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47"/>
  </p:notesMasterIdLst>
  <p:sldIdLst>
    <p:sldId id="256" r:id="rId3"/>
    <p:sldId id="283" r:id="rId4"/>
    <p:sldId id="294" r:id="rId5"/>
    <p:sldId id="298" r:id="rId6"/>
    <p:sldId id="295" r:id="rId7"/>
    <p:sldId id="300" r:id="rId8"/>
    <p:sldId id="302" r:id="rId9"/>
    <p:sldId id="301" r:id="rId10"/>
    <p:sldId id="303" r:id="rId11"/>
    <p:sldId id="291" r:id="rId12"/>
    <p:sldId id="258" r:id="rId13"/>
    <p:sldId id="296" r:id="rId14"/>
    <p:sldId id="259" r:id="rId15"/>
    <p:sldId id="297" r:id="rId16"/>
    <p:sldId id="299" r:id="rId17"/>
    <p:sldId id="293" r:id="rId18"/>
    <p:sldId id="261" r:id="rId19"/>
    <p:sldId id="262" r:id="rId20"/>
    <p:sldId id="263" r:id="rId21"/>
    <p:sldId id="264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4" r:id="rId40"/>
    <p:sldId id="285" r:id="rId41"/>
    <p:sldId id="286" r:id="rId42"/>
    <p:sldId id="287" r:id="rId43"/>
    <p:sldId id="288" r:id="rId44"/>
    <p:sldId id="289" r:id="rId45"/>
    <p:sldId id="290" r:id="rId46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48"/>
      <p:bold r:id="rId49"/>
      <p:italic r:id="rId50"/>
      <p:boldItalic r:id="rId51"/>
    </p:embeddedFont>
    <p:embeddedFont>
      <p:font typeface="Fira Sans Extra Condensed SemiBold" panose="020B0604020202020204" charset="0"/>
      <p:regular r:id="rId52"/>
      <p:bold r:id="rId53"/>
      <p:italic r:id="rId54"/>
      <p:boldItalic r:id="rId55"/>
    </p:embeddedFont>
    <p:embeddedFont>
      <p:font typeface="Proxima Nova" panose="020B0604020202020204" charset="0"/>
      <p:regular r:id="rId56"/>
      <p:bold r:id="rId57"/>
      <p:italic r:id="rId58"/>
      <p:boldItalic r:id="rId59"/>
    </p:embeddedFont>
    <p:embeddedFont>
      <p:font typeface="Proxima Nova Semibold" panose="020B0604020202020204" charset="0"/>
      <p:regular r:id="rId60"/>
      <p:bold r:id="rId61"/>
      <p:boldItalic r:id="rId62"/>
    </p:embeddedFont>
    <p:embeddedFont>
      <p:font typeface="Roboto" panose="02000000000000000000" pitchFamily="2" charset="0"/>
      <p:regular r:id="rId63"/>
      <p:bold r:id="rId64"/>
      <p:italic r:id="rId65"/>
      <p:boldItalic r:id="rId66"/>
    </p:embeddedFont>
    <p:embeddedFont>
      <p:font typeface="Roboto Medium" panose="02000000000000000000" pitchFamily="2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A46282-5A09-4B47-B3E5-33BB72E1918D}">
  <a:tblStyle styleId="{ABA46282-5A09-4B47-B3E5-33BB72E191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1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962c8e87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962c8e87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49b01198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49b01198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365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49b01198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049b01198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49b01198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049b01198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038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49b01198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049b01198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49b01198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049b01198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342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49b01198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049b01198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217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049b01198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049b01198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583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049b01198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049b01198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0496cfbd4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10496cfbd4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cf97c912f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cf97c912f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g1049b0119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7" name="Google Shape;2737;g1049b0119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cf97c912f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cf97c912f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1049b01198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" name="Google Shape;1071;g1049b01198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1049b01198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Google Shape;1116;g1049b01198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1049b01198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1049b01198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1049b01198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1049b011981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1049b01198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1049b01198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1049b01198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1049b011981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1049b01198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1049b01198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g1049b01198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4" name="Google Shape;1684;g1049b01198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1049b01198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1049b01198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49b01198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1049b011981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503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gcf97c912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5" name="Google Shape;1895;gcf97c912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7" name="Google Shape;1947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ge5dc38265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4" name="Google Shape;2084;ge5dc38265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1049b01198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1049b01198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Google Shape;2329;gcf97c912f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0" name="Google Shape;2330;gcf97c912f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Google Shape;2448;g10496cfbd4c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9" name="Google Shape;2449;g10496cfbd4c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8" name="Google Shape;2578;g1049b01198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9" name="Google Shape;2579;g1049b01198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cf97c912f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6" name="Google Shape;2686;gcf97c912f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1049b01198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" name="Google Shape;2775;g1049b01198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g1049b01198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4" name="Google Shape;2974;g1049b01198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49b01198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049b01198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0728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" name="Google Shape;3031;g1049b011981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2" name="Google Shape;3032;g1049b011981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" name="Google Shape;3184;g10496cfc488_0_1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5" name="Google Shape;3185;g10496cfc488_0_1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Google Shape;4119;g1049b011981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0" name="Google Shape;4120;g1049b011981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Google Shape;4126;g1049b01198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7" name="Google Shape;4127;g1049b01198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Google Shape;4133;g1049b011981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4" name="Google Shape;4134;g1049b011981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49b01198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1049b011981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69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49b01198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049b01198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657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49b01198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049b01198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166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49b01198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049b01198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0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49b01198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049b01198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65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09600" y="1017262"/>
            <a:ext cx="3724200" cy="22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52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09600" y="3414338"/>
            <a:ext cx="26661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311700" y="411475"/>
            <a:ext cx="85206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hyperlink" Target="https://docs.google.com/spreadsheets/d/1SzMCH0k0ckQuz43Lg6XsyipoRcMKJxl-vr7lHCY2j10/copy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ZjL1pd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bit.ly/30B07G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>
          <a:xfrm>
            <a:off x="609600" y="1017262"/>
            <a:ext cx="3724200" cy="22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Regulación del desarrollo</a:t>
            </a:r>
            <a:endParaRPr dirty="0"/>
          </a:p>
        </p:txBody>
      </p:sp>
      <p:sp>
        <p:nvSpPr>
          <p:cNvPr id="49" name="Google Shape;49;p15"/>
          <p:cNvSpPr txBox="1">
            <a:spLocks noGrp="1"/>
          </p:cNvSpPr>
          <p:nvPr>
            <p:ph type="subTitle" idx="1"/>
          </p:nvPr>
        </p:nvSpPr>
        <p:spPr>
          <a:xfrm>
            <a:off x="609600" y="3414338"/>
            <a:ext cx="26661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Docente Alejandra Sierra</a:t>
            </a:r>
            <a:endParaRPr dirty="0"/>
          </a:p>
        </p:txBody>
      </p:sp>
      <p:grpSp>
        <p:nvGrpSpPr>
          <p:cNvPr id="2" name="Google Shape;3681;p46">
            <a:extLst>
              <a:ext uri="{FF2B5EF4-FFF2-40B4-BE49-F238E27FC236}">
                <a16:creationId xmlns:a16="http://schemas.microsoft.com/office/drawing/2014/main" id="{E872E42F-DFCC-5085-FD9B-87EB7C9BBFF9}"/>
              </a:ext>
            </a:extLst>
          </p:cNvPr>
          <p:cNvGrpSpPr/>
          <p:nvPr/>
        </p:nvGrpSpPr>
        <p:grpSpPr>
          <a:xfrm rot="20887748">
            <a:off x="4682988" y="583156"/>
            <a:ext cx="1835384" cy="1384300"/>
            <a:chOff x="-1652400" y="4451525"/>
            <a:chExt cx="1039050" cy="915450"/>
          </a:xfrm>
        </p:grpSpPr>
        <p:sp>
          <p:nvSpPr>
            <p:cNvPr id="3" name="Google Shape;3682;p46">
              <a:extLst>
                <a:ext uri="{FF2B5EF4-FFF2-40B4-BE49-F238E27FC236}">
                  <a16:creationId xmlns:a16="http://schemas.microsoft.com/office/drawing/2014/main" id="{95CB6365-36C3-4A58-0AE2-FEEE6E66363A}"/>
                </a:ext>
              </a:extLst>
            </p:cNvPr>
            <p:cNvSpPr/>
            <p:nvPr/>
          </p:nvSpPr>
          <p:spPr>
            <a:xfrm>
              <a:off x="-1636950" y="4464525"/>
              <a:ext cx="704900" cy="889425"/>
            </a:xfrm>
            <a:custGeom>
              <a:avLst/>
              <a:gdLst/>
              <a:ahLst/>
              <a:cxnLst/>
              <a:rect l="l" t="t" r="r" b="b"/>
              <a:pathLst>
                <a:path w="28196" h="35577" extrusionOk="0">
                  <a:moveTo>
                    <a:pt x="13692" y="1"/>
                  </a:moveTo>
                  <a:cubicBezTo>
                    <a:pt x="6797" y="1"/>
                    <a:pt x="1334" y="5887"/>
                    <a:pt x="1887" y="12781"/>
                  </a:cubicBezTo>
                  <a:lnTo>
                    <a:pt x="2115" y="15935"/>
                  </a:lnTo>
                  <a:cubicBezTo>
                    <a:pt x="2147" y="16130"/>
                    <a:pt x="2082" y="16293"/>
                    <a:pt x="2017" y="16423"/>
                  </a:cubicBezTo>
                  <a:lnTo>
                    <a:pt x="1334" y="17496"/>
                  </a:lnTo>
                  <a:cubicBezTo>
                    <a:pt x="456" y="18927"/>
                    <a:pt x="1" y="20553"/>
                    <a:pt x="1" y="22244"/>
                  </a:cubicBezTo>
                  <a:cubicBezTo>
                    <a:pt x="1" y="22504"/>
                    <a:pt x="196" y="22699"/>
                    <a:pt x="424" y="22699"/>
                  </a:cubicBezTo>
                  <a:lnTo>
                    <a:pt x="2440" y="22699"/>
                  </a:lnTo>
                  <a:lnTo>
                    <a:pt x="3350" y="28000"/>
                  </a:lnTo>
                  <a:cubicBezTo>
                    <a:pt x="3513" y="28878"/>
                    <a:pt x="4293" y="29561"/>
                    <a:pt x="5204" y="29561"/>
                  </a:cubicBezTo>
                  <a:lnTo>
                    <a:pt x="10537" y="29561"/>
                  </a:lnTo>
                  <a:cubicBezTo>
                    <a:pt x="11383" y="29593"/>
                    <a:pt x="12098" y="30276"/>
                    <a:pt x="12098" y="31122"/>
                  </a:cubicBezTo>
                  <a:lnTo>
                    <a:pt x="12098" y="34374"/>
                  </a:lnTo>
                  <a:cubicBezTo>
                    <a:pt x="12098" y="35024"/>
                    <a:pt x="12651" y="35577"/>
                    <a:pt x="13334" y="35577"/>
                  </a:cubicBezTo>
                  <a:lnTo>
                    <a:pt x="17074" y="35577"/>
                  </a:lnTo>
                  <a:lnTo>
                    <a:pt x="17822" y="35057"/>
                  </a:lnTo>
                  <a:lnTo>
                    <a:pt x="23025" y="35057"/>
                  </a:lnTo>
                  <a:lnTo>
                    <a:pt x="23285" y="35544"/>
                  </a:lnTo>
                  <a:lnTo>
                    <a:pt x="23317" y="35544"/>
                  </a:lnTo>
                  <a:lnTo>
                    <a:pt x="23317" y="24455"/>
                  </a:lnTo>
                  <a:lnTo>
                    <a:pt x="25789" y="16228"/>
                  </a:lnTo>
                  <a:cubicBezTo>
                    <a:pt x="28195" y="8130"/>
                    <a:pt x="22147" y="1"/>
                    <a:pt x="13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683;p46">
              <a:extLst>
                <a:ext uri="{FF2B5EF4-FFF2-40B4-BE49-F238E27FC236}">
                  <a16:creationId xmlns:a16="http://schemas.microsoft.com/office/drawing/2014/main" id="{9A36A229-D923-C217-89BC-01F9D1B0CB43}"/>
                </a:ext>
              </a:extLst>
            </p:cNvPr>
            <p:cNvSpPr/>
            <p:nvPr/>
          </p:nvSpPr>
          <p:spPr>
            <a:xfrm>
              <a:off x="-1636950" y="4491350"/>
              <a:ext cx="397575" cy="862600"/>
            </a:xfrm>
            <a:custGeom>
              <a:avLst/>
              <a:gdLst/>
              <a:ahLst/>
              <a:cxnLst/>
              <a:rect l="l" t="t" r="r" b="b"/>
              <a:pathLst>
                <a:path w="15903" h="34504" extrusionOk="0">
                  <a:moveTo>
                    <a:pt x="8749" y="1"/>
                  </a:moveTo>
                  <a:lnTo>
                    <a:pt x="8749" y="1"/>
                  </a:lnTo>
                  <a:cubicBezTo>
                    <a:pt x="4391" y="1984"/>
                    <a:pt x="1464" y="6570"/>
                    <a:pt x="1887" y="11708"/>
                  </a:cubicBezTo>
                  <a:lnTo>
                    <a:pt x="2115" y="14862"/>
                  </a:lnTo>
                  <a:cubicBezTo>
                    <a:pt x="2147" y="15057"/>
                    <a:pt x="2082" y="15220"/>
                    <a:pt x="2017" y="15350"/>
                  </a:cubicBezTo>
                  <a:lnTo>
                    <a:pt x="1334" y="16391"/>
                  </a:lnTo>
                  <a:cubicBezTo>
                    <a:pt x="456" y="17821"/>
                    <a:pt x="1" y="19480"/>
                    <a:pt x="1" y="21171"/>
                  </a:cubicBezTo>
                  <a:cubicBezTo>
                    <a:pt x="1" y="21431"/>
                    <a:pt x="196" y="21626"/>
                    <a:pt x="424" y="21626"/>
                  </a:cubicBezTo>
                  <a:lnTo>
                    <a:pt x="2440" y="21626"/>
                  </a:lnTo>
                  <a:lnTo>
                    <a:pt x="3350" y="26894"/>
                  </a:lnTo>
                  <a:cubicBezTo>
                    <a:pt x="3513" y="27805"/>
                    <a:pt x="4293" y="28488"/>
                    <a:pt x="5204" y="28488"/>
                  </a:cubicBezTo>
                  <a:lnTo>
                    <a:pt x="10537" y="28488"/>
                  </a:lnTo>
                  <a:cubicBezTo>
                    <a:pt x="11383" y="28488"/>
                    <a:pt x="12098" y="29203"/>
                    <a:pt x="12098" y="30049"/>
                  </a:cubicBezTo>
                  <a:lnTo>
                    <a:pt x="12098" y="33301"/>
                  </a:lnTo>
                  <a:cubicBezTo>
                    <a:pt x="12098" y="33951"/>
                    <a:pt x="12651" y="34504"/>
                    <a:pt x="13334" y="34504"/>
                  </a:cubicBezTo>
                  <a:lnTo>
                    <a:pt x="15903" y="34504"/>
                  </a:lnTo>
                  <a:cubicBezTo>
                    <a:pt x="15578" y="34276"/>
                    <a:pt x="15383" y="33919"/>
                    <a:pt x="15383" y="33496"/>
                  </a:cubicBezTo>
                  <a:lnTo>
                    <a:pt x="15383" y="29724"/>
                  </a:lnTo>
                  <a:cubicBezTo>
                    <a:pt x="15383" y="27805"/>
                    <a:pt x="13822" y="26277"/>
                    <a:pt x="11903" y="26244"/>
                  </a:cubicBezTo>
                  <a:lnTo>
                    <a:pt x="8488" y="26244"/>
                  </a:lnTo>
                  <a:cubicBezTo>
                    <a:pt x="7545" y="26244"/>
                    <a:pt x="6765" y="25561"/>
                    <a:pt x="6635" y="24683"/>
                  </a:cubicBezTo>
                  <a:lnTo>
                    <a:pt x="5919" y="20618"/>
                  </a:lnTo>
                  <a:cubicBezTo>
                    <a:pt x="5789" y="19903"/>
                    <a:pt x="5171" y="19382"/>
                    <a:pt x="4456" y="19382"/>
                  </a:cubicBezTo>
                  <a:lnTo>
                    <a:pt x="3708" y="19382"/>
                  </a:lnTo>
                  <a:cubicBezTo>
                    <a:pt x="3448" y="19382"/>
                    <a:pt x="3253" y="19187"/>
                    <a:pt x="3253" y="18927"/>
                  </a:cubicBezTo>
                  <a:cubicBezTo>
                    <a:pt x="3253" y="17269"/>
                    <a:pt x="3741" y="15610"/>
                    <a:pt x="4619" y="14179"/>
                  </a:cubicBezTo>
                  <a:lnTo>
                    <a:pt x="5269" y="13106"/>
                  </a:lnTo>
                  <a:cubicBezTo>
                    <a:pt x="5367" y="12976"/>
                    <a:pt x="5399" y="12813"/>
                    <a:pt x="5399" y="12651"/>
                  </a:cubicBezTo>
                  <a:lnTo>
                    <a:pt x="5139" y="9464"/>
                  </a:lnTo>
                  <a:cubicBezTo>
                    <a:pt x="4879" y="5757"/>
                    <a:pt x="6310" y="2375"/>
                    <a:pt x="874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684;p46">
              <a:extLst>
                <a:ext uri="{FF2B5EF4-FFF2-40B4-BE49-F238E27FC236}">
                  <a16:creationId xmlns:a16="http://schemas.microsoft.com/office/drawing/2014/main" id="{C791B5C1-536C-D74A-BC84-E9396DEB04B1}"/>
                </a:ext>
              </a:extLst>
            </p:cNvPr>
            <p:cNvSpPr/>
            <p:nvPr/>
          </p:nvSpPr>
          <p:spPr>
            <a:xfrm>
              <a:off x="-1333700" y="4463725"/>
              <a:ext cx="705700" cy="890225"/>
            </a:xfrm>
            <a:custGeom>
              <a:avLst/>
              <a:gdLst/>
              <a:ahLst/>
              <a:cxnLst/>
              <a:rect l="l" t="t" r="r" b="b"/>
              <a:pathLst>
                <a:path w="28228" h="35609" extrusionOk="0">
                  <a:moveTo>
                    <a:pt x="14504" y="0"/>
                  </a:moveTo>
                  <a:cubicBezTo>
                    <a:pt x="6082" y="0"/>
                    <a:pt x="1" y="8162"/>
                    <a:pt x="2440" y="16260"/>
                  </a:cubicBezTo>
                  <a:lnTo>
                    <a:pt x="4911" y="24455"/>
                  </a:lnTo>
                  <a:lnTo>
                    <a:pt x="4911" y="35576"/>
                  </a:lnTo>
                  <a:lnTo>
                    <a:pt x="4944" y="35576"/>
                  </a:lnTo>
                  <a:cubicBezTo>
                    <a:pt x="4944" y="35576"/>
                    <a:pt x="5789" y="34731"/>
                    <a:pt x="5789" y="34731"/>
                  </a:cubicBezTo>
                  <a:lnTo>
                    <a:pt x="10700" y="34731"/>
                  </a:lnTo>
                  <a:lnTo>
                    <a:pt x="11155" y="35576"/>
                  </a:lnTo>
                  <a:lnTo>
                    <a:pt x="14895" y="35609"/>
                  </a:lnTo>
                  <a:cubicBezTo>
                    <a:pt x="15578" y="35609"/>
                    <a:pt x="16130" y="35056"/>
                    <a:pt x="16130" y="34373"/>
                  </a:cubicBezTo>
                  <a:lnTo>
                    <a:pt x="16130" y="31121"/>
                  </a:lnTo>
                  <a:cubicBezTo>
                    <a:pt x="16130" y="30276"/>
                    <a:pt x="16813" y="29593"/>
                    <a:pt x="17659" y="29593"/>
                  </a:cubicBezTo>
                  <a:lnTo>
                    <a:pt x="23025" y="29560"/>
                  </a:lnTo>
                  <a:cubicBezTo>
                    <a:pt x="23935" y="29560"/>
                    <a:pt x="24716" y="28910"/>
                    <a:pt x="24878" y="27999"/>
                  </a:cubicBezTo>
                  <a:lnTo>
                    <a:pt x="25789" y="22699"/>
                  </a:lnTo>
                  <a:lnTo>
                    <a:pt x="27805" y="22699"/>
                  </a:lnTo>
                  <a:cubicBezTo>
                    <a:pt x="28033" y="22699"/>
                    <a:pt x="28228" y="22504"/>
                    <a:pt x="28228" y="22276"/>
                  </a:cubicBezTo>
                  <a:cubicBezTo>
                    <a:pt x="28228" y="20585"/>
                    <a:pt x="27772" y="18926"/>
                    <a:pt x="26862" y="17496"/>
                  </a:cubicBezTo>
                  <a:lnTo>
                    <a:pt x="26211" y="16455"/>
                  </a:lnTo>
                  <a:cubicBezTo>
                    <a:pt x="26114" y="16292"/>
                    <a:pt x="26081" y="16130"/>
                    <a:pt x="26114" y="15967"/>
                  </a:cubicBezTo>
                  <a:lnTo>
                    <a:pt x="26342" y="12780"/>
                  </a:lnTo>
                  <a:cubicBezTo>
                    <a:pt x="26894" y="5886"/>
                    <a:pt x="21431" y="0"/>
                    <a:pt x="14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685;p46">
              <a:extLst>
                <a:ext uri="{FF2B5EF4-FFF2-40B4-BE49-F238E27FC236}">
                  <a16:creationId xmlns:a16="http://schemas.microsoft.com/office/drawing/2014/main" id="{21215213-A9A6-1547-4827-B9C6F75D6408}"/>
                </a:ext>
              </a:extLst>
            </p:cNvPr>
            <p:cNvSpPr/>
            <p:nvPr/>
          </p:nvSpPr>
          <p:spPr>
            <a:xfrm>
              <a:off x="-1315800" y="4508425"/>
              <a:ext cx="366675" cy="845525"/>
            </a:xfrm>
            <a:custGeom>
              <a:avLst/>
              <a:gdLst/>
              <a:ahLst/>
              <a:cxnLst/>
              <a:rect l="l" t="t" r="r" b="b"/>
              <a:pathLst>
                <a:path w="14667" h="33821" extrusionOk="0">
                  <a:moveTo>
                    <a:pt x="7317" y="1"/>
                  </a:moveTo>
                  <a:cubicBezTo>
                    <a:pt x="2602" y="2862"/>
                    <a:pt x="0" y="8716"/>
                    <a:pt x="1756" y="14504"/>
                  </a:cubicBezTo>
                  <a:lnTo>
                    <a:pt x="4228" y="22732"/>
                  </a:lnTo>
                  <a:lnTo>
                    <a:pt x="4228" y="33821"/>
                  </a:lnTo>
                  <a:lnTo>
                    <a:pt x="7349" y="33821"/>
                  </a:lnTo>
                  <a:lnTo>
                    <a:pt x="10471" y="33788"/>
                  </a:lnTo>
                  <a:lnTo>
                    <a:pt x="10439" y="22732"/>
                  </a:lnTo>
                  <a:lnTo>
                    <a:pt x="12910" y="14504"/>
                  </a:lnTo>
                  <a:cubicBezTo>
                    <a:pt x="14666" y="8716"/>
                    <a:pt x="12032" y="2862"/>
                    <a:pt x="7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686;p46">
              <a:extLst>
                <a:ext uri="{FF2B5EF4-FFF2-40B4-BE49-F238E27FC236}">
                  <a16:creationId xmlns:a16="http://schemas.microsoft.com/office/drawing/2014/main" id="{386BFAB1-BF95-4B95-17F4-8159FB0090F6}"/>
                </a:ext>
              </a:extLst>
            </p:cNvPr>
            <p:cNvSpPr/>
            <p:nvPr/>
          </p:nvSpPr>
          <p:spPr>
            <a:xfrm>
              <a:off x="-1426375" y="4923850"/>
              <a:ext cx="268300" cy="178100"/>
            </a:xfrm>
            <a:custGeom>
              <a:avLst/>
              <a:gdLst/>
              <a:ahLst/>
              <a:cxnLst/>
              <a:rect l="l" t="t" r="r" b="b"/>
              <a:pathLst>
                <a:path w="10732" h="7124" extrusionOk="0">
                  <a:moveTo>
                    <a:pt x="4223" y="0"/>
                  </a:moveTo>
                  <a:cubicBezTo>
                    <a:pt x="4136" y="0"/>
                    <a:pt x="4046" y="30"/>
                    <a:pt x="3968" y="99"/>
                  </a:cubicBezTo>
                  <a:lnTo>
                    <a:pt x="196" y="3253"/>
                  </a:lnTo>
                  <a:cubicBezTo>
                    <a:pt x="0" y="3416"/>
                    <a:pt x="0" y="3708"/>
                    <a:pt x="196" y="3871"/>
                  </a:cubicBezTo>
                  <a:lnTo>
                    <a:pt x="3968" y="7025"/>
                  </a:lnTo>
                  <a:cubicBezTo>
                    <a:pt x="4046" y="7094"/>
                    <a:pt x="4136" y="7124"/>
                    <a:pt x="4223" y="7124"/>
                  </a:cubicBezTo>
                  <a:cubicBezTo>
                    <a:pt x="4427" y="7124"/>
                    <a:pt x="4618" y="6960"/>
                    <a:pt x="4618" y="6733"/>
                  </a:cubicBezTo>
                  <a:lnTo>
                    <a:pt x="4618" y="5074"/>
                  </a:lnTo>
                  <a:lnTo>
                    <a:pt x="10309" y="5074"/>
                  </a:lnTo>
                  <a:cubicBezTo>
                    <a:pt x="10537" y="5074"/>
                    <a:pt x="10732" y="4912"/>
                    <a:pt x="10732" y="4651"/>
                  </a:cubicBezTo>
                  <a:lnTo>
                    <a:pt x="10732" y="2440"/>
                  </a:lnTo>
                  <a:cubicBezTo>
                    <a:pt x="10732" y="2212"/>
                    <a:pt x="10537" y="2050"/>
                    <a:pt x="10309" y="2050"/>
                  </a:cubicBezTo>
                  <a:lnTo>
                    <a:pt x="4618" y="2050"/>
                  </a:lnTo>
                  <a:lnTo>
                    <a:pt x="4618" y="391"/>
                  </a:lnTo>
                  <a:cubicBezTo>
                    <a:pt x="4618" y="164"/>
                    <a:pt x="4427" y="0"/>
                    <a:pt x="4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87;p46">
              <a:extLst>
                <a:ext uri="{FF2B5EF4-FFF2-40B4-BE49-F238E27FC236}">
                  <a16:creationId xmlns:a16="http://schemas.microsoft.com/office/drawing/2014/main" id="{EF1ECAD9-0609-7F83-0463-FDE9CC50C9ED}"/>
                </a:ext>
              </a:extLst>
            </p:cNvPr>
            <p:cNvSpPr/>
            <p:nvPr/>
          </p:nvSpPr>
          <p:spPr>
            <a:xfrm>
              <a:off x="-1055650" y="4638050"/>
              <a:ext cx="268300" cy="178175"/>
            </a:xfrm>
            <a:custGeom>
              <a:avLst/>
              <a:gdLst/>
              <a:ahLst/>
              <a:cxnLst/>
              <a:rect l="l" t="t" r="r" b="b"/>
              <a:pathLst>
                <a:path w="10732" h="7127" extrusionOk="0">
                  <a:moveTo>
                    <a:pt x="6516" y="0"/>
                  </a:moveTo>
                  <a:cubicBezTo>
                    <a:pt x="6310" y="0"/>
                    <a:pt x="6114" y="156"/>
                    <a:pt x="6114" y="409"/>
                  </a:cubicBezTo>
                  <a:lnTo>
                    <a:pt x="6114" y="2035"/>
                  </a:lnTo>
                  <a:lnTo>
                    <a:pt x="423" y="2035"/>
                  </a:lnTo>
                  <a:cubicBezTo>
                    <a:pt x="195" y="2035"/>
                    <a:pt x="0" y="2230"/>
                    <a:pt x="0" y="2458"/>
                  </a:cubicBezTo>
                  <a:lnTo>
                    <a:pt x="0" y="4669"/>
                  </a:lnTo>
                  <a:cubicBezTo>
                    <a:pt x="0" y="4897"/>
                    <a:pt x="195" y="5092"/>
                    <a:pt x="423" y="5092"/>
                  </a:cubicBezTo>
                  <a:lnTo>
                    <a:pt x="6114" y="5092"/>
                  </a:lnTo>
                  <a:lnTo>
                    <a:pt x="6114" y="6718"/>
                  </a:lnTo>
                  <a:cubicBezTo>
                    <a:pt x="6114" y="6971"/>
                    <a:pt x="6310" y="7126"/>
                    <a:pt x="6516" y="7126"/>
                  </a:cubicBezTo>
                  <a:cubicBezTo>
                    <a:pt x="6601" y="7126"/>
                    <a:pt x="6688" y="7100"/>
                    <a:pt x="6764" y="7043"/>
                  </a:cubicBezTo>
                  <a:lnTo>
                    <a:pt x="10537" y="3856"/>
                  </a:lnTo>
                  <a:cubicBezTo>
                    <a:pt x="10732" y="3726"/>
                    <a:pt x="10732" y="3401"/>
                    <a:pt x="10537" y="3271"/>
                  </a:cubicBezTo>
                  <a:lnTo>
                    <a:pt x="6764" y="84"/>
                  </a:lnTo>
                  <a:cubicBezTo>
                    <a:pt x="6688" y="27"/>
                    <a:pt x="6601" y="0"/>
                    <a:pt x="6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88;p46">
              <a:extLst>
                <a:ext uri="{FF2B5EF4-FFF2-40B4-BE49-F238E27FC236}">
                  <a16:creationId xmlns:a16="http://schemas.microsoft.com/office/drawing/2014/main" id="{79658530-7FA5-5599-EF70-0BF60617FAA7}"/>
                </a:ext>
              </a:extLst>
            </p:cNvPr>
            <p:cNvSpPr/>
            <p:nvPr/>
          </p:nvSpPr>
          <p:spPr>
            <a:xfrm>
              <a:off x="-1073550" y="4974375"/>
              <a:ext cx="57750" cy="390150"/>
            </a:xfrm>
            <a:custGeom>
              <a:avLst/>
              <a:gdLst/>
              <a:ahLst/>
              <a:cxnLst/>
              <a:rect l="l" t="t" r="r" b="b"/>
              <a:pathLst>
                <a:path w="2310" h="15606" extrusionOk="0">
                  <a:moveTo>
                    <a:pt x="1631" y="1"/>
                  </a:moveTo>
                  <a:cubicBezTo>
                    <a:pt x="1367" y="1"/>
                    <a:pt x="1120" y="157"/>
                    <a:pt x="1042" y="419"/>
                  </a:cubicBezTo>
                  <a:lnTo>
                    <a:pt x="33" y="3834"/>
                  </a:lnTo>
                  <a:cubicBezTo>
                    <a:pt x="1" y="3899"/>
                    <a:pt x="1" y="3964"/>
                    <a:pt x="1" y="3996"/>
                  </a:cubicBezTo>
                  <a:lnTo>
                    <a:pt x="1" y="15020"/>
                  </a:lnTo>
                  <a:cubicBezTo>
                    <a:pt x="1" y="15346"/>
                    <a:pt x="261" y="15606"/>
                    <a:pt x="619" y="15606"/>
                  </a:cubicBezTo>
                  <a:cubicBezTo>
                    <a:pt x="944" y="15606"/>
                    <a:pt x="1237" y="15346"/>
                    <a:pt x="1237" y="15020"/>
                  </a:cubicBezTo>
                  <a:lnTo>
                    <a:pt x="1237" y="4094"/>
                  </a:lnTo>
                  <a:lnTo>
                    <a:pt x="2212" y="777"/>
                  </a:lnTo>
                  <a:cubicBezTo>
                    <a:pt x="2310" y="452"/>
                    <a:pt x="2147" y="126"/>
                    <a:pt x="1822" y="29"/>
                  </a:cubicBezTo>
                  <a:cubicBezTo>
                    <a:pt x="1759" y="10"/>
                    <a:pt x="1694" y="1"/>
                    <a:pt x="1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89;p46">
              <a:extLst>
                <a:ext uri="{FF2B5EF4-FFF2-40B4-BE49-F238E27FC236}">
                  <a16:creationId xmlns:a16="http://schemas.microsoft.com/office/drawing/2014/main" id="{6D6F7BB9-2BB0-45C5-683C-676744020706}"/>
                </a:ext>
              </a:extLst>
            </p:cNvPr>
            <p:cNvSpPr/>
            <p:nvPr/>
          </p:nvSpPr>
          <p:spPr>
            <a:xfrm>
              <a:off x="-1031275" y="4810775"/>
              <a:ext cx="61000" cy="131825"/>
            </a:xfrm>
            <a:custGeom>
              <a:avLst/>
              <a:gdLst/>
              <a:ahLst/>
              <a:cxnLst/>
              <a:rect l="l" t="t" r="r" b="b"/>
              <a:pathLst>
                <a:path w="2440" h="5273" extrusionOk="0">
                  <a:moveTo>
                    <a:pt x="1793" y="1"/>
                  </a:moveTo>
                  <a:cubicBezTo>
                    <a:pt x="1493" y="1"/>
                    <a:pt x="1233" y="220"/>
                    <a:pt x="1172" y="524"/>
                  </a:cubicBezTo>
                  <a:cubicBezTo>
                    <a:pt x="1074" y="1110"/>
                    <a:pt x="944" y="1662"/>
                    <a:pt x="781" y="2215"/>
                  </a:cubicBezTo>
                  <a:lnTo>
                    <a:pt x="98" y="4492"/>
                  </a:lnTo>
                  <a:cubicBezTo>
                    <a:pt x="1" y="4817"/>
                    <a:pt x="196" y="5142"/>
                    <a:pt x="521" y="5240"/>
                  </a:cubicBezTo>
                  <a:cubicBezTo>
                    <a:pt x="586" y="5272"/>
                    <a:pt x="651" y="5272"/>
                    <a:pt x="684" y="5272"/>
                  </a:cubicBezTo>
                  <a:cubicBezTo>
                    <a:pt x="944" y="5272"/>
                    <a:pt x="1204" y="5110"/>
                    <a:pt x="1269" y="4817"/>
                  </a:cubicBezTo>
                  <a:lnTo>
                    <a:pt x="1952" y="2573"/>
                  </a:lnTo>
                  <a:cubicBezTo>
                    <a:pt x="2147" y="1955"/>
                    <a:pt x="2277" y="1337"/>
                    <a:pt x="2375" y="719"/>
                  </a:cubicBezTo>
                  <a:cubicBezTo>
                    <a:pt x="2440" y="362"/>
                    <a:pt x="2212" y="69"/>
                    <a:pt x="1855" y="4"/>
                  </a:cubicBezTo>
                  <a:cubicBezTo>
                    <a:pt x="1834" y="2"/>
                    <a:pt x="1813" y="1"/>
                    <a:pt x="17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90;p46">
              <a:extLst>
                <a:ext uri="{FF2B5EF4-FFF2-40B4-BE49-F238E27FC236}">
                  <a16:creationId xmlns:a16="http://schemas.microsoft.com/office/drawing/2014/main" id="{DBA06B17-1E04-D296-088E-57ECCC198BB1}"/>
                </a:ext>
              </a:extLst>
            </p:cNvPr>
            <p:cNvSpPr/>
            <p:nvPr/>
          </p:nvSpPr>
          <p:spPr>
            <a:xfrm>
              <a:off x="-1652400" y="4451525"/>
              <a:ext cx="382950" cy="914625"/>
            </a:xfrm>
            <a:custGeom>
              <a:avLst/>
              <a:gdLst/>
              <a:ahLst/>
              <a:cxnLst/>
              <a:rect l="l" t="t" r="r" b="b"/>
              <a:pathLst>
                <a:path w="15318" h="36585" extrusionOk="0">
                  <a:moveTo>
                    <a:pt x="14245" y="0"/>
                  </a:moveTo>
                  <a:cubicBezTo>
                    <a:pt x="10797" y="0"/>
                    <a:pt x="7480" y="1464"/>
                    <a:pt x="5139" y="4000"/>
                  </a:cubicBezTo>
                  <a:cubicBezTo>
                    <a:pt x="2798" y="6504"/>
                    <a:pt x="1594" y="9919"/>
                    <a:pt x="1887" y="13366"/>
                  </a:cubicBezTo>
                  <a:lnTo>
                    <a:pt x="2115" y="16520"/>
                  </a:lnTo>
                  <a:cubicBezTo>
                    <a:pt x="2115" y="16553"/>
                    <a:pt x="2115" y="16585"/>
                    <a:pt x="2082" y="16618"/>
                  </a:cubicBezTo>
                  <a:lnTo>
                    <a:pt x="1432" y="17658"/>
                  </a:lnTo>
                  <a:cubicBezTo>
                    <a:pt x="489" y="19187"/>
                    <a:pt x="1" y="20943"/>
                    <a:pt x="1" y="22731"/>
                  </a:cubicBezTo>
                  <a:cubicBezTo>
                    <a:pt x="1" y="23317"/>
                    <a:pt x="456" y="23772"/>
                    <a:pt x="1042" y="23772"/>
                  </a:cubicBezTo>
                  <a:lnTo>
                    <a:pt x="2505" y="23772"/>
                  </a:lnTo>
                  <a:lnTo>
                    <a:pt x="3350" y="28520"/>
                  </a:lnTo>
                  <a:cubicBezTo>
                    <a:pt x="3546" y="29723"/>
                    <a:pt x="4554" y="30601"/>
                    <a:pt x="5789" y="30601"/>
                  </a:cubicBezTo>
                  <a:lnTo>
                    <a:pt x="11090" y="30601"/>
                  </a:lnTo>
                  <a:cubicBezTo>
                    <a:pt x="11610" y="30601"/>
                    <a:pt x="12001" y="31024"/>
                    <a:pt x="12001" y="31544"/>
                  </a:cubicBezTo>
                  <a:lnTo>
                    <a:pt x="12001" y="35999"/>
                  </a:lnTo>
                  <a:cubicBezTo>
                    <a:pt x="12001" y="36325"/>
                    <a:pt x="12293" y="36585"/>
                    <a:pt x="12619" y="36585"/>
                  </a:cubicBezTo>
                  <a:cubicBezTo>
                    <a:pt x="12944" y="36585"/>
                    <a:pt x="13236" y="36325"/>
                    <a:pt x="13236" y="35999"/>
                  </a:cubicBezTo>
                  <a:lnTo>
                    <a:pt x="13236" y="31544"/>
                  </a:lnTo>
                  <a:cubicBezTo>
                    <a:pt x="13236" y="30374"/>
                    <a:pt x="12261" y="29398"/>
                    <a:pt x="11090" y="29398"/>
                  </a:cubicBezTo>
                  <a:lnTo>
                    <a:pt x="5789" y="29398"/>
                  </a:lnTo>
                  <a:cubicBezTo>
                    <a:pt x="5172" y="29365"/>
                    <a:pt x="4651" y="28943"/>
                    <a:pt x="4554" y="28325"/>
                  </a:cubicBezTo>
                  <a:lnTo>
                    <a:pt x="3643" y="23089"/>
                  </a:lnTo>
                  <a:cubicBezTo>
                    <a:pt x="3578" y="22797"/>
                    <a:pt x="3318" y="22569"/>
                    <a:pt x="3025" y="22569"/>
                  </a:cubicBezTo>
                  <a:lnTo>
                    <a:pt x="1204" y="22569"/>
                  </a:lnTo>
                  <a:cubicBezTo>
                    <a:pt x="1237" y="21073"/>
                    <a:pt x="1659" y="19610"/>
                    <a:pt x="2472" y="18309"/>
                  </a:cubicBezTo>
                  <a:lnTo>
                    <a:pt x="3123" y="17268"/>
                  </a:lnTo>
                  <a:cubicBezTo>
                    <a:pt x="3285" y="17008"/>
                    <a:pt x="3350" y="16715"/>
                    <a:pt x="3318" y="16423"/>
                  </a:cubicBezTo>
                  <a:lnTo>
                    <a:pt x="3090" y="13268"/>
                  </a:lnTo>
                  <a:cubicBezTo>
                    <a:pt x="2830" y="10146"/>
                    <a:pt x="3871" y="7122"/>
                    <a:pt x="6017" y="4813"/>
                  </a:cubicBezTo>
                  <a:cubicBezTo>
                    <a:pt x="8163" y="2504"/>
                    <a:pt x="11090" y="1236"/>
                    <a:pt x="14245" y="1236"/>
                  </a:cubicBezTo>
                  <a:lnTo>
                    <a:pt x="14667" y="1236"/>
                  </a:lnTo>
                  <a:cubicBezTo>
                    <a:pt x="14684" y="1238"/>
                    <a:pt x="14700" y="1239"/>
                    <a:pt x="14717" y="1239"/>
                  </a:cubicBezTo>
                  <a:cubicBezTo>
                    <a:pt x="15022" y="1239"/>
                    <a:pt x="15285" y="959"/>
                    <a:pt x="15285" y="651"/>
                  </a:cubicBezTo>
                  <a:cubicBezTo>
                    <a:pt x="15318" y="325"/>
                    <a:pt x="15058" y="33"/>
                    <a:pt x="14700" y="33"/>
                  </a:cubicBezTo>
                  <a:cubicBezTo>
                    <a:pt x="14537" y="33"/>
                    <a:pt x="14375" y="0"/>
                    <a:pt x="14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91;p46">
              <a:extLst>
                <a:ext uri="{FF2B5EF4-FFF2-40B4-BE49-F238E27FC236}">
                  <a16:creationId xmlns:a16="http://schemas.microsoft.com/office/drawing/2014/main" id="{965E5F8F-23B6-342E-C289-68908E9AF12B}"/>
                </a:ext>
              </a:extLst>
            </p:cNvPr>
            <p:cNvSpPr/>
            <p:nvPr/>
          </p:nvSpPr>
          <p:spPr>
            <a:xfrm>
              <a:off x="-1313375" y="4452325"/>
              <a:ext cx="700025" cy="914650"/>
            </a:xfrm>
            <a:custGeom>
              <a:avLst/>
              <a:gdLst/>
              <a:ahLst/>
              <a:cxnLst/>
              <a:rect l="l" t="t" r="r" b="b"/>
              <a:pathLst>
                <a:path w="28001" h="36586" extrusionOk="0">
                  <a:moveTo>
                    <a:pt x="13756" y="1"/>
                  </a:moveTo>
                  <a:cubicBezTo>
                    <a:pt x="11415" y="1"/>
                    <a:pt x="9171" y="586"/>
                    <a:pt x="7220" y="1724"/>
                  </a:cubicBezTo>
                  <a:cubicBezTo>
                    <a:pt x="6212" y="1172"/>
                    <a:pt x="5171" y="716"/>
                    <a:pt x="4033" y="424"/>
                  </a:cubicBezTo>
                  <a:cubicBezTo>
                    <a:pt x="3991" y="415"/>
                    <a:pt x="3949" y="411"/>
                    <a:pt x="3908" y="411"/>
                  </a:cubicBezTo>
                  <a:cubicBezTo>
                    <a:pt x="3628" y="411"/>
                    <a:pt x="3374" y="596"/>
                    <a:pt x="3318" y="879"/>
                  </a:cubicBezTo>
                  <a:cubicBezTo>
                    <a:pt x="3220" y="1204"/>
                    <a:pt x="3415" y="1529"/>
                    <a:pt x="3740" y="1594"/>
                  </a:cubicBezTo>
                  <a:cubicBezTo>
                    <a:pt x="4553" y="1822"/>
                    <a:pt x="5301" y="2115"/>
                    <a:pt x="6049" y="2505"/>
                  </a:cubicBezTo>
                  <a:cubicBezTo>
                    <a:pt x="5009" y="3253"/>
                    <a:pt x="4033" y="4196"/>
                    <a:pt x="3220" y="5302"/>
                  </a:cubicBezTo>
                  <a:cubicBezTo>
                    <a:pt x="749" y="8651"/>
                    <a:pt x="1" y="12879"/>
                    <a:pt x="1204" y="16911"/>
                  </a:cubicBezTo>
                  <a:lnTo>
                    <a:pt x="1724" y="18635"/>
                  </a:lnTo>
                  <a:cubicBezTo>
                    <a:pt x="1805" y="18903"/>
                    <a:pt x="2040" y="19082"/>
                    <a:pt x="2302" y="19082"/>
                  </a:cubicBezTo>
                  <a:cubicBezTo>
                    <a:pt x="2358" y="19082"/>
                    <a:pt x="2415" y="19074"/>
                    <a:pt x="2472" y="19057"/>
                  </a:cubicBezTo>
                  <a:cubicBezTo>
                    <a:pt x="2797" y="18960"/>
                    <a:pt x="2992" y="18602"/>
                    <a:pt x="2895" y="18277"/>
                  </a:cubicBezTo>
                  <a:lnTo>
                    <a:pt x="2375" y="16553"/>
                  </a:lnTo>
                  <a:cubicBezTo>
                    <a:pt x="1269" y="12911"/>
                    <a:pt x="1952" y="9074"/>
                    <a:pt x="4196" y="6017"/>
                  </a:cubicBezTo>
                  <a:cubicBezTo>
                    <a:pt x="5041" y="4879"/>
                    <a:pt x="6082" y="3936"/>
                    <a:pt x="7220" y="3188"/>
                  </a:cubicBezTo>
                  <a:cubicBezTo>
                    <a:pt x="8781" y="4228"/>
                    <a:pt x="10114" y="5659"/>
                    <a:pt x="11057" y="7318"/>
                  </a:cubicBezTo>
                  <a:cubicBezTo>
                    <a:pt x="11187" y="7545"/>
                    <a:pt x="11382" y="7643"/>
                    <a:pt x="11610" y="7643"/>
                  </a:cubicBezTo>
                  <a:cubicBezTo>
                    <a:pt x="11708" y="7643"/>
                    <a:pt x="11805" y="7610"/>
                    <a:pt x="11903" y="7578"/>
                  </a:cubicBezTo>
                  <a:cubicBezTo>
                    <a:pt x="12195" y="7415"/>
                    <a:pt x="12293" y="7025"/>
                    <a:pt x="12130" y="6732"/>
                  </a:cubicBezTo>
                  <a:cubicBezTo>
                    <a:pt x="11187" y="5041"/>
                    <a:pt x="9887" y="3610"/>
                    <a:pt x="8358" y="2505"/>
                  </a:cubicBezTo>
                  <a:cubicBezTo>
                    <a:pt x="10017" y="1659"/>
                    <a:pt x="11838" y="1204"/>
                    <a:pt x="13756" y="1204"/>
                  </a:cubicBezTo>
                  <a:cubicBezTo>
                    <a:pt x="16911" y="1204"/>
                    <a:pt x="19838" y="2505"/>
                    <a:pt x="21984" y="4814"/>
                  </a:cubicBezTo>
                  <a:cubicBezTo>
                    <a:pt x="24098" y="7123"/>
                    <a:pt x="25171" y="10114"/>
                    <a:pt x="24911" y="13269"/>
                  </a:cubicBezTo>
                  <a:lnTo>
                    <a:pt x="24683" y="16423"/>
                  </a:lnTo>
                  <a:cubicBezTo>
                    <a:pt x="24651" y="16716"/>
                    <a:pt x="24716" y="17009"/>
                    <a:pt x="24878" y="17269"/>
                  </a:cubicBezTo>
                  <a:lnTo>
                    <a:pt x="25529" y="18309"/>
                  </a:lnTo>
                  <a:cubicBezTo>
                    <a:pt x="26342" y="19578"/>
                    <a:pt x="26764" y="21041"/>
                    <a:pt x="26797" y="22537"/>
                  </a:cubicBezTo>
                  <a:lnTo>
                    <a:pt x="24976" y="22537"/>
                  </a:lnTo>
                  <a:cubicBezTo>
                    <a:pt x="24683" y="22537"/>
                    <a:pt x="24423" y="22765"/>
                    <a:pt x="24358" y="23057"/>
                  </a:cubicBezTo>
                  <a:lnTo>
                    <a:pt x="23480" y="28325"/>
                  </a:lnTo>
                  <a:cubicBezTo>
                    <a:pt x="23350" y="28911"/>
                    <a:pt x="22829" y="29366"/>
                    <a:pt x="22212" y="29366"/>
                  </a:cubicBezTo>
                  <a:lnTo>
                    <a:pt x="16911" y="29398"/>
                  </a:lnTo>
                  <a:cubicBezTo>
                    <a:pt x="15740" y="29398"/>
                    <a:pt x="14765" y="30342"/>
                    <a:pt x="14765" y="31545"/>
                  </a:cubicBezTo>
                  <a:lnTo>
                    <a:pt x="14765" y="35967"/>
                  </a:lnTo>
                  <a:cubicBezTo>
                    <a:pt x="14765" y="36325"/>
                    <a:pt x="15057" y="36585"/>
                    <a:pt x="15382" y="36585"/>
                  </a:cubicBezTo>
                  <a:cubicBezTo>
                    <a:pt x="15708" y="36585"/>
                    <a:pt x="16000" y="36325"/>
                    <a:pt x="16000" y="35967"/>
                  </a:cubicBezTo>
                  <a:lnTo>
                    <a:pt x="16000" y="31545"/>
                  </a:lnTo>
                  <a:cubicBezTo>
                    <a:pt x="16000" y="31024"/>
                    <a:pt x="16391" y="30602"/>
                    <a:pt x="16911" y="30602"/>
                  </a:cubicBezTo>
                  <a:lnTo>
                    <a:pt x="22212" y="30602"/>
                  </a:lnTo>
                  <a:cubicBezTo>
                    <a:pt x="23447" y="30569"/>
                    <a:pt x="24455" y="29724"/>
                    <a:pt x="24651" y="28520"/>
                  </a:cubicBezTo>
                  <a:lnTo>
                    <a:pt x="25496" y="23773"/>
                  </a:lnTo>
                  <a:lnTo>
                    <a:pt x="26959" y="23773"/>
                  </a:lnTo>
                  <a:cubicBezTo>
                    <a:pt x="27545" y="23773"/>
                    <a:pt x="28000" y="23285"/>
                    <a:pt x="28000" y="22732"/>
                  </a:cubicBezTo>
                  <a:cubicBezTo>
                    <a:pt x="28000" y="20911"/>
                    <a:pt x="27512" y="19155"/>
                    <a:pt x="26569" y="17659"/>
                  </a:cubicBezTo>
                  <a:lnTo>
                    <a:pt x="25919" y="16618"/>
                  </a:lnTo>
                  <a:cubicBezTo>
                    <a:pt x="25886" y="16586"/>
                    <a:pt x="25886" y="16521"/>
                    <a:pt x="25886" y="16488"/>
                  </a:cubicBezTo>
                  <a:lnTo>
                    <a:pt x="26146" y="13334"/>
                  </a:lnTo>
                  <a:cubicBezTo>
                    <a:pt x="26407" y="9919"/>
                    <a:pt x="25203" y="6505"/>
                    <a:pt x="22862" y="3968"/>
                  </a:cubicBezTo>
                  <a:cubicBezTo>
                    <a:pt x="20521" y="1432"/>
                    <a:pt x="17204" y="1"/>
                    <a:pt x="13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92;p46">
              <a:extLst>
                <a:ext uri="{FF2B5EF4-FFF2-40B4-BE49-F238E27FC236}">
                  <a16:creationId xmlns:a16="http://schemas.microsoft.com/office/drawing/2014/main" id="{4E655A4A-68D1-74B4-9874-E739FD9C4313}"/>
                </a:ext>
              </a:extLst>
            </p:cNvPr>
            <p:cNvSpPr/>
            <p:nvPr/>
          </p:nvSpPr>
          <p:spPr>
            <a:xfrm>
              <a:off x="-1222325" y="5097025"/>
              <a:ext cx="30125" cy="267500"/>
            </a:xfrm>
            <a:custGeom>
              <a:avLst/>
              <a:gdLst/>
              <a:ahLst/>
              <a:cxnLst/>
              <a:rect l="l" t="t" r="r" b="b"/>
              <a:pathLst>
                <a:path w="1205" h="10700" extrusionOk="0">
                  <a:moveTo>
                    <a:pt x="586" y="1"/>
                  </a:moveTo>
                  <a:cubicBezTo>
                    <a:pt x="261" y="1"/>
                    <a:pt x="1" y="261"/>
                    <a:pt x="1" y="586"/>
                  </a:cubicBezTo>
                  <a:lnTo>
                    <a:pt x="1" y="10114"/>
                  </a:lnTo>
                  <a:cubicBezTo>
                    <a:pt x="1" y="10440"/>
                    <a:pt x="261" y="10700"/>
                    <a:pt x="586" y="10700"/>
                  </a:cubicBezTo>
                  <a:cubicBezTo>
                    <a:pt x="944" y="10700"/>
                    <a:pt x="1204" y="10440"/>
                    <a:pt x="1204" y="10114"/>
                  </a:cubicBezTo>
                  <a:lnTo>
                    <a:pt x="1204" y="586"/>
                  </a:lnTo>
                  <a:cubicBezTo>
                    <a:pt x="1204" y="261"/>
                    <a:pt x="944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93;p46">
              <a:extLst>
                <a:ext uri="{FF2B5EF4-FFF2-40B4-BE49-F238E27FC236}">
                  <a16:creationId xmlns:a16="http://schemas.microsoft.com/office/drawing/2014/main" id="{B71D243E-61BC-0C24-6E08-DB28AE3303F2}"/>
                </a:ext>
              </a:extLst>
            </p:cNvPr>
            <p:cNvSpPr/>
            <p:nvPr/>
          </p:nvSpPr>
          <p:spPr>
            <a:xfrm>
              <a:off x="-1070300" y="4622675"/>
              <a:ext cx="296775" cy="208525"/>
            </a:xfrm>
            <a:custGeom>
              <a:avLst/>
              <a:gdLst/>
              <a:ahLst/>
              <a:cxnLst/>
              <a:rect l="l" t="t" r="r" b="b"/>
              <a:pathLst>
                <a:path w="11871" h="8341" extrusionOk="0">
                  <a:moveTo>
                    <a:pt x="7318" y="1479"/>
                  </a:moveTo>
                  <a:lnTo>
                    <a:pt x="10537" y="4178"/>
                  </a:lnTo>
                  <a:lnTo>
                    <a:pt x="7318" y="6910"/>
                  </a:lnTo>
                  <a:lnTo>
                    <a:pt x="7318" y="5707"/>
                  </a:lnTo>
                  <a:cubicBezTo>
                    <a:pt x="7318" y="5382"/>
                    <a:pt x="7025" y="5089"/>
                    <a:pt x="6700" y="5089"/>
                  </a:cubicBezTo>
                  <a:lnTo>
                    <a:pt x="1204" y="5089"/>
                  </a:lnTo>
                  <a:lnTo>
                    <a:pt x="1204" y="3268"/>
                  </a:lnTo>
                  <a:lnTo>
                    <a:pt x="6700" y="3268"/>
                  </a:lnTo>
                  <a:cubicBezTo>
                    <a:pt x="7025" y="3268"/>
                    <a:pt x="7318" y="3008"/>
                    <a:pt x="7318" y="2650"/>
                  </a:cubicBezTo>
                  <a:lnTo>
                    <a:pt x="7318" y="1479"/>
                  </a:lnTo>
                  <a:close/>
                  <a:moveTo>
                    <a:pt x="7109" y="0"/>
                  </a:moveTo>
                  <a:cubicBezTo>
                    <a:pt x="6960" y="0"/>
                    <a:pt x="6809" y="37"/>
                    <a:pt x="6668" y="113"/>
                  </a:cubicBezTo>
                  <a:cubicBezTo>
                    <a:pt x="6310" y="276"/>
                    <a:pt x="6082" y="634"/>
                    <a:pt x="6082" y="1024"/>
                  </a:cubicBezTo>
                  <a:lnTo>
                    <a:pt x="6082" y="2032"/>
                  </a:lnTo>
                  <a:lnTo>
                    <a:pt x="1009" y="2032"/>
                  </a:lnTo>
                  <a:cubicBezTo>
                    <a:pt x="456" y="2032"/>
                    <a:pt x="1" y="2520"/>
                    <a:pt x="1" y="3073"/>
                  </a:cubicBezTo>
                  <a:lnTo>
                    <a:pt x="1" y="5284"/>
                  </a:lnTo>
                  <a:cubicBezTo>
                    <a:pt x="1" y="5837"/>
                    <a:pt x="456" y="6325"/>
                    <a:pt x="1009" y="6325"/>
                  </a:cubicBezTo>
                  <a:lnTo>
                    <a:pt x="6082" y="6325"/>
                  </a:lnTo>
                  <a:lnTo>
                    <a:pt x="6082" y="7333"/>
                  </a:lnTo>
                  <a:cubicBezTo>
                    <a:pt x="6082" y="7723"/>
                    <a:pt x="6310" y="8081"/>
                    <a:pt x="6668" y="8243"/>
                  </a:cubicBezTo>
                  <a:cubicBezTo>
                    <a:pt x="6830" y="8308"/>
                    <a:pt x="6960" y="8341"/>
                    <a:pt x="7123" y="8341"/>
                  </a:cubicBezTo>
                  <a:cubicBezTo>
                    <a:pt x="7350" y="8341"/>
                    <a:pt x="7578" y="8276"/>
                    <a:pt x="7741" y="8113"/>
                  </a:cubicBezTo>
                  <a:lnTo>
                    <a:pt x="11513" y="4959"/>
                  </a:lnTo>
                  <a:cubicBezTo>
                    <a:pt x="11741" y="4764"/>
                    <a:pt x="11871" y="4471"/>
                    <a:pt x="11871" y="4178"/>
                  </a:cubicBezTo>
                  <a:cubicBezTo>
                    <a:pt x="11871" y="3886"/>
                    <a:pt x="11741" y="3593"/>
                    <a:pt x="11513" y="3398"/>
                  </a:cubicBezTo>
                  <a:lnTo>
                    <a:pt x="7741" y="244"/>
                  </a:lnTo>
                  <a:cubicBezTo>
                    <a:pt x="7563" y="86"/>
                    <a:pt x="7339" y="0"/>
                    <a:pt x="7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94;p46">
              <a:extLst>
                <a:ext uri="{FF2B5EF4-FFF2-40B4-BE49-F238E27FC236}">
                  <a16:creationId xmlns:a16="http://schemas.microsoft.com/office/drawing/2014/main" id="{B8B0DA07-8AFC-78B2-9AE5-4268E564E0AD}"/>
                </a:ext>
              </a:extLst>
            </p:cNvPr>
            <p:cNvSpPr/>
            <p:nvPr/>
          </p:nvSpPr>
          <p:spPr>
            <a:xfrm>
              <a:off x="-1440200" y="4908375"/>
              <a:ext cx="297575" cy="209000"/>
            </a:xfrm>
            <a:custGeom>
              <a:avLst/>
              <a:gdLst/>
              <a:ahLst/>
              <a:cxnLst/>
              <a:rect l="l" t="t" r="r" b="b"/>
              <a:pathLst>
                <a:path w="11903" h="8360" extrusionOk="0">
                  <a:moveTo>
                    <a:pt x="4553" y="1466"/>
                  </a:moveTo>
                  <a:lnTo>
                    <a:pt x="4553" y="2669"/>
                  </a:lnTo>
                  <a:cubicBezTo>
                    <a:pt x="4553" y="2994"/>
                    <a:pt x="4846" y="3254"/>
                    <a:pt x="5171" y="3254"/>
                  </a:cubicBezTo>
                  <a:lnTo>
                    <a:pt x="10667" y="3254"/>
                  </a:lnTo>
                  <a:lnTo>
                    <a:pt x="10667" y="5108"/>
                  </a:lnTo>
                  <a:lnTo>
                    <a:pt x="5171" y="5108"/>
                  </a:lnTo>
                  <a:cubicBezTo>
                    <a:pt x="4846" y="5108"/>
                    <a:pt x="4553" y="5368"/>
                    <a:pt x="4553" y="5693"/>
                  </a:cubicBezTo>
                  <a:lnTo>
                    <a:pt x="4553" y="6896"/>
                  </a:lnTo>
                  <a:lnTo>
                    <a:pt x="1334" y="4165"/>
                  </a:lnTo>
                  <a:lnTo>
                    <a:pt x="4553" y="1466"/>
                  </a:lnTo>
                  <a:close/>
                  <a:moveTo>
                    <a:pt x="4752" y="0"/>
                  </a:moveTo>
                  <a:cubicBezTo>
                    <a:pt x="4526" y="0"/>
                    <a:pt x="4305" y="75"/>
                    <a:pt x="4131" y="230"/>
                  </a:cubicBezTo>
                  <a:lnTo>
                    <a:pt x="358" y="3417"/>
                  </a:lnTo>
                  <a:cubicBezTo>
                    <a:pt x="131" y="3579"/>
                    <a:pt x="1" y="3872"/>
                    <a:pt x="1" y="4165"/>
                  </a:cubicBezTo>
                  <a:cubicBezTo>
                    <a:pt x="1" y="4490"/>
                    <a:pt x="131" y="4750"/>
                    <a:pt x="358" y="4945"/>
                  </a:cubicBezTo>
                  <a:lnTo>
                    <a:pt x="4131" y="8132"/>
                  </a:lnTo>
                  <a:cubicBezTo>
                    <a:pt x="4293" y="8262"/>
                    <a:pt x="4521" y="8360"/>
                    <a:pt x="4781" y="8360"/>
                  </a:cubicBezTo>
                  <a:cubicBezTo>
                    <a:pt x="4911" y="8360"/>
                    <a:pt x="5074" y="8327"/>
                    <a:pt x="5204" y="8262"/>
                  </a:cubicBezTo>
                  <a:cubicBezTo>
                    <a:pt x="5561" y="8100"/>
                    <a:pt x="5789" y="7742"/>
                    <a:pt x="5789" y="7352"/>
                  </a:cubicBezTo>
                  <a:lnTo>
                    <a:pt x="5789" y="6311"/>
                  </a:lnTo>
                  <a:lnTo>
                    <a:pt x="10862" y="6311"/>
                  </a:lnTo>
                  <a:cubicBezTo>
                    <a:pt x="11415" y="6311"/>
                    <a:pt x="11870" y="5856"/>
                    <a:pt x="11870" y="5303"/>
                  </a:cubicBezTo>
                  <a:lnTo>
                    <a:pt x="11870" y="3059"/>
                  </a:lnTo>
                  <a:cubicBezTo>
                    <a:pt x="11903" y="2506"/>
                    <a:pt x="11415" y="2051"/>
                    <a:pt x="10862" y="2051"/>
                  </a:cubicBezTo>
                  <a:lnTo>
                    <a:pt x="5789" y="2051"/>
                  </a:lnTo>
                  <a:lnTo>
                    <a:pt x="5789" y="1010"/>
                  </a:lnTo>
                  <a:cubicBezTo>
                    <a:pt x="5789" y="620"/>
                    <a:pt x="5561" y="262"/>
                    <a:pt x="5204" y="100"/>
                  </a:cubicBezTo>
                  <a:cubicBezTo>
                    <a:pt x="5059" y="34"/>
                    <a:pt x="4905" y="0"/>
                    <a:pt x="4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3327;p46">
            <a:extLst>
              <a:ext uri="{FF2B5EF4-FFF2-40B4-BE49-F238E27FC236}">
                <a16:creationId xmlns:a16="http://schemas.microsoft.com/office/drawing/2014/main" id="{F998D077-1859-5315-DAA9-AEFC6261A1BE}"/>
              </a:ext>
            </a:extLst>
          </p:cNvPr>
          <p:cNvGrpSpPr/>
          <p:nvPr/>
        </p:nvGrpSpPr>
        <p:grpSpPr>
          <a:xfrm rot="837305">
            <a:off x="6431491" y="1439590"/>
            <a:ext cx="1951644" cy="1765470"/>
            <a:chOff x="-1392475" y="1713900"/>
            <a:chExt cx="678376" cy="713438"/>
          </a:xfrm>
        </p:grpSpPr>
        <p:sp>
          <p:nvSpPr>
            <p:cNvPr id="17" name="Google Shape;3328;p46">
              <a:extLst>
                <a:ext uri="{FF2B5EF4-FFF2-40B4-BE49-F238E27FC236}">
                  <a16:creationId xmlns:a16="http://schemas.microsoft.com/office/drawing/2014/main" id="{9D143309-2466-EA8B-4565-6B1F4D03595E}"/>
                </a:ext>
              </a:extLst>
            </p:cNvPr>
            <p:cNvSpPr/>
            <p:nvPr/>
          </p:nvSpPr>
          <p:spPr>
            <a:xfrm>
              <a:off x="-876824" y="2103461"/>
              <a:ext cx="151487" cy="312634"/>
            </a:xfrm>
            <a:custGeom>
              <a:avLst/>
              <a:gdLst/>
              <a:ahLst/>
              <a:cxnLst/>
              <a:rect l="l" t="t" r="r" b="b"/>
              <a:pathLst>
                <a:path w="3936" h="8123" extrusionOk="0">
                  <a:moveTo>
                    <a:pt x="1955" y="0"/>
                  </a:moveTo>
                  <a:cubicBezTo>
                    <a:pt x="1927" y="0"/>
                    <a:pt x="1903" y="8"/>
                    <a:pt x="1886" y="25"/>
                  </a:cubicBezTo>
                  <a:lnTo>
                    <a:pt x="33" y="2464"/>
                  </a:lnTo>
                  <a:cubicBezTo>
                    <a:pt x="0" y="2529"/>
                    <a:pt x="33" y="2594"/>
                    <a:pt x="98" y="2594"/>
                  </a:cubicBezTo>
                  <a:lnTo>
                    <a:pt x="943" y="2594"/>
                  </a:lnTo>
                  <a:lnTo>
                    <a:pt x="943" y="7862"/>
                  </a:lnTo>
                  <a:cubicBezTo>
                    <a:pt x="943" y="7992"/>
                    <a:pt x="1041" y="8122"/>
                    <a:pt x="1203" y="8122"/>
                  </a:cubicBezTo>
                  <a:lnTo>
                    <a:pt x="2732" y="8122"/>
                  </a:lnTo>
                  <a:cubicBezTo>
                    <a:pt x="2894" y="8122"/>
                    <a:pt x="2992" y="7992"/>
                    <a:pt x="2992" y="7862"/>
                  </a:cubicBezTo>
                  <a:lnTo>
                    <a:pt x="2992" y="2594"/>
                  </a:lnTo>
                  <a:lnTo>
                    <a:pt x="3838" y="2594"/>
                  </a:lnTo>
                  <a:cubicBezTo>
                    <a:pt x="3903" y="2594"/>
                    <a:pt x="3935" y="2529"/>
                    <a:pt x="3903" y="2464"/>
                  </a:cubicBezTo>
                  <a:lnTo>
                    <a:pt x="2049" y="25"/>
                  </a:lnTo>
                  <a:cubicBezTo>
                    <a:pt x="2016" y="8"/>
                    <a:pt x="1984" y="0"/>
                    <a:pt x="1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29;p46">
              <a:extLst>
                <a:ext uri="{FF2B5EF4-FFF2-40B4-BE49-F238E27FC236}">
                  <a16:creationId xmlns:a16="http://schemas.microsoft.com/office/drawing/2014/main" id="{C5A4969A-1A2A-0C3B-B076-C9ABA46AE5A0}"/>
                </a:ext>
              </a:extLst>
            </p:cNvPr>
            <p:cNvSpPr/>
            <p:nvPr/>
          </p:nvSpPr>
          <p:spPr>
            <a:xfrm>
              <a:off x="-1382468" y="2001125"/>
              <a:ext cx="152718" cy="361128"/>
            </a:xfrm>
            <a:custGeom>
              <a:avLst/>
              <a:gdLst/>
              <a:ahLst/>
              <a:cxnLst/>
              <a:rect l="l" t="t" r="r" b="b"/>
              <a:pathLst>
                <a:path w="3968" h="9383" extrusionOk="0">
                  <a:moveTo>
                    <a:pt x="1984" y="1"/>
                  </a:moveTo>
                  <a:cubicBezTo>
                    <a:pt x="1960" y="1"/>
                    <a:pt x="1935" y="17"/>
                    <a:pt x="1919" y="50"/>
                  </a:cubicBezTo>
                  <a:lnTo>
                    <a:pt x="65" y="2489"/>
                  </a:lnTo>
                  <a:cubicBezTo>
                    <a:pt x="0" y="2521"/>
                    <a:pt x="33" y="2619"/>
                    <a:pt x="130" y="2619"/>
                  </a:cubicBezTo>
                  <a:lnTo>
                    <a:pt x="976" y="2619"/>
                  </a:lnTo>
                  <a:lnTo>
                    <a:pt x="976" y="9253"/>
                  </a:lnTo>
                  <a:cubicBezTo>
                    <a:pt x="976" y="9318"/>
                    <a:pt x="1041" y="9383"/>
                    <a:pt x="1106" y="9383"/>
                  </a:cubicBezTo>
                  <a:lnTo>
                    <a:pt x="2862" y="9383"/>
                  </a:lnTo>
                  <a:cubicBezTo>
                    <a:pt x="2960" y="9383"/>
                    <a:pt x="3025" y="9318"/>
                    <a:pt x="3025" y="9253"/>
                  </a:cubicBezTo>
                  <a:lnTo>
                    <a:pt x="3025" y="2619"/>
                  </a:lnTo>
                  <a:lnTo>
                    <a:pt x="3870" y="2619"/>
                  </a:lnTo>
                  <a:cubicBezTo>
                    <a:pt x="3935" y="2619"/>
                    <a:pt x="3968" y="2521"/>
                    <a:pt x="3935" y="2489"/>
                  </a:cubicBezTo>
                  <a:lnTo>
                    <a:pt x="2049" y="50"/>
                  </a:lnTo>
                  <a:cubicBezTo>
                    <a:pt x="2033" y="17"/>
                    <a:pt x="2008" y="1"/>
                    <a:pt x="1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30;p46">
              <a:extLst>
                <a:ext uri="{FF2B5EF4-FFF2-40B4-BE49-F238E27FC236}">
                  <a16:creationId xmlns:a16="http://schemas.microsoft.com/office/drawing/2014/main" id="{E4674481-32C0-D538-C111-7F2710D0B497}"/>
                </a:ext>
              </a:extLst>
            </p:cNvPr>
            <p:cNvSpPr/>
            <p:nvPr/>
          </p:nvSpPr>
          <p:spPr>
            <a:xfrm>
              <a:off x="-989476" y="1724214"/>
              <a:ext cx="152718" cy="312634"/>
            </a:xfrm>
            <a:custGeom>
              <a:avLst/>
              <a:gdLst/>
              <a:ahLst/>
              <a:cxnLst/>
              <a:rect l="l" t="t" r="r" b="b"/>
              <a:pathLst>
                <a:path w="3968" h="8123" extrusionOk="0">
                  <a:moveTo>
                    <a:pt x="1984" y="1"/>
                  </a:moveTo>
                  <a:cubicBezTo>
                    <a:pt x="1960" y="1"/>
                    <a:pt x="1935" y="9"/>
                    <a:pt x="1919" y="25"/>
                  </a:cubicBezTo>
                  <a:lnTo>
                    <a:pt x="65" y="2464"/>
                  </a:lnTo>
                  <a:cubicBezTo>
                    <a:pt x="0" y="2529"/>
                    <a:pt x="65" y="2594"/>
                    <a:pt x="131" y="2594"/>
                  </a:cubicBezTo>
                  <a:lnTo>
                    <a:pt x="976" y="2594"/>
                  </a:lnTo>
                  <a:lnTo>
                    <a:pt x="976" y="8123"/>
                  </a:lnTo>
                  <a:lnTo>
                    <a:pt x="2700" y="8123"/>
                  </a:lnTo>
                  <a:cubicBezTo>
                    <a:pt x="2862" y="8123"/>
                    <a:pt x="3025" y="7993"/>
                    <a:pt x="3025" y="7797"/>
                  </a:cubicBezTo>
                  <a:lnTo>
                    <a:pt x="3025" y="2594"/>
                  </a:lnTo>
                  <a:lnTo>
                    <a:pt x="3870" y="2594"/>
                  </a:lnTo>
                  <a:cubicBezTo>
                    <a:pt x="3935" y="2594"/>
                    <a:pt x="3968" y="2529"/>
                    <a:pt x="3935" y="2464"/>
                  </a:cubicBezTo>
                  <a:lnTo>
                    <a:pt x="2049" y="25"/>
                  </a:lnTo>
                  <a:cubicBezTo>
                    <a:pt x="2033" y="9"/>
                    <a:pt x="2009" y="1"/>
                    <a:pt x="1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31;p46">
              <a:extLst>
                <a:ext uri="{FF2B5EF4-FFF2-40B4-BE49-F238E27FC236}">
                  <a16:creationId xmlns:a16="http://schemas.microsoft.com/office/drawing/2014/main" id="{F59DA069-1573-5F05-C406-C7EB9339348C}"/>
                </a:ext>
              </a:extLst>
            </p:cNvPr>
            <p:cNvSpPr/>
            <p:nvPr/>
          </p:nvSpPr>
          <p:spPr>
            <a:xfrm>
              <a:off x="-1211008" y="2115661"/>
              <a:ext cx="307938" cy="300433"/>
            </a:xfrm>
            <a:custGeom>
              <a:avLst/>
              <a:gdLst/>
              <a:ahLst/>
              <a:cxnLst/>
              <a:rect l="l" t="t" r="r" b="b"/>
              <a:pathLst>
                <a:path w="8001" h="7806" extrusionOk="0">
                  <a:moveTo>
                    <a:pt x="2147" y="0"/>
                  </a:moveTo>
                  <a:lnTo>
                    <a:pt x="2147" y="1171"/>
                  </a:lnTo>
                  <a:lnTo>
                    <a:pt x="131" y="2830"/>
                  </a:lnTo>
                  <a:cubicBezTo>
                    <a:pt x="33" y="2927"/>
                    <a:pt x="0" y="3025"/>
                    <a:pt x="0" y="3122"/>
                  </a:cubicBezTo>
                  <a:lnTo>
                    <a:pt x="0" y="7480"/>
                  </a:lnTo>
                  <a:cubicBezTo>
                    <a:pt x="0" y="7642"/>
                    <a:pt x="131" y="7805"/>
                    <a:pt x="293" y="7805"/>
                  </a:cubicBezTo>
                  <a:lnTo>
                    <a:pt x="7708" y="7805"/>
                  </a:lnTo>
                  <a:cubicBezTo>
                    <a:pt x="7870" y="7805"/>
                    <a:pt x="8000" y="7642"/>
                    <a:pt x="8000" y="7480"/>
                  </a:cubicBezTo>
                  <a:lnTo>
                    <a:pt x="8000" y="3122"/>
                  </a:lnTo>
                  <a:cubicBezTo>
                    <a:pt x="8000" y="3025"/>
                    <a:pt x="7968" y="2927"/>
                    <a:pt x="7870" y="2830"/>
                  </a:cubicBezTo>
                  <a:lnTo>
                    <a:pt x="5854" y="1171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32;p46">
              <a:extLst>
                <a:ext uri="{FF2B5EF4-FFF2-40B4-BE49-F238E27FC236}">
                  <a16:creationId xmlns:a16="http://schemas.microsoft.com/office/drawing/2014/main" id="{3108FD1F-2AE3-D59F-9F69-C60BEEC38644}"/>
                </a:ext>
              </a:extLst>
            </p:cNvPr>
            <p:cNvSpPr/>
            <p:nvPr/>
          </p:nvSpPr>
          <p:spPr>
            <a:xfrm>
              <a:off x="-1211008" y="2115661"/>
              <a:ext cx="227846" cy="300433"/>
            </a:xfrm>
            <a:custGeom>
              <a:avLst/>
              <a:gdLst/>
              <a:ahLst/>
              <a:cxnLst/>
              <a:rect l="l" t="t" r="r" b="b"/>
              <a:pathLst>
                <a:path w="5920" h="7806" extrusionOk="0">
                  <a:moveTo>
                    <a:pt x="2147" y="0"/>
                  </a:moveTo>
                  <a:lnTo>
                    <a:pt x="2147" y="1171"/>
                  </a:lnTo>
                  <a:lnTo>
                    <a:pt x="131" y="2830"/>
                  </a:lnTo>
                  <a:cubicBezTo>
                    <a:pt x="33" y="2927"/>
                    <a:pt x="0" y="3025"/>
                    <a:pt x="0" y="3122"/>
                  </a:cubicBezTo>
                  <a:lnTo>
                    <a:pt x="0" y="7480"/>
                  </a:lnTo>
                  <a:cubicBezTo>
                    <a:pt x="0" y="7642"/>
                    <a:pt x="131" y="7805"/>
                    <a:pt x="293" y="7805"/>
                  </a:cubicBezTo>
                  <a:lnTo>
                    <a:pt x="1659" y="7805"/>
                  </a:lnTo>
                  <a:cubicBezTo>
                    <a:pt x="1626" y="7740"/>
                    <a:pt x="1626" y="7707"/>
                    <a:pt x="1626" y="7675"/>
                  </a:cubicBezTo>
                  <a:lnTo>
                    <a:pt x="1626" y="3285"/>
                  </a:lnTo>
                  <a:cubicBezTo>
                    <a:pt x="1626" y="3187"/>
                    <a:pt x="1659" y="3090"/>
                    <a:pt x="1757" y="3025"/>
                  </a:cubicBezTo>
                  <a:lnTo>
                    <a:pt x="2960" y="2017"/>
                  </a:lnTo>
                  <a:cubicBezTo>
                    <a:pt x="3193" y="1842"/>
                    <a:pt x="3453" y="1719"/>
                    <a:pt x="3738" y="1719"/>
                  </a:cubicBezTo>
                  <a:cubicBezTo>
                    <a:pt x="3771" y="1719"/>
                    <a:pt x="3804" y="1721"/>
                    <a:pt x="3838" y="1724"/>
                  </a:cubicBezTo>
                  <a:lnTo>
                    <a:pt x="3968" y="1724"/>
                  </a:lnTo>
                  <a:cubicBezTo>
                    <a:pt x="4683" y="1724"/>
                    <a:pt x="5334" y="1529"/>
                    <a:pt x="5919" y="1204"/>
                  </a:cubicBezTo>
                  <a:lnTo>
                    <a:pt x="5854" y="1171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33;p46">
              <a:extLst>
                <a:ext uri="{FF2B5EF4-FFF2-40B4-BE49-F238E27FC236}">
                  <a16:creationId xmlns:a16="http://schemas.microsoft.com/office/drawing/2014/main" id="{847739DA-92AC-0C66-A9DF-D28D2929F8FD}"/>
                </a:ext>
              </a:extLst>
            </p:cNvPr>
            <p:cNvSpPr/>
            <p:nvPr/>
          </p:nvSpPr>
          <p:spPr>
            <a:xfrm>
              <a:off x="-1179718" y="1910412"/>
              <a:ext cx="244088" cy="244088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55" y="0"/>
                  </a:moveTo>
                  <a:cubicBezTo>
                    <a:pt x="1399" y="0"/>
                    <a:pt x="0" y="1398"/>
                    <a:pt x="0" y="3155"/>
                  </a:cubicBezTo>
                  <a:cubicBezTo>
                    <a:pt x="0" y="4911"/>
                    <a:pt x="1399" y="6341"/>
                    <a:pt x="3155" y="6341"/>
                  </a:cubicBezTo>
                  <a:cubicBezTo>
                    <a:pt x="4911" y="6341"/>
                    <a:pt x="6342" y="4911"/>
                    <a:pt x="6342" y="3155"/>
                  </a:cubicBezTo>
                  <a:cubicBezTo>
                    <a:pt x="6342" y="2309"/>
                    <a:pt x="5984" y="1529"/>
                    <a:pt x="5399" y="911"/>
                  </a:cubicBezTo>
                  <a:cubicBezTo>
                    <a:pt x="4813" y="325"/>
                    <a:pt x="4000" y="0"/>
                    <a:pt x="3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34;p46">
              <a:extLst>
                <a:ext uri="{FF2B5EF4-FFF2-40B4-BE49-F238E27FC236}">
                  <a16:creationId xmlns:a16="http://schemas.microsoft.com/office/drawing/2014/main" id="{7E0800B8-A900-2FFF-B1AF-A418732675CE}"/>
                </a:ext>
              </a:extLst>
            </p:cNvPr>
            <p:cNvSpPr/>
            <p:nvPr/>
          </p:nvSpPr>
          <p:spPr>
            <a:xfrm>
              <a:off x="-1179718" y="1910412"/>
              <a:ext cx="147715" cy="244088"/>
            </a:xfrm>
            <a:custGeom>
              <a:avLst/>
              <a:gdLst/>
              <a:ahLst/>
              <a:cxnLst/>
              <a:rect l="l" t="t" r="r" b="b"/>
              <a:pathLst>
                <a:path w="3838" h="6342" extrusionOk="0">
                  <a:moveTo>
                    <a:pt x="3155" y="0"/>
                  </a:moveTo>
                  <a:cubicBezTo>
                    <a:pt x="1399" y="0"/>
                    <a:pt x="0" y="1398"/>
                    <a:pt x="0" y="3155"/>
                  </a:cubicBezTo>
                  <a:cubicBezTo>
                    <a:pt x="0" y="4911"/>
                    <a:pt x="1399" y="6341"/>
                    <a:pt x="3155" y="6341"/>
                  </a:cubicBezTo>
                  <a:cubicBezTo>
                    <a:pt x="3383" y="6341"/>
                    <a:pt x="3610" y="6309"/>
                    <a:pt x="3838" y="6276"/>
                  </a:cubicBezTo>
                  <a:cubicBezTo>
                    <a:pt x="2407" y="5951"/>
                    <a:pt x="1334" y="4683"/>
                    <a:pt x="1334" y="3155"/>
                  </a:cubicBezTo>
                  <a:cubicBezTo>
                    <a:pt x="1334" y="1626"/>
                    <a:pt x="2407" y="358"/>
                    <a:pt x="3838" y="65"/>
                  </a:cubicBezTo>
                  <a:cubicBezTo>
                    <a:pt x="3610" y="33"/>
                    <a:pt x="3383" y="0"/>
                    <a:pt x="3155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35;p46">
              <a:extLst>
                <a:ext uri="{FF2B5EF4-FFF2-40B4-BE49-F238E27FC236}">
                  <a16:creationId xmlns:a16="http://schemas.microsoft.com/office/drawing/2014/main" id="{B558B553-0260-852C-E5BE-79A11DB34699}"/>
                </a:ext>
              </a:extLst>
            </p:cNvPr>
            <p:cNvSpPr/>
            <p:nvPr/>
          </p:nvSpPr>
          <p:spPr>
            <a:xfrm>
              <a:off x="-1147196" y="2040304"/>
              <a:ext cx="179044" cy="82902"/>
            </a:xfrm>
            <a:custGeom>
              <a:avLst/>
              <a:gdLst/>
              <a:ahLst/>
              <a:cxnLst/>
              <a:rect l="l" t="t" r="r" b="b"/>
              <a:pathLst>
                <a:path w="4652" h="2154" extrusionOk="0">
                  <a:moveTo>
                    <a:pt x="281" y="1"/>
                  </a:moveTo>
                  <a:cubicBezTo>
                    <a:pt x="263" y="1"/>
                    <a:pt x="246" y="3"/>
                    <a:pt x="229" y="7"/>
                  </a:cubicBezTo>
                  <a:cubicBezTo>
                    <a:pt x="66" y="40"/>
                    <a:pt x="1" y="202"/>
                    <a:pt x="33" y="332"/>
                  </a:cubicBezTo>
                  <a:cubicBezTo>
                    <a:pt x="294" y="1405"/>
                    <a:pt x="1237" y="2153"/>
                    <a:pt x="2310" y="2153"/>
                  </a:cubicBezTo>
                  <a:cubicBezTo>
                    <a:pt x="3416" y="2153"/>
                    <a:pt x="4359" y="1405"/>
                    <a:pt x="4586" y="332"/>
                  </a:cubicBezTo>
                  <a:cubicBezTo>
                    <a:pt x="4651" y="202"/>
                    <a:pt x="4554" y="40"/>
                    <a:pt x="4391" y="7"/>
                  </a:cubicBezTo>
                  <a:cubicBezTo>
                    <a:pt x="4374" y="3"/>
                    <a:pt x="4356" y="1"/>
                    <a:pt x="4339" y="1"/>
                  </a:cubicBezTo>
                  <a:cubicBezTo>
                    <a:pt x="4221" y="1"/>
                    <a:pt x="4094" y="89"/>
                    <a:pt x="4066" y="202"/>
                  </a:cubicBezTo>
                  <a:cubicBezTo>
                    <a:pt x="3871" y="1015"/>
                    <a:pt x="3155" y="1601"/>
                    <a:pt x="2310" y="1601"/>
                  </a:cubicBezTo>
                  <a:cubicBezTo>
                    <a:pt x="1464" y="1601"/>
                    <a:pt x="749" y="1015"/>
                    <a:pt x="554" y="202"/>
                  </a:cubicBezTo>
                  <a:cubicBezTo>
                    <a:pt x="526" y="89"/>
                    <a:pt x="3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36;p46">
              <a:extLst>
                <a:ext uri="{FF2B5EF4-FFF2-40B4-BE49-F238E27FC236}">
                  <a16:creationId xmlns:a16="http://schemas.microsoft.com/office/drawing/2014/main" id="{22254ACC-81AA-72BF-049F-DBB6B5D81BAA}"/>
                </a:ext>
              </a:extLst>
            </p:cNvPr>
            <p:cNvSpPr/>
            <p:nvPr/>
          </p:nvSpPr>
          <p:spPr>
            <a:xfrm>
              <a:off x="-1108363" y="1970490"/>
              <a:ext cx="21284" cy="32560"/>
            </a:xfrm>
            <a:custGeom>
              <a:avLst/>
              <a:gdLst/>
              <a:ahLst/>
              <a:cxnLst/>
              <a:rect l="l" t="t" r="r" b="b"/>
              <a:pathLst>
                <a:path w="553" h="846" extrusionOk="0">
                  <a:moveTo>
                    <a:pt x="260" y="0"/>
                  </a:moveTo>
                  <a:cubicBezTo>
                    <a:pt x="130" y="0"/>
                    <a:pt x="0" y="130"/>
                    <a:pt x="0" y="293"/>
                  </a:cubicBezTo>
                  <a:lnTo>
                    <a:pt x="0" y="585"/>
                  </a:lnTo>
                  <a:cubicBezTo>
                    <a:pt x="0" y="715"/>
                    <a:pt x="130" y="846"/>
                    <a:pt x="260" y="846"/>
                  </a:cubicBezTo>
                  <a:cubicBezTo>
                    <a:pt x="423" y="846"/>
                    <a:pt x="553" y="715"/>
                    <a:pt x="553" y="585"/>
                  </a:cubicBezTo>
                  <a:lnTo>
                    <a:pt x="553" y="293"/>
                  </a:lnTo>
                  <a:cubicBezTo>
                    <a:pt x="553" y="130"/>
                    <a:pt x="423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37;p46">
              <a:extLst>
                <a:ext uri="{FF2B5EF4-FFF2-40B4-BE49-F238E27FC236}">
                  <a16:creationId xmlns:a16="http://schemas.microsoft.com/office/drawing/2014/main" id="{28865421-930E-D48D-61C7-AA11C3581898}"/>
                </a:ext>
              </a:extLst>
            </p:cNvPr>
            <p:cNvSpPr/>
            <p:nvPr/>
          </p:nvSpPr>
          <p:spPr>
            <a:xfrm>
              <a:off x="-1027039" y="1971721"/>
              <a:ext cx="21322" cy="31329"/>
            </a:xfrm>
            <a:custGeom>
              <a:avLst/>
              <a:gdLst/>
              <a:ahLst/>
              <a:cxnLst/>
              <a:rect l="l" t="t" r="r" b="b"/>
              <a:pathLst>
                <a:path w="554" h="814" extrusionOk="0">
                  <a:moveTo>
                    <a:pt x="261" y="1"/>
                  </a:moveTo>
                  <a:cubicBezTo>
                    <a:pt x="98" y="1"/>
                    <a:pt x="1" y="98"/>
                    <a:pt x="1" y="261"/>
                  </a:cubicBezTo>
                  <a:lnTo>
                    <a:pt x="1" y="553"/>
                  </a:lnTo>
                  <a:cubicBezTo>
                    <a:pt x="1" y="683"/>
                    <a:pt x="98" y="814"/>
                    <a:pt x="261" y="814"/>
                  </a:cubicBezTo>
                  <a:cubicBezTo>
                    <a:pt x="424" y="814"/>
                    <a:pt x="554" y="683"/>
                    <a:pt x="554" y="553"/>
                  </a:cubicBezTo>
                  <a:lnTo>
                    <a:pt x="554" y="261"/>
                  </a:lnTo>
                  <a:cubicBezTo>
                    <a:pt x="554" y="98"/>
                    <a:pt x="424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38;p46">
              <a:extLst>
                <a:ext uri="{FF2B5EF4-FFF2-40B4-BE49-F238E27FC236}">
                  <a16:creationId xmlns:a16="http://schemas.microsoft.com/office/drawing/2014/main" id="{360839A6-14A2-1316-9A8A-3F1929C7B152}"/>
                </a:ext>
              </a:extLst>
            </p:cNvPr>
            <p:cNvSpPr/>
            <p:nvPr/>
          </p:nvSpPr>
          <p:spPr>
            <a:xfrm>
              <a:off x="-1222285" y="2196829"/>
              <a:ext cx="48879" cy="229270"/>
            </a:xfrm>
            <a:custGeom>
              <a:avLst/>
              <a:gdLst/>
              <a:ahLst/>
              <a:cxnLst/>
              <a:rect l="l" t="t" r="r" b="b"/>
              <a:pathLst>
                <a:path w="1270" h="5957" extrusionOk="0">
                  <a:moveTo>
                    <a:pt x="974" y="1"/>
                  </a:moveTo>
                  <a:cubicBezTo>
                    <a:pt x="909" y="1"/>
                    <a:pt x="842" y="25"/>
                    <a:pt x="781" y="70"/>
                  </a:cubicBezTo>
                  <a:lnTo>
                    <a:pt x="456" y="330"/>
                  </a:lnTo>
                  <a:cubicBezTo>
                    <a:pt x="163" y="590"/>
                    <a:pt x="1" y="916"/>
                    <a:pt x="1" y="1306"/>
                  </a:cubicBezTo>
                  <a:lnTo>
                    <a:pt x="1" y="5696"/>
                  </a:lnTo>
                  <a:cubicBezTo>
                    <a:pt x="1" y="5826"/>
                    <a:pt x="131" y="5956"/>
                    <a:pt x="293" y="5956"/>
                  </a:cubicBezTo>
                  <a:cubicBezTo>
                    <a:pt x="424" y="5956"/>
                    <a:pt x="554" y="5826"/>
                    <a:pt x="554" y="5696"/>
                  </a:cubicBezTo>
                  <a:lnTo>
                    <a:pt x="554" y="1306"/>
                  </a:lnTo>
                  <a:cubicBezTo>
                    <a:pt x="554" y="1078"/>
                    <a:pt x="651" y="883"/>
                    <a:pt x="814" y="753"/>
                  </a:cubicBezTo>
                  <a:lnTo>
                    <a:pt x="1139" y="460"/>
                  </a:lnTo>
                  <a:cubicBezTo>
                    <a:pt x="1269" y="363"/>
                    <a:pt x="1269" y="200"/>
                    <a:pt x="1172" y="103"/>
                  </a:cubicBezTo>
                  <a:cubicBezTo>
                    <a:pt x="1119" y="33"/>
                    <a:pt x="1048" y="1"/>
                    <a:pt x="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39;p46">
              <a:extLst>
                <a:ext uri="{FF2B5EF4-FFF2-40B4-BE49-F238E27FC236}">
                  <a16:creationId xmlns:a16="http://schemas.microsoft.com/office/drawing/2014/main" id="{239A07FE-05AB-3BBC-6EFF-D658A4FD1E2E}"/>
                </a:ext>
              </a:extLst>
            </p:cNvPr>
            <p:cNvSpPr/>
            <p:nvPr/>
          </p:nvSpPr>
          <p:spPr>
            <a:xfrm>
              <a:off x="-1158434" y="2238318"/>
              <a:ext cx="20052" cy="187781"/>
            </a:xfrm>
            <a:custGeom>
              <a:avLst/>
              <a:gdLst/>
              <a:ahLst/>
              <a:cxnLst/>
              <a:rect l="l" t="t" r="r" b="b"/>
              <a:pathLst>
                <a:path w="521" h="4879" extrusionOk="0">
                  <a:moveTo>
                    <a:pt x="260" y="0"/>
                  </a:moveTo>
                  <a:cubicBezTo>
                    <a:pt x="98" y="0"/>
                    <a:pt x="0" y="130"/>
                    <a:pt x="0" y="260"/>
                  </a:cubicBezTo>
                  <a:lnTo>
                    <a:pt x="0" y="4618"/>
                  </a:lnTo>
                  <a:cubicBezTo>
                    <a:pt x="0" y="4748"/>
                    <a:pt x="98" y="4878"/>
                    <a:pt x="260" y="4878"/>
                  </a:cubicBezTo>
                  <a:cubicBezTo>
                    <a:pt x="423" y="4878"/>
                    <a:pt x="521" y="4748"/>
                    <a:pt x="521" y="4618"/>
                  </a:cubicBezTo>
                  <a:lnTo>
                    <a:pt x="521" y="260"/>
                  </a:lnTo>
                  <a:cubicBezTo>
                    <a:pt x="521" y="98"/>
                    <a:pt x="3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40;p46">
              <a:extLst>
                <a:ext uri="{FF2B5EF4-FFF2-40B4-BE49-F238E27FC236}">
                  <a16:creationId xmlns:a16="http://schemas.microsoft.com/office/drawing/2014/main" id="{87D2E68B-6939-82AB-10B8-3284706641D5}"/>
                </a:ext>
              </a:extLst>
            </p:cNvPr>
            <p:cNvSpPr/>
            <p:nvPr/>
          </p:nvSpPr>
          <p:spPr>
            <a:xfrm>
              <a:off x="-1190995" y="1900367"/>
              <a:ext cx="297932" cy="526971"/>
            </a:xfrm>
            <a:custGeom>
              <a:avLst/>
              <a:gdLst/>
              <a:ahLst/>
              <a:cxnLst/>
              <a:rect l="l" t="t" r="r" b="b"/>
              <a:pathLst>
                <a:path w="7741" h="13692" extrusionOk="0">
                  <a:moveTo>
                    <a:pt x="3448" y="1"/>
                  </a:moveTo>
                  <a:cubicBezTo>
                    <a:pt x="2895" y="1"/>
                    <a:pt x="2375" y="131"/>
                    <a:pt x="1887" y="359"/>
                  </a:cubicBezTo>
                  <a:cubicBezTo>
                    <a:pt x="1757" y="424"/>
                    <a:pt x="1692" y="586"/>
                    <a:pt x="1757" y="716"/>
                  </a:cubicBezTo>
                  <a:cubicBezTo>
                    <a:pt x="1801" y="828"/>
                    <a:pt x="1891" y="878"/>
                    <a:pt x="1996" y="878"/>
                  </a:cubicBezTo>
                  <a:cubicBezTo>
                    <a:pt x="2044" y="878"/>
                    <a:pt x="2096" y="867"/>
                    <a:pt x="2147" y="846"/>
                  </a:cubicBezTo>
                  <a:cubicBezTo>
                    <a:pt x="2537" y="651"/>
                    <a:pt x="2993" y="521"/>
                    <a:pt x="3448" y="521"/>
                  </a:cubicBezTo>
                  <a:cubicBezTo>
                    <a:pt x="5041" y="521"/>
                    <a:pt x="6342" y="1822"/>
                    <a:pt x="6342" y="3416"/>
                  </a:cubicBezTo>
                  <a:cubicBezTo>
                    <a:pt x="6342" y="5041"/>
                    <a:pt x="5041" y="6342"/>
                    <a:pt x="3448" y="6342"/>
                  </a:cubicBezTo>
                  <a:cubicBezTo>
                    <a:pt x="1854" y="6342"/>
                    <a:pt x="554" y="5041"/>
                    <a:pt x="554" y="3416"/>
                  </a:cubicBezTo>
                  <a:cubicBezTo>
                    <a:pt x="554" y="2733"/>
                    <a:pt x="814" y="2050"/>
                    <a:pt x="1269" y="1497"/>
                  </a:cubicBezTo>
                  <a:cubicBezTo>
                    <a:pt x="1367" y="1399"/>
                    <a:pt x="1367" y="1237"/>
                    <a:pt x="1269" y="1139"/>
                  </a:cubicBezTo>
                  <a:cubicBezTo>
                    <a:pt x="1204" y="1090"/>
                    <a:pt x="1131" y="1066"/>
                    <a:pt x="1062" y="1066"/>
                  </a:cubicBezTo>
                  <a:cubicBezTo>
                    <a:pt x="993" y="1066"/>
                    <a:pt x="928" y="1090"/>
                    <a:pt x="879" y="1139"/>
                  </a:cubicBezTo>
                  <a:cubicBezTo>
                    <a:pt x="326" y="1790"/>
                    <a:pt x="1" y="2603"/>
                    <a:pt x="1" y="3448"/>
                  </a:cubicBezTo>
                  <a:cubicBezTo>
                    <a:pt x="1" y="4521"/>
                    <a:pt x="521" y="5529"/>
                    <a:pt x="1334" y="6147"/>
                  </a:cubicBezTo>
                  <a:lnTo>
                    <a:pt x="1334" y="6635"/>
                  </a:lnTo>
                  <a:lnTo>
                    <a:pt x="911" y="6993"/>
                  </a:lnTo>
                  <a:cubicBezTo>
                    <a:pt x="781" y="7090"/>
                    <a:pt x="781" y="7285"/>
                    <a:pt x="846" y="7383"/>
                  </a:cubicBezTo>
                  <a:cubicBezTo>
                    <a:pt x="911" y="7448"/>
                    <a:pt x="976" y="7480"/>
                    <a:pt x="1074" y="7480"/>
                  </a:cubicBezTo>
                  <a:cubicBezTo>
                    <a:pt x="1139" y="7480"/>
                    <a:pt x="1204" y="7448"/>
                    <a:pt x="1237" y="7415"/>
                  </a:cubicBezTo>
                  <a:lnTo>
                    <a:pt x="1789" y="6960"/>
                  </a:lnTo>
                  <a:cubicBezTo>
                    <a:pt x="1854" y="6928"/>
                    <a:pt x="1887" y="6863"/>
                    <a:pt x="1887" y="6765"/>
                  </a:cubicBezTo>
                  <a:lnTo>
                    <a:pt x="1887" y="6505"/>
                  </a:lnTo>
                  <a:cubicBezTo>
                    <a:pt x="2342" y="6733"/>
                    <a:pt x="2895" y="6863"/>
                    <a:pt x="3448" y="6863"/>
                  </a:cubicBezTo>
                  <a:cubicBezTo>
                    <a:pt x="4033" y="6863"/>
                    <a:pt x="4586" y="6733"/>
                    <a:pt x="5074" y="6472"/>
                  </a:cubicBezTo>
                  <a:lnTo>
                    <a:pt x="5074" y="6765"/>
                  </a:lnTo>
                  <a:cubicBezTo>
                    <a:pt x="5074" y="6863"/>
                    <a:pt x="5106" y="6928"/>
                    <a:pt x="5171" y="6993"/>
                  </a:cubicBezTo>
                  <a:lnTo>
                    <a:pt x="6960" y="8489"/>
                  </a:lnTo>
                  <a:cubicBezTo>
                    <a:pt x="7123" y="8619"/>
                    <a:pt x="7220" y="8814"/>
                    <a:pt x="7220" y="9009"/>
                  </a:cubicBezTo>
                  <a:lnTo>
                    <a:pt x="7220" y="13399"/>
                  </a:lnTo>
                  <a:cubicBezTo>
                    <a:pt x="7220" y="13562"/>
                    <a:pt x="7318" y="13692"/>
                    <a:pt x="7480" y="13692"/>
                  </a:cubicBezTo>
                  <a:cubicBezTo>
                    <a:pt x="7643" y="13692"/>
                    <a:pt x="7740" y="13562"/>
                    <a:pt x="7740" y="13399"/>
                  </a:cubicBezTo>
                  <a:lnTo>
                    <a:pt x="7740" y="9009"/>
                  </a:lnTo>
                  <a:cubicBezTo>
                    <a:pt x="7740" y="8619"/>
                    <a:pt x="7578" y="8293"/>
                    <a:pt x="7318" y="8033"/>
                  </a:cubicBezTo>
                  <a:lnTo>
                    <a:pt x="5594" y="6635"/>
                  </a:lnTo>
                  <a:lnTo>
                    <a:pt x="5594" y="6115"/>
                  </a:lnTo>
                  <a:cubicBezTo>
                    <a:pt x="6375" y="5464"/>
                    <a:pt x="6895" y="4521"/>
                    <a:pt x="6895" y="3416"/>
                  </a:cubicBezTo>
                  <a:cubicBezTo>
                    <a:pt x="6895" y="1529"/>
                    <a:pt x="5334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41;p46">
              <a:extLst>
                <a:ext uri="{FF2B5EF4-FFF2-40B4-BE49-F238E27FC236}">
                  <a16:creationId xmlns:a16="http://schemas.microsoft.com/office/drawing/2014/main" id="{55D5EFE5-81B2-54F7-C627-BF69888FD959}"/>
                </a:ext>
              </a:extLst>
            </p:cNvPr>
            <p:cNvSpPr/>
            <p:nvPr/>
          </p:nvSpPr>
          <p:spPr>
            <a:xfrm>
              <a:off x="-976967" y="2238318"/>
              <a:ext cx="21322" cy="187781"/>
            </a:xfrm>
            <a:custGeom>
              <a:avLst/>
              <a:gdLst/>
              <a:ahLst/>
              <a:cxnLst/>
              <a:rect l="l" t="t" r="r" b="b"/>
              <a:pathLst>
                <a:path w="554" h="4879" extrusionOk="0">
                  <a:moveTo>
                    <a:pt x="293" y="0"/>
                  </a:moveTo>
                  <a:cubicBezTo>
                    <a:pt x="131" y="0"/>
                    <a:pt x="1" y="130"/>
                    <a:pt x="1" y="260"/>
                  </a:cubicBezTo>
                  <a:lnTo>
                    <a:pt x="1" y="4618"/>
                  </a:lnTo>
                  <a:cubicBezTo>
                    <a:pt x="1" y="4748"/>
                    <a:pt x="131" y="4878"/>
                    <a:pt x="293" y="4878"/>
                  </a:cubicBezTo>
                  <a:cubicBezTo>
                    <a:pt x="423" y="4878"/>
                    <a:pt x="553" y="4748"/>
                    <a:pt x="553" y="4618"/>
                  </a:cubicBezTo>
                  <a:lnTo>
                    <a:pt x="553" y="260"/>
                  </a:lnTo>
                  <a:cubicBezTo>
                    <a:pt x="553" y="98"/>
                    <a:pt x="423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42;p46">
              <a:extLst>
                <a:ext uri="{FF2B5EF4-FFF2-40B4-BE49-F238E27FC236}">
                  <a16:creationId xmlns:a16="http://schemas.microsoft.com/office/drawing/2014/main" id="{69AD2D13-E561-9C9D-143B-62974009EDEF}"/>
                </a:ext>
              </a:extLst>
            </p:cNvPr>
            <p:cNvSpPr/>
            <p:nvPr/>
          </p:nvSpPr>
          <p:spPr>
            <a:xfrm>
              <a:off x="-888101" y="2093108"/>
              <a:ext cx="174002" cy="332994"/>
            </a:xfrm>
            <a:custGeom>
              <a:avLst/>
              <a:gdLst/>
              <a:ahLst/>
              <a:cxnLst/>
              <a:rect l="l" t="t" r="r" b="b"/>
              <a:pathLst>
                <a:path w="4521" h="8652" extrusionOk="0">
                  <a:moveTo>
                    <a:pt x="2244" y="1"/>
                  </a:moveTo>
                  <a:cubicBezTo>
                    <a:pt x="2147" y="1"/>
                    <a:pt x="2049" y="33"/>
                    <a:pt x="1984" y="131"/>
                  </a:cubicBezTo>
                  <a:lnTo>
                    <a:pt x="98" y="2570"/>
                  </a:lnTo>
                  <a:cubicBezTo>
                    <a:pt x="33" y="2668"/>
                    <a:pt x="1" y="2830"/>
                    <a:pt x="66" y="2928"/>
                  </a:cubicBezTo>
                  <a:cubicBezTo>
                    <a:pt x="131" y="3058"/>
                    <a:pt x="261" y="3123"/>
                    <a:pt x="391" y="3123"/>
                  </a:cubicBezTo>
                  <a:lnTo>
                    <a:pt x="976" y="3123"/>
                  </a:lnTo>
                  <a:lnTo>
                    <a:pt x="976" y="6050"/>
                  </a:lnTo>
                  <a:cubicBezTo>
                    <a:pt x="976" y="6212"/>
                    <a:pt x="1074" y="6342"/>
                    <a:pt x="1236" y="6342"/>
                  </a:cubicBezTo>
                  <a:cubicBezTo>
                    <a:pt x="1399" y="6342"/>
                    <a:pt x="1496" y="6212"/>
                    <a:pt x="1496" y="6050"/>
                  </a:cubicBezTo>
                  <a:lnTo>
                    <a:pt x="1496" y="2863"/>
                  </a:lnTo>
                  <a:cubicBezTo>
                    <a:pt x="1496" y="2700"/>
                    <a:pt x="1399" y="2603"/>
                    <a:pt x="1236" y="2603"/>
                  </a:cubicBezTo>
                  <a:lnTo>
                    <a:pt x="781" y="2603"/>
                  </a:lnTo>
                  <a:lnTo>
                    <a:pt x="2244" y="651"/>
                  </a:lnTo>
                  <a:lnTo>
                    <a:pt x="3740" y="2603"/>
                  </a:lnTo>
                  <a:lnTo>
                    <a:pt x="3285" y="2603"/>
                  </a:lnTo>
                  <a:cubicBezTo>
                    <a:pt x="3122" y="2603"/>
                    <a:pt x="2992" y="2700"/>
                    <a:pt x="2992" y="2863"/>
                  </a:cubicBezTo>
                  <a:lnTo>
                    <a:pt x="2992" y="8391"/>
                  </a:lnTo>
                  <a:cubicBezTo>
                    <a:pt x="2992" y="8521"/>
                    <a:pt x="3122" y="8651"/>
                    <a:pt x="3285" y="8651"/>
                  </a:cubicBezTo>
                  <a:cubicBezTo>
                    <a:pt x="3415" y="8651"/>
                    <a:pt x="3545" y="8521"/>
                    <a:pt x="3545" y="8391"/>
                  </a:cubicBezTo>
                  <a:lnTo>
                    <a:pt x="3545" y="3123"/>
                  </a:lnTo>
                  <a:lnTo>
                    <a:pt x="4131" y="3123"/>
                  </a:lnTo>
                  <a:cubicBezTo>
                    <a:pt x="4261" y="3123"/>
                    <a:pt x="4391" y="3058"/>
                    <a:pt x="4423" y="2928"/>
                  </a:cubicBezTo>
                  <a:cubicBezTo>
                    <a:pt x="4521" y="2830"/>
                    <a:pt x="4488" y="2668"/>
                    <a:pt x="4423" y="2570"/>
                  </a:cubicBezTo>
                  <a:lnTo>
                    <a:pt x="2537" y="131"/>
                  </a:lnTo>
                  <a:cubicBezTo>
                    <a:pt x="2472" y="33"/>
                    <a:pt x="2374" y="1"/>
                    <a:pt x="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43;p46">
              <a:extLst>
                <a:ext uri="{FF2B5EF4-FFF2-40B4-BE49-F238E27FC236}">
                  <a16:creationId xmlns:a16="http://schemas.microsoft.com/office/drawing/2014/main" id="{06D67958-09CB-CCF0-C83A-50E214479C26}"/>
                </a:ext>
              </a:extLst>
            </p:cNvPr>
            <p:cNvSpPr/>
            <p:nvPr/>
          </p:nvSpPr>
          <p:spPr>
            <a:xfrm>
              <a:off x="-850537" y="2359704"/>
              <a:ext cx="20052" cy="66391"/>
            </a:xfrm>
            <a:custGeom>
              <a:avLst/>
              <a:gdLst/>
              <a:ahLst/>
              <a:cxnLst/>
              <a:rect l="l" t="t" r="r" b="b"/>
              <a:pathLst>
                <a:path w="521" h="1725" extrusionOk="0">
                  <a:moveTo>
                    <a:pt x="260" y="1"/>
                  </a:moveTo>
                  <a:cubicBezTo>
                    <a:pt x="98" y="1"/>
                    <a:pt x="0" y="131"/>
                    <a:pt x="0" y="293"/>
                  </a:cubicBezTo>
                  <a:lnTo>
                    <a:pt x="0" y="1464"/>
                  </a:lnTo>
                  <a:cubicBezTo>
                    <a:pt x="0" y="1594"/>
                    <a:pt x="98" y="1724"/>
                    <a:pt x="260" y="1724"/>
                  </a:cubicBezTo>
                  <a:cubicBezTo>
                    <a:pt x="423" y="1724"/>
                    <a:pt x="520" y="1594"/>
                    <a:pt x="520" y="1464"/>
                  </a:cubicBezTo>
                  <a:lnTo>
                    <a:pt x="520" y="293"/>
                  </a:lnTo>
                  <a:cubicBezTo>
                    <a:pt x="520" y="131"/>
                    <a:pt x="423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44;p46">
              <a:extLst>
                <a:ext uri="{FF2B5EF4-FFF2-40B4-BE49-F238E27FC236}">
                  <a16:creationId xmlns:a16="http://schemas.microsoft.com/office/drawing/2014/main" id="{F91A8211-73E1-3CF4-D721-B166F00FAF6A}"/>
                </a:ext>
              </a:extLst>
            </p:cNvPr>
            <p:cNvSpPr/>
            <p:nvPr/>
          </p:nvSpPr>
          <p:spPr>
            <a:xfrm>
              <a:off x="-1392475" y="1990503"/>
              <a:ext cx="172732" cy="381758"/>
            </a:xfrm>
            <a:custGeom>
              <a:avLst/>
              <a:gdLst/>
              <a:ahLst/>
              <a:cxnLst/>
              <a:rect l="l" t="t" r="r" b="b"/>
              <a:pathLst>
                <a:path w="4488" h="9919" extrusionOk="0">
                  <a:moveTo>
                    <a:pt x="2244" y="0"/>
                  </a:moveTo>
                  <a:cubicBezTo>
                    <a:pt x="2146" y="0"/>
                    <a:pt x="2016" y="65"/>
                    <a:pt x="1951" y="163"/>
                  </a:cubicBezTo>
                  <a:lnTo>
                    <a:pt x="98" y="2602"/>
                  </a:lnTo>
                  <a:cubicBezTo>
                    <a:pt x="0" y="2699"/>
                    <a:pt x="0" y="2830"/>
                    <a:pt x="65" y="2960"/>
                  </a:cubicBezTo>
                  <a:cubicBezTo>
                    <a:pt x="130" y="3090"/>
                    <a:pt x="228" y="3155"/>
                    <a:pt x="390" y="3155"/>
                  </a:cubicBezTo>
                  <a:lnTo>
                    <a:pt x="943" y="3155"/>
                  </a:lnTo>
                  <a:lnTo>
                    <a:pt x="943" y="9659"/>
                  </a:lnTo>
                  <a:cubicBezTo>
                    <a:pt x="943" y="9821"/>
                    <a:pt x="1073" y="9919"/>
                    <a:pt x="1236" y="9919"/>
                  </a:cubicBezTo>
                  <a:cubicBezTo>
                    <a:pt x="1366" y="9919"/>
                    <a:pt x="1496" y="9821"/>
                    <a:pt x="1496" y="9659"/>
                  </a:cubicBezTo>
                  <a:lnTo>
                    <a:pt x="1496" y="2895"/>
                  </a:lnTo>
                  <a:cubicBezTo>
                    <a:pt x="1496" y="2732"/>
                    <a:pt x="1366" y="2634"/>
                    <a:pt x="1236" y="2634"/>
                  </a:cubicBezTo>
                  <a:lnTo>
                    <a:pt x="748" y="2634"/>
                  </a:lnTo>
                  <a:lnTo>
                    <a:pt x="2244" y="683"/>
                  </a:lnTo>
                  <a:lnTo>
                    <a:pt x="3740" y="2634"/>
                  </a:lnTo>
                  <a:lnTo>
                    <a:pt x="3252" y="2634"/>
                  </a:lnTo>
                  <a:cubicBezTo>
                    <a:pt x="3122" y="2634"/>
                    <a:pt x="2992" y="2732"/>
                    <a:pt x="2992" y="2895"/>
                  </a:cubicBezTo>
                  <a:lnTo>
                    <a:pt x="2992" y="8423"/>
                  </a:lnTo>
                  <a:cubicBezTo>
                    <a:pt x="2992" y="8553"/>
                    <a:pt x="3122" y="8683"/>
                    <a:pt x="3252" y="8683"/>
                  </a:cubicBezTo>
                  <a:cubicBezTo>
                    <a:pt x="3415" y="8683"/>
                    <a:pt x="3545" y="8553"/>
                    <a:pt x="3545" y="8423"/>
                  </a:cubicBezTo>
                  <a:lnTo>
                    <a:pt x="3545" y="3155"/>
                  </a:lnTo>
                  <a:lnTo>
                    <a:pt x="4098" y="3155"/>
                  </a:lnTo>
                  <a:cubicBezTo>
                    <a:pt x="4228" y="3155"/>
                    <a:pt x="4358" y="3090"/>
                    <a:pt x="4423" y="2960"/>
                  </a:cubicBezTo>
                  <a:cubicBezTo>
                    <a:pt x="4488" y="2830"/>
                    <a:pt x="4488" y="2699"/>
                    <a:pt x="4390" y="2602"/>
                  </a:cubicBezTo>
                  <a:lnTo>
                    <a:pt x="2537" y="163"/>
                  </a:lnTo>
                  <a:cubicBezTo>
                    <a:pt x="2472" y="65"/>
                    <a:pt x="2342" y="0"/>
                    <a:pt x="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45;p46">
              <a:extLst>
                <a:ext uri="{FF2B5EF4-FFF2-40B4-BE49-F238E27FC236}">
                  <a16:creationId xmlns:a16="http://schemas.microsoft.com/office/drawing/2014/main" id="{F055C312-87C6-33F3-BDE3-CF1E0B5785C9}"/>
                </a:ext>
              </a:extLst>
            </p:cNvPr>
            <p:cNvSpPr/>
            <p:nvPr/>
          </p:nvSpPr>
          <p:spPr>
            <a:xfrm>
              <a:off x="-999482" y="1713900"/>
              <a:ext cx="172770" cy="334225"/>
            </a:xfrm>
            <a:custGeom>
              <a:avLst/>
              <a:gdLst/>
              <a:ahLst/>
              <a:cxnLst/>
              <a:rect l="l" t="t" r="r" b="b"/>
              <a:pathLst>
                <a:path w="4489" h="8684" extrusionOk="0">
                  <a:moveTo>
                    <a:pt x="2244" y="1"/>
                  </a:moveTo>
                  <a:cubicBezTo>
                    <a:pt x="2147" y="1"/>
                    <a:pt x="2017" y="66"/>
                    <a:pt x="1951" y="163"/>
                  </a:cubicBezTo>
                  <a:lnTo>
                    <a:pt x="98" y="2570"/>
                  </a:lnTo>
                  <a:cubicBezTo>
                    <a:pt x="0" y="2700"/>
                    <a:pt x="0" y="2830"/>
                    <a:pt x="65" y="2960"/>
                  </a:cubicBezTo>
                  <a:cubicBezTo>
                    <a:pt x="130" y="3090"/>
                    <a:pt x="260" y="3155"/>
                    <a:pt x="391" y="3155"/>
                  </a:cubicBezTo>
                  <a:lnTo>
                    <a:pt x="976" y="3155"/>
                  </a:lnTo>
                  <a:lnTo>
                    <a:pt x="976" y="5041"/>
                  </a:lnTo>
                  <a:cubicBezTo>
                    <a:pt x="976" y="5171"/>
                    <a:pt x="1073" y="5301"/>
                    <a:pt x="1236" y="5301"/>
                  </a:cubicBezTo>
                  <a:cubicBezTo>
                    <a:pt x="1399" y="5301"/>
                    <a:pt x="1496" y="5171"/>
                    <a:pt x="1496" y="5041"/>
                  </a:cubicBezTo>
                  <a:lnTo>
                    <a:pt x="1496" y="2895"/>
                  </a:lnTo>
                  <a:cubicBezTo>
                    <a:pt x="1496" y="2732"/>
                    <a:pt x="1399" y="2602"/>
                    <a:pt x="1236" y="2602"/>
                  </a:cubicBezTo>
                  <a:lnTo>
                    <a:pt x="748" y="2602"/>
                  </a:lnTo>
                  <a:lnTo>
                    <a:pt x="2244" y="683"/>
                  </a:lnTo>
                  <a:lnTo>
                    <a:pt x="3740" y="2602"/>
                  </a:lnTo>
                  <a:lnTo>
                    <a:pt x="3252" y="2602"/>
                  </a:lnTo>
                  <a:cubicBezTo>
                    <a:pt x="3122" y="2602"/>
                    <a:pt x="2992" y="2732"/>
                    <a:pt x="2992" y="2895"/>
                  </a:cubicBezTo>
                  <a:lnTo>
                    <a:pt x="2992" y="8391"/>
                  </a:lnTo>
                  <a:cubicBezTo>
                    <a:pt x="2992" y="8553"/>
                    <a:pt x="3122" y="8683"/>
                    <a:pt x="3252" y="8683"/>
                  </a:cubicBezTo>
                  <a:cubicBezTo>
                    <a:pt x="3415" y="8683"/>
                    <a:pt x="3545" y="8553"/>
                    <a:pt x="3545" y="8391"/>
                  </a:cubicBezTo>
                  <a:lnTo>
                    <a:pt x="3545" y="3155"/>
                  </a:lnTo>
                  <a:lnTo>
                    <a:pt x="4130" y="3155"/>
                  </a:lnTo>
                  <a:cubicBezTo>
                    <a:pt x="4260" y="3155"/>
                    <a:pt x="4358" y="3090"/>
                    <a:pt x="4423" y="2960"/>
                  </a:cubicBezTo>
                  <a:cubicBezTo>
                    <a:pt x="4488" y="2830"/>
                    <a:pt x="4488" y="2700"/>
                    <a:pt x="4390" y="2570"/>
                  </a:cubicBezTo>
                  <a:lnTo>
                    <a:pt x="2537" y="163"/>
                  </a:lnTo>
                  <a:cubicBezTo>
                    <a:pt x="2472" y="66"/>
                    <a:pt x="2342" y="1"/>
                    <a:pt x="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907;p46">
            <a:extLst>
              <a:ext uri="{FF2B5EF4-FFF2-40B4-BE49-F238E27FC236}">
                <a16:creationId xmlns:a16="http://schemas.microsoft.com/office/drawing/2014/main" id="{5998347F-7EF6-B095-2337-821C849EE857}"/>
              </a:ext>
            </a:extLst>
          </p:cNvPr>
          <p:cNvGrpSpPr/>
          <p:nvPr/>
        </p:nvGrpSpPr>
        <p:grpSpPr>
          <a:xfrm>
            <a:off x="4257342" y="2490465"/>
            <a:ext cx="1971376" cy="1741509"/>
            <a:chOff x="14657400" y="4128000"/>
            <a:chExt cx="428475" cy="462600"/>
          </a:xfrm>
        </p:grpSpPr>
        <p:sp>
          <p:nvSpPr>
            <p:cNvPr id="36" name="Google Shape;3908;p46">
              <a:extLst>
                <a:ext uri="{FF2B5EF4-FFF2-40B4-BE49-F238E27FC236}">
                  <a16:creationId xmlns:a16="http://schemas.microsoft.com/office/drawing/2014/main" id="{D8CF1C65-58BC-6D48-BD0E-3A836A83D298}"/>
                </a:ext>
              </a:extLst>
            </p:cNvPr>
            <p:cNvSpPr/>
            <p:nvPr/>
          </p:nvSpPr>
          <p:spPr>
            <a:xfrm>
              <a:off x="14694800" y="4133675"/>
              <a:ext cx="356125" cy="448900"/>
            </a:xfrm>
            <a:custGeom>
              <a:avLst/>
              <a:gdLst/>
              <a:ahLst/>
              <a:cxnLst/>
              <a:rect l="l" t="t" r="r" b="b"/>
              <a:pathLst>
                <a:path w="14245" h="17956" extrusionOk="0">
                  <a:moveTo>
                    <a:pt x="6928" y="1"/>
                  </a:moveTo>
                  <a:cubicBezTo>
                    <a:pt x="3415" y="1"/>
                    <a:pt x="684" y="2993"/>
                    <a:pt x="944" y="6472"/>
                  </a:cubicBezTo>
                  <a:lnTo>
                    <a:pt x="1074" y="8066"/>
                  </a:lnTo>
                  <a:cubicBezTo>
                    <a:pt x="1074" y="8131"/>
                    <a:pt x="1042" y="8228"/>
                    <a:pt x="1009" y="8293"/>
                  </a:cubicBezTo>
                  <a:lnTo>
                    <a:pt x="684" y="8846"/>
                  </a:lnTo>
                  <a:cubicBezTo>
                    <a:pt x="229" y="9562"/>
                    <a:pt x="1" y="10375"/>
                    <a:pt x="1" y="11253"/>
                  </a:cubicBezTo>
                  <a:cubicBezTo>
                    <a:pt x="1" y="11350"/>
                    <a:pt x="98" y="11448"/>
                    <a:pt x="229" y="11448"/>
                  </a:cubicBezTo>
                  <a:lnTo>
                    <a:pt x="1237" y="11448"/>
                  </a:lnTo>
                  <a:lnTo>
                    <a:pt x="1692" y="14147"/>
                  </a:lnTo>
                  <a:cubicBezTo>
                    <a:pt x="1757" y="14602"/>
                    <a:pt x="2147" y="14927"/>
                    <a:pt x="2635" y="14927"/>
                  </a:cubicBezTo>
                  <a:lnTo>
                    <a:pt x="5334" y="14927"/>
                  </a:lnTo>
                  <a:cubicBezTo>
                    <a:pt x="5757" y="14927"/>
                    <a:pt x="6115" y="15285"/>
                    <a:pt x="6115" y="15708"/>
                  </a:cubicBezTo>
                  <a:lnTo>
                    <a:pt x="6115" y="17561"/>
                  </a:lnTo>
                  <a:cubicBezTo>
                    <a:pt x="6115" y="17772"/>
                    <a:pt x="6254" y="17955"/>
                    <a:pt x="6456" y="17955"/>
                  </a:cubicBezTo>
                  <a:cubicBezTo>
                    <a:pt x="6472" y="17955"/>
                    <a:pt x="6488" y="17954"/>
                    <a:pt x="6505" y="17952"/>
                  </a:cubicBezTo>
                  <a:lnTo>
                    <a:pt x="11350" y="17952"/>
                  </a:lnTo>
                  <a:cubicBezTo>
                    <a:pt x="11578" y="17952"/>
                    <a:pt x="11773" y="17757"/>
                    <a:pt x="11773" y="17529"/>
                  </a:cubicBezTo>
                  <a:lnTo>
                    <a:pt x="11773" y="12358"/>
                  </a:lnTo>
                  <a:lnTo>
                    <a:pt x="13009" y="8196"/>
                  </a:lnTo>
                  <a:cubicBezTo>
                    <a:pt x="14244" y="4131"/>
                    <a:pt x="11188" y="1"/>
                    <a:pt x="6928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09;p46">
              <a:extLst>
                <a:ext uri="{FF2B5EF4-FFF2-40B4-BE49-F238E27FC236}">
                  <a16:creationId xmlns:a16="http://schemas.microsoft.com/office/drawing/2014/main" id="{22B376A0-4F60-7901-DB5B-6800133A63E9}"/>
                </a:ext>
              </a:extLst>
            </p:cNvPr>
            <p:cNvSpPr/>
            <p:nvPr/>
          </p:nvSpPr>
          <p:spPr>
            <a:xfrm>
              <a:off x="14693175" y="4145875"/>
              <a:ext cx="200025" cy="437425"/>
            </a:xfrm>
            <a:custGeom>
              <a:avLst/>
              <a:gdLst/>
              <a:ahLst/>
              <a:cxnLst/>
              <a:rect l="l" t="t" r="r" b="b"/>
              <a:pathLst>
                <a:path w="8001" h="17497" extrusionOk="0">
                  <a:moveTo>
                    <a:pt x="4651" y="1"/>
                  </a:moveTo>
                  <a:cubicBezTo>
                    <a:pt x="2342" y="944"/>
                    <a:pt x="749" y="3318"/>
                    <a:pt x="976" y="5984"/>
                  </a:cubicBezTo>
                  <a:lnTo>
                    <a:pt x="1074" y="7578"/>
                  </a:lnTo>
                  <a:cubicBezTo>
                    <a:pt x="1107" y="7675"/>
                    <a:pt x="1074" y="7773"/>
                    <a:pt x="1041" y="7838"/>
                  </a:cubicBezTo>
                  <a:lnTo>
                    <a:pt x="684" y="8358"/>
                  </a:lnTo>
                  <a:cubicBezTo>
                    <a:pt x="261" y="9074"/>
                    <a:pt x="1" y="9919"/>
                    <a:pt x="1" y="10765"/>
                  </a:cubicBezTo>
                  <a:cubicBezTo>
                    <a:pt x="1" y="10895"/>
                    <a:pt x="98" y="10992"/>
                    <a:pt x="228" y="10992"/>
                  </a:cubicBezTo>
                  <a:lnTo>
                    <a:pt x="1237" y="10992"/>
                  </a:lnTo>
                  <a:lnTo>
                    <a:pt x="1692" y="13659"/>
                  </a:lnTo>
                  <a:cubicBezTo>
                    <a:pt x="1789" y="14114"/>
                    <a:pt x="2180" y="14439"/>
                    <a:pt x="2635" y="14472"/>
                  </a:cubicBezTo>
                  <a:lnTo>
                    <a:pt x="5334" y="14472"/>
                  </a:lnTo>
                  <a:cubicBezTo>
                    <a:pt x="5757" y="14472"/>
                    <a:pt x="6115" y="14830"/>
                    <a:pt x="6115" y="15252"/>
                  </a:cubicBezTo>
                  <a:lnTo>
                    <a:pt x="6115" y="17138"/>
                  </a:lnTo>
                  <a:cubicBezTo>
                    <a:pt x="6115" y="17334"/>
                    <a:pt x="6277" y="17496"/>
                    <a:pt x="6505" y="17496"/>
                  </a:cubicBezTo>
                  <a:lnTo>
                    <a:pt x="8001" y="17496"/>
                  </a:lnTo>
                  <a:cubicBezTo>
                    <a:pt x="7903" y="17431"/>
                    <a:pt x="7871" y="17334"/>
                    <a:pt x="7871" y="17203"/>
                  </a:cubicBezTo>
                  <a:lnTo>
                    <a:pt x="7871" y="14147"/>
                  </a:lnTo>
                  <a:cubicBezTo>
                    <a:pt x="7871" y="13691"/>
                    <a:pt x="7513" y="13366"/>
                    <a:pt x="7090" y="13366"/>
                  </a:cubicBezTo>
                  <a:lnTo>
                    <a:pt x="4391" y="13334"/>
                  </a:lnTo>
                  <a:cubicBezTo>
                    <a:pt x="3936" y="13334"/>
                    <a:pt x="3545" y="13008"/>
                    <a:pt x="3448" y="12553"/>
                  </a:cubicBezTo>
                  <a:lnTo>
                    <a:pt x="3155" y="10895"/>
                  </a:lnTo>
                  <a:cubicBezTo>
                    <a:pt x="3058" y="10309"/>
                    <a:pt x="2570" y="9887"/>
                    <a:pt x="1985" y="9887"/>
                  </a:cubicBezTo>
                  <a:cubicBezTo>
                    <a:pt x="1854" y="9887"/>
                    <a:pt x="1757" y="9789"/>
                    <a:pt x="1757" y="9659"/>
                  </a:cubicBezTo>
                  <a:cubicBezTo>
                    <a:pt x="1757" y="8813"/>
                    <a:pt x="1985" y="7968"/>
                    <a:pt x="2440" y="7252"/>
                  </a:cubicBezTo>
                  <a:lnTo>
                    <a:pt x="2765" y="6732"/>
                  </a:lnTo>
                  <a:cubicBezTo>
                    <a:pt x="2830" y="6667"/>
                    <a:pt x="2830" y="6570"/>
                    <a:pt x="2830" y="6472"/>
                  </a:cubicBezTo>
                  <a:lnTo>
                    <a:pt x="2700" y="4879"/>
                  </a:lnTo>
                  <a:cubicBezTo>
                    <a:pt x="2570" y="2960"/>
                    <a:pt x="3350" y="1204"/>
                    <a:pt x="465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10;p46">
              <a:extLst>
                <a:ext uri="{FF2B5EF4-FFF2-40B4-BE49-F238E27FC236}">
                  <a16:creationId xmlns:a16="http://schemas.microsoft.com/office/drawing/2014/main" id="{11E18A0A-4842-2F01-CF97-C54133958CA9}"/>
                </a:ext>
              </a:extLst>
            </p:cNvPr>
            <p:cNvSpPr/>
            <p:nvPr/>
          </p:nvSpPr>
          <p:spPr>
            <a:xfrm>
              <a:off x="14774475" y="4177575"/>
              <a:ext cx="211400" cy="226050"/>
            </a:xfrm>
            <a:custGeom>
              <a:avLst/>
              <a:gdLst/>
              <a:ahLst/>
              <a:cxnLst/>
              <a:rect l="l" t="t" r="r" b="b"/>
              <a:pathLst>
                <a:path w="8456" h="9042" extrusionOk="0">
                  <a:moveTo>
                    <a:pt x="3903" y="1"/>
                  </a:moveTo>
                  <a:cubicBezTo>
                    <a:pt x="3285" y="1"/>
                    <a:pt x="2732" y="131"/>
                    <a:pt x="2212" y="326"/>
                  </a:cubicBezTo>
                  <a:lnTo>
                    <a:pt x="2115" y="424"/>
                  </a:lnTo>
                  <a:lnTo>
                    <a:pt x="1" y="3090"/>
                  </a:lnTo>
                  <a:lnTo>
                    <a:pt x="293" y="5919"/>
                  </a:lnTo>
                  <a:lnTo>
                    <a:pt x="3448" y="7513"/>
                  </a:lnTo>
                  <a:lnTo>
                    <a:pt x="4456" y="8521"/>
                  </a:lnTo>
                  <a:lnTo>
                    <a:pt x="4846" y="9041"/>
                  </a:lnTo>
                  <a:cubicBezTo>
                    <a:pt x="6895" y="8586"/>
                    <a:pt x="8456" y="6765"/>
                    <a:pt x="8456" y="4586"/>
                  </a:cubicBezTo>
                  <a:cubicBezTo>
                    <a:pt x="8456" y="2050"/>
                    <a:pt x="6407" y="1"/>
                    <a:pt x="3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11;p46">
              <a:extLst>
                <a:ext uri="{FF2B5EF4-FFF2-40B4-BE49-F238E27FC236}">
                  <a16:creationId xmlns:a16="http://schemas.microsoft.com/office/drawing/2014/main" id="{95DBE94F-E746-796C-F2AE-3270486191C5}"/>
                </a:ext>
              </a:extLst>
            </p:cNvPr>
            <p:cNvSpPr/>
            <p:nvPr/>
          </p:nvSpPr>
          <p:spPr>
            <a:xfrm>
              <a:off x="14869600" y="4218225"/>
              <a:ext cx="40675" cy="39875"/>
            </a:xfrm>
            <a:custGeom>
              <a:avLst/>
              <a:gdLst/>
              <a:ahLst/>
              <a:cxnLst/>
              <a:rect l="l" t="t" r="r" b="b"/>
              <a:pathLst>
                <a:path w="1627" h="1595" extrusionOk="0">
                  <a:moveTo>
                    <a:pt x="814" y="1"/>
                  </a:moveTo>
                  <a:cubicBezTo>
                    <a:pt x="358" y="1"/>
                    <a:pt x="1" y="359"/>
                    <a:pt x="1" y="781"/>
                  </a:cubicBezTo>
                  <a:cubicBezTo>
                    <a:pt x="1" y="1237"/>
                    <a:pt x="391" y="1594"/>
                    <a:pt x="814" y="1594"/>
                  </a:cubicBezTo>
                  <a:cubicBezTo>
                    <a:pt x="1269" y="1594"/>
                    <a:pt x="1627" y="1237"/>
                    <a:pt x="1627" y="781"/>
                  </a:cubicBezTo>
                  <a:cubicBezTo>
                    <a:pt x="1627" y="359"/>
                    <a:pt x="1269" y="1"/>
                    <a:pt x="8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12;p46">
              <a:extLst>
                <a:ext uri="{FF2B5EF4-FFF2-40B4-BE49-F238E27FC236}">
                  <a16:creationId xmlns:a16="http://schemas.microsoft.com/office/drawing/2014/main" id="{D856FE7D-30C3-E593-977D-2227351FAF23}"/>
                </a:ext>
              </a:extLst>
            </p:cNvPr>
            <p:cNvSpPr/>
            <p:nvPr/>
          </p:nvSpPr>
          <p:spPr>
            <a:xfrm>
              <a:off x="14784250" y="4177575"/>
              <a:ext cx="113025" cy="96775"/>
            </a:xfrm>
            <a:custGeom>
              <a:avLst/>
              <a:gdLst/>
              <a:ahLst/>
              <a:cxnLst/>
              <a:rect l="l" t="t" r="r" b="b"/>
              <a:pathLst>
                <a:path w="4521" h="3871" extrusionOk="0">
                  <a:moveTo>
                    <a:pt x="3512" y="1"/>
                  </a:moveTo>
                  <a:cubicBezTo>
                    <a:pt x="3057" y="1"/>
                    <a:pt x="2602" y="66"/>
                    <a:pt x="2179" y="196"/>
                  </a:cubicBezTo>
                  <a:lnTo>
                    <a:pt x="1398" y="716"/>
                  </a:lnTo>
                  <a:lnTo>
                    <a:pt x="781" y="1367"/>
                  </a:lnTo>
                  <a:lnTo>
                    <a:pt x="0" y="2700"/>
                  </a:lnTo>
                  <a:cubicBezTo>
                    <a:pt x="260" y="2993"/>
                    <a:pt x="683" y="3480"/>
                    <a:pt x="1041" y="3871"/>
                  </a:cubicBezTo>
                  <a:cubicBezTo>
                    <a:pt x="1333" y="2017"/>
                    <a:pt x="2732" y="554"/>
                    <a:pt x="4520" y="131"/>
                  </a:cubicBezTo>
                  <a:cubicBezTo>
                    <a:pt x="4195" y="66"/>
                    <a:pt x="3837" y="1"/>
                    <a:pt x="351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13;p46">
              <a:extLst>
                <a:ext uri="{FF2B5EF4-FFF2-40B4-BE49-F238E27FC236}">
                  <a16:creationId xmlns:a16="http://schemas.microsoft.com/office/drawing/2014/main" id="{2135DB45-9A97-F0EC-B2BA-D1FB8D746D07}"/>
                </a:ext>
              </a:extLst>
            </p:cNvPr>
            <p:cNvSpPr/>
            <p:nvPr/>
          </p:nvSpPr>
          <p:spPr>
            <a:xfrm>
              <a:off x="14757400" y="4197900"/>
              <a:ext cx="178075" cy="208675"/>
            </a:xfrm>
            <a:custGeom>
              <a:avLst/>
              <a:gdLst/>
              <a:ahLst/>
              <a:cxnLst/>
              <a:rect l="l" t="t" r="r" b="b"/>
              <a:pathLst>
                <a:path w="7123" h="8347" extrusionOk="0">
                  <a:moveTo>
                    <a:pt x="1952" y="1"/>
                  </a:moveTo>
                  <a:cubicBezTo>
                    <a:pt x="781" y="846"/>
                    <a:pt x="1" y="2212"/>
                    <a:pt x="1" y="3741"/>
                  </a:cubicBezTo>
                  <a:cubicBezTo>
                    <a:pt x="1" y="4651"/>
                    <a:pt x="294" y="5529"/>
                    <a:pt x="781" y="6310"/>
                  </a:cubicBezTo>
                  <a:cubicBezTo>
                    <a:pt x="1367" y="7155"/>
                    <a:pt x="2277" y="7806"/>
                    <a:pt x="3253" y="8131"/>
                  </a:cubicBezTo>
                  <a:cubicBezTo>
                    <a:pt x="3688" y="8259"/>
                    <a:pt x="4162" y="8346"/>
                    <a:pt x="4628" y="8346"/>
                  </a:cubicBezTo>
                  <a:cubicBezTo>
                    <a:pt x="5347" y="8346"/>
                    <a:pt x="6044" y="8137"/>
                    <a:pt x="6537" y="7545"/>
                  </a:cubicBezTo>
                  <a:cubicBezTo>
                    <a:pt x="6895" y="7123"/>
                    <a:pt x="7123" y="6602"/>
                    <a:pt x="7123" y="6017"/>
                  </a:cubicBezTo>
                  <a:cubicBezTo>
                    <a:pt x="7123" y="5399"/>
                    <a:pt x="6863" y="4846"/>
                    <a:pt x="6440" y="4424"/>
                  </a:cubicBezTo>
                  <a:cubicBezTo>
                    <a:pt x="6050" y="4001"/>
                    <a:pt x="5464" y="3741"/>
                    <a:pt x="4846" y="3741"/>
                  </a:cubicBezTo>
                  <a:lnTo>
                    <a:pt x="4326" y="3741"/>
                  </a:lnTo>
                  <a:cubicBezTo>
                    <a:pt x="3058" y="3741"/>
                    <a:pt x="2017" y="2733"/>
                    <a:pt x="2017" y="1464"/>
                  </a:cubicBezTo>
                  <a:cubicBezTo>
                    <a:pt x="2017" y="944"/>
                    <a:pt x="2212" y="456"/>
                    <a:pt x="2505" y="98"/>
                  </a:cubicBezTo>
                  <a:cubicBezTo>
                    <a:pt x="2537" y="66"/>
                    <a:pt x="2537" y="33"/>
                    <a:pt x="2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14;p46">
              <a:extLst>
                <a:ext uri="{FF2B5EF4-FFF2-40B4-BE49-F238E27FC236}">
                  <a16:creationId xmlns:a16="http://schemas.microsoft.com/office/drawing/2014/main" id="{BDD93E6C-CA4D-646E-ED82-5DAE6A3676CC}"/>
                </a:ext>
              </a:extLst>
            </p:cNvPr>
            <p:cNvSpPr/>
            <p:nvPr/>
          </p:nvSpPr>
          <p:spPr>
            <a:xfrm>
              <a:off x="14833025" y="4325550"/>
              <a:ext cx="40675" cy="39850"/>
            </a:xfrm>
            <a:custGeom>
              <a:avLst/>
              <a:gdLst/>
              <a:ahLst/>
              <a:cxnLst/>
              <a:rect l="l" t="t" r="r" b="b"/>
              <a:pathLst>
                <a:path w="1627" h="1594" extrusionOk="0">
                  <a:moveTo>
                    <a:pt x="813" y="0"/>
                  </a:moveTo>
                  <a:cubicBezTo>
                    <a:pt x="358" y="0"/>
                    <a:pt x="0" y="358"/>
                    <a:pt x="0" y="781"/>
                  </a:cubicBezTo>
                  <a:cubicBezTo>
                    <a:pt x="0" y="1236"/>
                    <a:pt x="358" y="1594"/>
                    <a:pt x="813" y="1594"/>
                  </a:cubicBezTo>
                  <a:cubicBezTo>
                    <a:pt x="1268" y="1594"/>
                    <a:pt x="1626" y="1236"/>
                    <a:pt x="1626" y="781"/>
                  </a:cubicBezTo>
                  <a:cubicBezTo>
                    <a:pt x="1626" y="358"/>
                    <a:pt x="1268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15;p46">
              <a:extLst>
                <a:ext uri="{FF2B5EF4-FFF2-40B4-BE49-F238E27FC236}">
                  <a16:creationId xmlns:a16="http://schemas.microsoft.com/office/drawing/2014/main" id="{B374A52E-77C5-BF3B-1885-6AB413920224}"/>
                </a:ext>
              </a:extLst>
            </p:cNvPr>
            <p:cNvSpPr/>
            <p:nvPr/>
          </p:nvSpPr>
          <p:spPr>
            <a:xfrm>
              <a:off x="14757400" y="4180025"/>
              <a:ext cx="137425" cy="226600"/>
            </a:xfrm>
            <a:custGeom>
              <a:avLst/>
              <a:gdLst/>
              <a:ahLst/>
              <a:cxnLst/>
              <a:rect l="l" t="t" r="r" b="b"/>
              <a:pathLst>
                <a:path w="5497" h="9064" extrusionOk="0">
                  <a:moveTo>
                    <a:pt x="3708" y="0"/>
                  </a:moveTo>
                  <a:lnTo>
                    <a:pt x="3708" y="0"/>
                  </a:lnTo>
                  <a:cubicBezTo>
                    <a:pt x="1594" y="391"/>
                    <a:pt x="1" y="2244"/>
                    <a:pt x="1" y="4456"/>
                  </a:cubicBezTo>
                  <a:cubicBezTo>
                    <a:pt x="1" y="5366"/>
                    <a:pt x="294" y="6277"/>
                    <a:pt x="781" y="7025"/>
                  </a:cubicBezTo>
                  <a:cubicBezTo>
                    <a:pt x="1367" y="7870"/>
                    <a:pt x="2277" y="8553"/>
                    <a:pt x="3253" y="8846"/>
                  </a:cubicBezTo>
                  <a:cubicBezTo>
                    <a:pt x="3699" y="8968"/>
                    <a:pt x="4171" y="9064"/>
                    <a:pt x="4644" y="9064"/>
                  </a:cubicBezTo>
                  <a:cubicBezTo>
                    <a:pt x="4930" y="9064"/>
                    <a:pt x="5215" y="9029"/>
                    <a:pt x="5497" y="8943"/>
                  </a:cubicBezTo>
                  <a:cubicBezTo>
                    <a:pt x="3481" y="8456"/>
                    <a:pt x="2050" y="6602"/>
                    <a:pt x="2050" y="4456"/>
                  </a:cubicBezTo>
                  <a:cubicBezTo>
                    <a:pt x="2050" y="4000"/>
                    <a:pt x="2115" y="3578"/>
                    <a:pt x="2245" y="3155"/>
                  </a:cubicBezTo>
                  <a:cubicBezTo>
                    <a:pt x="2115" y="2862"/>
                    <a:pt x="2050" y="2537"/>
                    <a:pt x="2050" y="2179"/>
                  </a:cubicBezTo>
                  <a:cubicBezTo>
                    <a:pt x="2050" y="1659"/>
                    <a:pt x="2212" y="1171"/>
                    <a:pt x="2505" y="813"/>
                  </a:cubicBezTo>
                  <a:cubicBezTo>
                    <a:pt x="2798" y="423"/>
                    <a:pt x="3220" y="131"/>
                    <a:pt x="370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16;p46">
              <a:extLst>
                <a:ext uri="{FF2B5EF4-FFF2-40B4-BE49-F238E27FC236}">
                  <a16:creationId xmlns:a16="http://schemas.microsoft.com/office/drawing/2014/main" id="{071A2988-4230-EBBD-711F-DAFCE0F423EE}"/>
                </a:ext>
              </a:extLst>
            </p:cNvPr>
            <p:cNvSpPr/>
            <p:nvPr/>
          </p:nvSpPr>
          <p:spPr>
            <a:xfrm>
              <a:off x="14966350" y="4145550"/>
              <a:ext cx="44750" cy="44250"/>
            </a:xfrm>
            <a:custGeom>
              <a:avLst/>
              <a:gdLst/>
              <a:ahLst/>
              <a:cxnLst/>
              <a:rect l="l" t="t" r="r" b="b"/>
              <a:pathLst>
                <a:path w="1790" h="1770" extrusionOk="0">
                  <a:moveTo>
                    <a:pt x="486" y="0"/>
                  </a:moveTo>
                  <a:cubicBezTo>
                    <a:pt x="456" y="0"/>
                    <a:pt x="423" y="23"/>
                    <a:pt x="423" y="46"/>
                  </a:cubicBezTo>
                  <a:lnTo>
                    <a:pt x="33" y="1640"/>
                  </a:lnTo>
                  <a:cubicBezTo>
                    <a:pt x="0" y="1705"/>
                    <a:pt x="65" y="1770"/>
                    <a:pt x="131" y="1770"/>
                  </a:cubicBezTo>
                  <a:lnTo>
                    <a:pt x="1724" y="1379"/>
                  </a:lnTo>
                  <a:cubicBezTo>
                    <a:pt x="1789" y="1347"/>
                    <a:pt x="1789" y="1282"/>
                    <a:pt x="1757" y="1249"/>
                  </a:cubicBezTo>
                  <a:lnTo>
                    <a:pt x="521" y="14"/>
                  </a:lnTo>
                  <a:cubicBezTo>
                    <a:pt x="511" y="4"/>
                    <a:pt x="499" y="0"/>
                    <a:pt x="486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17;p46">
              <a:extLst>
                <a:ext uri="{FF2B5EF4-FFF2-40B4-BE49-F238E27FC236}">
                  <a16:creationId xmlns:a16="http://schemas.microsoft.com/office/drawing/2014/main" id="{7B7B6D62-5F9E-D220-9F82-41DEB92BBBBE}"/>
                </a:ext>
              </a:extLst>
            </p:cNvPr>
            <p:cNvSpPr/>
            <p:nvPr/>
          </p:nvSpPr>
          <p:spPr>
            <a:xfrm>
              <a:off x="15008625" y="4242275"/>
              <a:ext cx="42300" cy="46725"/>
            </a:xfrm>
            <a:custGeom>
              <a:avLst/>
              <a:gdLst/>
              <a:ahLst/>
              <a:cxnLst/>
              <a:rect l="l" t="t" r="r" b="b"/>
              <a:pathLst>
                <a:path w="1692" h="1869" extrusionOk="0">
                  <a:moveTo>
                    <a:pt x="1336" y="1"/>
                  </a:moveTo>
                  <a:cubicBezTo>
                    <a:pt x="1323" y="1"/>
                    <a:pt x="1311" y="5"/>
                    <a:pt x="1301" y="14"/>
                  </a:cubicBezTo>
                  <a:lnTo>
                    <a:pt x="66" y="1088"/>
                  </a:lnTo>
                  <a:cubicBezTo>
                    <a:pt x="0" y="1120"/>
                    <a:pt x="0" y="1218"/>
                    <a:pt x="66" y="1250"/>
                  </a:cubicBezTo>
                  <a:lnTo>
                    <a:pt x="1594" y="1868"/>
                  </a:lnTo>
                  <a:cubicBezTo>
                    <a:pt x="1626" y="1868"/>
                    <a:pt x="1691" y="1836"/>
                    <a:pt x="1691" y="1803"/>
                  </a:cubicBezTo>
                  <a:lnTo>
                    <a:pt x="1399" y="47"/>
                  </a:lnTo>
                  <a:cubicBezTo>
                    <a:pt x="1399" y="24"/>
                    <a:pt x="1366" y="1"/>
                    <a:pt x="1336" y="1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18;p46">
              <a:extLst>
                <a:ext uri="{FF2B5EF4-FFF2-40B4-BE49-F238E27FC236}">
                  <a16:creationId xmlns:a16="http://schemas.microsoft.com/office/drawing/2014/main" id="{2219E1A6-99D3-EE25-44A8-224B8E2374C7}"/>
                </a:ext>
              </a:extLst>
            </p:cNvPr>
            <p:cNvSpPr/>
            <p:nvPr/>
          </p:nvSpPr>
          <p:spPr>
            <a:xfrm>
              <a:off x="14732200" y="4145550"/>
              <a:ext cx="44750" cy="44250"/>
            </a:xfrm>
            <a:custGeom>
              <a:avLst/>
              <a:gdLst/>
              <a:ahLst/>
              <a:cxnLst/>
              <a:rect l="l" t="t" r="r" b="b"/>
              <a:pathLst>
                <a:path w="1790" h="1770" extrusionOk="0">
                  <a:moveTo>
                    <a:pt x="1304" y="0"/>
                  </a:moveTo>
                  <a:cubicBezTo>
                    <a:pt x="1291" y="0"/>
                    <a:pt x="1279" y="4"/>
                    <a:pt x="1269" y="14"/>
                  </a:cubicBezTo>
                  <a:lnTo>
                    <a:pt x="33" y="1249"/>
                  </a:lnTo>
                  <a:cubicBezTo>
                    <a:pt x="1" y="1282"/>
                    <a:pt x="1" y="1347"/>
                    <a:pt x="66" y="1379"/>
                  </a:cubicBezTo>
                  <a:lnTo>
                    <a:pt x="1659" y="1770"/>
                  </a:lnTo>
                  <a:cubicBezTo>
                    <a:pt x="1724" y="1770"/>
                    <a:pt x="1789" y="1705"/>
                    <a:pt x="1757" y="1640"/>
                  </a:cubicBezTo>
                  <a:lnTo>
                    <a:pt x="1367" y="46"/>
                  </a:lnTo>
                  <a:cubicBezTo>
                    <a:pt x="1367" y="23"/>
                    <a:pt x="1334" y="0"/>
                    <a:pt x="1304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19;p46">
              <a:extLst>
                <a:ext uri="{FF2B5EF4-FFF2-40B4-BE49-F238E27FC236}">
                  <a16:creationId xmlns:a16="http://schemas.microsoft.com/office/drawing/2014/main" id="{14179F38-D8A1-6E0B-395B-6FBE44D886DD}"/>
                </a:ext>
              </a:extLst>
            </p:cNvPr>
            <p:cNvSpPr/>
            <p:nvPr/>
          </p:nvSpPr>
          <p:spPr>
            <a:xfrm>
              <a:off x="14692375" y="4242275"/>
              <a:ext cx="42300" cy="46725"/>
            </a:xfrm>
            <a:custGeom>
              <a:avLst/>
              <a:gdLst/>
              <a:ahLst/>
              <a:cxnLst/>
              <a:rect l="l" t="t" r="r" b="b"/>
              <a:pathLst>
                <a:path w="1692" h="1869" extrusionOk="0">
                  <a:moveTo>
                    <a:pt x="356" y="1"/>
                  </a:moveTo>
                  <a:cubicBezTo>
                    <a:pt x="326" y="1"/>
                    <a:pt x="293" y="24"/>
                    <a:pt x="293" y="47"/>
                  </a:cubicBezTo>
                  <a:lnTo>
                    <a:pt x="33" y="1803"/>
                  </a:lnTo>
                  <a:cubicBezTo>
                    <a:pt x="0" y="1836"/>
                    <a:pt x="65" y="1868"/>
                    <a:pt x="98" y="1868"/>
                  </a:cubicBezTo>
                  <a:lnTo>
                    <a:pt x="1626" y="1250"/>
                  </a:lnTo>
                  <a:cubicBezTo>
                    <a:pt x="1691" y="1218"/>
                    <a:pt x="1691" y="1120"/>
                    <a:pt x="1659" y="1088"/>
                  </a:cubicBezTo>
                  <a:lnTo>
                    <a:pt x="391" y="14"/>
                  </a:lnTo>
                  <a:cubicBezTo>
                    <a:pt x="381" y="5"/>
                    <a:pt x="369" y="1"/>
                    <a:pt x="356" y="1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920;p46">
              <a:extLst>
                <a:ext uri="{FF2B5EF4-FFF2-40B4-BE49-F238E27FC236}">
                  <a16:creationId xmlns:a16="http://schemas.microsoft.com/office/drawing/2014/main" id="{ADF411F0-01D7-CB9A-7E7A-0D937F8EB12F}"/>
                </a:ext>
              </a:extLst>
            </p:cNvPr>
            <p:cNvSpPr/>
            <p:nvPr/>
          </p:nvSpPr>
          <p:spPr>
            <a:xfrm>
              <a:off x="14996425" y="4205225"/>
              <a:ext cx="23600" cy="29300"/>
            </a:xfrm>
            <a:custGeom>
              <a:avLst/>
              <a:gdLst/>
              <a:ahLst/>
              <a:cxnLst/>
              <a:rect l="l" t="t" r="r" b="b"/>
              <a:pathLst>
                <a:path w="944" h="1172" extrusionOk="0">
                  <a:moveTo>
                    <a:pt x="301" y="1"/>
                  </a:moveTo>
                  <a:cubicBezTo>
                    <a:pt x="254" y="1"/>
                    <a:pt x="207" y="11"/>
                    <a:pt x="163" y="33"/>
                  </a:cubicBezTo>
                  <a:cubicBezTo>
                    <a:pt x="33" y="98"/>
                    <a:pt x="1" y="293"/>
                    <a:pt x="66" y="423"/>
                  </a:cubicBezTo>
                  <a:cubicBezTo>
                    <a:pt x="196" y="618"/>
                    <a:pt x="293" y="814"/>
                    <a:pt x="391" y="1009"/>
                  </a:cubicBezTo>
                  <a:cubicBezTo>
                    <a:pt x="423" y="1106"/>
                    <a:pt x="521" y="1171"/>
                    <a:pt x="651" y="1171"/>
                  </a:cubicBezTo>
                  <a:cubicBezTo>
                    <a:pt x="684" y="1171"/>
                    <a:pt x="716" y="1171"/>
                    <a:pt x="749" y="1139"/>
                  </a:cubicBezTo>
                  <a:cubicBezTo>
                    <a:pt x="879" y="1074"/>
                    <a:pt x="944" y="911"/>
                    <a:pt x="879" y="781"/>
                  </a:cubicBezTo>
                  <a:cubicBezTo>
                    <a:pt x="781" y="553"/>
                    <a:pt x="651" y="358"/>
                    <a:pt x="554" y="131"/>
                  </a:cubicBezTo>
                  <a:cubicBezTo>
                    <a:pt x="488" y="44"/>
                    <a:pt x="395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921;p46">
              <a:extLst>
                <a:ext uri="{FF2B5EF4-FFF2-40B4-BE49-F238E27FC236}">
                  <a16:creationId xmlns:a16="http://schemas.microsoft.com/office/drawing/2014/main" id="{B7BA7E1F-1AA6-BF11-3146-D4295B2AE606}"/>
                </a:ext>
              </a:extLst>
            </p:cNvPr>
            <p:cNvSpPr/>
            <p:nvPr/>
          </p:nvSpPr>
          <p:spPr>
            <a:xfrm>
              <a:off x="14981800" y="4305900"/>
              <a:ext cx="51250" cy="192850"/>
            </a:xfrm>
            <a:custGeom>
              <a:avLst/>
              <a:gdLst/>
              <a:ahLst/>
              <a:cxnLst/>
              <a:rect l="l" t="t" r="r" b="b"/>
              <a:pathLst>
                <a:path w="2050" h="7714" extrusionOk="0">
                  <a:moveTo>
                    <a:pt x="1739" y="1"/>
                  </a:moveTo>
                  <a:cubicBezTo>
                    <a:pt x="1600" y="1"/>
                    <a:pt x="1496" y="117"/>
                    <a:pt x="1496" y="234"/>
                  </a:cubicBezTo>
                  <a:cubicBezTo>
                    <a:pt x="1431" y="591"/>
                    <a:pt x="1366" y="917"/>
                    <a:pt x="1269" y="1274"/>
                  </a:cubicBezTo>
                  <a:lnTo>
                    <a:pt x="33" y="5404"/>
                  </a:lnTo>
                  <a:cubicBezTo>
                    <a:pt x="0" y="5437"/>
                    <a:pt x="0" y="5469"/>
                    <a:pt x="0" y="5469"/>
                  </a:cubicBezTo>
                  <a:lnTo>
                    <a:pt x="0" y="7453"/>
                  </a:lnTo>
                  <a:cubicBezTo>
                    <a:pt x="0" y="7616"/>
                    <a:pt x="130" y="7713"/>
                    <a:pt x="260" y="7713"/>
                  </a:cubicBezTo>
                  <a:cubicBezTo>
                    <a:pt x="423" y="7713"/>
                    <a:pt x="553" y="7583"/>
                    <a:pt x="553" y="7453"/>
                  </a:cubicBezTo>
                  <a:lnTo>
                    <a:pt x="553" y="5534"/>
                  </a:lnTo>
                  <a:lnTo>
                    <a:pt x="1789" y="1404"/>
                  </a:lnTo>
                  <a:cubicBezTo>
                    <a:pt x="1886" y="1047"/>
                    <a:pt x="1984" y="689"/>
                    <a:pt x="2017" y="299"/>
                  </a:cubicBezTo>
                  <a:cubicBezTo>
                    <a:pt x="2049" y="169"/>
                    <a:pt x="1919" y="39"/>
                    <a:pt x="1789" y="6"/>
                  </a:cubicBezTo>
                  <a:cubicBezTo>
                    <a:pt x="1772" y="3"/>
                    <a:pt x="1755" y="1"/>
                    <a:pt x="17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922;p46">
              <a:extLst>
                <a:ext uri="{FF2B5EF4-FFF2-40B4-BE49-F238E27FC236}">
                  <a16:creationId xmlns:a16="http://schemas.microsoft.com/office/drawing/2014/main" id="{C96B6893-46AB-5CE5-C522-FC8C48E43D02}"/>
                </a:ext>
              </a:extLst>
            </p:cNvPr>
            <p:cNvSpPr/>
            <p:nvPr/>
          </p:nvSpPr>
          <p:spPr>
            <a:xfrm>
              <a:off x="14981800" y="4514150"/>
              <a:ext cx="13850" cy="75650"/>
            </a:xfrm>
            <a:custGeom>
              <a:avLst/>
              <a:gdLst/>
              <a:ahLst/>
              <a:cxnLst/>
              <a:rect l="l" t="t" r="r" b="b"/>
              <a:pathLst>
                <a:path w="554" h="3026" extrusionOk="0">
                  <a:moveTo>
                    <a:pt x="260" y="1"/>
                  </a:moveTo>
                  <a:cubicBezTo>
                    <a:pt x="130" y="1"/>
                    <a:pt x="0" y="131"/>
                    <a:pt x="0" y="294"/>
                  </a:cubicBezTo>
                  <a:lnTo>
                    <a:pt x="0" y="2733"/>
                  </a:lnTo>
                  <a:cubicBezTo>
                    <a:pt x="0" y="2895"/>
                    <a:pt x="130" y="3025"/>
                    <a:pt x="260" y="3025"/>
                  </a:cubicBezTo>
                  <a:cubicBezTo>
                    <a:pt x="423" y="3025"/>
                    <a:pt x="553" y="2895"/>
                    <a:pt x="553" y="2733"/>
                  </a:cubicBezTo>
                  <a:lnTo>
                    <a:pt x="553" y="294"/>
                  </a:lnTo>
                  <a:cubicBezTo>
                    <a:pt x="553" y="131"/>
                    <a:pt x="423" y="1"/>
                    <a:pt x="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923;p46">
              <a:extLst>
                <a:ext uri="{FF2B5EF4-FFF2-40B4-BE49-F238E27FC236}">
                  <a16:creationId xmlns:a16="http://schemas.microsoft.com/office/drawing/2014/main" id="{65FC60F8-0ACF-D9B9-FADD-051E24B607DE}"/>
                </a:ext>
              </a:extLst>
            </p:cNvPr>
            <p:cNvSpPr/>
            <p:nvPr/>
          </p:nvSpPr>
          <p:spPr>
            <a:xfrm>
              <a:off x="14687500" y="4305225"/>
              <a:ext cx="99200" cy="208950"/>
            </a:xfrm>
            <a:custGeom>
              <a:avLst/>
              <a:gdLst/>
              <a:ahLst/>
              <a:cxnLst/>
              <a:rect l="l" t="t" r="r" b="b"/>
              <a:pathLst>
                <a:path w="3968" h="8358" extrusionOk="0">
                  <a:moveTo>
                    <a:pt x="1268" y="0"/>
                  </a:moveTo>
                  <a:cubicBezTo>
                    <a:pt x="1106" y="0"/>
                    <a:pt x="1008" y="131"/>
                    <a:pt x="1008" y="293"/>
                  </a:cubicBezTo>
                  <a:lnTo>
                    <a:pt x="1073" y="1236"/>
                  </a:lnTo>
                  <a:cubicBezTo>
                    <a:pt x="1106" y="1269"/>
                    <a:pt x="1073" y="1301"/>
                    <a:pt x="1073" y="1334"/>
                  </a:cubicBezTo>
                  <a:lnTo>
                    <a:pt x="748" y="1854"/>
                  </a:lnTo>
                  <a:cubicBezTo>
                    <a:pt x="260" y="2635"/>
                    <a:pt x="0" y="3513"/>
                    <a:pt x="0" y="4391"/>
                  </a:cubicBezTo>
                  <a:cubicBezTo>
                    <a:pt x="0" y="4521"/>
                    <a:pt x="65" y="4651"/>
                    <a:pt x="163" y="4748"/>
                  </a:cubicBezTo>
                  <a:cubicBezTo>
                    <a:pt x="260" y="4846"/>
                    <a:pt x="358" y="4911"/>
                    <a:pt x="488" y="4911"/>
                  </a:cubicBezTo>
                  <a:lnTo>
                    <a:pt x="1301" y="4911"/>
                  </a:lnTo>
                  <a:lnTo>
                    <a:pt x="1691" y="7350"/>
                  </a:lnTo>
                  <a:cubicBezTo>
                    <a:pt x="1821" y="7935"/>
                    <a:pt x="2309" y="8358"/>
                    <a:pt x="2894" y="8358"/>
                  </a:cubicBezTo>
                  <a:lnTo>
                    <a:pt x="3675" y="8358"/>
                  </a:lnTo>
                  <a:cubicBezTo>
                    <a:pt x="3838" y="8358"/>
                    <a:pt x="3935" y="8228"/>
                    <a:pt x="3935" y="8098"/>
                  </a:cubicBezTo>
                  <a:cubicBezTo>
                    <a:pt x="3968" y="7935"/>
                    <a:pt x="3838" y="7805"/>
                    <a:pt x="3675" y="7805"/>
                  </a:cubicBezTo>
                  <a:lnTo>
                    <a:pt x="2927" y="7805"/>
                  </a:lnTo>
                  <a:cubicBezTo>
                    <a:pt x="2569" y="7805"/>
                    <a:pt x="2309" y="7578"/>
                    <a:pt x="2244" y="7252"/>
                  </a:cubicBezTo>
                  <a:lnTo>
                    <a:pt x="1789" y="4586"/>
                  </a:lnTo>
                  <a:cubicBezTo>
                    <a:pt x="1756" y="4456"/>
                    <a:pt x="1659" y="4358"/>
                    <a:pt x="1529" y="4358"/>
                  </a:cubicBezTo>
                  <a:lnTo>
                    <a:pt x="553" y="4358"/>
                  </a:lnTo>
                  <a:cubicBezTo>
                    <a:pt x="553" y="3578"/>
                    <a:pt x="781" y="2797"/>
                    <a:pt x="1203" y="2147"/>
                  </a:cubicBezTo>
                  <a:lnTo>
                    <a:pt x="1529" y="1626"/>
                  </a:lnTo>
                  <a:cubicBezTo>
                    <a:pt x="1594" y="1496"/>
                    <a:pt x="1626" y="1334"/>
                    <a:pt x="1626" y="1204"/>
                  </a:cubicBezTo>
                  <a:lnTo>
                    <a:pt x="1561" y="261"/>
                  </a:lnTo>
                  <a:cubicBezTo>
                    <a:pt x="1529" y="98"/>
                    <a:pt x="1399" y="0"/>
                    <a:pt x="1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924;p46">
              <a:extLst>
                <a:ext uri="{FF2B5EF4-FFF2-40B4-BE49-F238E27FC236}">
                  <a16:creationId xmlns:a16="http://schemas.microsoft.com/office/drawing/2014/main" id="{9F98A3F7-02C7-5038-1295-32C06B97F6F6}"/>
                </a:ext>
              </a:extLst>
            </p:cNvPr>
            <p:cNvSpPr/>
            <p:nvPr/>
          </p:nvSpPr>
          <p:spPr>
            <a:xfrm>
              <a:off x="14801300" y="4501150"/>
              <a:ext cx="52875" cy="89450"/>
            </a:xfrm>
            <a:custGeom>
              <a:avLst/>
              <a:gdLst/>
              <a:ahLst/>
              <a:cxnLst/>
              <a:rect l="l" t="t" r="r" b="b"/>
              <a:pathLst>
                <a:path w="2115" h="3578" extrusionOk="0">
                  <a:moveTo>
                    <a:pt x="294" y="1"/>
                  </a:moveTo>
                  <a:cubicBezTo>
                    <a:pt x="131" y="1"/>
                    <a:pt x="1" y="98"/>
                    <a:pt x="1" y="261"/>
                  </a:cubicBezTo>
                  <a:cubicBezTo>
                    <a:pt x="1" y="423"/>
                    <a:pt x="131" y="521"/>
                    <a:pt x="294" y="521"/>
                  </a:cubicBezTo>
                  <a:lnTo>
                    <a:pt x="1074" y="521"/>
                  </a:lnTo>
                  <a:cubicBezTo>
                    <a:pt x="1334" y="521"/>
                    <a:pt x="1562" y="749"/>
                    <a:pt x="1562" y="1041"/>
                  </a:cubicBezTo>
                  <a:lnTo>
                    <a:pt x="1562" y="3285"/>
                  </a:lnTo>
                  <a:cubicBezTo>
                    <a:pt x="1562" y="3448"/>
                    <a:pt x="1692" y="3578"/>
                    <a:pt x="1855" y="3578"/>
                  </a:cubicBezTo>
                  <a:cubicBezTo>
                    <a:pt x="1985" y="3578"/>
                    <a:pt x="2115" y="3448"/>
                    <a:pt x="2115" y="3285"/>
                  </a:cubicBezTo>
                  <a:lnTo>
                    <a:pt x="2115" y="1041"/>
                  </a:lnTo>
                  <a:cubicBezTo>
                    <a:pt x="2115" y="456"/>
                    <a:pt x="1627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925;p46">
              <a:extLst>
                <a:ext uri="{FF2B5EF4-FFF2-40B4-BE49-F238E27FC236}">
                  <a16:creationId xmlns:a16="http://schemas.microsoft.com/office/drawing/2014/main" id="{C131161A-CD98-56F3-81C8-58B0C12CC74F}"/>
                </a:ext>
              </a:extLst>
            </p:cNvPr>
            <p:cNvSpPr/>
            <p:nvPr/>
          </p:nvSpPr>
          <p:spPr>
            <a:xfrm>
              <a:off x="14720025" y="4207850"/>
              <a:ext cx="22775" cy="30725"/>
            </a:xfrm>
            <a:custGeom>
              <a:avLst/>
              <a:gdLst/>
              <a:ahLst/>
              <a:cxnLst/>
              <a:rect l="l" t="t" r="r" b="b"/>
              <a:pathLst>
                <a:path w="911" h="1229" extrusionOk="0">
                  <a:moveTo>
                    <a:pt x="606" y="0"/>
                  </a:moveTo>
                  <a:cubicBezTo>
                    <a:pt x="505" y="0"/>
                    <a:pt x="405" y="60"/>
                    <a:pt x="358" y="156"/>
                  </a:cubicBezTo>
                  <a:cubicBezTo>
                    <a:pt x="228" y="383"/>
                    <a:pt x="130" y="611"/>
                    <a:pt x="33" y="871"/>
                  </a:cubicBezTo>
                  <a:cubicBezTo>
                    <a:pt x="0" y="1001"/>
                    <a:pt x="65" y="1164"/>
                    <a:pt x="195" y="1229"/>
                  </a:cubicBezTo>
                  <a:lnTo>
                    <a:pt x="293" y="1229"/>
                  </a:lnTo>
                  <a:cubicBezTo>
                    <a:pt x="390" y="1229"/>
                    <a:pt x="520" y="1164"/>
                    <a:pt x="553" y="1066"/>
                  </a:cubicBezTo>
                  <a:cubicBezTo>
                    <a:pt x="618" y="839"/>
                    <a:pt x="748" y="611"/>
                    <a:pt x="846" y="416"/>
                  </a:cubicBezTo>
                  <a:cubicBezTo>
                    <a:pt x="911" y="253"/>
                    <a:pt x="878" y="91"/>
                    <a:pt x="715" y="26"/>
                  </a:cubicBezTo>
                  <a:cubicBezTo>
                    <a:pt x="681" y="8"/>
                    <a:pt x="643" y="0"/>
                    <a:pt x="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926;p46">
              <a:extLst>
                <a:ext uri="{FF2B5EF4-FFF2-40B4-BE49-F238E27FC236}">
                  <a16:creationId xmlns:a16="http://schemas.microsoft.com/office/drawing/2014/main" id="{8517D1D2-967D-5D54-2D71-085803C2A9BA}"/>
                </a:ext>
              </a:extLst>
            </p:cNvPr>
            <p:cNvSpPr/>
            <p:nvPr/>
          </p:nvSpPr>
          <p:spPr>
            <a:xfrm>
              <a:off x="14786675" y="4128000"/>
              <a:ext cx="165075" cy="32525"/>
            </a:xfrm>
            <a:custGeom>
              <a:avLst/>
              <a:gdLst/>
              <a:ahLst/>
              <a:cxnLst/>
              <a:rect l="l" t="t" r="r" b="b"/>
              <a:pathLst>
                <a:path w="6603" h="1301" extrusionOk="0">
                  <a:moveTo>
                    <a:pt x="3253" y="0"/>
                  </a:moveTo>
                  <a:cubicBezTo>
                    <a:pt x="2179" y="0"/>
                    <a:pt x="1106" y="260"/>
                    <a:pt x="163" y="813"/>
                  </a:cubicBezTo>
                  <a:cubicBezTo>
                    <a:pt x="33" y="878"/>
                    <a:pt x="1" y="1041"/>
                    <a:pt x="66" y="1171"/>
                  </a:cubicBezTo>
                  <a:cubicBezTo>
                    <a:pt x="98" y="1268"/>
                    <a:pt x="196" y="1301"/>
                    <a:pt x="293" y="1301"/>
                  </a:cubicBezTo>
                  <a:cubicBezTo>
                    <a:pt x="326" y="1301"/>
                    <a:pt x="391" y="1301"/>
                    <a:pt x="423" y="1268"/>
                  </a:cubicBezTo>
                  <a:cubicBezTo>
                    <a:pt x="1269" y="781"/>
                    <a:pt x="2244" y="521"/>
                    <a:pt x="3253" y="521"/>
                  </a:cubicBezTo>
                  <a:cubicBezTo>
                    <a:pt x="4261" y="521"/>
                    <a:pt x="5269" y="781"/>
                    <a:pt x="6147" y="1268"/>
                  </a:cubicBezTo>
                  <a:cubicBezTo>
                    <a:pt x="6190" y="1290"/>
                    <a:pt x="6237" y="1301"/>
                    <a:pt x="6283" y="1301"/>
                  </a:cubicBezTo>
                  <a:cubicBezTo>
                    <a:pt x="6374" y="1301"/>
                    <a:pt x="6461" y="1258"/>
                    <a:pt x="6505" y="1171"/>
                  </a:cubicBezTo>
                  <a:cubicBezTo>
                    <a:pt x="6602" y="1041"/>
                    <a:pt x="6537" y="878"/>
                    <a:pt x="6407" y="781"/>
                  </a:cubicBezTo>
                  <a:cubicBezTo>
                    <a:pt x="5431" y="260"/>
                    <a:pt x="4358" y="0"/>
                    <a:pt x="32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927;p46">
              <a:extLst>
                <a:ext uri="{FF2B5EF4-FFF2-40B4-BE49-F238E27FC236}">
                  <a16:creationId xmlns:a16="http://schemas.microsoft.com/office/drawing/2014/main" id="{25BF2913-7A61-2008-CD6A-2A8A337351AD}"/>
                </a:ext>
              </a:extLst>
            </p:cNvPr>
            <p:cNvSpPr/>
            <p:nvPr/>
          </p:nvSpPr>
          <p:spPr>
            <a:xfrm>
              <a:off x="14750900" y="4171400"/>
              <a:ext cx="241500" cy="241175"/>
            </a:xfrm>
            <a:custGeom>
              <a:avLst/>
              <a:gdLst/>
              <a:ahLst/>
              <a:cxnLst/>
              <a:rect l="l" t="t" r="r" b="b"/>
              <a:pathLst>
                <a:path w="9660" h="9647" extrusionOk="0">
                  <a:moveTo>
                    <a:pt x="4899" y="539"/>
                  </a:moveTo>
                  <a:cubicBezTo>
                    <a:pt x="6026" y="539"/>
                    <a:pt x="7085" y="991"/>
                    <a:pt x="7871" y="1776"/>
                  </a:cubicBezTo>
                  <a:cubicBezTo>
                    <a:pt x="8683" y="2622"/>
                    <a:pt x="9139" y="3695"/>
                    <a:pt x="9106" y="4866"/>
                  </a:cubicBezTo>
                  <a:cubicBezTo>
                    <a:pt x="9106" y="5971"/>
                    <a:pt x="8651" y="7044"/>
                    <a:pt x="7871" y="7825"/>
                  </a:cubicBezTo>
                  <a:cubicBezTo>
                    <a:pt x="7708" y="7988"/>
                    <a:pt x="7513" y="8150"/>
                    <a:pt x="7350" y="8280"/>
                  </a:cubicBezTo>
                  <a:cubicBezTo>
                    <a:pt x="7545" y="7923"/>
                    <a:pt x="7643" y="7500"/>
                    <a:pt x="7643" y="7110"/>
                  </a:cubicBezTo>
                  <a:cubicBezTo>
                    <a:pt x="7643" y="5679"/>
                    <a:pt x="6505" y="4540"/>
                    <a:pt x="5106" y="4540"/>
                  </a:cubicBezTo>
                  <a:lnTo>
                    <a:pt x="4586" y="4540"/>
                  </a:lnTo>
                  <a:cubicBezTo>
                    <a:pt x="3480" y="4540"/>
                    <a:pt x="2570" y="3630"/>
                    <a:pt x="2570" y="2524"/>
                  </a:cubicBezTo>
                  <a:cubicBezTo>
                    <a:pt x="2570" y="1646"/>
                    <a:pt x="3155" y="866"/>
                    <a:pt x="4033" y="606"/>
                  </a:cubicBezTo>
                  <a:cubicBezTo>
                    <a:pt x="4261" y="573"/>
                    <a:pt x="4521" y="541"/>
                    <a:pt x="4781" y="541"/>
                  </a:cubicBezTo>
                  <a:cubicBezTo>
                    <a:pt x="4820" y="539"/>
                    <a:pt x="4859" y="539"/>
                    <a:pt x="4899" y="539"/>
                  </a:cubicBezTo>
                  <a:close/>
                  <a:moveTo>
                    <a:pt x="4843" y="1"/>
                  </a:moveTo>
                  <a:cubicBezTo>
                    <a:pt x="4225" y="1"/>
                    <a:pt x="3604" y="110"/>
                    <a:pt x="3025" y="345"/>
                  </a:cubicBezTo>
                  <a:cubicBezTo>
                    <a:pt x="2115" y="703"/>
                    <a:pt x="1334" y="1386"/>
                    <a:pt x="781" y="2199"/>
                  </a:cubicBezTo>
                  <a:cubicBezTo>
                    <a:pt x="293" y="2947"/>
                    <a:pt x="1" y="3858"/>
                    <a:pt x="1" y="4801"/>
                  </a:cubicBezTo>
                  <a:cubicBezTo>
                    <a:pt x="1" y="6101"/>
                    <a:pt x="521" y="7337"/>
                    <a:pt x="1432" y="8248"/>
                  </a:cubicBezTo>
                  <a:cubicBezTo>
                    <a:pt x="1497" y="8313"/>
                    <a:pt x="1570" y="8345"/>
                    <a:pt x="1639" y="8345"/>
                  </a:cubicBezTo>
                  <a:cubicBezTo>
                    <a:pt x="1708" y="8345"/>
                    <a:pt x="1773" y="8313"/>
                    <a:pt x="1822" y="8248"/>
                  </a:cubicBezTo>
                  <a:cubicBezTo>
                    <a:pt x="1919" y="8150"/>
                    <a:pt x="1919" y="7988"/>
                    <a:pt x="1822" y="7857"/>
                  </a:cubicBezTo>
                  <a:cubicBezTo>
                    <a:pt x="1009" y="7044"/>
                    <a:pt x="554" y="5971"/>
                    <a:pt x="554" y="4801"/>
                  </a:cubicBezTo>
                  <a:cubicBezTo>
                    <a:pt x="554" y="3402"/>
                    <a:pt x="1236" y="2134"/>
                    <a:pt x="2310" y="1354"/>
                  </a:cubicBezTo>
                  <a:lnTo>
                    <a:pt x="2310" y="1354"/>
                  </a:lnTo>
                  <a:cubicBezTo>
                    <a:pt x="2115" y="1711"/>
                    <a:pt x="2017" y="2102"/>
                    <a:pt x="2017" y="2524"/>
                  </a:cubicBezTo>
                  <a:cubicBezTo>
                    <a:pt x="2017" y="3955"/>
                    <a:pt x="3155" y="5093"/>
                    <a:pt x="4553" y="5093"/>
                  </a:cubicBezTo>
                  <a:lnTo>
                    <a:pt x="5074" y="5093"/>
                  </a:lnTo>
                  <a:cubicBezTo>
                    <a:pt x="6179" y="5093"/>
                    <a:pt x="7090" y="5971"/>
                    <a:pt x="7090" y="7110"/>
                  </a:cubicBezTo>
                  <a:cubicBezTo>
                    <a:pt x="7090" y="7467"/>
                    <a:pt x="6992" y="7857"/>
                    <a:pt x="6797" y="8150"/>
                  </a:cubicBezTo>
                  <a:cubicBezTo>
                    <a:pt x="6472" y="8670"/>
                    <a:pt x="5919" y="8996"/>
                    <a:pt x="5269" y="9093"/>
                  </a:cubicBezTo>
                  <a:cubicBezTo>
                    <a:pt x="5121" y="9110"/>
                    <a:pt x="4973" y="9118"/>
                    <a:pt x="4824" y="9118"/>
                  </a:cubicBezTo>
                  <a:cubicBezTo>
                    <a:pt x="4088" y="9118"/>
                    <a:pt x="3349" y="8919"/>
                    <a:pt x="2700" y="8540"/>
                  </a:cubicBezTo>
                  <a:cubicBezTo>
                    <a:pt x="2657" y="8519"/>
                    <a:pt x="2610" y="8508"/>
                    <a:pt x="2564" y="8508"/>
                  </a:cubicBezTo>
                  <a:cubicBezTo>
                    <a:pt x="2472" y="8508"/>
                    <a:pt x="2386" y="8551"/>
                    <a:pt x="2342" y="8638"/>
                  </a:cubicBezTo>
                  <a:cubicBezTo>
                    <a:pt x="2245" y="8768"/>
                    <a:pt x="2310" y="8931"/>
                    <a:pt x="2440" y="8996"/>
                  </a:cubicBezTo>
                  <a:cubicBezTo>
                    <a:pt x="3188" y="9451"/>
                    <a:pt x="4066" y="9646"/>
                    <a:pt x="4944" y="9646"/>
                  </a:cubicBezTo>
                  <a:cubicBezTo>
                    <a:pt x="6147" y="9614"/>
                    <a:pt x="7383" y="9093"/>
                    <a:pt x="8228" y="8215"/>
                  </a:cubicBezTo>
                  <a:cubicBezTo>
                    <a:pt x="9139" y="7305"/>
                    <a:pt x="9659" y="6134"/>
                    <a:pt x="9659" y="4866"/>
                  </a:cubicBezTo>
                  <a:cubicBezTo>
                    <a:pt x="9659" y="3565"/>
                    <a:pt x="9171" y="2329"/>
                    <a:pt x="8261" y="1419"/>
                  </a:cubicBezTo>
                  <a:cubicBezTo>
                    <a:pt x="7578" y="736"/>
                    <a:pt x="6700" y="280"/>
                    <a:pt x="5789" y="85"/>
                  </a:cubicBezTo>
                  <a:cubicBezTo>
                    <a:pt x="5479" y="30"/>
                    <a:pt x="5161" y="1"/>
                    <a:pt x="48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928;p46">
              <a:extLst>
                <a:ext uri="{FF2B5EF4-FFF2-40B4-BE49-F238E27FC236}">
                  <a16:creationId xmlns:a16="http://schemas.microsoft.com/office/drawing/2014/main" id="{9C106B86-C8E6-9ECA-12F5-F4E91203A595}"/>
                </a:ext>
              </a:extLst>
            </p:cNvPr>
            <p:cNvSpPr/>
            <p:nvPr/>
          </p:nvSpPr>
          <p:spPr>
            <a:xfrm>
              <a:off x="14863100" y="4210925"/>
              <a:ext cx="53675" cy="53675"/>
            </a:xfrm>
            <a:custGeom>
              <a:avLst/>
              <a:gdLst/>
              <a:ahLst/>
              <a:cxnLst/>
              <a:rect l="l" t="t" r="r" b="b"/>
              <a:pathLst>
                <a:path w="2147" h="2147" extrusionOk="0">
                  <a:moveTo>
                    <a:pt x="1074" y="553"/>
                  </a:moveTo>
                  <a:cubicBezTo>
                    <a:pt x="1366" y="553"/>
                    <a:pt x="1626" y="781"/>
                    <a:pt x="1626" y="1073"/>
                  </a:cubicBezTo>
                  <a:cubicBezTo>
                    <a:pt x="1626" y="1366"/>
                    <a:pt x="1366" y="1626"/>
                    <a:pt x="1074" y="1626"/>
                  </a:cubicBezTo>
                  <a:cubicBezTo>
                    <a:pt x="781" y="1626"/>
                    <a:pt x="553" y="1366"/>
                    <a:pt x="553" y="1073"/>
                  </a:cubicBezTo>
                  <a:cubicBezTo>
                    <a:pt x="553" y="781"/>
                    <a:pt x="781" y="553"/>
                    <a:pt x="1074" y="553"/>
                  </a:cubicBezTo>
                  <a:close/>
                  <a:moveTo>
                    <a:pt x="1074" y="0"/>
                  </a:moveTo>
                  <a:cubicBezTo>
                    <a:pt x="488" y="0"/>
                    <a:pt x="0" y="488"/>
                    <a:pt x="0" y="1073"/>
                  </a:cubicBezTo>
                  <a:cubicBezTo>
                    <a:pt x="0" y="1691"/>
                    <a:pt x="488" y="2146"/>
                    <a:pt x="1074" y="2146"/>
                  </a:cubicBezTo>
                  <a:cubicBezTo>
                    <a:pt x="1659" y="2146"/>
                    <a:pt x="2147" y="1659"/>
                    <a:pt x="2147" y="1073"/>
                  </a:cubicBezTo>
                  <a:cubicBezTo>
                    <a:pt x="2147" y="488"/>
                    <a:pt x="1659" y="0"/>
                    <a:pt x="10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929;p46">
              <a:extLst>
                <a:ext uri="{FF2B5EF4-FFF2-40B4-BE49-F238E27FC236}">
                  <a16:creationId xmlns:a16="http://schemas.microsoft.com/office/drawing/2014/main" id="{A75CF15A-792D-DEFF-2989-2B57DD56CCEA}"/>
                </a:ext>
              </a:extLst>
            </p:cNvPr>
            <p:cNvSpPr/>
            <p:nvPr/>
          </p:nvSpPr>
          <p:spPr>
            <a:xfrm>
              <a:off x="14826525" y="4318225"/>
              <a:ext cx="53675" cy="53700"/>
            </a:xfrm>
            <a:custGeom>
              <a:avLst/>
              <a:gdLst/>
              <a:ahLst/>
              <a:cxnLst/>
              <a:rect l="l" t="t" r="r" b="b"/>
              <a:pathLst>
                <a:path w="2147" h="2148" extrusionOk="0">
                  <a:moveTo>
                    <a:pt x="1073" y="554"/>
                  </a:moveTo>
                  <a:cubicBezTo>
                    <a:pt x="1366" y="554"/>
                    <a:pt x="1594" y="781"/>
                    <a:pt x="1594" y="1074"/>
                  </a:cubicBezTo>
                  <a:cubicBezTo>
                    <a:pt x="1594" y="1367"/>
                    <a:pt x="1366" y="1627"/>
                    <a:pt x="1073" y="1627"/>
                  </a:cubicBezTo>
                  <a:cubicBezTo>
                    <a:pt x="781" y="1627"/>
                    <a:pt x="553" y="1367"/>
                    <a:pt x="553" y="1074"/>
                  </a:cubicBezTo>
                  <a:cubicBezTo>
                    <a:pt x="553" y="781"/>
                    <a:pt x="781" y="554"/>
                    <a:pt x="1073" y="554"/>
                  </a:cubicBezTo>
                  <a:close/>
                  <a:moveTo>
                    <a:pt x="1073" y="1"/>
                  </a:moveTo>
                  <a:cubicBezTo>
                    <a:pt x="488" y="1"/>
                    <a:pt x="0" y="489"/>
                    <a:pt x="0" y="1074"/>
                  </a:cubicBezTo>
                  <a:cubicBezTo>
                    <a:pt x="0" y="1659"/>
                    <a:pt x="488" y="2147"/>
                    <a:pt x="1073" y="2147"/>
                  </a:cubicBezTo>
                  <a:cubicBezTo>
                    <a:pt x="1659" y="2147"/>
                    <a:pt x="2146" y="1692"/>
                    <a:pt x="2146" y="1074"/>
                  </a:cubicBezTo>
                  <a:cubicBezTo>
                    <a:pt x="2146" y="489"/>
                    <a:pt x="1659" y="1"/>
                    <a:pt x="10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930;p46">
              <a:extLst>
                <a:ext uri="{FF2B5EF4-FFF2-40B4-BE49-F238E27FC236}">
                  <a16:creationId xmlns:a16="http://schemas.microsoft.com/office/drawing/2014/main" id="{17B374FA-E2BA-F654-2BD4-332D75BA899E}"/>
                </a:ext>
              </a:extLst>
            </p:cNvPr>
            <p:cNvSpPr/>
            <p:nvPr/>
          </p:nvSpPr>
          <p:spPr>
            <a:xfrm>
              <a:off x="14959850" y="4131850"/>
              <a:ext cx="65050" cy="64450"/>
            </a:xfrm>
            <a:custGeom>
              <a:avLst/>
              <a:gdLst/>
              <a:ahLst/>
              <a:cxnLst/>
              <a:rect l="l" t="t" r="r" b="b"/>
              <a:pathLst>
                <a:path w="2602" h="2578" extrusionOk="0">
                  <a:moveTo>
                    <a:pt x="846" y="1017"/>
                  </a:moveTo>
                  <a:lnTo>
                    <a:pt x="1561" y="1732"/>
                  </a:lnTo>
                  <a:lnTo>
                    <a:pt x="618" y="1960"/>
                  </a:lnTo>
                  <a:lnTo>
                    <a:pt x="846" y="1017"/>
                  </a:lnTo>
                  <a:close/>
                  <a:moveTo>
                    <a:pt x="2309" y="1"/>
                  </a:moveTo>
                  <a:cubicBezTo>
                    <a:pt x="2236" y="1"/>
                    <a:pt x="2163" y="25"/>
                    <a:pt x="2114" y="74"/>
                  </a:cubicBezTo>
                  <a:lnTo>
                    <a:pt x="1399" y="789"/>
                  </a:lnTo>
                  <a:lnTo>
                    <a:pt x="976" y="367"/>
                  </a:lnTo>
                  <a:cubicBezTo>
                    <a:pt x="903" y="293"/>
                    <a:pt x="830" y="257"/>
                    <a:pt x="743" y="257"/>
                  </a:cubicBezTo>
                  <a:cubicBezTo>
                    <a:pt x="714" y="257"/>
                    <a:pt x="683" y="261"/>
                    <a:pt x="651" y="269"/>
                  </a:cubicBezTo>
                  <a:cubicBezTo>
                    <a:pt x="521" y="301"/>
                    <a:pt x="456" y="399"/>
                    <a:pt x="423" y="529"/>
                  </a:cubicBezTo>
                  <a:lnTo>
                    <a:pt x="33" y="2123"/>
                  </a:lnTo>
                  <a:cubicBezTo>
                    <a:pt x="0" y="2253"/>
                    <a:pt x="33" y="2383"/>
                    <a:pt x="130" y="2448"/>
                  </a:cubicBezTo>
                  <a:cubicBezTo>
                    <a:pt x="195" y="2545"/>
                    <a:pt x="293" y="2578"/>
                    <a:pt x="391" y="2578"/>
                  </a:cubicBezTo>
                  <a:lnTo>
                    <a:pt x="456" y="2578"/>
                  </a:lnTo>
                  <a:lnTo>
                    <a:pt x="2049" y="2188"/>
                  </a:lnTo>
                  <a:cubicBezTo>
                    <a:pt x="2179" y="2155"/>
                    <a:pt x="2277" y="2058"/>
                    <a:pt x="2309" y="1927"/>
                  </a:cubicBezTo>
                  <a:cubicBezTo>
                    <a:pt x="2342" y="1830"/>
                    <a:pt x="2309" y="1700"/>
                    <a:pt x="2212" y="1602"/>
                  </a:cubicBezTo>
                  <a:lnTo>
                    <a:pt x="1789" y="1180"/>
                  </a:lnTo>
                  <a:lnTo>
                    <a:pt x="2504" y="464"/>
                  </a:lnTo>
                  <a:cubicBezTo>
                    <a:pt x="2602" y="367"/>
                    <a:pt x="2602" y="204"/>
                    <a:pt x="2504" y="74"/>
                  </a:cubicBezTo>
                  <a:cubicBezTo>
                    <a:pt x="2456" y="25"/>
                    <a:pt x="2382" y="1"/>
                    <a:pt x="2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931;p46">
              <a:extLst>
                <a:ext uri="{FF2B5EF4-FFF2-40B4-BE49-F238E27FC236}">
                  <a16:creationId xmlns:a16="http://schemas.microsoft.com/office/drawing/2014/main" id="{FBFECA11-9ECA-4724-355D-7FB219D8833D}"/>
                </a:ext>
              </a:extLst>
            </p:cNvPr>
            <p:cNvSpPr/>
            <p:nvPr/>
          </p:nvSpPr>
          <p:spPr>
            <a:xfrm>
              <a:off x="15002125" y="4235625"/>
              <a:ext cx="83750" cy="59875"/>
            </a:xfrm>
            <a:custGeom>
              <a:avLst/>
              <a:gdLst/>
              <a:ahLst/>
              <a:cxnLst/>
              <a:rect l="l" t="t" r="r" b="b"/>
              <a:pathLst>
                <a:path w="3350" h="2395" extrusionOk="0">
                  <a:moveTo>
                    <a:pt x="1464" y="736"/>
                  </a:moveTo>
                  <a:lnTo>
                    <a:pt x="1626" y="1744"/>
                  </a:lnTo>
                  <a:lnTo>
                    <a:pt x="1626" y="1744"/>
                  </a:lnTo>
                  <a:lnTo>
                    <a:pt x="716" y="1354"/>
                  </a:lnTo>
                  <a:lnTo>
                    <a:pt x="1464" y="736"/>
                  </a:lnTo>
                  <a:close/>
                  <a:moveTo>
                    <a:pt x="1607" y="1"/>
                  </a:moveTo>
                  <a:cubicBezTo>
                    <a:pt x="1535" y="1"/>
                    <a:pt x="1461" y="23"/>
                    <a:pt x="1399" y="85"/>
                  </a:cubicBezTo>
                  <a:lnTo>
                    <a:pt x="130" y="1126"/>
                  </a:lnTo>
                  <a:cubicBezTo>
                    <a:pt x="33" y="1224"/>
                    <a:pt x="0" y="1354"/>
                    <a:pt x="0" y="1451"/>
                  </a:cubicBezTo>
                  <a:cubicBezTo>
                    <a:pt x="33" y="1581"/>
                    <a:pt x="98" y="1711"/>
                    <a:pt x="228" y="1744"/>
                  </a:cubicBezTo>
                  <a:lnTo>
                    <a:pt x="1756" y="2362"/>
                  </a:lnTo>
                  <a:cubicBezTo>
                    <a:pt x="1789" y="2394"/>
                    <a:pt x="1854" y="2394"/>
                    <a:pt x="1886" y="2394"/>
                  </a:cubicBezTo>
                  <a:cubicBezTo>
                    <a:pt x="1951" y="2394"/>
                    <a:pt x="2017" y="2362"/>
                    <a:pt x="2082" y="2329"/>
                  </a:cubicBezTo>
                  <a:cubicBezTo>
                    <a:pt x="2179" y="2264"/>
                    <a:pt x="2212" y="2134"/>
                    <a:pt x="2212" y="2004"/>
                  </a:cubicBezTo>
                  <a:lnTo>
                    <a:pt x="2114" y="1419"/>
                  </a:lnTo>
                  <a:lnTo>
                    <a:pt x="3122" y="1256"/>
                  </a:lnTo>
                  <a:cubicBezTo>
                    <a:pt x="3252" y="1256"/>
                    <a:pt x="3350" y="1093"/>
                    <a:pt x="3350" y="963"/>
                  </a:cubicBezTo>
                  <a:cubicBezTo>
                    <a:pt x="3322" y="822"/>
                    <a:pt x="3219" y="730"/>
                    <a:pt x="3086" y="730"/>
                  </a:cubicBezTo>
                  <a:cubicBezTo>
                    <a:pt x="3066" y="730"/>
                    <a:pt x="3046" y="732"/>
                    <a:pt x="3025" y="736"/>
                  </a:cubicBezTo>
                  <a:lnTo>
                    <a:pt x="2049" y="866"/>
                  </a:lnTo>
                  <a:lnTo>
                    <a:pt x="1951" y="280"/>
                  </a:lnTo>
                  <a:cubicBezTo>
                    <a:pt x="1919" y="150"/>
                    <a:pt x="1854" y="53"/>
                    <a:pt x="1724" y="20"/>
                  </a:cubicBezTo>
                  <a:cubicBezTo>
                    <a:pt x="1688" y="8"/>
                    <a:pt x="1648" y="1"/>
                    <a:pt x="16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932;p46">
              <a:extLst>
                <a:ext uri="{FF2B5EF4-FFF2-40B4-BE49-F238E27FC236}">
                  <a16:creationId xmlns:a16="http://schemas.microsoft.com/office/drawing/2014/main" id="{C78276C4-37F1-C047-9CCD-F507CB26D653}"/>
                </a:ext>
              </a:extLst>
            </p:cNvPr>
            <p:cNvSpPr/>
            <p:nvPr/>
          </p:nvSpPr>
          <p:spPr>
            <a:xfrm>
              <a:off x="14718375" y="4132050"/>
              <a:ext cx="65900" cy="64250"/>
            </a:xfrm>
            <a:custGeom>
              <a:avLst/>
              <a:gdLst/>
              <a:ahLst/>
              <a:cxnLst/>
              <a:rect l="l" t="t" r="r" b="b"/>
              <a:pathLst>
                <a:path w="2636" h="2570" extrusionOk="0">
                  <a:moveTo>
                    <a:pt x="1757" y="1009"/>
                  </a:moveTo>
                  <a:lnTo>
                    <a:pt x="1985" y="1952"/>
                  </a:lnTo>
                  <a:lnTo>
                    <a:pt x="1042" y="1724"/>
                  </a:lnTo>
                  <a:lnTo>
                    <a:pt x="1757" y="1009"/>
                  </a:lnTo>
                  <a:close/>
                  <a:moveTo>
                    <a:pt x="306" y="1"/>
                  </a:moveTo>
                  <a:cubicBezTo>
                    <a:pt x="237" y="1"/>
                    <a:pt x="164" y="33"/>
                    <a:pt x="99" y="98"/>
                  </a:cubicBezTo>
                  <a:cubicBezTo>
                    <a:pt x="1" y="196"/>
                    <a:pt x="1" y="359"/>
                    <a:pt x="99" y="456"/>
                  </a:cubicBezTo>
                  <a:lnTo>
                    <a:pt x="814" y="1172"/>
                  </a:lnTo>
                  <a:lnTo>
                    <a:pt x="391" y="1594"/>
                  </a:lnTo>
                  <a:cubicBezTo>
                    <a:pt x="294" y="1692"/>
                    <a:pt x="261" y="1822"/>
                    <a:pt x="294" y="1919"/>
                  </a:cubicBezTo>
                  <a:cubicBezTo>
                    <a:pt x="326" y="2050"/>
                    <a:pt x="424" y="2147"/>
                    <a:pt x="554" y="2180"/>
                  </a:cubicBezTo>
                  <a:lnTo>
                    <a:pt x="2147" y="2570"/>
                  </a:lnTo>
                  <a:lnTo>
                    <a:pt x="2245" y="2570"/>
                  </a:lnTo>
                  <a:cubicBezTo>
                    <a:pt x="2342" y="2570"/>
                    <a:pt x="2407" y="2537"/>
                    <a:pt x="2505" y="2472"/>
                  </a:cubicBezTo>
                  <a:cubicBezTo>
                    <a:pt x="2603" y="2375"/>
                    <a:pt x="2635" y="2245"/>
                    <a:pt x="2603" y="2115"/>
                  </a:cubicBezTo>
                  <a:lnTo>
                    <a:pt x="2212" y="521"/>
                  </a:lnTo>
                  <a:cubicBezTo>
                    <a:pt x="2180" y="391"/>
                    <a:pt x="2082" y="326"/>
                    <a:pt x="1952" y="293"/>
                  </a:cubicBezTo>
                  <a:cubicBezTo>
                    <a:pt x="1926" y="285"/>
                    <a:pt x="1898" y="281"/>
                    <a:pt x="1868" y="281"/>
                  </a:cubicBezTo>
                  <a:cubicBezTo>
                    <a:pt x="1787" y="281"/>
                    <a:pt x="1698" y="311"/>
                    <a:pt x="1627" y="359"/>
                  </a:cubicBezTo>
                  <a:lnTo>
                    <a:pt x="1204" y="814"/>
                  </a:lnTo>
                  <a:lnTo>
                    <a:pt x="489" y="98"/>
                  </a:lnTo>
                  <a:cubicBezTo>
                    <a:pt x="440" y="33"/>
                    <a:pt x="375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933;p46">
              <a:extLst>
                <a:ext uri="{FF2B5EF4-FFF2-40B4-BE49-F238E27FC236}">
                  <a16:creationId xmlns:a16="http://schemas.microsoft.com/office/drawing/2014/main" id="{AD38BCA6-9D9C-37E6-6EF7-E83818E72623}"/>
                </a:ext>
              </a:extLst>
            </p:cNvPr>
            <p:cNvSpPr/>
            <p:nvPr/>
          </p:nvSpPr>
          <p:spPr>
            <a:xfrm>
              <a:off x="14657400" y="4235625"/>
              <a:ext cx="84600" cy="59875"/>
            </a:xfrm>
            <a:custGeom>
              <a:avLst/>
              <a:gdLst/>
              <a:ahLst/>
              <a:cxnLst/>
              <a:rect l="l" t="t" r="r" b="b"/>
              <a:pathLst>
                <a:path w="3384" h="2395" extrusionOk="0">
                  <a:moveTo>
                    <a:pt x="1887" y="736"/>
                  </a:moveTo>
                  <a:lnTo>
                    <a:pt x="2668" y="1354"/>
                  </a:lnTo>
                  <a:lnTo>
                    <a:pt x="1757" y="1744"/>
                  </a:lnTo>
                  <a:lnTo>
                    <a:pt x="1757" y="1744"/>
                  </a:lnTo>
                  <a:lnTo>
                    <a:pt x="1887" y="736"/>
                  </a:lnTo>
                  <a:close/>
                  <a:moveTo>
                    <a:pt x="1758" y="1"/>
                  </a:moveTo>
                  <a:cubicBezTo>
                    <a:pt x="1718" y="1"/>
                    <a:pt x="1675" y="8"/>
                    <a:pt x="1627" y="20"/>
                  </a:cubicBezTo>
                  <a:cubicBezTo>
                    <a:pt x="1529" y="53"/>
                    <a:pt x="1432" y="150"/>
                    <a:pt x="1432" y="280"/>
                  </a:cubicBezTo>
                  <a:lnTo>
                    <a:pt x="1334" y="898"/>
                  </a:lnTo>
                  <a:lnTo>
                    <a:pt x="326" y="736"/>
                  </a:lnTo>
                  <a:cubicBezTo>
                    <a:pt x="309" y="732"/>
                    <a:pt x="292" y="730"/>
                    <a:pt x="275" y="730"/>
                  </a:cubicBezTo>
                  <a:cubicBezTo>
                    <a:pt x="157" y="730"/>
                    <a:pt x="34" y="822"/>
                    <a:pt x="34" y="963"/>
                  </a:cubicBezTo>
                  <a:cubicBezTo>
                    <a:pt x="1" y="1093"/>
                    <a:pt x="99" y="1256"/>
                    <a:pt x="261" y="1256"/>
                  </a:cubicBezTo>
                  <a:lnTo>
                    <a:pt x="1237" y="1419"/>
                  </a:lnTo>
                  <a:lnTo>
                    <a:pt x="1139" y="2004"/>
                  </a:lnTo>
                  <a:cubicBezTo>
                    <a:pt x="1139" y="2134"/>
                    <a:pt x="1172" y="2264"/>
                    <a:pt x="1269" y="2329"/>
                  </a:cubicBezTo>
                  <a:cubicBezTo>
                    <a:pt x="1334" y="2394"/>
                    <a:pt x="1399" y="2394"/>
                    <a:pt x="1497" y="2394"/>
                  </a:cubicBezTo>
                  <a:lnTo>
                    <a:pt x="1594" y="2394"/>
                  </a:lnTo>
                  <a:lnTo>
                    <a:pt x="3123" y="1744"/>
                  </a:lnTo>
                  <a:cubicBezTo>
                    <a:pt x="3253" y="1711"/>
                    <a:pt x="3318" y="1614"/>
                    <a:pt x="3351" y="1484"/>
                  </a:cubicBezTo>
                  <a:cubicBezTo>
                    <a:pt x="3383" y="1354"/>
                    <a:pt x="3318" y="1224"/>
                    <a:pt x="3220" y="1126"/>
                  </a:cubicBezTo>
                  <a:lnTo>
                    <a:pt x="1952" y="85"/>
                  </a:lnTo>
                  <a:cubicBezTo>
                    <a:pt x="1890" y="23"/>
                    <a:pt x="1828" y="1"/>
                    <a:pt x="1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ADOLESCENCIA</a:t>
            </a:r>
            <a:endParaRPr dirty="0"/>
          </a:p>
        </p:txBody>
      </p:sp>
      <p:sp>
        <p:nvSpPr>
          <p:cNvPr id="169" name="Google Shape;169;p16"/>
          <p:cNvSpPr/>
          <p:nvPr/>
        </p:nvSpPr>
        <p:spPr>
          <a:xfrm>
            <a:off x="710863" y="1345775"/>
            <a:ext cx="604800" cy="604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710863" y="3435323"/>
            <a:ext cx="604800" cy="604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710863" y="2738807"/>
            <a:ext cx="604800" cy="604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2" name="Google Shape;172;p16"/>
          <p:cNvSpPr/>
          <p:nvPr/>
        </p:nvSpPr>
        <p:spPr>
          <a:xfrm>
            <a:off x="710838" y="2042279"/>
            <a:ext cx="604800" cy="604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3" name="Google Shape;173;p16"/>
          <p:cNvSpPr/>
          <p:nvPr/>
        </p:nvSpPr>
        <p:spPr>
          <a:xfrm>
            <a:off x="710863" y="4131839"/>
            <a:ext cx="604800" cy="604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1920449" y="1484525"/>
            <a:ext cx="3190393" cy="32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Baja tolerancia a la frutración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0" name="Google Shape;180;p16"/>
          <p:cNvSpPr txBox="1"/>
          <p:nvPr/>
        </p:nvSpPr>
        <p:spPr>
          <a:xfrm>
            <a:off x="1920449" y="4270600"/>
            <a:ext cx="3190391" cy="32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Cambios en la autoestima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1" name="Google Shape;181;p16"/>
          <p:cNvSpPr txBox="1"/>
          <p:nvPr/>
        </p:nvSpPr>
        <p:spPr>
          <a:xfrm>
            <a:off x="1920449" y="3574081"/>
            <a:ext cx="3190391" cy="32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Más sueño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2" name="Google Shape;182;p16"/>
          <p:cNvSpPr txBox="1"/>
          <p:nvPr/>
        </p:nvSpPr>
        <p:spPr>
          <a:xfrm>
            <a:off x="1920449" y="2877563"/>
            <a:ext cx="3190391" cy="32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Cercanía a los amigos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1920450" y="2181044"/>
            <a:ext cx="3190392" cy="32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Bajo control de impulsos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84" name="Google Shape;184;p16"/>
          <p:cNvCxnSpPr>
            <a:cxnSpLocks/>
            <a:stCxn id="169" idx="6"/>
            <a:endCxn id="174" idx="1"/>
          </p:cNvCxnSpPr>
          <p:nvPr/>
        </p:nvCxnSpPr>
        <p:spPr>
          <a:xfrm>
            <a:off x="1315663" y="1648175"/>
            <a:ext cx="604786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6"/>
          <p:cNvCxnSpPr>
            <a:cxnSpLocks/>
            <a:stCxn id="172" idx="6"/>
            <a:endCxn id="183" idx="1"/>
          </p:cNvCxnSpPr>
          <p:nvPr/>
        </p:nvCxnSpPr>
        <p:spPr>
          <a:xfrm>
            <a:off x="1315638" y="2344679"/>
            <a:ext cx="604812" cy="1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6"/>
          <p:cNvCxnSpPr>
            <a:cxnSpLocks/>
            <a:stCxn id="171" idx="6"/>
            <a:endCxn id="182" idx="1"/>
          </p:cNvCxnSpPr>
          <p:nvPr/>
        </p:nvCxnSpPr>
        <p:spPr>
          <a:xfrm>
            <a:off x="1315663" y="3041207"/>
            <a:ext cx="604786" cy="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6"/>
          <p:cNvCxnSpPr>
            <a:cxnSpLocks/>
            <a:stCxn id="170" idx="6"/>
            <a:endCxn id="181" idx="1"/>
          </p:cNvCxnSpPr>
          <p:nvPr/>
        </p:nvCxnSpPr>
        <p:spPr>
          <a:xfrm>
            <a:off x="1315663" y="3737723"/>
            <a:ext cx="604786" cy="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6"/>
          <p:cNvCxnSpPr>
            <a:cxnSpLocks/>
            <a:stCxn id="173" idx="6"/>
            <a:endCxn id="180" idx="1"/>
          </p:cNvCxnSpPr>
          <p:nvPr/>
        </p:nvCxnSpPr>
        <p:spPr>
          <a:xfrm>
            <a:off x="1315663" y="4434239"/>
            <a:ext cx="604786" cy="1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16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Cambios psicológicos y emocionales</a:t>
            </a:r>
            <a:endParaRPr sz="20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95" name="Google Shape;195;p16"/>
          <p:cNvGrpSpPr/>
          <p:nvPr/>
        </p:nvGrpSpPr>
        <p:grpSpPr>
          <a:xfrm>
            <a:off x="708932" y="1352179"/>
            <a:ext cx="604800" cy="477280"/>
            <a:chOff x="-647407" y="1505829"/>
            <a:chExt cx="365778" cy="276547"/>
          </a:xfrm>
        </p:grpSpPr>
        <p:sp>
          <p:nvSpPr>
            <p:cNvPr id="196" name="Google Shape;196;p16"/>
            <p:cNvSpPr/>
            <p:nvPr/>
          </p:nvSpPr>
          <p:spPr>
            <a:xfrm>
              <a:off x="-642268" y="1511202"/>
              <a:ext cx="355499" cy="187237"/>
            </a:xfrm>
            <a:custGeom>
              <a:avLst/>
              <a:gdLst/>
              <a:ahLst/>
              <a:cxnLst/>
              <a:rect l="l" t="t" r="r" b="b"/>
              <a:pathLst>
                <a:path w="17984" h="9757" extrusionOk="0">
                  <a:moveTo>
                    <a:pt x="9008" y="0"/>
                  </a:moveTo>
                  <a:cubicBezTo>
                    <a:pt x="4033" y="0"/>
                    <a:pt x="0" y="4033"/>
                    <a:pt x="33" y="8976"/>
                  </a:cubicBezTo>
                  <a:lnTo>
                    <a:pt x="33" y="9756"/>
                  </a:lnTo>
                  <a:lnTo>
                    <a:pt x="17984" y="9756"/>
                  </a:lnTo>
                  <a:lnTo>
                    <a:pt x="17984" y="8976"/>
                  </a:lnTo>
                  <a:cubicBezTo>
                    <a:pt x="17984" y="4033"/>
                    <a:pt x="13951" y="0"/>
                    <a:pt x="9008" y="0"/>
                  </a:cubicBezTo>
                  <a:close/>
                </a:path>
              </a:pathLst>
            </a:custGeom>
            <a:solidFill>
              <a:srgbClr val="F9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-642268" y="1690302"/>
              <a:ext cx="355499" cy="39340"/>
            </a:xfrm>
            <a:custGeom>
              <a:avLst/>
              <a:gdLst/>
              <a:ahLst/>
              <a:cxnLst/>
              <a:rect l="l" t="t" r="r" b="b"/>
              <a:pathLst>
                <a:path w="17984" h="2050" extrusionOk="0">
                  <a:moveTo>
                    <a:pt x="33" y="0"/>
                  </a:moveTo>
                  <a:lnTo>
                    <a:pt x="33" y="1821"/>
                  </a:lnTo>
                  <a:cubicBezTo>
                    <a:pt x="0" y="1952"/>
                    <a:pt x="98" y="2049"/>
                    <a:pt x="228" y="2049"/>
                  </a:cubicBezTo>
                  <a:lnTo>
                    <a:pt x="17756" y="2049"/>
                  </a:lnTo>
                  <a:cubicBezTo>
                    <a:pt x="17886" y="2049"/>
                    <a:pt x="17984" y="1952"/>
                    <a:pt x="17984" y="1821"/>
                  </a:cubicBezTo>
                  <a:lnTo>
                    <a:pt x="179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-604353" y="1554878"/>
              <a:ext cx="89389" cy="80521"/>
            </a:xfrm>
            <a:custGeom>
              <a:avLst/>
              <a:gdLst/>
              <a:ahLst/>
              <a:cxnLst/>
              <a:rect l="l" t="t" r="r" b="b"/>
              <a:pathLst>
                <a:path w="4522" h="4196" extrusionOk="0">
                  <a:moveTo>
                    <a:pt x="3676" y="1"/>
                  </a:moveTo>
                  <a:cubicBezTo>
                    <a:pt x="2017" y="846"/>
                    <a:pt x="716" y="2277"/>
                    <a:pt x="33" y="4001"/>
                  </a:cubicBezTo>
                  <a:cubicBezTo>
                    <a:pt x="1" y="4098"/>
                    <a:pt x="98" y="4196"/>
                    <a:pt x="196" y="4196"/>
                  </a:cubicBezTo>
                  <a:lnTo>
                    <a:pt x="1432" y="4196"/>
                  </a:lnTo>
                  <a:cubicBezTo>
                    <a:pt x="1497" y="4196"/>
                    <a:pt x="1562" y="4163"/>
                    <a:pt x="1562" y="4131"/>
                  </a:cubicBezTo>
                  <a:cubicBezTo>
                    <a:pt x="1920" y="3350"/>
                    <a:pt x="2440" y="2700"/>
                    <a:pt x="3058" y="2147"/>
                  </a:cubicBezTo>
                  <a:cubicBezTo>
                    <a:pt x="3480" y="1789"/>
                    <a:pt x="3936" y="1497"/>
                    <a:pt x="4424" y="1236"/>
                  </a:cubicBezTo>
                  <a:lnTo>
                    <a:pt x="4521" y="879"/>
                  </a:lnTo>
                  <a:lnTo>
                    <a:pt x="4521" y="98"/>
                  </a:lnTo>
                  <a:lnTo>
                    <a:pt x="4131" y="131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-531708" y="1538970"/>
              <a:ext cx="136297" cy="39647"/>
            </a:xfrm>
            <a:custGeom>
              <a:avLst/>
              <a:gdLst/>
              <a:ahLst/>
              <a:cxnLst/>
              <a:rect l="l" t="t" r="r" b="b"/>
              <a:pathLst>
                <a:path w="6895" h="2066" extrusionOk="0">
                  <a:moveTo>
                    <a:pt x="3415" y="0"/>
                  </a:moveTo>
                  <a:cubicBezTo>
                    <a:pt x="2244" y="0"/>
                    <a:pt x="1074" y="277"/>
                    <a:pt x="1" y="830"/>
                  </a:cubicBezTo>
                  <a:lnTo>
                    <a:pt x="716" y="2033"/>
                  </a:lnTo>
                  <a:lnTo>
                    <a:pt x="716" y="2065"/>
                  </a:lnTo>
                  <a:cubicBezTo>
                    <a:pt x="1562" y="1659"/>
                    <a:pt x="2480" y="1456"/>
                    <a:pt x="3395" y="1456"/>
                  </a:cubicBezTo>
                  <a:cubicBezTo>
                    <a:pt x="4309" y="1456"/>
                    <a:pt x="5220" y="1659"/>
                    <a:pt x="6049" y="2065"/>
                  </a:cubicBezTo>
                  <a:lnTo>
                    <a:pt x="6342" y="2000"/>
                  </a:lnTo>
                  <a:lnTo>
                    <a:pt x="6895" y="1187"/>
                  </a:lnTo>
                  <a:lnTo>
                    <a:pt x="6830" y="830"/>
                  </a:lnTo>
                  <a:cubicBezTo>
                    <a:pt x="5757" y="277"/>
                    <a:pt x="4586" y="0"/>
                    <a:pt x="3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-411502" y="1554264"/>
              <a:ext cx="86799" cy="81135"/>
            </a:xfrm>
            <a:custGeom>
              <a:avLst/>
              <a:gdLst/>
              <a:ahLst/>
              <a:cxnLst/>
              <a:rect l="l" t="t" r="r" b="b"/>
              <a:pathLst>
                <a:path w="4391" h="4228" extrusionOk="0">
                  <a:moveTo>
                    <a:pt x="716" y="0"/>
                  </a:moveTo>
                  <a:lnTo>
                    <a:pt x="1" y="1236"/>
                  </a:lnTo>
                  <a:lnTo>
                    <a:pt x="1" y="1268"/>
                  </a:lnTo>
                  <a:cubicBezTo>
                    <a:pt x="1237" y="1886"/>
                    <a:pt x="2245" y="2894"/>
                    <a:pt x="2830" y="4130"/>
                  </a:cubicBezTo>
                  <a:cubicBezTo>
                    <a:pt x="2862" y="4195"/>
                    <a:pt x="2928" y="4228"/>
                    <a:pt x="2960" y="4228"/>
                  </a:cubicBezTo>
                  <a:lnTo>
                    <a:pt x="4228" y="4228"/>
                  </a:lnTo>
                  <a:cubicBezTo>
                    <a:pt x="4326" y="4228"/>
                    <a:pt x="4391" y="4130"/>
                    <a:pt x="4358" y="4033"/>
                  </a:cubicBezTo>
                  <a:lnTo>
                    <a:pt x="4326" y="4033"/>
                  </a:lnTo>
                  <a:cubicBezTo>
                    <a:pt x="3643" y="2276"/>
                    <a:pt x="2375" y="846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-425003" y="1596367"/>
              <a:ext cx="58176" cy="55881"/>
            </a:xfrm>
            <a:custGeom>
              <a:avLst/>
              <a:gdLst/>
              <a:ahLst/>
              <a:cxnLst/>
              <a:rect l="l" t="t" r="r" b="b"/>
              <a:pathLst>
                <a:path w="2943" h="2912" extrusionOk="0">
                  <a:moveTo>
                    <a:pt x="2721" y="0"/>
                  </a:moveTo>
                  <a:cubicBezTo>
                    <a:pt x="2694" y="0"/>
                    <a:pt x="2664" y="6"/>
                    <a:pt x="2635" y="17"/>
                  </a:cubicBezTo>
                  <a:lnTo>
                    <a:pt x="586" y="895"/>
                  </a:lnTo>
                  <a:lnTo>
                    <a:pt x="1" y="1416"/>
                  </a:lnTo>
                  <a:lnTo>
                    <a:pt x="1464" y="2912"/>
                  </a:lnTo>
                  <a:lnTo>
                    <a:pt x="1952" y="2326"/>
                  </a:lnTo>
                  <a:lnTo>
                    <a:pt x="2863" y="245"/>
                  </a:lnTo>
                  <a:cubicBezTo>
                    <a:pt x="2943" y="112"/>
                    <a:pt x="2848" y="0"/>
                    <a:pt x="2721" y="0"/>
                  </a:cubicBezTo>
                  <a:close/>
                </a:path>
              </a:pathLst>
            </a:custGeom>
            <a:solidFill>
              <a:srgbClr val="918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-586345" y="1599188"/>
              <a:ext cx="212797" cy="177047"/>
            </a:xfrm>
            <a:custGeom>
              <a:avLst/>
              <a:gdLst/>
              <a:ahLst/>
              <a:cxnLst/>
              <a:rect l="l" t="t" r="r" b="b"/>
              <a:pathLst>
                <a:path w="10765" h="9226" extrusionOk="0">
                  <a:moveTo>
                    <a:pt x="6147" y="1"/>
                  </a:moveTo>
                  <a:cubicBezTo>
                    <a:pt x="2049" y="1"/>
                    <a:pt x="0" y="4976"/>
                    <a:pt x="2895" y="7870"/>
                  </a:cubicBezTo>
                  <a:cubicBezTo>
                    <a:pt x="3841" y="8806"/>
                    <a:pt x="4998" y="9225"/>
                    <a:pt x="6131" y="9225"/>
                  </a:cubicBezTo>
                  <a:cubicBezTo>
                    <a:pt x="8501" y="9225"/>
                    <a:pt x="10764" y="7391"/>
                    <a:pt x="10764" y="4618"/>
                  </a:cubicBezTo>
                  <a:cubicBezTo>
                    <a:pt x="10764" y="2082"/>
                    <a:pt x="8716" y="1"/>
                    <a:pt x="6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-554856" y="1599572"/>
              <a:ext cx="107377" cy="176471"/>
            </a:xfrm>
            <a:custGeom>
              <a:avLst/>
              <a:gdLst/>
              <a:ahLst/>
              <a:cxnLst/>
              <a:rect l="l" t="t" r="r" b="b"/>
              <a:pathLst>
                <a:path w="5432" h="9196" extrusionOk="0">
                  <a:moveTo>
                    <a:pt x="4582" y="0"/>
                  </a:moveTo>
                  <a:cubicBezTo>
                    <a:pt x="2102" y="0"/>
                    <a:pt x="1" y="1997"/>
                    <a:pt x="1" y="4598"/>
                  </a:cubicBezTo>
                  <a:cubicBezTo>
                    <a:pt x="1" y="7173"/>
                    <a:pt x="2108" y="9196"/>
                    <a:pt x="4591" y="9196"/>
                  </a:cubicBezTo>
                  <a:cubicBezTo>
                    <a:pt x="4867" y="9196"/>
                    <a:pt x="5148" y="9171"/>
                    <a:pt x="5432" y="9119"/>
                  </a:cubicBezTo>
                  <a:cubicBezTo>
                    <a:pt x="3253" y="8696"/>
                    <a:pt x="1692" y="6810"/>
                    <a:pt x="1692" y="4598"/>
                  </a:cubicBezTo>
                  <a:cubicBezTo>
                    <a:pt x="1692" y="2387"/>
                    <a:pt x="3253" y="501"/>
                    <a:pt x="5432" y="78"/>
                  </a:cubicBezTo>
                  <a:cubicBezTo>
                    <a:pt x="5145" y="25"/>
                    <a:pt x="4861" y="0"/>
                    <a:pt x="458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-505358" y="1697172"/>
              <a:ext cx="81660" cy="41815"/>
            </a:xfrm>
            <a:custGeom>
              <a:avLst/>
              <a:gdLst/>
              <a:ahLst/>
              <a:cxnLst/>
              <a:rect l="l" t="t" r="r" b="b"/>
              <a:pathLst>
                <a:path w="4131" h="2179" extrusionOk="0">
                  <a:moveTo>
                    <a:pt x="1822" y="0"/>
                  </a:moveTo>
                  <a:cubicBezTo>
                    <a:pt x="814" y="0"/>
                    <a:pt x="1" y="781"/>
                    <a:pt x="33" y="1789"/>
                  </a:cubicBezTo>
                  <a:cubicBezTo>
                    <a:pt x="1" y="1886"/>
                    <a:pt x="98" y="1984"/>
                    <a:pt x="196" y="1984"/>
                  </a:cubicBezTo>
                  <a:cubicBezTo>
                    <a:pt x="814" y="2114"/>
                    <a:pt x="1440" y="2179"/>
                    <a:pt x="2070" y="2179"/>
                  </a:cubicBezTo>
                  <a:cubicBezTo>
                    <a:pt x="2700" y="2179"/>
                    <a:pt x="3334" y="2114"/>
                    <a:pt x="3968" y="1984"/>
                  </a:cubicBezTo>
                  <a:cubicBezTo>
                    <a:pt x="4066" y="1984"/>
                    <a:pt x="4131" y="1886"/>
                    <a:pt x="4131" y="1789"/>
                  </a:cubicBezTo>
                  <a:cubicBezTo>
                    <a:pt x="4131" y="781"/>
                    <a:pt x="3318" y="0"/>
                    <a:pt x="2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-379004" y="1531505"/>
              <a:ext cx="97375" cy="203126"/>
            </a:xfrm>
            <a:custGeom>
              <a:avLst/>
              <a:gdLst/>
              <a:ahLst/>
              <a:cxnLst/>
              <a:rect l="l" t="t" r="r" b="b"/>
              <a:pathLst>
                <a:path w="4926" h="10585" extrusionOk="0">
                  <a:moveTo>
                    <a:pt x="377" y="0"/>
                  </a:moveTo>
                  <a:cubicBezTo>
                    <a:pt x="138" y="0"/>
                    <a:pt x="0" y="341"/>
                    <a:pt x="243" y="503"/>
                  </a:cubicBezTo>
                  <a:cubicBezTo>
                    <a:pt x="1479" y="1284"/>
                    <a:pt x="2519" y="2357"/>
                    <a:pt x="3235" y="3625"/>
                  </a:cubicBezTo>
                  <a:cubicBezTo>
                    <a:pt x="3983" y="4926"/>
                    <a:pt x="4405" y="6422"/>
                    <a:pt x="4373" y="7918"/>
                  </a:cubicBezTo>
                  <a:lnTo>
                    <a:pt x="4373" y="8048"/>
                  </a:lnTo>
                  <a:lnTo>
                    <a:pt x="1349" y="8048"/>
                  </a:lnTo>
                  <a:cubicBezTo>
                    <a:pt x="1056" y="8080"/>
                    <a:pt x="1056" y="8536"/>
                    <a:pt x="1349" y="8568"/>
                  </a:cubicBezTo>
                  <a:lnTo>
                    <a:pt x="4373" y="8568"/>
                  </a:lnTo>
                  <a:lnTo>
                    <a:pt x="4373" y="10031"/>
                  </a:lnTo>
                  <a:lnTo>
                    <a:pt x="926" y="10031"/>
                  </a:lnTo>
                  <a:cubicBezTo>
                    <a:pt x="763" y="10031"/>
                    <a:pt x="666" y="10162"/>
                    <a:pt x="666" y="10324"/>
                  </a:cubicBezTo>
                  <a:cubicBezTo>
                    <a:pt x="666" y="10454"/>
                    <a:pt x="763" y="10584"/>
                    <a:pt x="926" y="10584"/>
                  </a:cubicBezTo>
                  <a:lnTo>
                    <a:pt x="4438" y="10584"/>
                  </a:lnTo>
                  <a:cubicBezTo>
                    <a:pt x="4698" y="10584"/>
                    <a:pt x="4926" y="10357"/>
                    <a:pt x="4926" y="10096"/>
                  </a:cubicBezTo>
                  <a:lnTo>
                    <a:pt x="4926" y="7918"/>
                  </a:lnTo>
                  <a:cubicBezTo>
                    <a:pt x="4926" y="6324"/>
                    <a:pt x="4503" y="4731"/>
                    <a:pt x="3722" y="3365"/>
                  </a:cubicBezTo>
                  <a:cubicBezTo>
                    <a:pt x="2942" y="1999"/>
                    <a:pt x="1836" y="861"/>
                    <a:pt x="536" y="48"/>
                  </a:cubicBezTo>
                  <a:cubicBezTo>
                    <a:pt x="480" y="15"/>
                    <a:pt x="427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-610659" y="1533501"/>
              <a:ext cx="291116" cy="107522"/>
            </a:xfrm>
            <a:custGeom>
              <a:avLst/>
              <a:gdLst/>
              <a:ahLst/>
              <a:cxnLst/>
              <a:rect l="l" t="t" r="r" b="b"/>
              <a:pathLst>
                <a:path w="14727" h="5603" extrusionOk="0">
                  <a:moveTo>
                    <a:pt x="7409" y="554"/>
                  </a:moveTo>
                  <a:cubicBezTo>
                    <a:pt x="8442" y="554"/>
                    <a:pt x="9474" y="773"/>
                    <a:pt x="10433" y="1212"/>
                  </a:cubicBezTo>
                  <a:lnTo>
                    <a:pt x="9978" y="1993"/>
                  </a:lnTo>
                  <a:cubicBezTo>
                    <a:pt x="9149" y="1635"/>
                    <a:pt x="8271" y="1456"/>
                    <a:pt x="7397" y="1456"/>
                  </a:cubicBezTo>
                  <a:cubicBezTo>
                    <a:pt x="6523" y="1456"/>
                    <a:pt x="5653" y="1635"/>
                    <a:pt x="4840" y="1993"/>
                  </a:cubicBezTo>
                  <a:lnTo>
                    <a:pt x="4385" y="1212"/>
                  </a:lnTo>
                  <a:cubicBezTo>
                    <a:pt x="5344" y="773"/>
                    <a:pt x="6377" y="554"/>
                    <a:pt x="7409" y="554"/>
                  </a:cubicBezTo>
                  <a:close/>
                  <a:moveTo>
                    <a:pt x="3897" y="1472"/>
                  </a:moveTo>
                  <a:lnTo>
                    <a:pt x="4352" y="2253"/>
                  </a:lnTo>
                  <a:cubicBezTo>
                    <a:pt x="3930" y="2480"/>
                    <a:pt x="3572" y="2741"/>
                    <a:pt x="3214" y="3066"/>
                  </a:cubicBezTo>
                  <a:lnTo>
                    <a:pt x="3214" y="3033"/>
                  </a:lnTo>
                  <a:cubicBezTo>
                    <a:pt x="2564" y="3586"/>
                    <a:pt x="2043" y="4269"/>
                    <a:pt x="1686" y="5049"/>
                  </a:cubicBezTo>
                  <a:lnTo>
                    <a:pt x="678" y="5049"/>
                  </a:lnTo>
                  <a:cubicBezTo>
                    <a:pt x="1328" y="3521"/>
                    <a:pt x="2434" y="2253"/>
                    <a:pt x="3897" y="1472"/>
                  </a:cubicBezTo>
                  <a:close/>
                  <a:moveTo>
                    <a:pt x="7393" y="1"/>
                  </a:moveTo>
                  <a:cubicBezTo>
                    <a:pt x="6182" y="1"/>
                    <a:pt x="4970" y="285"/>
                    <a:pt x="3865" y="854"/>
                  </a:cubicBezTo>
                  <a:cubicBezTo>
                    <a:pt x="2141" y="1732"/>
                    <a:pt x="808" y="3196"/>
                    <a:pt x="125" y="5017"/>
                  </a:cubicBezTo>
                  <a:cubicBezTo>
                    <a:pt x="1" y="5265"/>
                    <a:pt x="202" y="5572"/>
                    <a:pt x="474" y="5572"/>
                  </a:cubicBezTo>
                  <a:cubicBezTo>
                    <a:pt x="488" y="5572"/>
                    <a:pt x="501" y="5571"/>
                    <a:pt x="515" y="5570"/>
                  </a:cubicBezTo>
                  <a:lnTo>
                    <a:pt x="1783" y="5570"/>
                  </a:lnTo>
                  <a:cubicBezTo>
                    <a:pt x="1946" y="5570"/>
                    <a:pt x="2076" y="5472"/>
                    <a:pt x="2141" y="5342"/>
                  </a:cubicBezTo>
                  <a:cubicBezTo>
                    <a:pt x="3144" y="3219"/>
                    <a:pt x="5236" y="1983"/>
                    <a:pt x="7419" y="1983"/>
                  </a:cubicBezTo>
                  <a:cubicBezTo>
                    <a:pt x="8279" y="1983"/>
                    <a:pt x="9152" y="2174"/>
                    <a:pt x="9978" y="2578"/>
                  </a:cubicBezTo>
                  <a:cubicBezTo>
                    <a:pt x="10173" y="2676"/>
                    <a:pt x="10368" y="2806"/>
                    <a:pt x="10531" y="2903"/>
                  </a:cubicBezTo>
                  <a:cubicBezTo>
                    <a:pt x="10582" y="2942"/>
                    <a:pt x="10639" y="2960"/>
                    <a:pt x="10694" y="2960"/>
                  </a:cubicBezTo>
                  <a:cubicBezTo>
                    <a:pt x="10779" y="2960"/>
                    <a:pt x="10862" y="2917"/>
                    <a:pt x="10921" y="2838"/>
                  </a:cubicBezTo>
                  <a:cubicBezTo>
                    <a:pt x="10986" y="2708"/>
                    <a:pt x="10954" y="2545"/>
                    <a:pt x="10824" y="2448"/>
                  </a:cubicBezTo>
                  <a:cubicBezTo>
                    <a:pt x="10694" y="2383"/>
                    <a:pt x="10596" y="2318"/>
                    <a:pt x="10466" y="2253"/>
                  </a:cubicBezTo>
                  <a:lnTo>
                    <a:pt x="10921" y="1472"/>
                  </a:lnTo>
                  <a:cubicBezTo>
                    <a:pt x="12352" y="2253"/>
                    <a:pt x="13490" y="3521"/>
                    <a:pt x="14108" y="5049"/>
                  </a:cubicBezTo>
                  <a:lnTo>
                    <a:pt x="13133" y="5049"/>
                  </a:lnTo>
                  <a:cubicBezTo>
                    <a:pt x="13100" y="4984"/>
                    <a:pt x="13068" y="4919"/>
                    <a:pt x="13035" y="4854"/>
                  </a:cubicBezTo>
                  <a:lnTo>
                    <a:pt x="13035" y="4887"/>
                  </a:lnTo>
                  <a:cubicBezTo>
                    <a:pt x="12991" y="4776"/>
                    <a:pt x="12901" y="4725"/>
                    <a:pt x="12807" y="4725"/>
                  </a:cubicBezTo>
                  <a:cubicBezTo>
                    <a:pt x="12763" y="4725"/>
                    <a:pt x="12719" y="4736"/>
                    <a:pt x="12677" y="4757"/>
                  </a:cubicBezTo>
                  <a:cubicBezTo>
                    <a:pt x="12515" y="4822"/>
                    <a:pt x="12482" y="4984"/>
                    <a:pt x="12547" y="5115"/>
                  </a:cubicBezTo>
                  <a:cubicBezTo>
                    <a:pt x="12580" y="5212"/>
                    <a:pt x="12645" y="5277"/>
                    <a:pt x="12677" y="5342"/>
                  </a:cubicBezTo>
                  <a:cubicBezTo>
                    <a:pt x="12742" y="5505"/>
                    <a:pt x="12872" y="5602"/>
                    <a:pt x="13035" y="5602"/>
                  </a:cubicBezTo>
                  <a:lnTo>
                    <a:pt x="14303" y="5602"/>
                  </a:lnTo>
                  <a:cubicBezTo>
                    <a:pt x="14433" y="5602"/>
                    <a:pt x="14563" y="5537"/>
                    <a:pt x="14629" y="5407"/>
                  </a:cubicBezTo>
                  <a:cubicBezTo>
                    <a:pt x="14726" y="5277"/>
                    <a:pt x="14726" y="5147"/>
                    <a:pt x="14694" y="5017"/>
                  </a:cubicBezTo>
                  <a:cubicBezTo>
                    <a:pt x="13978" y="3196"/>
                    <a:pt x="12645" y="1732"/>
                    <a:pt x="10921" y="854"/>
                  </a:cubicBezTo>
                  <a:cubicBezTo>
                    <a:pt x="9816" y="285"/>
                    <a:pt x="8604" y="1"/>
                    <a:pt x="7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-647407" y="1505829"/>
              <a:ext cx="261643" cy="228802"/>
            </a:xfrm>
            <a:custGeom>
              <a:avLst/>
              <a:gdLst/>
              <a:ahLst/>
              <a:cxnLst/>
              <a:rect l="l" t="t" r="r" b="b"/>
              <a:pathLst>
                <a:path w="13236" h="11923" extrusionOk="0">
                  <a:moveTo>
                    <a:pt x="9260" y="0"/>
                  </a:moveTo>
                  <a:cubicBezTo>
                    <a:pt x="4393" y="0"/>
                    <a:pt x="26" y="3915"/>
                    <a:pt x="0" y="9256"/>
                  </a:cubicBezTo>
                  <a:lnTo>
                    <a:pt x="0" y="11434"/>
                  </a:lnTo>
                  <a:cubicBezTo>
                    <a:pt x="0" y="11695"/>
                    <a:pt x="228" y="11922"/>
                    <a:pt x="488" y="11922"/>
                  </a:cubicBezTo>
                  <a:lnTo>
                    <a:pt x="4000" y="11922"/>
                  </a:lnTo>
                  <a:cubicBezTo>
                    <a:pt x="4163" y="11922"/>
                    <a:pt x="4293" y="11792"/>
                    <a:pt x="4293" y="11662"/>
                  </a:cubicBezTo>
                  <a:cubicBezTo>
                    <a:pt x="4293" y="11500"/>
                    <a:pt x="4163" y="11369"/>
                    <a:pt x="4000" y="11369"/>
                  </a:cubicBezTo>
                  <a:lnTo>
                    <a:pt x="553" y="11369"/>
                  </a:lnTo>
                  <a:lnTo>
                    <a:pt x="553" y="9906"/>
                  </a:lnTo>
                  <a:lnTo>
                    <a:pt x="3577" y="9906"/>
                  </a:lnTo>
                  <a:cubicBezTo>
                    <a:pt x="3585" y="9907"/>
                    <a:pt x="3592" y="9907"/>
                    <a:pt x="3599" y="9907"/>
                  </a:cubicBezTo>
                  <a:cubicBezTo>
                    <a:pt x="3856" y="9907"/>
                    <a:pt x="3862" y="9381"/>
                    <a:pt x="3619" y="9381"/>
                  </a:cubicBezTo>
                  <a:cubicBezTo>
                    <a:pt x="3606" y="9381"/>
                    <a:pt x="3592" y="9382"/>
                    <a:pt x="3577" y="9386"/>
                  </a:cubicBezTo>
                  <a:lnTo>
                    <a:pt x="553" y="9386"/>
                  </a:lnTo>
                  <a:lnTo>
                    <a:pt x="553" y="9256"/>
                  </a:lnTo>
                  <a:cubicBezTo>
                    <a:pt x="553" y="4224"/>
                    <a:pt x="4690" y="537"/>
                    <a:pt x="9285" y="537"/>
                  </a:cubicBezTo>
                  <a:cubicBezTo>
                    <a:pt x="10451" y="537"/>
                    <a:pt x="11647" y="775"/>
                    <a:pt x="12813" y="1288"/>
                  </a:cubicBezTo>
                  <a:cubicBezTo>
                    <a:pt x="12848" y="1306"/>
                    <a:pt x="12885" y="1314"/>
                    <a:pt x="12922" y="1314"/>
                  </a:cubicBezTo>
                  <a:cubicBezTo>
                    <a:pt x="13023" y="1314"/>
                    <a:pt x="13123" y="1254"/>
                    <a:pt x="13171" y="1158"/>
                  </a:cubicBezTo>
                  <a:cubicBezTo>
                    <a:pt x="13236" y="1028"/>
                    <a:pt x="13171" y="866"/>
                    <a:pt x="13008" y="801"/>
                  </a:cubicBezTo>
                  <a:cubicBezTo>
                    <a:pt x="11768" y="253"/>
                    <a:pt x="10498" y="0"/>
                    <a:pt x="9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-581206" y="1591589"/>
              <a:ext cx="220645" cy="190787"/>
            </a:xfrm>
            <a:custGeom>
              <a:avLst/>
              <a:gdLst/>
              <a:ahLst/>
              <a:cxnLst/>
              <a:rect l="l" t="t" r="r" b="b"/>
              <a:pathLst>
                <a:path w="11162" h="9942" extrusionOk="0">
                  <a:moveTo>
                    <a:pt x="10439" y="624"/>
                  </a:moveTo>
                  <a:lnTo>
                    <a:pt x="9789" y="2055"/>
                  </a:lnTo>
                  <a:cubicBezTo>
                    <a:pt x="9561" y="1762"/>
                    <a:pt x="9269" y="1502"/>
                    <a:pt x="8976" y="1242"/>
                  </a:cubicBezTo>
                  <a:lnTo>
                    <a:pt x="10439" y="624"/>
                  </a:lnTo>
                  <a:close/>
                  <a:moveTo>
                    <a:pt x="10612" y="1"/>
                  </a:moveTo>
                  <a:cubicBezTo>
                    <a:pt x="10555" y="1"/>
                    <a:pt x="10497" y="13"/>
                    <a:pt x="10439" y="39"/>
                  </a:cubicBezTo>
                  <a:lnTo>
                    <a:pt x="8456" y="884"/>
                  </a:lnTo>
                  <a:cubicBezTo>
                    <a:pt x="7708" y="397"/>
                    <a:pt x="6797" y="169"/>
                    <a:pt x="5919" y="169"/>
                  </a:cubicBezTo>
                  <a:cubicBezTo>
                    <a:pt x="5106" y="169"/>
                    <a:pt x="4293" y="364"/>
                    <a:pt x="3610" y="754"/>
                  </a:cubicBezTo>
                  <a:cubicBezTo>
                    <a:pt x="3333" y="893"/>
                    <a:pt x="3481" y="1244"/>
                    <a:pt x="3732" y="1244"/>
                  </a:cubicBezTo>
                  <a:cubicBezTo>
                    <a:pt x="3776" y="1244"/>
                    <a:pt x="3822" y="1234"/>
                    <a:pt x="3870" y="1210"/>
                  </a:cubicBezTo>
                  <a:cubicBezTo>
                    <a:pt x="4533" y="846"/>
                    <a:pt x="5253" y="672"/>
                    <a:pt x="5963" y="672"/>
                  </a:cubicBezTo>
                  <a:cubicBezTo>
                    <a:pt x="7414" y="672"/>
                    <a:pt x="8830" y="1396"/>
                    <a:pt x="9659" y="2705"/>
                  </a:cubicBezTo>
                  <a:cubicBezTo>
                    <a:pt x="10895" y="4657"/>
                    <a:pt x="10374" y="7258"/>
                    <a:pt x="8521" y="8591"/>
                  </a:cubicBezTo>
                  <a:cubicBezTo>
                    <a:pt x="7737" y="9159"/>
                    <a:pt x="6830" y="9434"/>
                    <a:pt x="5932" y="9434"/>
                  </a:cubicBezTo>
                  <a:cubicBezTo>
                    <a:pt x="4669" y="9434"/>
                    <a:pt x="3425" y="8889"/>
                    <a:pt x="2570" y="7843"/>
                  </a:cubicBezTo>
                  <a:cubicBezTo>
                    <a:pt x="1106" y="6055"/>
                    <a:pt x="1269" y="3453"/>
                    <a:pt x="2960" y="1860"/>
                  </a:cubicBezTo>
                  <a:cubicBezTo>
                    <a:pt x="3057" y="1762"/>
                    <a:pt x="3057" y="1600"/>
                    <a:pt x="2960" y="1470"/>
                  </a:cubicBezTo>
                  <a:cubicBezTo>
                    <a:pt x="2911" y="1421"/>
                    <a:pt x="2838" y="1396"/>
                    <a:pt x="2765" y="1396"/>
                  </a:cubicBezTo>
                  <a:cubicBezTo>
                    <a:pt x="2692" y="1396"/>
                    <a:pt x="2618" y="1421"/>
                    <a:pt x="2570" y="1470"/>
                  </a:cubicBezTo>
                  <a:cubicBezTo>
                    <a:pt x="1" y="3876"/>
                    <a:pt x="716" y="8136"/>
                    <a:pt x="3935" y="9535"/>
                  </a:cubicBezTo>
                  <a:cubicBezTo>
                    <a:pt x="4577" y="9813"/>
                    <a:pt x="5234" y="9942"/>
                    <a:pt x="5874" y="9942"/>
                  </a:cubicBezTo>
                  <a:cubicBezTo>
                    <a:pt x="8450" y="9942"/>
                    <a:pt x="10765" y="7859"/>
                    <a:pt x="10765" y="5047"/>
                  </a:cubicBezTo>
                  <a:cubicBezTo>
                    <a:pt x="10765" y="4201"/>
                    <a:pt x="10537" y="3356"/>
                    <a:pt x="10114" y="2608"/>
                  </a:cubicBezTo>
                  <a:lnTo>
                    <a:pt x="11025" y="624"/>
                  </a:lnTo>
                  <a:cubicBezTo>
                    <a:pt x="11161" y="324"/>
                    <a:pt x="10908" y="1"/>
                    <a:pt x="10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-523900" y="1647125"/>
              <a:ext cx="43647" cy="31971"/>
            </a:xfrm>
            <a:custGeom>
              <a:avLst/>
              <a:gdLst/>
              <a:ahLst/>
              <a:cxnLst/>
              <a:rect l="l" t="t" r="r" b="b"/>
              <a:pathLst>
                <a:path w="2208" h="1666" extrusionOk="0">
                  <a:moveTo>
                    <a:pt x="376" y="0"/>
                  </a:moveTo>
                  <a:cubicBezTo>
                    <a:pt x="151" y="0"/>
                    <a:pt x="1" y="304"/>
                    <a:pt x="191" y="494"/>
                  </a:cubicBezTo>
                  <a:lnTo>
                    <a:pt x="776" y="917"/>
                  </a:lnTo>
                  <a:lnTo>
                    <a:pt x="776" y="1340"/>
                  </a:lnTo>
                  <a:cubicBezTo>
                    <a:pt x="760" y="1486"/>
                    <a:pt x="906" y="1559"/>
                    <a:pt x="1053" y="1559"/>
                  </a:cubicBezTo>
                  <a:cubicBezTo>
                    <a:pt x="1199" y="1559"/>
                    <a:pt x="1345" y="1486"/>
                    <a:pt x="1329" y="1340"/>
                  </a:cubicBezTo>
                  <a:lnTo>
                    <a:pt x="1329" y="1340"/>
                  </a:lnTo>
                  <a:lnTo>
                    <a:pt x="1752" y="1632"/>
                  </a:lnTo>
                  <a:cubicBezTo>
                    <a:pt x="1784" y="1665"/>
                    <a:pt x="1849" y="1665"/>
                    <a:pt x="1914" y="1665"/>
                  </a:cubicBezTo>
                  <a:cubicBezTo>
                    <a:pt x="1980" y="1665"/>
                    <a:pt x="2077" y="1632"/>
                    <a:pt x="2110" y="1567"/>
                  </a:cubicBezTo>
                  <a:cubicBezTo>
                    <a:pt x="2207" y="1437"/>
                    <a:pt x="2175" y="1275"/>
                    <a:pt x="2077" y="1177"/>
                  </a:cubicBezTo>
                  <a:lnTo>
                    <a:pt x="2045" y="1177"/>
                  </a:lnTo>
                  <a:lnTo>
                    <a:pt x="516" y="39"/>
                  </a:lnTo>
                  <a:cubicBezTo>
                    <a:pt x="468" y="12"/>
                    <a:pt x="421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-448605" y="1646779"/>
              <a:ext cx="43548" cy="32354"/>
            </a:xfrm>
            <a:custGeom>
              <a:avLst/>
              <a:gdLst/>
              <a:ahLst/>
              <a:cxnLst/>
              <a:rect l="l" t="t" r="r" b="b"/>
              <a:pathLst>
                <a:path w="2203" h="1686" extrusionOk="0">
                  <a:moveTo>
                    <a:pt x="1878" y="0"/>
                  </a:moveTo>
                  <a:cubicBezTo>
                    <a:pt x="1823" y="0"/>
                    <a:pt x="1766" y="19"/>
                    <a:pt x="1715" y="57"/>
                  </a:cubicBezTo>
                  <a:lnTo>
                    <a:pt x="187" y="1195"/>
                  </a:lnTo>
                  <a:cubicBezTo>
                    <a:pt x="0" y="1351"/>
                    <a:pt x="81" y="1685"/>
                    <a:pt x="317" y="1685"/>
                  </a:cubicBezTo>
                  <a:cubicBezTo>
                    <a:pt x="327" y="1685"/>
                    <a:pt x="338" y="1684"/>
                    <a:pt x="349" y="1683"/>
                  </a:cubicBezTo>
                  <a:cubicBezTo>
                    <a:pt x="414" y="1683"/>
                    <a:pt x="479" y="1683"/>
                    <a:pt x="512" y="1650"/>
                  </a:cubicBezTo>
                  <a:lnTo>
                    <a:pt x="935" y="1358"/>
                  </a:lnTo>
                  <a:cubicBezTo>
                    <a:pt x="935" y="1488"/>
                    <a:pt x="1032" y="1618"/>
                    <a:pt x="1195" y="1618"/>
                  </a:cubicBezTo>
                  <a:cubicBezTo>
                    <a:pt x="1325" y="1618"/>
                    <a:pt x="1455" y="1488"/>
                    <a:pt x="1455" y="1358"/>
                  </a:cubicBezTo>
                  <a:lnTo>
                    <a:pt x="1455" y="935"/>
                  </a:lnTo>
                  <a:lnTo>
                    <a:pt x="2040" y="512"/>
                  </a:lnTo>
                  <a:cubicBezTo>
                    <a:pt x="2170" y="415"/>
                    <a:pt x="2203" y="252"/>
                    <a:pt x="2105" y="122"/>
                  </a:cubicBezTo>
                  <a:cubicBezTo>
                    <a:pt x="2046" y="43"/>
                    <a:pt x="196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-510497" y="1691549"/>
              <a:ext cx="91958" cy="53060"/>
            </a:xfrm>
            <a:custGeom>
              <a:avLst/>
              <a:gdLst/>
              <a:ahLst/>
              <a:cxnLst/>
              <a:rect l="l" t="t" r="r" b="b"/>
              <a:pathLst>
                <a:path w="4652" h="2765" extrusionOk="0">
                  <a:moveTo>
                    <a:pt x="2082" y="0"/>
                  </a:moveTo>
                  <a:cubicBezTo>
                    <a:pt x="944" y="0"/>
                    <a:pt x="1" y="943"/>
                    <a:pt x="1" y="2082"/>
                  </a:cubicBezTo>
                  <a:cubicBezTo>
                    <a:pt x="1" y="2309"/>
                    <a:pt x="163" y="2504"/>
                    <a:pt x="391" y="2537"/>
                  </a:cubicBezTo>
                  <a:cubicBezTo>
                    <a:pt x="586" y="2602"/>
                    <a:pt x="781" y="2634"/>
                    <a:pt x="1009" y="2667"/>
                  </a:cubicBezTo>
                  <a:cubicBezTo>
                    <a:pt x="1139" y="2667"/>
                    <a:pt x="1269" y="2569"/>
                    <a:pt x="1302" y="2439"/>
                  </a:cubicBezTo>
                  <a:cubicBezTo>
                    <a:pt x="1334" y="2277"/>
                    <a:pt x="1236" y="2147"/>
                    <a:pt x="1074" y="2114"/>
                  </a:cubicBezTo>
                  <a:cubicBezTo>
                    <a:pt x="911" y="2082"/>
                    <a:pt x="716" y="2049"/>
                    <a:pt x="554" y="2017"/>
                  </a:cubicBezTo>
                  <a:cubicBezTo>
                    <a:pt x="586" y="1204"/>
                    <a:pt x="1236" y="553"/>
                    <a:pt x="2082" y="553"/>
                  </a:cubicBezTo>
                  <a:lnTo>
                    <a:pt x="2602" y="553"/>
                  </a:lnTo>
                  <a:cubicBezTo>
                    <a:pt x="3415" y="553"/>
                    <a:pt x="4098" y="1204"/>
                    <a:pt x="4131" y="2017"/>
                  </a:cubicBezTo>
                  <a:cubicBezTo>
                    <a:pt x="3480" y="2147"/>
                    <a:pt x="2830" y="2212"/>
                    <a:pt x="2212" y="2212"/>
                  </a:cubicBezTo>
                  <a:cubicBezTo>
                    <a:pt x="2049" y="2212"/>
                    <a:pt x="1919" y="2342"/>
                    <a:pt x="1919" y="2472"/>
                  </a:cubicBezTo>
                  <a:cubicBezTo>
                    <a:pt x="1919" y="2634"/>
                    <a:pt x="2049" y="2765"/>
                    <a:pt x="2180" y="2765"/>
                  </a:cubicBezTo>
                  <a:lnTo>
                    <a:pt x="2342" y="2765"/>
                  </a:lnTo>
                  <a:cubicBezTo>
                    <a:pt x="2993" y="2732"/>
                    <a:pt x="3643" y="2667"/>
                    <a:pt x="4293" y="2537"/>
                  </a:cubicBezTo>
                  <a:cubicBezTo>
                    <a:pt x="4488" y="2504"/>
                    <a:pt x="4651" y="2309"/>
                    <a:pt x="4651" y="2082"/>
                  </a:cubicBezTo>
                  <a:cubicBezTo>
                    <a:pt x="4651" y="943"/>
                    <a:pt x="3740" y="0"/>
                    <a:pt x="2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16"/>
          <p:cNvGrpSpPr/>
          <p:nvPr/>
        </p:nvGrpSpPr>
        <p:grpSpPr>
          <a:xfrm>
            <a:off x="687051" y="2091769"/>
            <a:ext cx="690699" cy="503355"/>
            <a:chOff x="-647470" y="2157271"/>
            <a:chExt cx="437096" cy="365767"/>
          </a:xfrm>
        </p:grpSpPr>
        <p:sp>
          <p:nvSpPr>
            <p:cNvPr id="213" name="Google Shape;213;p16"/>
            <p:cNvSpPr/>
            <p:nvPr/>
          </p:nvSpPr>
          <p:spPr>
            <a:xfrm>
              <a:off x="-459272" y="2214969"/>
              <a:ext cx="26529" cy="249186"/>
            </a:xfrm>
            <a:custGeom>
              <a:avLst/>
              <a:gdLst/>
              <a:ahLst/>
              <a:cxnLst/>
              <a:rect l="l" t="t" r="r" b="b"/>
              <a:pathLst>
                <a:path w="1350" h="12611" extrusionOk="0">
                  <a:moveTo>
                    <a:pt x="671" y="1"/>
                  </a:moveTo>
                  <a:cubicBezTo>
                    <a:pt x="333" y="1"/>
                    <a:pt x="0" y="237"/>
                    <a:pt x="49" y="708"/>
                  </a:cubicBezTo>
                  <a:lnTo>
                    <a:pt x="49" y="12025"/>
                  </a:lnTo>
                  <a:cubicBezTo>
                    <a:pt x="65" y="12415"/>
                    <a:pt x="366" y="12610"/>
                    <a:pt x="671" y="12610"/>
                  </a:cubicBezTo>
                  <a:cubicBezTo>
                    <a:pt x="976" y="12610"/>
                    <a:pt x="1285" y="12415"/>
                    <a:pt x="1317" y="12025"/>
                  </a:cubicBezTo>
                  <a:lnTo>
                    <a:pt x="1317" y="708"/>
                  </a:lnTo>
                  <a:cubicBezTo>
                    <a:pt x="1350" y="237"/>
                    <a:pt x="1008" y="1"/>
                    <a:pt x="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-542612" y="2248362"/>
              <a:ext cx="193287" cy="183881"/>
            </a:xfrm>
            <a:custGeom>
              <a:avLst/>
              <a:gdLst/>
              <a:ahLst/>
              <a:cxnLst/>
              <a:rect l="l" t="t" r="r" b="b"/>
              <a:pathLst>
                <a:path w="9836" h="9306" extrusionOk="0">
                  <a:moveTo>
                    <a:pt x="922" y="0"/>
                  </a:moveTo>
                  <a:cubicBezTo>
                    <a:pt x="422" y="0"/>
                    <a:pt x="0" y="647"/>
                    <a:pt x="453" y="1099"/>
                  </a:cubicBezTo>
                  <a:lnTo>
                    <a:pt x="8452" y="9099"/>
                  </a:lnTo>
                  <a:cubicBezTo>
                    <a:pt x="8590" y="9245"/>
                    <a:pt x="8747" y="9305"/>
                    <a:pt x="8900" y="9305"/>
                  </a:cubicBezTo>
                  <a:cubicBezTo>
                    <a:pt x="9395" y="9305"/>
                    <a:pt x="9836" y="8661"/>
                    <a:pt x="9363" y="8189"/>
                  </a:cubicBezTo>
                  <a:lnTo>
                    <a:pt x="1363" y="189"/>
                  </a:lnTo>
                  <a:cubicBezTo>
                    <a:pt x="1223" y="56"/>
                    <a:pt x="1069" y="0"/>
                    <a:pt x="9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-572717" y="2327914"/>
              <a:ext cx="253085" cy="25075"/>
            </a:xfrm>
            <a:custGeom>
              <a:avLst/>
              <a:gdLst/>
              <a:ahLst/>
              <a:cxnLst/>
              <a:rect l="l" t="t" r="r" b="b"/>
              <a:pathLst>
                <a:path w="12879" h="1269" extrusionOk="0">
                  <a:moveTo>
                    <a:pt x="781" y="0"/>
                  </a:moveTo>
                  <a:cubicBezTo>
                    <a:pt x="1" y="33"/>
                    <a:pt x="1" y="1203"/>
                    <a:pt x="781" y="1269"/>
                  </a:cubicBezTo>
                  <a:lnTo>
                    <a:pt x="12098" y="1269"/>
                  </a:lnTo>
                  <a:cubicBezTo>
                    <a:pt x="12879" y="1203"/>
                    <a:pt x="12879" y="33"/>
                    <a:pt x="120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-573995" y="2244371"/>
              <a:ext cx="223676" cy="192739"/>
            </a:xfrm>
            <a:custGeom>
              <a:avLst/>
              <a:gdLst/>
              <a:ahLst/>
              <a:cxnLst/>
              <a:rect l="l" t="t" r="r" b="b"/>
              <a:pathLst>
                <a:path w="11383" h="9754" extrusionOk="0">
                  <a:moveTo>
                    <a:pt x="6478" y="1149"/>
                  </a:moveTo>
                  <a:cubicBezTo>
                    <a:pt x="8398" y="1149"/>
                    <a:pt x="10245" y="2634"/>
                    <a:pt x="10245" y="4879"/>
                  </a:cubicBezTo>
                  <a:cubicBezTo>
                    <a:pt x="10245" y="6927"/>
                    <a:pt x="8554" y="8618"/>
                    <a:pt x="6505" y="8618"/>
                  </a:cubicBezTo>
                  <a:cubicBezTo>
                    <a:pt x="3188" y="8618"/>
                    <a:pt x="1529" y="4586"/>
                    <a:pt x="3871" y="2245"/>
                  </a:cubicBezTo>
                  <a:cubicBezTo>
                    <a:pt x="4628" y="1488"/>
                    <a:pt x="5561" y="1149"/>
                    <a:pt x="6478" y="1149"/>
                  </a:cubicBezTo>
                  <a:close/>
                  <a:moveTo>
                    <a:pt x="6505" y="1"/>
                  </a:moveTo>
                  <a:cubicBezTo>
                    <a:pt x="2147" y="1"/>
                    <a:pt x="1" y="5236"/>
                    <a:pt x="3058" y="8326"/>
                  </a:cubicBezTo>
                  <a:cubicBezTo>
                    <a:pt x="4054" y="9312"/>
                    <a:pt x="5275" y="9753"/>
                    <a:pt x="6470" y="9753"/>
                  </a:cubicBezTo>
                  <a:cubicBezTo>
                    <a:pt x="8981" y="9753"/>
                    <a:pt x="11383" y="7808"/>
                    <a:pt x="11383" y="4879"/>
                  </a:cubicBezTo>
                  <a:cubicBezTo>
                    <a:pt x="11383" y="2180"/>
                    <a:pt x="9204" y="1"/>
                    <a:pt x="65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-497297" y="2302839"/>
              <a:ext cx="89471" cy="77002"/>
            </a:xfrm>
            <a:custGeom>
              <a:avLst/>
              <a:gdLst/>
              <a:ahLst/>
              <a:cxnLst/>
              <a:rect l="l" t="t" r="r" b="b"/>
              <a:pathLst>
                <a:path w="4553" h="3897" extrusionOk="0">
                  <a:moveTo>
                    <a:pt x="2660" y="0"/>
                  </a:moveTo>
                  <a:cubicBezTo>
                    <a:pt x="2640" y="0"/>
                    <a:pt x="2621" y="0"/>
                    <a:pt x="2602" y="1"/>
                  </a:cubicBezTo>
                  <a:cubicBezTo>
                    <a:pt x="878" y="1"/>
                    <a:pt x="0" y="2082"/>
                    <a:pt x="1236" y="3318"/>
                  </a:cubicBezTo>
                  <a:cubicBezTo>
                    <a:pt x="1636" y="3718"/>
                    <a:pt x="2125" y="3897"/>
                    <a:pt x="2603" y="3897"/>
                  </a:cubicBezTo>
                  <a:cubicBezTo>
                    <a:pt x="3601" y="3897"/>
                    <a:pt x="4553" y="3118"/>
                    <a:pt x="4553" y="1952"/>
                  </a:cubicBezTo>
                  <a:cubicBezTo>
                    <a:pt x="4553" y="866"/>
                    <a:pt x="3706" y="0"/>
                    <a:pt x="2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-531175" y="2368381"/>
              <a:ext cx="56890" cy="57856"/>
            </a:xfrm>
            <a:custGeom>
              <a:avLst/>
              <a:gdLst/>
              <a:ahLst/>
              <a:cxnLst/>
              <a:rect l="l" t="t" r="r" b="b"/>
              <a:pathLst>
                <a:path w="2895" h="2928" extrusionOk="0">
                  <a:moveTo>
                    <a:pt x="879" y="1"/>
                  </a:moveTo>
                  <a:lnTo>
                    <a:pt x="1" y="879"/>
                  </a:lnTo>
                  <a:cubicBezTo>
                    <a:pt x="456" y="1725"/>
                    <a:pt x="1171" y="2472"/>
                    <a:pt x="2017" y="2928"/>
                  </a:cubicBezTo>
                  <a:lnTo>
                    <a:pt x="2895" y="2050"/>
                  </a:lnTo>
                  <a:cubicBezTo>
                    <a:pt x="1984" y="1659"/>
                    <a:pt x="1236" y="912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-418693" y="2255298"/>
              <a:ext cx="57518" cy="57204"/>
            </a:xfrm>
            <a:custGeom>
              <a:avLst/>
              <a:gdLst/>
              <a:ahLst/>
              <a:cxnLst/>
              <a:rect l="l" t="t" r="r" b="b"/>
              <a:pathLst>
                <a:path w="2927" h="2895" extrusionOk="0">
                  <a:moveTo>
                    <a:pt x="878" y="1"/>
                  </a:moveTo>
                  <a:lnTo>
                    <a:pt x="0" y="879"/>
                  </a:lnTo>
                  <a:cubicBezTo>
                    <a:pt x="911" y="1236"/>
                    <a:pt x="1659" y="1984"/>
                    <a:pt x="2049" y="2895"/>
                  </a:cubicBezTo>
                  <a:lnTo>
                    <a:pt x="2927" y="2017"/>
                  </a:lnTo>
                  <a:cubicBezTo>
                    <a:pt x="2472" y="1171"/>
                    <a:pt x="1756" y="456"/>
                    <a:pt x="87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-622552" y="2162764"/>
              <a:ext cx="412178" cy="355067"/>
            </a:xfrm>
            <a:custGeom>
              <a:avLst/>
              <a:gdLst/>
              <a:ahLst/>
              <a:cxnLst/>
              <a:rect l="l" t="t" r="r" b="b"/>
              <a:pathLst>
                <a:path w="20976" h="17969" extrusionOk="0">
                  <a:moveTo>
                    <a:pt x="8996" y="1607"/>
                  </a:moveTo>
                  <a:cubicBezTo>
                    <a:pt x="10618" y="1607"/>
                    <a:pt x="12244" y="2141"/>
                    <a:pt x="13594" y="3220"/>
                  </a:cubicBezTo>
                  <a:cubicBezTo>
                    <a:pt x="13626" y="3253"/>
                    <a:pt x="13626" y="3318"/>
                    <a:pt x="13594" y="3350"/>
                  </a:cubicBezTo>
                  <a:lnTo>
                    <a:pt x="3350" y="13561"/>
                  </a:lnTo>
                  <a:cubicBezTo>
                    <a:pt x="3334" y="13578"/>
                    <a:pt x="3317" y="13586"/>
                    <a:pt x="3301" y="13586"/>
                  </a:cubicBezTo>
                  <a:cubicBezTo>
                    <a:pt x="3285" y="13586"/>
                    <a:pt x="3269" y="13578"/>
                    <a:pt x="3252" y="13561"/>
                  </a:cubicBezTo>
                  <a:cubicBezTo>
                    <a:pt x="911" y="10635"/>
                    <a:pt x="1139" y="6407"/>
                    <a:pt x="3773" y="3773"/>
                  </a:cubicBezTo>
                  <a:cubicBezTo>
                    <a:pt x="5210" y="2336"/>
                    <a:pt x="7100" y="1607"/>
                    <a:pt x="8996" y="1607"/>
                  </a:cubicBezTo>
                  <a:close/>
                  <a:moveTo>
                    <a:pt x="14671" y="4366"/>
                  </a:moveTo>
                  <a:cubicBezTo>
                    <a:pt x="14691" y="4366"/>
                    <a:pt x="14716" y="4375"/>
                    <a:pt x="14732" y="4391"/>
                  </a:cubicBezTo>
                  <a:cubicBezTo>
                    <a:pt x="18593" y="9225"/>
                    <a:pt x="15138" y="16358"/>
                    <a:pt x="8953" y="16358"/>
                  </a:cubicBezTo>
                  <a:cubicBezTo>
                    <a:pt x="8939" y="16358"/>
                    <a:pt x="8925" y="16358"/>
                    <a:pt x="8911" y="16358"/>
                  </a:cubicBezTo>
                  <a:cubicBezTo>
                    <a:pt x="7285" y="16326"/>
                    <a:pt x="5659" y="15773"/>
                    <a:pt x="4391" y="14732"/>
                  </a:cubicBezTo>
                  <a:cubicBezTo>
                    <a:pt x="4358" y="14700"/>
                    <a:pt x="4358" y="14635"/>
                    <a:pt x="4391" y="14602"/>
                  </a:cubicBezTo>
                  <a:lnTo>
                    <a:pt x="14634" y="4391"/>
                  </a:lnTo>
                  <a:cubicBezTo>
                    <a:pt x="14634" y="4375"/>
                    <a:pt x="14650" y="4366"/>
                    <a:pt x="14671" y="4366"/>
                  </a:cubicBezTo>
                  <a:close/>
                  <a:moveTo>
                    <a:pt x="8976" y="1"/>
                  </a:moveTo>
                  <a:cubicBezTo>
                    <a:pt x="4033" y="1"/>
                    <a:pt x="0" y="4033"/>
                    <a:pt x="0" y="8976"/>
                  </a:cubicBezTo>
                  <a:cubicBezTo>
                    <a:pt x="0" y="14387"/>
                    <a:pt x="4434" y="17968"/>
                    <a:pt x="9055" y="17968"/>
                  </a:cubicBezTo>
                  <a:cubicBezTo>
                    <a:pt x="11265" y="17968"/>
                    <a:pt x="13519" y="17149"/>
                    <a:pt x="15350" y="15317"/>
                  </a:cubicBezTo>
                  <a:cubicBezTo>
                    <a:pt x="20976" y="9659"/>
                    <a:pt x="16976" y="1"/>
                    <a:pt x="8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-623830" y="2162962"/>
              <a:ext cx="213449" cy="354958"/>
            </a:xfrm>
            <a:custGeom>
              <a:avLst/>
              <a:gdLst/>
              <a:ahLst/>
              <a:cxnLst/>
              <a:rect l="l" t="t" r="r" b="b"/>
              <a:pathLst>
                <a:path w="10862" h="17964" extrusionOk="0">
                  <a:moveTo>
                    <a:pt x="9048" y="1"/>
                  </a:moveTo>
                  <a:cubicBezTo>
                    <a:pt x="4220" y="1"/>
                    <a:pt x="98" y="3930"/>
                    <a:pt x="98" y="8966"/>
                  </a:cubicBezTo>
                  <a:cubicBezTo>
                    <a:pt x="98" y="14032"/>
                    <a:pt x="4221" y="17964"/>
                    <a:pt x="9049" y="17964"/>
                  </a:cubicBezTo>
                  <a:cubicBezTo>
                    <a:pt x="9644" y="17964"/>
                    <a:pt x="10251" y="17904"/>
                    <a:pt x="10862" y="17779"/>
                  </a:cubicBezTo>
                  <a:cubicBezTo>
                    <a:pt x="9529" y="17486"/>
                    <a:pt x="8260" y="16933"/>
                    <a:pt x="7187" y="16088"/>
                  </a:cubicBezTo>
                  <a:lnTo>
                    <a:pt x="7155" y="16088"/>
                  </a:lnTo>
                  <a:cubicBezTo>
                    <a:pt x="6179" y="15828"/>
                    <a:pt x="5236" y="15340"/>
                    <a:pt x="4456" y="14722"/>
                  </a:cubicBezTo>
                  <a:cubicBezTo>
                    <a:pt x="4423" y="14690"/>
                    <a:pt x="4423" y="14625"/>
                    <a:pt x="4456" y="14592"/>
                  </a:cubicBezTo>
                  <a:lnTo>
                    <a:pt x="5171" y="13909"/>
                  </a:lnTo>
                  <a:cubicBezTo>
                    <a:pt x="4878" y="13486"/>
                    <a:pt x="4618" y="13031"/>
                    <a:pt x="4423" y="12576"/>
                  </a:cubicBezTo>
                  <a:lnTo>
                    <a:pt x="3415" y="13584"/>
                  </a:lnTo>
                  <a:cubicBezTo>
                    <a:pt x="3415" y="13600"/>
                    <a:pt x="3399" y="13608"/>
                    <a:pt x="3378" y="13608"/>
                  </a:cubicBezTo>
                  <a:cubicBezTo>
                    <a:pt x="3358" y="13608"/>
                    <a:pt x="3334" y="13600"/>
                    <a:pt x="3317" y="13584"/>
                  </a:cubicBezTo>
                  <a:cubicBezTo>
                    <a:pt x="0" y="9421"/>
                    <a:pt x="2049" y="3243"/>
                    <a:pt x="7155" y="1877"/>
                  </a:cubicBezTo>
                  <a:cubicBezTo>
                    <a:pt x="8260" y="1031"/>
                    <a:pt x="9529" y="446"/>
                    <a:pt x="10862" y="186"/>
                  </a:cubicBezTo>
                  <a:cubicBezTo>
                    <a:pt x="10251" y="61"/>
                    <a:pt x="9644" y="1"/>
                    <a:pt x="904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-647470" y="2157271"/>
              <a:ext cx="383430" cy="365767"/>
            </a:xfrm>
            <a:custGeom>
              <a:avLst/>
              <a:gdLst/>
              <a:ahLst/>
              <a:cxnLst/>
              <a:rect l="l" t="t" r="r" b="b"/>
              <a:pathLst>
                <a:path w="19512" h="18511" extrusionOk="0">
                  <a:moveTo>
                    <a:pt x="10262" y="532"/>
                  </a:moveTo>
                  <a:cubicBezTo>
                    <a:pt x="10826" y="532"/>
                    <a:pt x="11397" y="587"/>
                    <a:pt x="11967" y="701"/>
                  </a:cubicBezTo>
                  <a:cubicBezTo>
                    <a:pt x="16032" y="1514"/>
                    <a:pt x="18959" y="5092"/>
                    <a:pt x="18959" y="9254"/>
                  </a:cubicBezTo>
                  <a:cubicBezTo>
                    <a:pt x="18959" y="11563"/>
                    <a:pt x="18049" y="13774"/>
                    <a:pt x="16423" y="15400"/>
                  </a:cubicBezTo>
                  <a:cubicBezTo>
                    <a:pt x="14728" y="17076"/>
                    <a:pt x="12500" y="17942"/>
                    <a:pt x="10258" y="17942"/>
                  </a:cubicBezTo>
                  <a:cubicBezTo>
                    <a:pt x="8585" y="17942"/>
                    <a:pt x="6904" y="17460"/>
                    <a:pt x="5431" y="16473"/>
                  </a:cubicBezTo>
                  <a:cubicBezTo>
                    <a:pt x="1984" y="14165"/>
                    <a:pt x="651" y="9742"/>
                    <a:pt x="2211" y="5905"/>
                  </a:cubicBezTo>
                  <a:cubicBezTo>
                    <a:pt x="3581" y="2605"/>
                    <a:pt x="6802" y="532"/>
                    <a:pt x="10262" y="532"/>
                  </a:cubicBezTo>
                  <a:close/>
                  <a:moveTo>
                    <a:pt x="10225" y="1"/>
                  </a:moveTo>
                  <a:cubicBezTo>
                    <a:pt x="8453" y="1"/>
                    <a:pt x="6670" y="509"/>
                    <a:pt x="5106" y="1547"/>
                  </a:cubicBezTo>
                  <a:cubicBezTo>
                    <a:pt x="1431" y="4018"/>
                    <a:pt x="0" y="8701"/>
                    <a:pt x="1691" y="12799"/>
                  </a:cubicBezTo>
                  <a:cubicBezTo>
                    <a:pt x="3144" y="16291"/>
                    <a:pt x="6540" y="18511"/>
                    <a:pt x="10231" y="18511"/>
                  </a:cubicBezTo>
                  <a:cubicBezTo>
                    <a:pt x="10837" y="18511"/>
                    <a:pt x="11451" y="18451"/>
                    <a:pt x="12065" y="18327"/>
                  </a:cubicBezTo>
                  <a:cubicBezTo>
                    <a:pt x="16390" y="17482"/>
                    <a:pt x="19512" y="13677"/>
                    <a:pt x="19512" y="9254"/>
                  </a:cubicBezTo>
                  <a:cubicBezTo>
                    <a:pt x="19512" y="6815"/>
                    <a:pt x="18536" y="4441"/>
                    <a:pt x="16780" y="2718"/>
                  </a:cubicBezTo>
                  <a:cubicBezTo>
                    <a:pt x="14987" y="925"/>
                    <a:pt x="12616" y="1"/>
                    <a:pt x="10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-595709" y="2189756"/>
              <a:ext cx="246679" cy="247408"/>
            </a:xfrm>
            <a:custGeom>
              <a:avLst/>
              <a:gdLst/>
              <a:ahLst/>
              <a:cxnLst/>
              <a:rect l="l" t="t" r="r" b="b"/>
              <a:pathLst>
                <a:path w="12553" h="12521" extrusionOk="0">
                  <a:moveTo>
                    <a:pt x="7610" y="1570"/>
                  </a:moveTo>
                  <a:cubicBezTo>
                    <a:pt x="7805" y="1570"/>
                    <a:pt x="8000" y="1708"/>
                    <a:pt x="7968" y="1984"/>
                  </a:cubicBezTo>
                  <a:lnTo>
                    <a:pt x="7968" y="2472"/>
                  </a:lnTo>
                  <a:lnTo>
                    <a:pt x="7252" y="2472"/>
                  </a:lnTo>
                  <a:lnTo>
                    <a:pt x="7252" y="1984"/>
                  </a:lnTo>
                  <a:cubicBezTo>
                    <a:pt x="7220" y="1708"/>
                    <a:pt x="7415" y="1570"/>
                    <a:pt x="7610" y="1570"/>
                  </a:cubicBezTo>
                  <a:close/>
                  <a:moveTo>
                    <a:pt x="3610" y="3261"/>
                  </a:moveTo>
                  <a:cubicBezTo>
                    <a:pt x="3707" y="3261"/>
                    <a:pt x="3805" y="3301"/>
                    <a:pt x="3870" y="3383"/>
                  </a:cubicBezTo>
                  <a:lnTo>
                    <a:pt x="4228" y="3740"/>
                  </a:lnTo>
                  <a:cubicBezTo>
                    <a:pt x="4065" y="3903"/>
                    <a:pt x="3870" y="4065"/>
                    <a:pt x="3707" y="4261"/>
                  </a:cubicBezTo>
                  <a:lnTo>
                    <a:pt x="3350" y="3870"/>
                  </a:lnTo>
                  <a:cubicBezTo>
                    <a:pt x="3220" y="3740"/>
                    <a:pt x="3220" y="3513"/>
                    <a:pt x="3350" y="3383"/>
                  </a:cubicBezTo>
                  <a:cubicBezTo>
                    <a:pt x="3415" y="3301"/>
                    <a:pt x="3512" y="3261"/>
                    <a:pt x="3610" y="3261"/>
                  </a:cubicBezTo>
                  <a:close/>
                  <a:moveTo>
                    <a:pt x="8520" y="4326"/>
                  </a:moveTo>
                  <a:cubicBezTo>
                    <a:pt x="8781" y="4391"/>
                    <a:pt x="9008" y="4456"/>
                    <a:pt x="9236" y="4586"/>
                  </a:cubicBezTo>
                  <a:lnTo>
                    <a:pt x="8520" y="5301"/>
                  </a:lnTo>
                  <a:lnTo>
                    <a:pt x="8520" y="4326"/>
                  </a:lnTo>
                  <a:close/>
                  <a:moveTo>
                    <a:pt x="7968" y="4196"/>
                  </a:moveTo>
                  <a:lnTo>
                    <a:pt x="7968" y="5334"/>
                  </a:lnTo>
                  <a:cubicBezTo>
                    <a:pt x="7870" y="5301"/>
                    <a:pt x="7740" y="5301"/>
                    <a:pt x="7610" y="5301"/>
                  </a:cubicBezTo>
                  <a:cubicBezTo>
                    <a:pt x="7480" y="5301"/>
                    <a:pt x="7382" y="5301"/>
                    <a:pt x="7252" y="5334"/>
                  </a:cubicBezTo>
                  <a:lnTo>
                    <a:pt x="7252" y="4196"/>
                  </a:lnTo>
                  <a:close/>
                  <a:moveTo>
                    <a:pt x="6699" y="4326"/>
                  </a:moveTo>
                  <a:lnTo>
                    <a:pt x="6699" y="5399"/>
                  </a:lnTo>
                  <a:lnTo>
                    <a:pt x="5919" y="4651"/>
                  </a:lnTo>
                  <a:cubicBezTo>
                    <a:pt x="6179" y="4488"/>
                    <a:pt x="6439" y="4391"/>
                    <a:pt x="6699" y="4326"/>
                  </a:cubicBezTo>
                  <a:close/>
                  <a:moveTo>
                    <a:pt x="5464" y="4944"/>
                  </a:moveTo>
                  <a:lnTo>
                    <a:pt x="6277" y="5756"/>
                  </a:lnTo>
                  <a:cubicBezTo>
                    <a:pt x="6081" y="5919"/>
                    <a:pt x="5919" y="6082"/>
                    <a:pt x="5756" y="6277"/>
                  </a:cubicBezTo>
                  <a:lnTo>
                    <a:pt x="4943" y="5464"/>
                  </a:lnTo>
                  <a:cubicBezTo>
                    <a:pt x="5106" y="5269"/>
                    <a:pt x="5268" y="5106"/>
                    <a:pt x="5464" y="4944"/>
                  </a:cubicBezTo>
                  <a:close/>
                  <a:moveTo>
                    <a:pt x="4651" y="5919"/>
                  </a:moveTo>
                  <a:lnTo>
                    <a:pt x="5431" y="6700"/>
                  </a:lnTo>
                  <a:lnTo>
                    <a:pt x="4325" y="6700"/>
                  </a:lnTo>
                  <a:cubicBezTo>
                    <a:pt x="4390" y="6439"/>
                    <a:pt x="4488" y="6179"/>
                    <a:pt x="4651" y="5919"/>
                  </a:cubicBezTo>
                  <a:close/>
                  <a:moveTo>
                    <a:pt x="5301" y="7252"/>
                  </a:moveTo>
                  <a:cubicBezTo>
                    <a:pt x="5301" y="7382"/>
                    <a:pt x="5268" y="7480"/>
                    <a:pt x="5268" y="7610"/>
                  </a:cubicBezTo>
                  <a:cubicBezTo>
                    <a:pt x="5268" y="7740"/>
                    <a:pt x="5301" y="7870"/>
                    <a:pt x="5301" y="8000"/>
                  </a:cubicBezTo>
                  <a:lnTo>
                    <a:pt x="4195" y="8000"/>
                  </a:lnTo>
                  <a:cubicBezTo>
                    <a:pt x="4195" y="7870"/>
                    <a:pt x="4195" y="7740"/>
                    <a:pt x="4195" y="7610"/>
                  </a:cubicBezTo>
                  <a:cubicBezTo>
                    <a:pt x="4195" y="7480"/>
                    <a:pt x="4195" y="7382"/>
                    <a:pt x="4195" y="7252"/>
                  </a:cubicBezTo>
                  <a:close/>
                  <a:moveTo>
                    <a:pt x="1894" y="7249"/>
                  </a:moveTo>
                  <a:cubicBezTo>
                    <a:pt x="1913" y="7249"/>
                    <a:pt x="1932" y="7250"/>
                    <a:pt x="1951" y="7252"/>
                  </a:cubicBezTo>
                  <a:lnTo>
                    <a:pt x="2472" y="7252"/>
                  </a:lnTo>
                  <a:lnTo>
                    <a:pt x="2472" y="7643"/>
                  </a:lnTo>
                  <a:cubicBezTo>
                    <a:pt x="2472" y="7740"/>
                    <a:pt x="2472" y="7870"/>
                    <a:pt x="2472" y="8000"/>
                  </a:cubicBezTo>
                  <a:lnTo>
                    <a:pt x="1951" y="8000"/>
                  </a:lnTo>
                  <a:cubicBezTo>
                    <a:pt x="1932" y="8003"/>
                    <a:pt x="1913" y="8004"/>
                    <a:pt x="1894" y="8004"/>
                  </a:cubicBezTo>
                  <a:cubicBezTo>
                    <a:pt x="1418" y="8004"/>
                    <a:pt x="1418" y="7249"/>
                    <a:pt x="1894" y="7249"/>
                  </a:cubicBezTo>
                  <a:close/>
                  <a:moveTo>
                    <a:pt x="5301" y="8521"/>
                  </a:moveTo>
                  <a:lnTo>
                    <a:pt x="4585" y="9236"/>
                  </a:lnTo>
                  <a:cubicBezTo>
                    <a:pt x="4488" y="9008"/>
                    <a:pt x="4390" y="8781"/>
                    <a:pt x="4325" y="8521"/>
                  </a:cubicBezTo>
                  <a:close/>
                  <a:moveTo>
                    <a:pt x="7641" y="3014"/>
                  </a:moveTo>
                  <a:cubicBezTo>
                    <a:pt x="8471" y="3014"/>
                    <a:pt x="9323" y="3241"/>
                    <a:pt x="10114" y="3740"/>
                  </a:cubicBezTo>
                  <a:lnTo>
                    <a:pt x="9626" y="4196"/>
                  </a:lnTo>
                  <a:cubicBezTo>
                    <a:pt x="8950" y="3798"/>
                    <a:pt x="8258" y="3623"/>
                    <a:pt x="7596" y="3623"/>
                  </a:cubicBezTo>
                  <a:cubicBezTo>
                    <a:pt x="4788" y="3623"/>
                    <a:pt x="2511" y="6784"/>
                    <a:pt x="4195" y="9626"/>
                  </a:cubicBezTo>
                  <a:lnTo>
                    <a:pt x="3740" y="10114"/>
                  </a:lnTo>
                  <a:cubicBezTo>
                    <a:pt x="3255" y="9371"/>
                    <a:pt x="2995" y="8499"/>
                    <a:pt x="2992" y="7626"/>
                  </a:cubicBezTo>
                  <a:lnTo>
                    <a:pt x="2992" y="7626"/>
                  </a:lnTo>
                  <a:cubicBezTo>
                    <a:pt x="3001" y="4924"/>
                    <a:pt x="5230" y="3014"/>
                    <a:pt x="7641" y="3014"/>
                  </a:cubicBezTo>
                  <a:close/>
                  <a:moveTo>
                    <a:pt x="7610" y="1"/>
                  </a:moveTo>
                  <a:cubicBezTo>
                    <a:pt x="4618" y="1"/>
                    <a:pt x="1919" y="1724"/>
                    <a:pt x="683" y="4456"/>
                  </a:cubicBezTo>
                  <a:cubicBezTo>
                    <a:pt x="618" y="4586"/>
                    <a:pt x="683" y="4748"/>
                    <a:pt x="813" y="4813"/>
                  </a:cubicBezTo>
                  <a:cubicBezTo>
                    <a:pt x="848" y="4831"/>
                    <a:pt x="885" y="4839"/>
                    <a:pt x="922" y="4839"/>
                  </a:cubicBezTo>
                  <a:cubicBezTo>
                    <a:pt x="1023" y="4839"/>
                    <a:pt x="1123" y="4779"/>
                    <a:pt x="1171" y="4683"/>
                  </a:cubicBezTo>
                  <a:cubicBezTo>
                    <a:pt x="2309" y="2147"/>
                    <a:pt x="4878" y="521"/>
                    <a:pt x="7675" y="521"/>
                  </a:cubicBezTo>
                  <a:cubicBezTo>
                    <a:pt x="9203" y="521"/>
                    <a:pt x="10667" y="1041"/>
                    <a:pt x="11870" y="1984"/>
                  </a:cubicBezTo>
                  <a:lnTo>
                    <a:pt x="10504" y="3350"/>
                  </a:lnTo>
                  <a:cubicBezTo>
                    <a:pt x="9886" y="2960"/>
                    <a:pt x="9236" y="2667"/>
                    <a:pt x="8520" y="2570"/>
                  </a:cubicBezTo>
                  <a:lnTo>
                    <a:pt x="8520" y="1984"/>
                  </a:lnTo>
                  <a:cubicBezTo>
                    <a:pt x="8520" y="1366"/>
                    <a:pt x="8065" y="1057"/>
                    <a:pt x="7610" y="1057"/>
                  </a:cubicBezTo>
                  <a:cubicBezTo>
                    <a:pt x="7155" y="1057"/>
                    <a:pt x="6699" y="1366"/>
                    <a:pt x="6699" y="1984"/>
                  </a:cubicBezTo>
                  <a:lnTo>
                    <a:pt x="6699" y="2537"/>
                  </a:lnTo>
                  <a:cubicBezTo>
                    <a:pt x="5984" y="2667"/>
                    <a:pt x="5268" y="2960"/>
                    <a:pt x="4683" y="3383"/>
                  </a:cubicBezTo>
                  <a:lnTo>
                    <a:pt x="4260" y="2992"/>
                  </a:lnTo>
                  <a:cubicBezTo>
                    <a:pt x="4098" y="2797"/>
                    <a:pt x="3870" y="2700"/>
                    <a:pt x="3610" y="2700"/>
                  </a:cubicBezTo>
                  <a:cubicBezTo>
                    <a:pt x="2797" y="2700"/>
                    <a:pt x="2407" y="3675"/>
                    <a:pt x="2960" y="4261"/>
                  </a:cubicBezTo>
                  <a:lnTo>
                    <a:pt x="3382" y="4683"/>
                  </a:lnTo>
                  <a:cubicBezTo>
                    <a:pt x="2960" y="5269"/>
                    <a:pt x="2667" y="5984"/>
                    <a:pt x="2537" y="6700"/>
                  </a:cubicBezTo>
                  <a:lnTo>
                    <a:pt x="1951" y="6700"/>
                  </a:lnTo>
                  <a:cubicBezTo>
                    <a:pt x="748" y="6700"/>
                    <a:pt x="748" y="8521"/>
                    <a:pt x="1951" y="8521"/>
                  </a:cubicBezTo>
                  <a:lnTo>
                    <a:pt x="2537" y="8521"/>
                  </a:lnTo>
                  <a:cubicBezTo>
                    <a:pt x="2667" y="9236"/>
                    <a:pt x="2960" y="9886"/>
                    <a:pt x="3350" y="10504"/>
                  </a:cubicBezTo>
                  <a:lnTo>
                    <a:pt x="1984" y="11870"/>
                  </a:lnTo>
                  <a:cubicBezTo>
                    <a:pt x="1073" y="10667"/>
                    <a:pt x="553" y="9204"/>
                    <a:pt x="553" y="7675"/>
                  </a:cubicBezTo>
                  <a:cubicBezTo>
                    <a:pt x="553" y="7025"/>
                    <a:pt x="618" y="6374"/>
                    <a:pt x="813" y="5756"/>
                  </a:cubicBezTo>
                  <a:cubicBezTo>
                    <a:pt x="846" y="5594"/>
                    <a:pt x="748" y="5464"/>
                    <a:pt x="618" y="5399"/>
                  </a:cubicBezTo>
                  <a:cubicBezTo>
                    <a:pt x="597" y="5395"/>
                    <a:pt x="576" y="5392"/>
                    <a:pt x="556" y="5392"/>
                  </a:cubicBezTo>
                  <a:cubicBezTo>
                    <a:pt x="423" y="5392"/>
                    <a:pt x="321" y="5481"/>
                    <a:pt x="293" y="5594"/>
                  </a:cubicBezTo>
                  <a:cubicBezTo>
                    <a:pt x="98" y="6277"/>
                    <a:pt x="0" y="6992"/>
                    <a:pt x="0" y="7675"/>
                  </a:cubicBezTo>
                  <a:cubicBezTo>
                    <a:pt x="33" y="9399"/>
                    <a:pt x="618" y="11057"/>
                    <a:pt x="1691" y="12390"/>
                  </a:cubicBezTo>
                  <a:cubicBezTo>
                    <a:pt x="1756" y="12456"/>
                    <a:pt x="1821" y="12521"/>
                    <a:pt x="1919" y="12521"/>
                  </a:cubicBezTo>
                  <a:cubicBezTo>
                    <a:pt x="2016" y="12521"/>
                    <a:pt x="2114" y="12488"/>
                    <a:pt x="2179" y="12423"/>
                  </a:cubicBezTo>
                  <a:lnTo>
                    <a:pt x="6602" y="7968"/>
                  </a:lnTo>
                  <a:cubicBezTo>
                    <a:pt x="6699" y="7870"/>
                    <a:pt x="6699" y="7708"/>
                    <a:pt x="6602" y="7610"/>
                  </a:cubicBezTo>
                  <a:cubicBezTo>
                    <a:pt x="6553" y="7545"/>
                    <a:pt x="6488" y="7513"/>
                    <a:pt x="6419" y="7513"/>
                  </a:cubicBezTo>
                  <a:cubicBezTo>
                    <a:pt x="6350" y="7513"/>
                    <a:pt x="6277" y="7545"/>
                    <a:pt x="6211" y="7610"/>
                  </a:cubicBezTo>
                  <a:lnTo>
                    <a:pt x="5886" y="7935"/>
                  </a:lnTo>
                  <a:cubicBezTo>
                    <a:pt x="5854" y="7838"/>
                    <a:pt x="5854" y="7708"/>
                    <a:pt x="5854" y="7610"/>
                  </a:cubicBezTo>
                  <a:cubicBezTo>
                    <a:pt x="5854" y="6627"/>
                    <a:pt x="6651" y="5849"/>
                    <a:pt x="7582" y="5849"/>
                  </a:cubicBezTo>
                  <a:cubicBezTo>
                    <a:pt x="7698" y="5849"/>
                    <a:pt x="7816" y="5861"/>
                    <a:pt x="7935" y="5887"/>
                  </a:cubicBezTo>
                  <a:lnTo>
                    <a:pt x="7024" y="6797"/>
                  </a:lnTo>
                  <a:cubicBezTo>
                    <a:pt x="6927" y="6895"/>
                    <a:pt x="6927" y="7057"/>
                    <a:pt x="7024" y="7155"/>
                  </a:cubicBezTo>
                  <a:cubicBezTo>
                    <a:pt x="7090" y="7220"/>
                    <a:pt x="7155" y="7252"/>
                    <a:pt x="7220" y="7252"/>
                  </a:cubicBezTo>
                  <a:cubicBezTo>
                    <a:pt x="7317" y="7252"/>
                    <a:pt x="7382" y="7220"/>
                    <a:pt x="7415" y="7155"/>
                  </a:cubicBezTo>
                  <a:lnTo>
                    <a:pt x="12423" y="2179"/>
                  </a:lnTo>
                  <a:cubicBezTo>
                    <a:pt x="12553" y="2017"/>
                    <a:pt x="12553" y="1789"/>
                    <a:pt x="12390" y="1659"/>
                  </a:cubicBezTo>
                  <a:cubicBezTo>
                    <a:pt x="11057" y="586"/>
                    <a:pt x="9398" y="1"/>
                    <a:pt x="7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-543320" y="2243541"/>
              <a:ext cx="247327" cy="247605"/>
            </a:xfrm>
            <a:custGeom>
              <a:avLst/>
              <a:gdLst/>
              <a:ahLst/>
              <a:cxnLst/>
              <a:rect l="l" t="t" r="r" b="b"/>
              <a:pathLst>
                <a:path w="12586" h="12531" extrusionOk="0">
                  <a:moveTo>
                    <a:pt x="7968" y="3295"/>
                  </a:moveTo>
                  <a:cubicBezTo>
                    <a:pt x="8066" y="3490"/>
                    <a:pt x="8163" y="3750"/>
                    <a:pt x="8228" y="3978"/>
                  </a:cubicBezTo>
                  <a:lnTo>
                    <a:pt x="7253" y="3978"/>
                  </a:lnTo>
                  <a:lnTo>
                    <a:pt x="7968" y="3295"/>
                  </a:lnTo>
                  <a:close/>
                  <a:moveTo>
                    <a:pt x="8358" y="4530"/>
                  </a:moveTo>
                  <a:cubicBezTo>
                    <a:pt x="8358" y="4660"/>
                    <a:pt x="8391" y="4758"/>
                    <a:pt x="8358" y="4888"/>
                  </a:cubicBezTo>
                  <a:cubicBezTo>
                    <a:pt x="8391" y="5018"/>
                    <a:pt x="8358" y="5148"/>
                    <a:pt x="8358" y="5278"/>
                  </a:cubicBezTo>
                  <a:lnTo>
                    <a:pt x="7220" y="5278"/>
                  </a:lnTo>
                  <a:cubicBezTo>
                    <a:pt x="7253" y="5148"/>
                    <a:pt x="7253" y="5018"/>
                    <a:pt x="7253" y="4888"/>
                  </a:cubicBezTo>
                  <a:cubicBezTo>
                    <a:pt x="7253" y="4758"/>
                    <a:pt x="7253" y="4660"/>
                    <a:pt x="7220" y="4530"/>
                  </a:cubicBezTo>
                  <a:close/>
                  <a:moveTo>
                    <a:pt x="10661" y="4527"/>
                  </a:moveTo>
                  <a:cubicBezTo>
                    <a:pt x="11145" y="4527"/>
                    <a:pt x="11135" y="5279"/>
                    <a:pt x="10633" y="5279"/>
                  </a:cubicBezTo>
                  <a:cubicBezTo>
                    <a:pt x="10623" y="5279"/>
                    <a:pt x="10613" y="5279"/>
                    <a:pt x="10602" y="5278"/>
                  </a:cubicBezTo>
                  <a:lnTo>
                    <a:pt x="10114" y="5278"/>
                  </a:lnTo>
                  <a:cubicBezTo>
                    <a:pt x="10114" y="5148"/>
                    <a:pt x="10114" y="5018"/>
                    <a:pt x="10114" y="4888"/>
                  </a:cubicBezTo>
                  <a:lnTo>
                    <a:pt x="10114" y="4530"/>
                  </a:lnTo>
                  <a:lnTo>
                    <a:pt x="10602" y="4530"/>
                  </a:lnTo>
                  <a:cubicBezTo>
                    <a:pt x="10623" y="4528"/>
                    <a:pt x="10642" y="4527"/>
                    <a:pt x="10661" y="4527"/>
                  </a:cubicBezTo>
                  <a:close/>
                  <a:moveTo>
                    <a:pt x="8228" y="5799"/>
                  </a:moveTo>
                  <a:cubicBezTo>
                    <a:pt x="8163" y="6091"/>
                    <a:pt x="8066" y="6351"/>
                    <a:pt x="7903" y="6579"/>
                  </a:cubicBezTo>
                  <a:lnTo>
                    <a:pt x="7123" y="5799"/>
                  </a:lnTo>
                  <a:close/>
                  <a:moveTo>
                    <a:pt x="6700" y="4563"/>
                  </a:moveTo>
                  <a:cubicBezTo>
                    <a:pt x="6700" y="4660"/>
                    <a:pt x="6732" y="4791"/>
                    <a:pt x="6732" y="4888"/>
                  </a:cubicBezTo>
                  <a:cubicBezTo>
                    <a:pt x="6703" y="5886"/>
                    <a:pt x="5905" y="6672"/>
                    <a:pt x="4937" y="6672"/>
                  </a:cubicBezTo>
                  <a:cubicBezTo>
                    <a:pt x="4833" y="6672"/>
                    <a:pt x="4726" y="6663"/>
                    <a:pt x="4619" y="6644"/>
                  </a:cubicBezTo>
                  <a:lnTo>
                    <a:pt x="6700" y="4563"/>
                  </a:lnTo>
                  <a:close/>
                  <a:moveTo>
                    <a:pt x="6797" y="6221"/>
                  </a:moveTo>
                  <a:lnTo>
                    <a:pt x="7610" y="7034"/>
                  </a:lnTo>
                  <a:cubicBezTo>
                    <a:pt x="7448" y="7230"/>
                    <a:pt x="7285" y="7392"/>
                    <a:pt x="7090" y="7555"/>
                  </a:cubicBezTo>
                  <a:lnTo>
                    <a:pt x="6277" y="6742"/>
                  </a:lnTo>
                  <a:cubicBezTo>
                    <a:pt x="6472" y="6612"/>
                    <a:pt x="6667" y="6417"/>
                    <a:pt x="6797" y="6221"/>
                  </a:cubicBezTo>
                  <a:close/>
                  <a:moveTo>
                    <a:pt x="4033" y="7230"/>
                  </a:moveTo>
                  <a:lnTo>
                    <a:pt x="4033" y="8205"/>
                  </a:lnTo>
                  <a:cubicBezTo>
                    <a:pt x="3806" y="8108"/>
                    <a:pt x="3545" y="8010"/>
                    <a:pt x="3350" y="7912"/>
                  </a:cubicBezTo>
                  <a:lnTo>
                    <a:pt x="4033" y="7230"/>
                  </a:lnTo>
                  <a:close/>
                  <a:moveTo>
                    <a:pt x="5854" y="7099"/>
                  </a:moveTo>
                  <a:lnTo>
                    <a:pt x="6635" y="7880"/>
                  </a:lnTo>
                  <a:cubicBezTo>
                    <a:pt x="6407" y="8010"/>
                    <a:pt x="6147" y="8108"/>
                    <a:pt x="5854" y="8205"/>
                  </a:cubicBezTo>
                  <a:lnTo>
                    <a:pt x="5854" y="7099"/>
                  </a:lnTo>
                  <a:close/>
                  <a:moveTo>
                    <a:pt x="5302" y="7164"/>
                  </a:moveTo>
                  <a:lnTo>
                    <a:pt x="5302" y="8303"/>
                  </a:lnTo>
                  <a:lnTo>
                    <a:pt x="4586" y="8303"/>
                  </a:lnTo>
                  <a:lnTo>
                    <a:pt x="4586" y="7164"/>
                  </a:lnTo>
                  <a:cubicBezTo>
                    <a:pt x="4700" y="7197"/>
                    <a:pt x="4822" y="7213"/>
                    <a:pt x="4944" y="7213"/>
                  </a:cubicBezTo>
                  <a:cubicBezTo>
                    <a:pt x="5066" y="7213"/>
                    <a:pt x="5188" y="7197"/>
                    <a:pt x="5302" y="7164"/>
                  </a:cubicBezTo>
                  <a:close/>
                  <a:moveTo>
                    <a:pt x="8814" y="8270"/>
                  </a:moveTo>
                  <a:lnTo>
                    <a:pt x="9204" y="8628"/>
                  </a:lnTo>
                  <a:cubicBezTo>
                    <a:pt x="9334" y="8790"/>
                    <a:pt x="9334" y="9018"/>
                    <a:pt x="9204" y="9148"/>
                  </a:cubicBezTo>
                  <a:cubicBezTo>
                    <a:pt x="9123" y="9229"/>
                    <a:pt x="9025" y="9270"/>
                    <a:pt x="8932" y="9270"/>
                  </a:cubicBezTo>
                  <a:cubicBezTo>
                    <a:pt x="8838" y="9270"/>
                    <a:pt x="8749" y="9229"/>
                    <a:pt x="8684" y="9148"/>
                  </a:cubicBezTo>
                  <a:lnTo>
                    <a:pt x="8293" y="8790"/>
                  </a:lnTo>
                  <a:cubicBezTo>
                    <a:pt x="8488" y="8628"/>
                    <a:pt x="8684" y="8465"/>
                    <a:pt x="8814" y="8270"/>
                  </a:cubicBezTo>
                  <a:close/>
                  <a:moveTo>
                    <a:pt x="8846" y="2449"/>
                  </a:moveTo>
                  <a:cubicBezTo>
                    <a:pt x="9299" y="3160"/>
                    <a:pt x="9558" y="4032"/>
                    <a:pt x="9562" y="4905"/>
                  </a:cubicBezTo>
                  <a:lnTo>
                    <a:pt x="9562" y="4905"/>
                  </a:lnTo>
                  <a:cubicBezTo>
                    <a:pt x="9552" y="7606"/>
                    <a:pt x="7324" y="9516"/>
                    <a:pt x="4926" y="9516"/>
                  </a:cubicBezTo>
                  <a:cubicBezTo>
                    <a:pt x="4100" y="9516"/>
                    <a:pt x="3254" y="9290"/>
                    <a:pt x="2472" y="8790"/>
                  </a:cubicBezTo>
                  <a:lnTo>
                    <a:pt x="2928" y="8335"/>
                  </a:lnTo>
                  <a:cubicBezTo>
                    <a:pt x="3589" y="8715"/>
                    <a:pt x="4267" y="8884"/>
                    <a:pt x="4918" y="8884"/>
                  </a:cubicBezTo>
                  <a:cubicBezTo>
                    <a:pt x="7721" y="8884"/>
                    <a:pt x="10021" y="5755"/>
                    <a:pt x="8358" y="2904"/>
                  </a:cubicBezTo>
                  <a:lnTo>
                    <a:pt x="8846" y="2449"/>
                  </a:lnTo>
                  <a:close/>
                  <a:moveTo>
                    <a:pt x="5302" y="10026"/>
                  </a:moveTo>
                  <a:lnTo>
                    <a:pt x="5302" y="10547"/>
                  </a:lnTo>
                  <a:cubicBezTo>
                    <a:pt x="5285" y="10774"/>
                    <a:pt x="5115" y="10888"/>
                    <a:pt x="4940" y="10888"/>
                  </a:cubicBezTo>
                  <a:cubicBezTo>
                    <a:pt x="4765" y="10888"/>
                    <a:pt x="4586" y="10774"/>
                    <a:pt x="4554" y="10547"/>
                  </a:cubicBezTo>
                  <a:lnTo>
                    <a:pt x="4554" y="10026"/>
                  </a:lnTo>
                  <a:close/>
                  <a:moveTo>
                    <a:pt x="10619" y="1"/>
                  </a:moveTo>
                  <a:cubicBezTo>
                    <a:pt x="10534" y="1"/>
                    <a:pt x="10448" y="34"/>
                    <a:pt x="10375" y="108"/>
                  </a:cubicBezTo>
                  <a:lnTo>
                    <a:pt x="163" y="10351"/>
                  </a:lnTo>
                  <a:cubicBezTo>
                    <a:pt x="1" y="10481"/>
                    <a:pt x="33" y="10709"/>
                    <a:pt x="163" y="10839"/>
                  </a:cubicBezTo>
                  <a:cubicBezTo>
                    <a:pt x="1497" y="11912"/>
                    <a:pt x="3155" y="12498"/>
                    <a:pt x="4879" y="12530"/>
                  </a:cubicBezTo>
                  <a:lnTo>
                    <a:pt x="4944" y="12530"/>
                  </a:lnTo>
                  <a:cubicBezTo>
                    <a:pt x="5659" y="12530"/>
                    <a:pt x="6375" y="12400"/>
                    <a:pt x="7090" y="12205"/>
                  </a:cubicBezTo>
                  <a:cubicBezTo>
                    <a:pt x="7220" y="12172"/>
                    <a:pt x="7318" y="12010"/>
                    <a:pt x="7253" y="11880"/>
                  </a:cubicBezTo>
                  <a:cubicBezTo>
                    <a:pt x="7226" y="11744"/>
                    <a:pt x="7131" y="11677"/>
                    <a:pt x="7006" y="11677"/>
                  </a:cubicBezTo>
                  <a:cubicBezTo>
                    <a:pt x="6981" y="11677"/>
                    <a:pt x="6955" y="11679"/>
                    <a:pt x="6928" y="11685"/>
                  </a:cubicBezTo>
                  <a:cubicBezTo>
                    <a:pt x="6278" y="11872"/>
                    <a:pt x="5614" y="11963"/>
                    <a:pt x="4953" y="11963"/>
                  </a:cubicBezTo>
                  <a:cubicBezTo>
                    <a:pt x="3432" y="11963"/>
                    <a:pt x="1931" y="11476"/>
                    <a:pt x="684" y="10547"/>
                  </a:cubicBezTo>
                  <a:lnTo>
                    <a:pt x="2082" y="9181"/>
                  </a:lnTo>
                  <a:cubicBezTo>
                    <a:pt x="2667" y="9571"/>
                    <a:pt x="3350" y="9864"/>
                    <a:pt x="4033" y="9994"/>
                  </a:cubicBezTo>
                  <a:lnTo>
                    <a:pt x="4033" y="10579"/>
                  </a:lnTo>
                  <a:cubicBezTo>
                    <a:pt x="4033" y="11181"/>
                    <a:pt x="4489" y="11481"/>
                    <a:pt x="4944" y="11481"/>
                  </a:cubicBezTo>
                  <a:cubicBezTo>
                    <a:pt x="5399" y="11481"/>
                    <a:pt x="5854" y="11181"/>
                    <a:pt x="5854" y="10579"/>
                  </a:cubicBezTo>
                  <a:lnTo>
                    <a:pt x="5854" y="9994"/>
                  </a:lnTo>
                  <a:cubicBezTo>
                    <a:pt x="6602" y="9864"/>
                    <a:pt x="7285" y="9571"/>
                    <a:pt x="7903" y="9148"/>
                  </a:cubicBezTo>
                  <a:lnTo>
                    <a:pt x="8293" y="9538"/>
                  </a:lnTo>
                  <a:cubicBezTo>
                    <a:pt x="8435" y="9709"/>
                    <a:pt x="8627" y="9805"/>
                    <a:pt x="8846" y="9805"/>
                  </a:cubicBezTo>
                  <a:cubicBezTo>
                    <a:pt x="8878" y="9805"/>
                    <a:pt x="8911" y="9803"/>
                    <a:pt x="8944" y="9799"/>
                  </a:cubicBezTo>
                  <a:cubicBezTo>
                    <a:pt x="8957" y="9799"/>
                    <a:pt x="8969" y="9799"/>
                    <a:pt x="8982" y="9799"/>
                  </a:cubicBezTo>
                  <a:cubicBezTo>
                    <a:pt x="9769" y="9799"/>
                    <a:pt x="10138" y="8814"/>
                    <a:pt x="9594" y="8270"/>
                  </a:cubicBezTo>
                  <a:lnTo>
                    <a:pt x="9171" y="7847"/>
                  </a:lnTo>
                  <a:cubicBezTo>
                    <a:pt x="9594" y="7262"/>
                    <a:pt x="9887" y="6547"/>
                    <a:pt x="10017" y="5831"/>
                  </a:cubicBezTo>
                  <a:lnTo>
                    <a:pt x="10602" y="5831"/>
                  </a:lnTo>
                  <a:cubicBezTo>
                    <a:pt x="11805" y="5831"/>
                    <a:pt x="11805" y="4010"/>
                    <a:pt x="10602" y="4010"/>
                  </a:cubicBezTo>
                  <a:lnTo>
                    <a:pt x="10017" y="4010"/>
                  </a:lnTo>
                  <a:cubicBezTo>
                    <a:pt x="9887" y="3295"/>
                    <a:pt x="9627" y="2644"/>
                    <a:pt x="9236" y="2059"/>
                  </a:cubicBezTo>
                  <a:lnTo>
                    <a:pt x="10602" y="661"/>
                  </a:lnTo>
                  <a:cubicBezTo>
                    <a:pt x="12391" y="3034"/>
                    <a:pt x="12521" y="6221"/>
                    <a:pt x="10927" y="8725"/>
                  </a:cubicBezTo>
                  <a:cubicBezTo>
                    <a:pt x="10179" y="9831"/>
                    <a:pt x="9171" y="10742"/>
                    <a:pt x="7968" y="11327"/>
                  </a:cubicBezTo>
                  <a:cubicBezTo>
                    <a:pt x="7838" y="11392"/>
                    <a:pt x="7773" y="11555"/>
                    <a:pt x="7838" y="11685"/>
                  </a:cubicBezTo>
                  <a:cubicBezTo>
                    <a:pt x="7886" y="11780"/>
                    <a:pt x="7986" y="11840"/>
                    <a:pt x="8087" y="11840"/>
                  </a:cubicBezTo>
                  <a:cubicBezTo>
                    <a:pt x="8124" y="11840"/>
                    <a:pt x="8161" y="11832"/>
                    <a:pt x="8196" y="11815"/>
                  </a:cubicBezTo>
                  <a:cubicBezTo>
                    <a:pt x="9497" y="11197"/>
                    <a:pt x="10602" y="10221"/>
                    <a:pt x="11383" y="9018"/>
                  </a:cubicBezTo>
                  <a:cubicBezTo>
                    <a:pt x="12163" y="7782"/>
                    <a:pt x="12586" y="6319"/>
                    <a:pt x="12586" y="4856"/>
                  </a:cubicBezTo>
                  <a:lnTo>
                    <a:pt x="12586" y="4823"/>
                  </a:lnTo>
                  <a:cubicBezTo>
                    <a:pt x="12553" y="3100"/>
                    <a:pt x="11968" y="1441"/>
                    <a:pt x="10895" y="140"/>
                  </a:cubicBezTo>
                  <a:cubicBezTo>
                    <a:pt x="10823" y="51"/>
                    <a:pt x="10722" y="1"/>
                    <a:pt x="10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16"/>
          <p:cNvGrpSpPr/>
          <p:nvPr/>
        </p:nvGrpSpPr>
        <p:grpSpPr>
          <a:xfrm>
            <a:off x="743135" y="4138315"/>
            <a:ext cx="604786" cy="576500"/>
            <a:chOff x="-1148650" y="3130950"/>
            <a:chExt cx="419525" cy="461000"/>
          </a:xfrm>
        </p:grpSpPr>
        <p:sp>
          <p:nvSpPr>
            <p:cNvPr id="226" name="Google Shape;226;p16"/>
            <p:cNvSpPr/>
            <p:nvPr/>
          </p:nvSpPr>
          <p:spPr>
            <a:xfrm>
              <a:off x="-1139700" y="3136625"/>
              <a:ext cx="355975" cy="448800"/>
            </a:xfrm>
            <a:custGeom>
              <a:avLst/>
              <a:gdLst/>
              <a:ahLst/>
              <a:cxnLst/>
              <a:rect l="l" t="t" r="r" b="b"/>
              <a:pathLst>
                <a:path w="14239" h="17952" extrusionOk="0">
                  <a:moveTo>
                    <a:pt x="6945" y="1"/>
                  </a:moveTo>
                  <a:cubicBezTo>
                    <a:pt x="6928" y="1"/>
                    <a:pt x="6911" y="1"/>
                    <a:pt x="6894" y="1"/>
                  </a:cubicBezTo>
                  <a:cubicBezTo>
                    <a:pt x="3415" y="1"/>
                    <a:pt x="683" y="2960"/>
                    <a:pt x="943" y="6440"/>
                  </a:cubicBezTo>
                  <a:lnTo>
                    <a:pt x="1073" y="8033"/>
                  </a:lnTo>
                  <a:cubicBezTo>
                    <a:pt x="1073" y="8131"/>
                    <a:pt x="1041" y="8196"/>
                    <a:pt x="1008" y="8294"/>
                  </a:cubicBezTo>
                  <a:lnTo>
                    <a:pt x="683" y="8814"/>
                  </a:lnTo>
                  <a:cubicBezTo>
                    <a:pt x="228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195" y="11448"/>
                  </a:cubicBezTo>
                  <a:lnTo>
                    <a:pt x="1236" y="11448"/>
                  </a:lnTo>
                  <a:lnTo>
                    <a:pt x="1691" y="14115"/>
                  </a:lnTo>
                  <a:cubicBezTo>
                    <a:pt x="1756" y="14570"/>
                    <a:pt x="2146" y="14928"/>
                    <a:pt x="2602" y="14928"/>
                  </a:cubicBezTo>
                  <a:lnTo>
                    <a:pt x="5301" y="14928"/>
                  </a:lnTo>
                  <a:cubicBezTo>
                    <a:pt x="5756" y="14928"/>
                    <a:pt x="6081" y="15285"/>
                    <a:pt x="6081" y="15708"/>
                  </a:cubicBezTo>
                  <a:lnTo>
                    <a:pt x="6081" y="17562"/>
                  </a:lnTo>
                  <a:cubicBezTo>
                    <a:pt x="6081" y="17789"/>
                    <a:pt x="6244" y="17952"/>
                    <a:pt x="6471" y="17952"/>
                  </a:cubicBezTo>
                  <a:lnTo>
                    <a:pt x="11349" y="17919"/>
                  </a:lnTo>
                  <a:cubicBezTo>
                    <a:pt x="11577" y="17919"/>
                    <a:pt x="11772" y="17757"/>
                    <a:pt x="11772" y="17529"/>
                  </a:cubicBezTo>
                  <a:lnTo>
                    <a:pt x="11772" y="12326"/>
                  </a:lnTo>
                  <a:lnTo>
                    <a:pt x="13008" y="8164"/>
                  </a:lnTo>
                  <a:cubicBezTo>
                    <a:pt x="14239" y="4114"/>
                    <a:pt x="11211" y="1"/>
                    <a:pt x="6945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-1141350" y="3148025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245" y="1008"/>
                    <a:pt x="781" y="3415"/>
                    <a:pt x="977" y="5984"/>
                  </a:cubicBezTo>
                  <a:lnTo>
                    <a:pt x="1074" y="7577"/>
                  </a:lnTo>
                  <a:cubicBezTo>
                    <a:pt x="1107" y="7675"/>
                    <a:pt x="1074" y="7740"/>
                    <a:pt x="1042" y="7838"/>
                  </a:cubicBezTo>
                  <a:lnTo>
                    <a:pt x="684" y="8358"/>
                  </a:lnTo>
                  <a:cubicBezTo>
                    <a:pt x="261" y="9073"/>
                    <a:pt x="1" y="9919"/>
                    <a:pt x="1" y="10764"/>
                  </a:cubicBezTo>
                  <a:cubicBezTo>
                    <a:pt x="1" y="10894"/>
                    <a:pt x="99" y="10992"/>
                    <a:pt x="229" y="10992"/>
                  </a:cubicBezTo>
                  <a:lnTo>
                    <a:pt x="1237" y="10992"/>
                  </a:lnTo>
                  <a:lnTo>
                    <a:pt x="1692" y="13659"/>
                  </a:lnTo>
                  <a:cubicBezTo>
                    <a:pt x="1790" y="14114"/>
                    <a:pt x="2180" y="14472"/>
                    <a:pt x="2635" y="14472"/>
                  </a:cubicBezTo>
                  <a:lnTo>
                    <a:pt x="5334" y="14472"/>
                  </a:lnTo>
                  <a:cubicBezTo>
                    <a:pt x="5757" y="14472"/>
                    <a:pt x="6115" y="14829"/>
                    <a:pt x="6115" y="15252"/>
                  </a:cubicBezTo>
                  <a:lnTo>
                    <a:pt x="6115" y="17138"/>
                  </a:lnTo>
                  <a:cubicBezTo>
                    <a:pt x="6115" y="17333"/>
                    <a:pt x="6277" y="17496"/>
                    <a:pt x="6505" y="17496"/>
                  </a:cubicBezTo>
                  <a:lnTo>
                    <a:pt x="8001" y="17496"/>
                  </a:lnTo>
                  <a:cubicBezTo>
                    <a:pt x="7903" y="17431"/>
                    <a:pt x="7871" y="17333"/>
                    <a:pt x="7871" y="17236"/>
                  </a:cubicBezTo>
                  <a:lnTo>
                    <a:pt x="7871" y="17203"/>
                  </a:lnTo>
                  <a:lnTo>
                    <a:pt x="7871" y="14146"/>
                  </a:lnTo>
                  <a:cubicBezTo>
                    <a:pt x="7871" y="13691"/>
                    <a:pt x="7513" y="13366"/>
                    <a:pt x="7090" y="13366"/>
                  </a:cubicBezTo>
                  <a:lnTo>
                    <a:pt x="4391" y="13366"/>
                  </a:lnTo>
                  <a:cubicBezTo>
                    <a:pt x="3936" y="13366"/>
                    <a:pt x="3546" y="13008"/>
                    <a:pt x="3448" y="12553"/>
                  </a:cubicBezTo>
                  <a:lnTo>
                    <a:pt x="3155" y="10894"/>
                  </a:lnTo>
                  <a:cubicBezTo>
                    <a:pt x="3058" y="10309"/>
                    <a:pt x="2570" y="9886"/>
                    <a:pt x="1985" y="9886"/>
                  </a:cubicBezTo>
                  <a:cubicBezTo>
                    <a:pt x="1855" y="9886"/>
                    <a:pt x="1757" y="9789"/>
                    <a:pt x="1757" y="9659"/>
                  </a:cubicBezTo>
                  <a:cubicBezTo>
                    <a:pt x="1757" y="8813"/>
                    <a:pt x="1985" y="8000"/>
                    <a:pt x="2440" y="7252"/>
                  </a:cubicBezTo>
                  <a:lnTo>
                    <a:pt x="2765" y="6732"/>
                  </a:lnTo>
                  <a:cubicBezTo>
                    <a:pt x="2830" y="6667"/>
                    <a:pt x="2830" y="6569"/>
                    <a:pt x="2830" y="6504"/>
                  </a:cubicBezTo>
                  <a:lnTo>
                    <a:pt x="2700" y="4878"/>
                  </a:lnTo>
                  <a:cubicBezTo>
                    <a:pt x="2570" y="3057"/>
                    <a:pt x="3285" y="1269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-1001500" y="3164275"/>
              <a:ext cx="268300" cy="264650"/>
            </a:xfrm>
            <a:custGeom>
              <a:avLst/>
              <a:gdLst/>
              <a:ahLst/>
              <a:cxnLst/>
              <a:rect l="l" t="t" r="r" b="b"/>
              <a:pathLst>
                <a:path w="10732" h="10586" extrusionOk="0">
                  <a:moveTo>
                    <a:pt x="1399" y="1"/>
                  </a:moveTo>
                  <a:cubicBezTo>
                    <a:pt x="618" y="1"/>
                    <a:pt x="0" y="619"/>
                    <a:pt x="0" y="1432"/>
                  </a:cubicBezTo>
                  <a:lnTo>
                    <a:pt x="0" y="8001"/>
                  </a:lnTo>
                  <a:cubicBezTo>
                    <a:pt x="0" y="8781"/>
                    <a:pt x="618" y="9431"/>
                    <a:pt x="1399" y="9431"/>
                  </a:cubicBezTo>
                  <a:lnTo>
                    <a:pt x="1756" y="9431"/>
                  </a:lnTo>
                  <a:lnTo>
                    <a:pt x="2374" y="10440"/>
                  </a:lnTo>
                  <a:cubicBezTo>
                    <a:pt x="2423" y="10537"/>
                    <a:pt x="2529" y="10586"/>
                    <a:pt x="2639" y="10586"/>
                  </a:cubicBezTo>
                  <a:cubicBezTo>
                    <a:pt x="2748" y="10586"/>
                    <a:pt x="2862" y="10537"/>
                    <a:pt x="2927" y="10440"/>
                  </a:cubicBezTo>
                  <a:lnTo>
                    <a:pt x="3512" y="9431"/>
                  </a:lnTo>
                  <a:lnTo>
                    <a:pt x="9301" y="9431"/>
                  </a:lnTo>
                  <a:cubicBezTo>
                    <a:pt x="10081" y="9431"/>
                    <a:pt x="10732" y="8781"/>
                    <a:pt x="10732" y="8001"/>
                  </a:cubicBezTo>
                  <a:lnTo>
                    <a:pt x="10732" y="1432"/>
                  </a:lnTo>
                  <a:cubicBezTo>
                    <a:pt x="10732" y="619"/>
                    <a:pt x="10081" y="1"/>
                    <a:pt x="9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-949475" y="3213875"/>
              <a:ext cx="187025" cy="156925"/>
            </a:xfrm>
            <a:custGeom>
              <a:avLst/>
              <a:gdLst/>
              <a:ahLst/>
              <a:cxnLst/>
              <a:rect l="l" t="t" r="r" b="b"/>
              <a:pathLst>
                <a:path w="7481" h="6277" extrusionOk="0">
                  <a:moveTo>
                    <a:pt x="3285" y="0"/>
                  </a:moveTo>
                  <a:cubicBezTo>
                    <a:pt x="3155" y="0"/>
                    <a:pt x="3025" y="33"/>
                    <a:pt x="2895" y="98"/>
                  </a:cubicBezTo>
                  <a:lnTo>
                    <a:pt x="2570" y="293"/>
                  </a:lnTo>
                  <a:lnTo>
                    <a:pt x="358" y="293"/>
                  </a:lnTo>
                  <a:cubicBezTo>
                    <a:pt x="163" y="293"/>
                    <a:pt x="1" y="456"/>
                    <a:pt x="1" y="618"/>
                  </a:cubicBezTo>
                  <a:lnTo>
                    <a:pt x="1" y="3578"/>
                  </a:lnTo>
                  <a:cubicBezTo>
                    <a:pt x="1" y="3773"/>
                    <a:pt x="163" y="3903"/>
                    <a:pt x="358" y="3903"/>
                  </a:cubicBezTo>
                  <a:lnTo>
                    <a:pt x="391" y="3935"/>
                  </a:lnTo>
                  <a:lnTo>
                    <a:pt x="2602" y="3935"/>
                  </a:lnTo>
                  <a:lnTo>
                    <a:pt x="2797" y="4358"/>
                  </a:lnTo>
                  <a:cubicBezTo>
                    <a:pt x="2895" y="4586"/>
                    <a:pt x="3090" y="4748"/>
                    <a:pt x="3285" y="4813"/>
                  </a:cubicBezTo>
                  <a:lnTo>
                    <a:pt x="3448" y="4878"/>
                  </a:lnTo>
                  <a:lnTo>
                    <a:pt x="4391" y="5431"/>
                  </a:lnTo>
                  <a:lnTo>
                    <a:pt x="4651" y="6017"/>
                  </a:lnTo>
                  <a:cubicBezTo>
                    <a:pt x="4716" y="6179"/>
                    <a:pt x="4846" y="6277"/>
                    <a:pt x="5009" y="6277"/>
                  </a:cubicBezTo>
                  <a:cubicBezTo>
                    <a:pt x="5269" y="6277"/>
                    <a:pt x="5496" y="6147"/>
                    <a:pt x="5561" y="5919"/>
                  </a:cubicBezTo>
                  <a:cubicBezTo>
                    <a:pt x="5594" y="5821"/>
                    <a:pt x="5627" y="5724"/>
                    <a:pt x="5627" y="5626"/>
                  </a:cubicBezTo>
                  <a:lnTo>
                    <a:pt x="5627" y="4976"/>
                  </a:lnTo>
                  <a:cubicBezTo>
                    <a:pt x="5627" y="4781"/>
                    <a:pt x="5594" y="4586"/>
                    <a:pt x="5496" y="4391"/>
                  </a:cubicBezTo>
                  <a:lnTo>
                    <a:pt x="5366" y="4098"/>
                  </a:lnTo>
                  <a:cubicBezTo>
                    <a:pt x="5334" y="4000"/>
                    <a:pt x="5366" y="3935"/>
                    <a:pt x="5464" y="3935"/>
                  </a:cubicBezTo>
                  <a:lnTo>
                    <a:pt x="6700" y="3935"/>
                  </a:lnTo>
                  <a:cubicBezTo>
                    <a:pt x="7285" y="3935"/>
                    <a:pt x="7480" y="3090"/>
                    <a:pt x="6927" y="2830"/>
                  </a:cubicBezTo>
                  <a:cubicBezTo>
                    <a:pt x="7285" y="2570"/>
                    <a:pt x="7220" y="2017"/>
                    <a:pt x="6830" y="1887"/>
                  </a:cubicBezTo>
                  <a:cubicBezTo>
                    <a:pt x="6927" y="1789"/>
                    <a:pt x="6992" y="1626"/>
                    <a:pt x="6992" y="1496"/>
                  </a:cubicBezTo>
                  <a:cubicBezTo>
                    <a:pt x="6992" y="1269"/>
                    <a:pt x="6830" y="1041"/>
                    <a:pt x="6570" y="1009"/>
                  </a:cubicBezTo>
                  <a:cubicBezTo>
                    <a:pt x="6570" y="1009"/>
                    <a:pt x="6570" y="976"/>
                    <a:pt x="6570" y="976"/>
                  </a:cubicBezTo>
                  <a:cubicBezTo>
                    <a:pt x="6537" y="976"/>
                    <a:pt x="6537" y="944"/>
                    <a:pt x="6570" y="944"/>
                  </a:cubicBezTo>
                  <a:cubicBezTo>
                    <a:pt x="6732" y="846"/>
                    <a:pt x="6830" y="683"/>
                    <a:pt x="6830" y="488"/>
                  </a:cubicBezTo>
                  <a:cubicBezTo>
                    <a:pt x="6797" y="196"/>
                    <a:pt x="6570" y="0"/>
                    <a:pt x="6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-855175" y="3513050"/>
              <a:ext cx="14250" cy="77675"/>
            </a:xfrm>
            <a:custGeom>
              <a:avLst/>
              <a:gdLst/>
              <a:ahLst/>
              <a:cxnLst/>
              <a:rect l="l" t="t" r="r" b="b"/>
              <a:pathLst>
                <a:path w="570" h="3107" extrusionOk="0">
                  <a:moveTo>
                    <a:pt x="294" y="1"/>
                  </a:moveTo>
                  <a:cubicBezTo>
                    <a:pt x="131" y="1"/>
                    <a:pt x="33" y="131"/>
                    <a:pt x="33" y="293"/>
                  </a:cubicBezTo>
                  <a:lnTo>
                    <a:pt x="33" y="2862"/>
                  </a:lnTo>
                  <a:cubicBezTo>
                    <a:pt x="1" y="3025"/>
                    <a:pt x="139" y="3106"/>
                    <a:pt x="281" y="3106"/>
                  </a:cubicBezTo>
                  <a:cubicBezTo>
                    <a:pt x="424" y="3106"/>
                    <a:pt x="570" y="3025"/>
                    <a:pt x="554" y="2862"/>
                  </a:cubicBezTo>
                  <a:lnTo>
                    <a:pt x="554" y="293"/>
                  </a:lnTo>
                  <a:cubicBezTo>
                    <a:pt x="554" y="131"/>
                    <a:pt x="456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-854350" y="3419875"/>
              <a:ext cx="19525" cy="77350"/>
            </a:xfrm>
            <a:custGeom>
              <a:avLst/>
              <a:gdLst/>
              <a:ahLst/>
              <a:cxnLst/>
              <a:rect l="l" t="t" r="r" b="b"/>
              <a:pathLst>
                <a:path w="781" h="3094" extrusionOk="0">
                  <a:moveTo>
                    <a:pt x="467" y="0"/>
                  </a:moveTo>
                  <a:cubicBezTo>
                    <a:pt x="360" y="0"/>
                    <a:pt x="254" y="88"/>
                    <a:pt x="228" y="216"/>
                  </a:cubicBezTo>
                  <a:lnTo>
                    <a:pt x="0" y="931"/>
                  </a:lnTo>
                  <a:cubicBezTo>
                    <a:pt x="0" y="964"/>
                    <a:pt x="0" y="964"/>
                    <a:pt x="0" y="996"/>
                  </a:cubicBezTo>
                  <a:lnTo>
                    <a:pt x="0" y="2850"/>
                  </a:lnTo>
                  <a:cubicBezTo>
                    <a:pt x="17" y="3012"/>
                    <a:pt x="139" y="3094"/>
                    <a:pt x="265" y="3094"/>
                  </a:cubicBezTo>
                  <a:cubicBezTo>
                    <a:pt x="391" y="3094"/>
                    <a:pt x="521" y="3012"/>
                    <a:pt x="553" y="2850"/>
                  </a:cubicBezTo>
                  <a:lnTo>
                    <a:pt x="553" y="1061"/>
                  </a:lnTo>
                  <a:lnTo>
                    <a:pt x="748" y="346"/>
                  </a:lnTo>
                  <a:cubicBezTo>
                    <a:pt x="781" y="216"/>
                    <a:pt x="716" y="53"/>
                    <a:pt x="586" y="20"/>
                  </a:cubicBezTo>
                  <a:lnTo>
                    <a:pt x="553" y="20"/>
                  </a:lnTo>
                  <a:cubicBezTo>
                    <a:pt x="525" y="7"/>
                    <a:pt x="496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-1148650" y="3130950"/>
              <a:ext cx="200025" cy="461000"/>
            </a:xfrm>
            <a:custGeom>
              <a:avLst/>
              <a:gdLst/>
              <a:ahLst/>
              <a:cxnLst/>
              <a:rect l="l" t="t" r="r" b="b"/>
              <a:pathLst>
                <a:path w="8001" h="18440" extrusionOk="0">
                  <a:moveTo>
                    <a:pt x="7187" y="0"/>
                  </a:moveTo>
                  <a:cubicBezTo>
                    <a:pt x="3545" y="0"/>
                    <a:pt x="683" y="3090"/>
                    <a:pt x="943" y="6732"/>
                  </a:cubicBezTo>
                  <a:lnTo>
                    <a:pt x="1073" y="8293"/>
                  </a:lnTo>
                  <a:cubicBezTo>
                    <a:pt x="1073" y="8325"/>
                    <a:pt x="1073" y="8391"/>
                    <a:pt x="1041" y="8456"/>
                  </a:cubicBezTo>
                  <a:lnTo>
                    <a:pt x="748" y="8943"/>
                  </a:lnTo>
                  <a:cubicBezTo>
                    <a:pt x="260" y="9691"/>
                    <a:pt x="0" y="10602"/>
                    <a:pt x="0" y="11480"/>
                  </a:cubicBezTo>
                  <a:cubicBezTo>
                    <a:pt x="33" y="11740"/>
                    <a:pt x="228" y="11935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309" y="15415"/>
                    <a:pt x="2895" y="15415"/>
                  </a:cubicBezTo>
                  <a:lnTo>
                    <a:pt x="5594" y="15415"/>
                  </a:lnTo>
                  <a:cubicBezTo>
                    <a:pt x="5886" y="15415"/>
                    <a:pt x="6114" y="15642"/>
                    <a:pt x="6114" y="15935"/>
                  </a:cubicBezTo>
                  <a:lnTo>
                    <a:pt x="6114" y="18179"/>
                  </a:lnTo>
                  <a:cubicBezTo>
                    <a:pt x="6114" y="18342"/>
                    <a:pt x="6212" y="18439"/>
                    <a:pt x="6374" y="18439"/>
                  </a:cubicBezTo>
                  <a:cubicBezTo>
                    <a:pt x="6537" y="18439"/>
                    <a:pt x="6634" y="18309"/>
                    <a:pt x="6634" y="18179"/>
                  </a:cubicBezTo>
                  <a:lnTo>
                    <a:pt x="6634" y="15935"/>
                  </a:lnTo>
                  <a:cubicBezTo>
                    <a:pt x="6634" y="15350"/>
                    <a:pt x="6179" y="14862"/>
                    <a:pt x="5594" y="14862"/>
                  </a:cubicBezTo>
                  <a:lnTo>
                    <a:pt x="5594" y="14894"/>
                  </a:lnTo>
                  <a:lnTo>
                    <a:pt x="2895" y="14894"/>
                  </a:lnTo>
                  <a:cubicBezTo>
                    <a:pt x="2569" y="14894"/>
                    <a:pt x="2277" y="14634"/>
                    <a:pt x="2244" y="14309"/>
                  </a:cubicBezTo>
                  <a:lnTo>
                    <a:pt x="2114" y="13626"/>
                  </a:lnTo>
                  <a:lnTo>
                    <a:pt x="2960" y="13626"/>
                  </a:lnTo>
                  <a:cubicBezTo>
                    <a:pt x="3155" y="13626"/>
                    <a:pt x="3317" y="13691"/>
                    <a:pt x="3480" y="13854"/>
                  </a:cubicBezTo>
                  <a:lnTo>
                    <a:pt x="3805" y="14179"/>
                  </a:lnTo>
                  <a:cubicBezTo>
                    <a:pt x="3854" y="14228"/>
                    <a:pt x="3927" y="14252"/>
                    <a:pt x="4000" y="14252"/>
                  </a:cubicBezTo>
                  <a:cubicBezTo>
                    <a:pt x="4073" y="14252"/>
                    <a:pt x="4147" y="14228"/>
                    <a:pt x="4195" y="14179"/>
                  </a:cubicBezTo>
                  <a:cubicBezTo>
                    <a:pt x="4293" y="14081"/>
                    <a:pt x="4293" y="13919"/>
                    <a:pt x="4195" y="13789"/>
                  </a:cubicBezTo>
                  <a:lnTo>
                    <a:pt x="3838" y="13464"/>
                  </a:lnTo>
                  <a:cubicBezTo>
                    <a:pt x="3610" y="13203"/>
                    <a:pt x="3285" y="13073"/>
                    <a:pt x="2960" y="13073"/>
                  </a:cubicBezTo>
                  <a:lnTo>
                    <a:pt x="2049" y="13073"/>
                  </a:lnTo>
                  <a:lnTo>
                    <a:pt x="1789" y="11642"/>
                  </a:lnTo>
                  <a:cubicBezTo>
                    <a:pt x="1756" y="11512"/>
                    <a:pt x="1659" y="11415"/>
                    <a:pt x="1529" y="11415"/>
                  </a:cubicBezTo>
                  <a:lnTo>
                    <a:pt x="553" y="11415"/>
                  </a:lnTo>
                  <a:cubicBezTo>
                    <a:pt x="553" y="10634"/>
                    <a:pt x="781" y="9854"/>
                    <a:pt x="1204" y="9204"/>
                  </a:cubicBezTo>
                  <a:lnTo>
                    <a:pt x="1496" y="8716"/>
                  </a:lnTo>
                  <a:cubicBezTo>
                    <a:pt x="1594" y="8553"/>
                    <a:pt x="1626" y="8391"/>
                    <a:pt x="1626" y="8228"/>
                  </a:cubicBezTo>
                  <a:lnTo>
                    <a:pt x="1496" y="6667"/>
                  </a:lnTo>
                  <a:cubicBezTo>
                    <a:pt x="1236" y="3350"/>
                    <a:pt x="3870" y="521"/>
                    <a:pt x="7187" y="521"/>
                  </a:cubicBezTo>
                  <a:lnTo>
                    <a:pt x="7675" y="521"/>
                  </a:lnTo>
                  <a:cubicBezTo>
                    <a:pt x="7692" y="524"/>
                    <a:pt x="7709" y="526"/>
                    <a:pt x="7725" y="526"/>
                  </a:cubicBezTo>
                  <a:cubicBezTo>
                    <a:pt x="7864" y="526"/>
                    <a:pt x="7968" y="409"/>
                    <a:pt x="7968" y="293"/>
                  </a:cubicBezTo>
                  <a:cubicBezTo>
                    <a:pt x="8000" y="131"/>
                    <a:pt x="7870" y="0"/>
                    <a:pt x="7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-1010450" y="3156975"/>
              <a:ext cx="281325" cy="278875"/>
            </a:xfrm>
            <a:custGeom>
              <a:avLst/>
              <a:gdLst/>
              <a:ahLst/>
              <a:cxnLst/>
              <a:rect l="l" t="t" r="r" b="b"/>
              <a:pathLst>
                <a:path w="11253" h="11155" extrusionOk="0">
                  <a:moveTo>
                    <a:pt x="8781" y="2569"/>
                  </a:moveTo>
                  <a:cubicBezTo>
                    <a:pt x="8846" y="2569"/>
                    <a:pt x="8911" y="2602"/>
                    <a:pt x="8944" y="2634"/>
                  </a:cubicBezTo>
                  <a:cubicBezTo>
                    <a:pt x="8976" y="2667"/>
                    <a:pt x="9009" y="2732"/>
                    <a:pt x="9009" y="2797"/>
                  </a:cubicBezTo>
                  <a:cubicBezTo>
                    <a:pt x="9009" y="2894"/>
                    <a:pt x="8976" y="2959"/>
                    <a:pt x="8911" y="2992"/>
                  </a:cubicBezTo>
                  <a:cubicBezTo>
                    <a:pt x="8651" y="3122"/>
                    <a:pt x="8716" y="3512"/>
                    <a:pt x="8976" y="3577"/>
                  </a:cubicBezTo>
                  <a:cubicBezTo>
                    <a:pt x="9074" y="3577"/>
                    <a:pt x="9171" y="3675"/>
                    <a:pt x="9171" y="3805"/>
                  </a:cubicBezTo>
                  <a:cubicBezTo>
                    <a:pt x="9171" y="3837"/>
                    <a:pt x="9139" y="3902"/>
                    <a:pt x="9074" y="3967"/>
                  </a:cubicBezTo>
                  <a:cubicBezTo>
                    <a:pt x="8944" y="4098"/>
                    <a:pt x="8976" y="4358"/>
                    <a:pt x="9171" y="4423"/>
                  </a:cubicBezTo>
                  <a:cubicBezTo>
                    <a:pt x="9269" y="4455"/>
                    <a:pt x="9334" y="4553"/>
                    <a:pt x="9334" y="4650"/>
                  </a:cubicBezTo>
                  <a:cubicBezTo>
                    <a:pt x="9334" y="4748"/>
                    <a:pt x="9301" y="4846"/>
                    <a:pt x="9236" y="4878"/>
                  </a:cubicBezTo>
                  <a:cubicBezTo>
                    <a:pt x="9074" y="5008"/>
                    <a:pt x="9074" y="5268"/>
                    <a:pt x="9269" y="5333"/>
                  </a:cubicBezTo>
                  <a:cubicBezTo>
                    <a:pt x="9561" y="5496"/>
                    <a:pt x="9464" y="5951"/>
                    <a:pt x="9139" y="5951"/>
                  </a:cubicBezTo>
                  <a:lnTo>
                    <a:pt x="7903" y="5951"/>
                  </a:lnTo>
                  <a:cubicBezTo>
                    <a:pt x="7773" y="5951"/>
                    <a:pt x="7643" y="6016"/>
                    <a:pt x="7578" y="6114"/>
                  </a:cubicBezTo>
                  <a:cubicBezTo>
                    <a:pt x="7513" y="6211"/>
                    <a:pt x="7513" y="6374"/>
                    <a:pt x="7545" y="6504"/>
                  </a:cubicBezTo>
                  <a:lnTo>
                    <a:pt x="7708" y="6797"/>
                  </a:lnTo>
                  <a:cubicBezTo>
                    <a:pt x="7773" y="6959"/>
                    <a:pt x="7805" y="7089"/>
                    <a:pt x="7805" y="7252"/>
                  </a:cubicBezTo>
                  <a:lnTo>
                    <a:pt x="7805" y="7902"/>
                  </a:lnTo>
                  <a:cubicBezTo>
                    <a:pt x="7805" y="7967"/>
                    <a:pt x="7773" y="8032"/>
                    <a:pt x="7773" y="8097"/>
                  </a:cubicBezTo>
                  <a:cubicBezTo>
                    <a:pt x="7708" y="8195"/>
                    <a:pt x="7578" y="8293"/>
                    <a:pt x="7448" y="8293"/>
                  </a:cubicBezTo>
                  <a:cubicBezTo>
                    <a:pt x="7415" y="8293"/>
                    <a:pt x="7350" y="8260"/>
                    <a:pt x="7318" y="8195"/>
                  </a:cubicBezTo>
                  <a:lnTo>
                    <a:pt x="7090" y="7610"/>
                  </a:lnTo>
                  <a:cubicBezTo>
                    <a:pt x="7057" y="7545"/>
                    <a:pt x="7025" y="7512"/>
                    <a:pt x="6960" y="7480"/>
                  </a:cubicBezTo>
                  <a:lnTo>
                    <a:pt x="6017" y="6927"/>
                  </a:lnTo>
                  <a:lnTo>
                    <a:pt x="5984" y="6927"/>
                  </a:lnTo>
                  <a:lnTo>
                    <a:pt x="5854" y="6862"/>
                  </a:lnTo>
                  <a:cubicBezTo>
                    <a:pt x="5692" y="6797"/>
                    <a:pt x="5594" y="6667"/>
                    <a:pt x="5496" y="6504"/>
                  </a:cubicBezTo>
                  <a:lnTo>
                    <a:pt x="5301" y="6114"/>
                  </a:lnTo>
                  <a:cubicBezTo>
                    <a:pt x="5269" y="6016"/>
                    <a:pt x="5171" y="5951"/>
                    <a:pt x="5074" y="5951"/>
                  </a:cubicBezTo>
                  <a:lnTo>
                    <a:pt x="4781" y="5951"/>
                  </a:lnTo>
                  <a:lnTo>
                    <a:pt x="7870" y="2569"/>
                  </a:lnTo>
                  <a:close/>
                  <a:moveTo>
                    <a:pt x="8976" y="553"/>
                  </a:moveTo>
                  <a:lnTo>
                    <a:pt x="7643" y="2016"/>
                  </a:lnTo>
                  <a:lnTo>
                    <a:pt x="7090" y="2016"/>
                  </a:lnTo>
                  <a:cubicBezTo>
                    <a:pt x="6700" y="2016"/>
                    <a:pt x="6700" y="2569"/>
                    <a:pt x="7090" y="2569"/>
                  </a:cubicBezTo>
                  <a:lnTo>
                    <a:pt x="7155" y="2569"/>
                  </a:lnTo>
                  <a:lnTo>
                    <a:pt x="4066" y="5951"/>
                  </a:lnTo>
                  <a:lnTo>
                    <a:pt x="2472" y="5951"/>
                  </a:lnTo>
                  <a:cubicBezTo>
                    <a:pt x="2342" y="5951"/>
                    <a:pt x="2212" y="6049"/>
                    <a:pt x="2212" y="6211"/>
                  </a:cubicBezTo>
                  <a:cubicBezTo>
                    <a:pt x="2212" y="6374"/>
                    <a:pt x="2342" y="6471"/>
                    <a:pt x="2472" y="6471"/>
                  </a:cubicBezTo>
                  <a:lnTo>
                    <a:pt x="3545" y="6471"/>
                  </a:lnTo>
                  <a:lnTo>
                    <a:pt x="1041" y="9236"/>
                  </a:lnTo>
                  <a:cubicBezTo>
                    <a:pt x="749" y="9008"/>
                    <a:pt x="553" y="8650"/>
                    <a:pt x="553" y="8293"/>
                  </a:cubicBezTo>
                  <a:lnTo>
                    <a:pt x="553" y="1724"/>
                  </a:lnTo>
                  <a:cubicBezTo>
                    <a:pt x="553" y="1073"/>
                    <a:pt x="1074" y="553"/>
                    <a:pt x="1692" y="553"/>
                  </a:cubicBezTo>
                  <a:close/>
                  <a:moveTo>
                    <a:pt x="9561" y="0"/>
                  </a:moveTo>
                  <a:lnTo>
                    <a:pt x="9594" y="33"/>
                  </a:lnTo>
                  <a:lnTo>
                    <a:pt x="1692" y="33"/>
                  </a:lnTo>
                  <a:cubicBezTo>
                    <a:pt x="749" y="33"/>
                    <a:pt x="1" y="781"/>
                    <a:pt x="1" y="1724"/>
                  </a:cubicBezTo>
                  <a:lnTo>
                    <a:pt x="1" y="8293"/>
                  </a:lnTo>
                  <a:cubicBezTo>
                    <a:pt x="1" y="9236"/>
                    <a:pt x="749" y="9984"/>
                    <a:pt x="1692" y="9984"/>
                  </a:cubicBezTo>
                  <a:lnTo>
                    <a:pt x="1887" y="9984"/>
                  </a:lnTo>
                  <a:lnTo>
                    <a:pt x="2407" y="10862"/>
                  </a:lnTo>
                  <a:cubicBezTo>
                    <a:pt x="2505" y="11057"/>
                    <a:pt x="2700" y="11154"/>
                    <a:pt x="2927" y="11154"/>
                  </a:cubicBezTo>
                  <a:cubicBezTo>
                    <a:pt x="3123" y="11154"/>
                    <a:pt x="3318" y="11057"/>
                    <a:pt x="3415" y="10862"/>
                  </a:cubicBezTo>
                  <a:lnTo>
                    <a:pt x="3968" y="9984"/>
                  </a:lnTo>
                  <a:lnTo>
                    <a:pt x="4781" y="9984"/>
                  </a:lnTo>
                  <a:cubicBezTo>
                    <a:pt x="5139" y="9984"/>
                    <a:pt x="5139" y="9431"/>
                    <a:pt x="4781" y="9431"/>
                  </a:cubicBezTo>
                  <a:lnTo>
                    <a:pt x="3903" y="9431"/>
                  </a:lnTo>
                  <a:cubicBezTo>
                    <a:pt x="3740" y="9431"/>
                    <a:pt x="3610" y="9496"/>
                    <a:pt x="3545" y="9626"/>
                  </a:cubicBezTo>
                  <a:lnTo>
                    <a:pt x="2960" y="10601"/>
                  </a:lnTo>
                  <a:cubicBezTo>
                    <a:pt x="2960" y="10601"/>
                    <a:pt x="2927" y="10634"/>
                    <a:pt x="2927" y="10634"/>
                  </a:cubicBezTo>
                  <a:cubicBezTo>
                    <a:pt x="2895" y="10634"/>
                    <a:pt x="2895" y="10601"/>
                    <a:pt x="2895" y="10601"/>
                  </a:cubicBezTo>
                  <a:lnTo>
                    <a:pt x="2310" y="9626"/>
                  </a:lnTo>
                  <a:cubicBezTo>
                    <a:pt x="2244" y="9496"/>
                    <a:pt x="2114" y="9431"/>
                    <a:pt x="1952" y="9431"/>
                  </a:cubicBezTo>
                  <a:lnTo>
                    <a:pt x="1594" y="9431"/>
                  </a:lnTo>
                  <a:lnTo>
                    <a:pt x="4293" y="6471"/>
                  </a:lnTo>
                  <a:lnTo>
                    <a:pt x="4879" y="6471"/>
                  </a:lnTo>
                  <a:lnTo>
                    <a:pt x="5009" y="6764"/>
                  </a:lnTo>
                  <a:cubicBezTo>
                    <a:pt x="5139" y="7024"/>
                    <a:pt x="5366" y="7252"/>
                    <a:pt x="5627" y="7350"/>
                  </a:cubicBezTo>
                  <a:lnTo>
                    <a:pt x="5789" y="7415"/>
                  </a:lnTo>
                  <a:lnTo>
                    <a:pt x="6635" y="7902"/>
                  </a:lnTo>
                  <a:lnTo>
                    <a:pt x="6862" y="8423"/>
                  </a:lnTo>
                  <a:cubicBezTo>
                    <a:pt x="6960" y="8650"/>
                    <a:pt x="7187" y="8813"/>
                    <a:pt x="7480" y="8813"/>
                  </a:cubicBezTo>
                  <a:cubicBezTo>
                    <a:pt x="7838" y="8813"/>
                    <a:pt x="8163" y="8618"/>
                    <a:pt x="8293" y="8293"/>
                  </a:cubicBezTo>
                  <a:cubicBezTo>
                    <a:pt x="8326" y="8163"/>
                    <a:pt x="8358" y="8032"/>
                    <a:pt x="8358" y="7902"/>
                  </a:cubicBezTo>
                  <a:lnTo>
                    <a:pt x="8358" y="7252"/>
                  </a:lnTo>
                  <a:cubicBezTo>
                    <a:pt x="8358" y="7024"/>
                    <a:pt x="8293" y="6764"/>
                    <a:pt x="8228" y="6569"/>
                  </a:cubicBezTo>
                  <a:lnTo>
                    <a:pt x="8163" y="6471"/>
                  </a:lnTo>
                  <a:lnTo>
                    <a:pt x="9106" y="6471"/>
                  </a:lnTo>
                  <a:cubicBezTo>
                    <a:pt x="9822" y="6471"/>
                    <a:pt x="10212" y="5626"/>
                    <a:pt x="9757" y="5073"/>
                  </a:cubicBezTo>
                  <a:cubicBezTo>
                    <a:pt x="9952" y="4748"/>
                    <a:pt x="9887" y="4325"/>
                    <a:pt x="9626" y="4065"/>
                  </a:cubicBezTo>
                  <a:cubicBezTo>
                    <a:pt x="9659" y="3967"/>
                    <a:pt x="9691" y="3870"/>
                    <a:pt x="9691" y="3772"/>
                  </a:cubicBezTo>
                  <a:cubicBezTo>
                    <a:pt x="9691" y="3545"/>
                    <a:pt x="9594" y="3350"/>
                    <a:pt x="9431" y="3187"/>
                  </a:cubicBezTo>
                  <a:cubicBezTo>
                    <a:pt x="9496" y="3089"/>
                    <a:pt x="9529" y="2927"/>
                    <a:pt x="9529" y="2797"/>
                  </a:cubicBezTo>
                  <a:cubicBezTo>
                    <a:pt x="9561" y="2569"/>
                    <a:pt x="9464" y="2374"/>
                    <a:pt x="9334" y="2244"/>
                  </a:cubicBezTo>
                  <a:cubicBezTo>
                    <a:pt x="9192" y="2102"/>
                    <a:pt x="9026" y="2010"/>
                    <a:pt x="8835" y="2010"/>
                  </a:cubicBezTo>
                  <a:cubicBezTo>
                    <a:pt x="8807" y="2010"/>
                    <a:pt x="8778" y="2012"/>
                    <a:pt x="8748" y="2016"/>
                  </a:cubicBezTo>
                  <a:lnTo>
                    <a:pt x="8358" y="2016"/>
                  </a:lnTo>
                  <a:lnTo>
                    <a:pt x="9659" y="553"/>
                  </a:lnTo>
                  <a:cubicBezTo>
                    <a:pt x="10244" y="618"/>
                    <a:pt x="10700" y="1106"/>
                    <a:pt x="10700" y="1691"/>
                  </a:cubicBezTo>
                  <a:lnTo>
                    <a:pt x="10700" y="8293"/>
                  </a:lnTo>
                  <a:cubicBezTo>
                    <a:pt x="10700" y="8910"/>
                    <a:pt x="10179" y="9431"/>
                    <a:pt x="9561" y="9431"/>
                  </a:cubicBezTo>
                  <a:lnTo>
                    <a:pt x="5887" y="9431"/>
                  </a:lnTo>
                  <a:cubicBezTo>
                    <a:pt x="5529" y="9431"/>
                    <a:pt x="5529" y="9951"/>
                    <a:pt x="5887" y="9951"/>
                  </a:cubicBezTo>
                  <a:lnTo>
                    <a:pt x="9561" y="9951"/>
                  </a:lnTo>
                  <a:cubicBezTo>
                    <a:pt x="10504" y="9951"/>
                    <a:pt x="11252" y="9203"/>
                    <a:pt x="11252" y="8293"/>
                  </a:cubicBezTo>
                  <a:lnTo>
                    <a:pt x="11252" y="1691"/>
                  </a:lnTo>
                  <a:cubicBezTo>
                    <a:pt x="11252" y="748"/>
                    <a:pt x="10504" y="0"/>
                    <a:pt x="9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-955800" y="3207375"/>
              <a:ext cx="102275" cy="21200"/>
            </a:xfrm>
            <a:custGeom>
              <a:avLst/>
              <a:gdLst/>
              <a:ahLst/>
              <a:cxnLst/>
              <a:rect l="l" t="t" r="r" b="b"/>
              <a:pathLst>
                <a:path w="4091" h="848" extrusionOk="0">
                  <a:moveTo>
                    <a:pt x="3571" y="0"/>
                  </a:moveTo>
                  <a:cubicBezTo>
                    <a:pt x="3375" y="0"/>
                    <a:pt x="3213" y="65"/>
                    <a:pt x="3050" y="163"/>
                  </a:cubicBezTo>
                  <a:lnTo>
                    <a:pt x="2790" y="293"/>
                  </a:lnTo>
                  <a:lnTo>
                    <a:pt x="286" y="293"/>
                  </a:lnTo>
                  <a:cubicBezTo>
                    <a:pt x="279" y="292"/>
                    <a:pt x="271" y="292"/>
                    <a:pt x="264" y="292"/>
                  </a:cubicBezTo>
                  <a:cubicBezTo>
                    <a:pt x="1" y="292"/>
                    <a:pt x="1" y="847"/>
                    <a:pt x="264" y="847"/>
                  </a:cubicBezTo>
                  <a:cubicBezTo>
                    <a:pt x="271" y="847"/>
                    <a:pt x="279" y="847"/>
                    <a:pt x="286" y="846"/>
                  </a:cubicBezTo>
                  <a:lnTo>
                    <a:pt x="2855" y="846"/>
                  </a:lnTo>
                  <a:cubicBezTo>
                    <a:pt x="2888" y="846"/>
                    <a:pt x="2953" y="813"/>
                    <a:pt x="2985" y="813"/>
                  </a:cubicBezTo>
                  <a:lnTo>
                    <a:pt x="3310" y="618"/>
                  </a:lnTo>
                  <a:cubicBezTo>
                    <a:pt x="3375" y="553"/>
                    <a:pt x="3473" y="553"/>
                    <a:pt x="3571" y="553"/>
                  </a:cubicBezTo>
                  <a:lnTo>
                    <a:pt x="3701" y="553"/>
                  </a:lnTo>
                  <a:cubicBezTo>
                    <a:pt x="4091" y="553"/>
                    <a:pt x="4091" y="0"/>
                    <a:pt x="3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16"/>
          <p:cNvGrpSpPr/>
          <p:nvPr/>
        </p:nvGrpSpPr>
        <p:grpSpPr>
          <a:xfrm>
            <a:off x="699217" y="3427564"/>
            <a:ext cx="651324" cy="576508"/>
            <a:chOff x="-1430525" y="3066450"/>
            <a:chExt cx="429300" cy="404975"/>
          </a:xfrm>
        </p:grpSpPr>
        <p:sp>
          <p:nvSpPr>
            <p:cNvPr id="236" name="Google Shape;236;p16"/>
            <p:cNvSpPr/>
            <p:nvPr/>
          </p:nvSpPr>
          <p:spPr>
            <a:xfrm>
              <a:off x="-1423200" y="3130675"/>
              <a:ext cx="247175" cy="235375"/>
            </a:xfrm>
            <a:custGeom>
              <a:avLst/>
              <a:gdLst/>
              <a:ahLst/>
              <a:cxnLst/>
              <a:rect l="l" t="t" r="r" b="b"/>
              <a:pathLst>
                <a:path w="9887" h="9415" extrusionOk="0">
                  <a:moveTo>
                    <a:pt x="6818" y="0"/>
                  </a:moveTo>
                  <a:cubicBezTo>
                    <a:pt x="5384" y="0"/>
                    <a:pt x="3946" y="217"/>
                    <a:pt x="2667" y="650"/>
                  </a:cubicBezTo>
                  <a:cubicBezTo>
                    <a:pt x="2582" y="687"/>
                    <a:pt x="2487" y="705"/>
                    <a:pt x="2392" y="705"/>
                  </a:cubicBezTo>
                  <a:cubicBezTo>
                    <a:pt x="2234" y="705"/>
                    <a:pt x="2074" y="655"/>
                    <a:pt x="1952" y="553"/>
                  </a:cubicBezTo>
                  <a:cubicBezTo>
                    <a:pt x="1626" y="342"/>
                    <a:pt x="1261" y="236"/>
                    <a:pt x="948" y="236"/>
                  </a:cubicBezTo>
                  <a:cubicBezTo>
                    <a:pt x="635" y="236"/>
                    <a:pt x="374" y="342"/>
                    <a:pt x="261" y="553"/>
                  </a:cubicBezTo>
                  <a:cubicBezTo>
                    <a:pt x="0" y="976"/>
                    <a:pt x="358" y="1594"/>
                    <a:pt x="976" y="1984"/>
                  </a:cubicBezTo>
                  <a:cubicBezTo>
                    <a:pt x="1236" y="2114"/>
                    <a:pt x="1399" y="2407"/>
                    <a:pt x="1399" y="2699"/>
                  </a:cubicBezTo>
                  <a:lnTo>
                    <a:pt x="1399" y="6959"/>
                  </a:lnTo>
                  <a:cubicBezTo>
                    <a:pt x="1399" y="7252"/>
                    <a:pt x="1236" y="7512"/>
                    <a:pt x="976" y="7675"/>
                  </a:cubicBezTo>
                  <a:cubicBezTo>
                    <a:pt x="358" y="8032"/>
                    <a:pt x="0" y="8683"/>
                    <a:pt x="261" y="9073"/>
                  </a:cubicBezTo>
                  <a:cubicBezTo>
                    <a:pt x="374" y="9301"/>
                    <a:pt x="635" y="9415"/>
                    <a:pt x="948" y="9415"/>
                  </a:cubicBezTo>
                  <a:cubicBezTo>
                    <a:pt x="1261" y="9415"/>
                    <a:pt x="1626" y="9301"/>
                    <a:pt x="1952" y="9073"/>
                  </a:cubicBezTo>
                  <a:cubicBezTo>
                    <a:pt x="2103" y="8986"/>
                    <a:pt x="2270" y="8943"/>
                    <a:pt x="2431" y="8943"/>
                  </a:cubicBezTo>
                  <a:cubicBezTo>
                    <a:pt x="2512" y="8943"/>
                    <a:pt x="2591" y="8954"/>
                    <a:pt x="2667" y="8975"/>
                  </a:cubicBezTo>
                  <a:cubicBezTo>
                    <a:pt x="3155" y="9138"/>
                    <a:pt x="3675" y="9301"/>
                    <a:pt x="4228" y="9398"/>
                  </a:cubicBezTo>
                  <a:lnTo>
                    <a:pt x="4488" y="9203"/>
                  </a:lnTo>
                  <a:lnTo>
                    <a:pt x="4488" y="5203"/>
                  </a:lnTo>
                  <a:lnTo>
                    <a:pt x="9886" y="3805"/>
                  </a:lnTo>
                  <a:cubicBezTo>
                    <a:pt x="8456" y="2342"/>
                    <a:pt x="9138" y="358"/>
                    <a:pt x="9138" y="358"/>
                  </a:cubicBezTo>
                  <a:lnTo>
                    <a:pt x="8943" y="163"/>
                  </a:lnTo>
                  <a:cubicBezTo>
                    <a:pt x="8250" y="54"/>
                    <a:pt x="7534" y="0"/>
                    <a:pt x="68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-1423200" y="3136450"/>
              <a:ext cx="75625" cy="229100"/>
            </a:xfrm>
            <a:custGeom>
              <a:avLst/>
              <a:gdLst/>
              <a:ahLst/>
              <a:cxnLst/>
              <a:rect l="l" t="t" r="r" b="b"/>
              <a:pathLst>
                <a:path w="3025" h="9164" extrusionOk="0">
                  <a:moveTo>
                    <a:pt x="933" y="1"/>
                  </a:moveTo>
                  <a:cubicBezTo>
                    <a:pt x="628" y="1"/>
                    <a:pt x="377" y="106"/>
                    <a:pt x="261" y="322"/>
                  </a:cubicBezTo>
                  <a:cubicBezTo>
                    <a:pt x="0" y="745"/>
                    <a:pt x="326" y="1363"/>
                    <a:pt x="976" y="1720"/>
                  </a:cubicBezTo>
                  <a:cubicBezTo>
                    <a:pt x="976" y="1720"/>
                    <a:pt x="976" y="1720"/>
                    <a:pt x="976" y="1753"/>
                  </a:cubicBezTo>
                  <a:cubicBezTo>
                    <a:pt x="1236" y="1883"/>
                    <a:pt x="1399" y="2143"/>
                    <a:pt x="1399" y="2468"/>
                  </a:cubicBezTo>
                  <a:lnTo>
                    <a:pt x="1399" y="6728"/>
                  </a:lnTo>
                  <a:cubicBezTo>
                    <a:pt x="1399" y="7021"/>
                    <a:pt x="1236" y="7281"/>
                    <a:pt x="976" y="7444"/>
                  </a:cubicBezTo>
                  <a:cubicBezTo>
                    <a:pt x="326" y="7801"/>
                    <a:pt x="0" y="8419"/>
                    <a:pt x="261" y="8842"/>
                  </a:cubicBezTo>
                  <a:cubicBezTo>
                    <a:pt x="377" y="9058"/>
                    <a:pt x="628" y="9163"/>
                    <a:pt x="933" y="9163"/>
                  </a:cubicBezTo>
                  <a:cubicBezTo>
                    <a:pt x="1226" y="9163"/>
                    <a:pt x="1568" y="9066"/>
                    <a:pt x="1887" y="8875"/>
                  </a:cubicBezTo>
                  <a:cubicBezTo>
                    <a:pt x="1887" y="8875"/>
                    <a:pt x="1854" y="8842"/>
                    <a:pt x="1854" y="8842"/>
                  </a:cubicBezTo>
                  <a:cubicBezTo>
                    <a:pt x="1626" y="8452"/>
                    <a:pt x="1952" y="7801"/>
                    <a:pt x="2602" y="7444"/>
                  </a:cubicBezTo>
                  <a:cubicBezTo>
                    <a:pt x="2862" y="7281"/>
                    <a:pt x="3025" y="7021"/>
                    <a:pt x="3025" y="6728"/>
                  </a:cubicBezTo>
                  <a:lnTo>
                    <a:pt x="3025" y="2468"/>
                  </a:lnTo>
                  <a:cubicBezTo>
                    <a:pt x="3025" y="2143"/>
                    <a:pt x="2862" y="1883"/>
                    <a:pt x="2602" y="1753"/>
                  </a:cubicBezTo>
                  <a:cubicBezTo>
                    <a:pt x="2602" y="1753"/>
                    <a:pt x="2602" y="1753"/>
                    <a:pt x="2602" y="1720"/>
                  </a:cubicBezTo>
                  <a:cubicBezTo>
                    <a:pt x="1952" y="1363"/>
                    <a:pt x="1626" y="745"/>
                    <a:pt x="1854" y="322"/>
                  </a:cubicBezTo>
                  <a:cubicBezTo>
                    <a:pt x="1854" y="322"/>
                    <a:pt x="1887" y="289"/>
                    <a:pt x="1887" y="289"/>
                  </a:cubicBezTo>
                  <a:cubicBezTo>
                    <a:pt x="1568" y="98"/>
                    <a:pt x="1226" y="1"/>
                    <a:pt x="9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-1352475" y="3224975"/>
              <a:ext cx="343925" cy="240775"/>
            </a:xfrm>
            <a:custGeom>
              <a:avLst/>
              <a:gdLst/>
              <a:ahLst/>
              <a:cxnLst/>
              <a:rect l="l" t="t" r="r" b="b"/>
              <a:pathLst>
                <a:path w="13757" h="9631" extrusionOk="0">
                  <a:moveTo>
                    <a:pt x="6700" y="0"/>
                  </a:moveTo>
                  <a:cubicBezTo>
                    <a:pt x="5301" y="0"/>
                    <a:pt x="3903" y="228"/>
                    <a:pt x="2667" y="651"/>
                  </a:cubicBezTo>
                  <a:cubicBezTo>
                    <a:pt x="2591" y="672"/>
                    <a:pt x="2508" y="683"/>
                    <a:pt x="2424" y="683"/>
                  </a:cubicBezTo>
                  <a:cubicBezTo>
                    <a:pt x="2255" y="683"/>
                    <a:pt x="2082" y="640"/>
                    <a:pt x="1952" y="553"/>
                  </a:cubicBezTo>
                  <a:cubicBezTo>
                    <a:pt x="1627" y="326"/>
                    <a:pt x="1261" y="212"/>
                    <a:pt x="948" y="212"/>
                  </a:cubicBezTo>
                  <a:cubicBezTo>
                    <a:pt x="635" y="212"/>
                    <a:pt x="375" y="326"/>
                    <a:pt x="261" y="553"/>
                  </a:cubicBezTo>
                  <a:cubicBezTo>
                    <a:pt x="1" y="943"/>
                    <a:pt x="358" y="1594"/>
                    <a:pt x="976" y="1952"/>
                  </a:cubicBezTo>
                  <a:cubicBezTo>
                    <a:pt x="1236" y="2114"/>
                    <a:pt x="1399" y="2374"/>
                    <a:pt x="1399" y="2699"/>
                  </a:cubicBezTo>
                  <a:lnTo>
                    <a:pt x="1399" y="6927"/>
                  </a:lnTo>
                  <a:cubicBezTo>
                    <a:pt x="1399" y="7220"/>
                    <a:pt x="1269" y="7512"/>
                    <a:pt x="1009" y="7642"/>
                  </a:cubicBezTo>
                  <a:lnTo>
                    <a:pt x="976" y="7642"/>
                  </a:lnTo>
                  <a:cubicBezTo>
                    <a:pt x="358" y="8033"/>
                    <a:pt x="33" y="8651"/>
                    <a:pt x="261" y="9073"/>
                  </a:cubicBezTo>
                  <a:cubicBezTo>
                    <a:pt x="391" y="9285"/>
                    <a:pt x="651" y="9390"/>
                    <a:pt x="960" y="9390"/>
                  </a:cubicBezTo>
                  <a:cubicBezTo>
                    <a:pt x="1269" y="9390"/>
                    <a:pt x="1627" y="9285"/>
                    <a:pt x="1952" y="9073"/>
                  </a:cubicBezTo>
                  <a:cubicBezTo>
                    <a:pt x="2094" y="8972"/>
                    <a:pt x="2249" y="8921"/>
                    <a:pt x="2401" y="8921"/>
                  </a:cubicBezTo>
                  <a:cubicBezTo>
                    <a:pt x="2492" y="8921"/>
                    <a:pt x="2582" y="8939"/>
                    <a:pt x="2667" y="8976"/>
                  </a:cubicBezTo>
                  <a:cubicBezTo>
                    <a:pt x="3956" y="9411"/>
                    <a:pt x="5405" y="9630"/>
                    <a:pt x="6855" y="9630"/>
                  </a:cubicBezTo>
                  <a:cubicBezTo>
                    <a:pt x="8332" y="9630"/>
                    <a:pt x="9810" y="9403"/>
                    <a:pt x="11122" y="8943"/>
                  </a:cubicBezTo>
                  <a:cubicBezTo>
                    <a:pt x="11212" y="8916"/>
                    <a:pt x="11295" y="8904"/>
                    <a:pt x="11370" y="8904"/>
                  </a:cubicBezTo>
                  <a:cubicBezTo>
                    <a:pt x="11650" y="8904"/>
                    <a:pt x="11833" y="9062"/>
                    <a:pt x="11935" y="9138"/>
                  </a:cubicBezTo>
                  <a:cubicBezTo>
                    <a:pt x="12239" y="9306"/>
                    <a:pt x="12551" y="9388"/>
                    <a:pt x="12822" y="9388"/>
                  </a:cubicBezTo>
                  <a:cubicBezTo>
                    <a:pt x="13132" y="9388"/>
                    <a:pt x="13390" y="9281"/>
                    <a:pt x="13529" y="9073"/>
                  </a:cubicBezTo>
                  <a:cubicBezTo>
                    <a:pt x="13756" y="8651"/>
                    <a:pt x="13431" y="8033"/>
                    <a:pt x="12781" y="7642"/>
                  </a:cubicBezTo>
                  <a:cubicBezTo>
                    <a:pt x="12521" y="7512"/>
                    <a:pt x="12358" y="7220"/>
                    <a:pt x="12358" y="6927"/>
                  </a:cubicBezTo>
                  <a:lnTo>
                    <a:pt x="12358" y="2667"/>
                  </a:lnTo>
                  <a:cubicBezTo>
                    <a:pt x="12358" y="2374"/>
                    <a:pt x="12521" y="2114"/>
                    <a:pt x="12781" y="1952"/>
                  </a:cubicBezTo>
                  <a:cubicBezTo>
                    <a:pt x="13431" y="1594"/>
                    <a:pt x="13756" y="943"/>
                    <a:pt x="13529" y="553"/>
                  </a:cubicBezTo>
                  <a:cubicBezTo>
                    <a:pt x="13401" y="341"/>
                    <a:pt x="13135" y="225"/>
                    <a:pt x="12821" y="225"/>
                  </a:cubicBezTo>
                  <a:cubicBezTo>
                    <a:pt x="12654" y="225"/>
                    <a:pt x="12473" y="258"/>
                    <a:pt x="12293" y="326"/>
                  </a:cubicBezTo>
                  <a:lnTo>
                    <a:pt x="11968" y="358"/>
                  </a:lnTo>
                  <a:cubicBezTo>
                    <a:pt x="11968" y="358"/>
                    <a:pt x="10635" y="1236"/>
                    <a:pt x="9301" y="1236"/>
                  </a:cubicBezTo>
                  <a:cubicBezTo>
                    <a:pt x="7935" y="1236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-1352475" y="3230050"/>
              <a:ext cx="75650" cy="229500"/>
            </a:xfrm>
            <a:custGeom>
              <a:avLst/>
              <a:gdLst/>
              <a:ahLst/>
              <a:cxnLst/>
              <a:rect l="l" t="t" r="r" b="b"/>
              <a:pathLst>
                <a:path w="3026" h="9180" extrusionOk="0">
                  <a:moveTo>
                    <a:pt x="950" y="0"/>
                  </a:moveTo>
                  <a:cubicBezTo>
                    <a:pt x="638" y="0"/>
                    <a:pt x="379" y="114"/>
                    <a:pt x="261" y="350"/>
                  </a:cubicBezTo>
                  <a:cubicBezTo>
                    <a:pt x="1" y="740"/>
                    <a:pt x="326" y="1358"/>
                    <a:pt x="976" y="1749"/>
                  </a:cubicBezTo>
                  <a:cubicBezTo>
                    <a:pt x="1236" y="1911"/>
                    <a:pt x="1399" y="2171"/>
                    <a:pt x="1399" y="2464"/>
                  </a:cubicBezTo>
                  <a:lnTo>
                    <a:pt x="1399" y="6724"/>
                  </a:lnTo>
                  <a:cubicBezTo>
                    <a:pt x="1399" y="7017"/>
                    <a:pt x="1236" y="7309"/>
                    <a:pt x="976" y="7439"/>
                  </a:cubicBezTo>
                  <a:cubicBezTo>
                    <a:pt x="326" y="7830"/>
                    <a:pt x="1" y="8448"/>
                    <a:pt x="261" y="8870"/>
                  </a:cubicBezTo>
                  <a:cubicBezTo>
                    <a:pt x="379" y="9074"/>
                    <a:pt x="639" y="9180"/>
                    <a:pt x="953" y="9180"/>
                  </a:cubicBezTo>
                  <a:cubicBezTo>
                    <a:pt x="1241" y="9180"/>
                    <a:pt x="1575" y="9090"/>
                    <a:pt x="1887" y="8903"/>
                  </a:cubicBezTo>
                  <a:cubicBezTo>
                    <a:pt x="1887" y="8870"/>
                    <a:pt x="1854" y="8870"/>
                    <a:pt x="1854" y="8870"/>
                  </a:cubicBezTo>
                  <a:cubicBezTo>
                    <a:pt x="1627" y="8448"/>
                    <a:pt x="1952" y="7830"/>
                    <a:pt x="2602" y="7439"/>
                  </a:cubicBezTo>
                  <a:cubicBezTo>
                    <a:pt x="2862" y="7309"/>
                    <a:pt x="3025" y="7017"/>
                    <a:pt x="3025" y="6724"/>
                  </a:cubicBezTo>
                  <a:lnTo>
                    <a:pt x="3025" y="2464"/>
                  </a:lnTo>
                  <a:cubicBezTo>
                    <a:pt x="3025" y="2171"/>
                    <a:pt x="2862" y="1911"/>
                    <a:pt x="2602" y="1749"/>
                  </a:cubicBezTo>
                  <a:cubicBezTo>
                    <a:pt x="1952" y="1391"/>
                    <a:pt x="1627" y="740"/>
                    <a:pt x="1854" y="350"/>
                  </a:cubicBezTo>
                  <a:cubicBezTo>
                    <a:pt x="1854" y="318"/>
                    <a:pt x="1887" y="318"/>
                    <a:pt x="1887" y="285"/>
                  </a:cubicBezTo>
                  <a:cubicBezTo>
                    <a:pt x="1574" y="98"/>
                    <a:pt x="1239" y="0"/>
                    <a:pt x="95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-1205325" y="3072950"/>
              <a:ext cx="187825" cy="187000"/>
            </a:xfrm>
            <a:custGeom>
              <a:avLst/>
              <a:gdLst/>
              <a:ahLst/>
              <a:cxnLst/>
              <a:rect l="l" t="t" r="r" b="b"/>
              <a:pathLst>
                <a:path w="7513" h="7480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480"/>
                    <a:pt x="3741" y="7480"/>
                  </a:cubicBezTo>
                  <a:cubicBezTo>
                    <a:pt x="5822" y="7480"/>
                    <a:pt x="7513" y="5821"/>
                    <a:pt x="7513" y="3740"/>
                  </a:cubicBezTo>
                  <a:cubicBezTo>
                    <a:pt x="7513" y="1659"/>
                    <a:pt x="5822" y="0"/>
                    <a:pt x="3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-1205325" y="3072950"/>
              <a:ext cx="113850" cy="187825"/>
            </a:xfrm>
            <a:custGeom>
              <a:avLst/>
              <a:gdLst/>
              <a:ahLst/>
              <a:cxnLst/>
              <a:rect l="l" t="t" r="r" b="b"/>
              <a:pathLst>
                <a:path w="4554" h="7513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512"/>
                    <a:pt x="3741" y="7512"/>
                  </a:cubicBezTo>
                  <a:cubicBezTo>
                    <a:pt x="4033" y="7512"/>
                    <a:pt x="4293" y="7480"/>
                    <a:pt x="4553" y="7415"/>
                  </a:cubicBezTo>
                  <a:cubicBezTo>
                    <a:pt x="2862" y="7024"/>
                    <a:pt x="1627" y="5529"/>
                    <a:pt x="1627" y="3740"/>
                  </a:cubicBezTo>
                  <a:cubicBezTo>
                    <a:pt x="1627" y="1951"/>
                    <a:pt x="2862" y="455"/>
                    <a:pt x="4553" y="65"/>
                  </a:cubicBezTo>
                  <a:cubicBezTo>
                    <a:pt x="4293" y="33"/>
                    <a:pt x="4033" y="0"/>
                    <a:pt x="374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-1163050" y="3165625"/>
              <a:ext cx="40675" cy="45550"/>
            </a:xfrm>
            <a:custGeom>
              <a:avLst/>
              <a:gdLst/>
              <a:ahLst/>
              <a:cxnLst/>
              <a:rect l="l" t="t" r="r" b="b"/>
              <a:pathLst>
                <a:path w="1627" h="1822" extrusionOk="0">
                  <a:moveTo>
                    <a:pt x="326" y="0"/>
                  </a:moveTo>
                  <a:cubicBezTo>
                    <a:pt x="196" y="0"/>
                    <a:pt x="66" y="131"/>
                    <a:pt x="66" y="261"/>
                  </a:cubicBezTo>
                  <a:cubicBezTo>
                    <a:pt x="66" y="391"/>
                    <a:pt x="196" y="488"/>
                    <a:pt x="326" y="488"/>
                  </a:cubicBezTo>
                  <a:lnTo>
                    <a:pt x="814" y="488"/>
                  </a:lnTo>
                  <a:lnTo>
                    <a:pt x="131" y="1431"/>
                  </a:lnTo>
                  <a:cubicBezTo>
                    <a:pt x="1" y="1594"/>
                    <a:pt x="131" y="1822"/>
                    <a:pt x="326" y="1822"/>
                  </a:cubicBezTo>
                  <a:lnTo>
                    <a:pt x="1302" y="1822"/>
                  </a:lnTo>
                  <a:cubicBezTo>
                    <a:pt x="1432" y="1822"/>
                    <a:pt x="1529" y="1724"/>
                    <a:pt x="1529" y="1594"/>
                  </a:cubicBezTo>
                  <a:cubicBezTo>
                    <a:pt x="1529" y="1464"/>
                    <a:pt x="1432" y="1334"/>
                    <a:pt x="1302" y="1334"/>
                  </a:cubicBezTo>
                  <a:lnTo>
                    <a:pt x="814" y="1334"/>
                  </a:lnTo>
                  <a:lnTo>
                    <a:pt x="1497" y="391"/>
                  </a:lnTo>
                  <a:cubicBezTo>
                    <a:pt x="1627" y="228"/>
                    <a:pt x="1497" y="0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-1115900" y="3116025"/>
              <a:ext cx="52075" cy="61825"/>
            </a:xfrm>
            <a:custGeom>
              <a:avLst/>
              <a:gdLst/>
              <a:ahLst/>
              <a:cxnLst/>
              <a:rect l="l" t="t" r="r" b="b"/>
              <a:pathLst>
                <a:path w="2083" h="2473" extrusionOk="0">
                  <a:moveTo>
                    <a:pt x="294" y="1"/>
                  </a:moveTo>
                  <a:cubicBezTo>
                    <a:pt x="164" y="1"/>
                    <a:pt x="66" y="98"/>
                    <a:pt x="66" y="228"/>
                  </a:cubicBezTo>
                  <a:cubicBezTo>
                    <a:pt x="66" y="358"/>
                    <a:pt x="164" y="489"/>
                    <a:pt x="294" y="489"/>
                  </a:cubicBezTo>
                  <a:lnTo>
                    <a:pt x="1269" y="489"/>
                  </a:lnTo>
                  <a:lnTo>
                    <a:pt x="98" y="2082"/>
                  </a:lnTo>
                  <a:cubicBezTo>
                    <a:pt x="1" y="2245"/>
                    <a:pt x="98" y="2472"/>
                    <a:pt x="294" y="2472"/>
                  </a:cubicBezTo>
                  <a:lnTo>
                    <a:pt x="1757" y="2472"/>
                  </a:lnTo>
                  <a:cubicBezTo>
                    <a:pt x="1887" y="2472"/>
                    <a:pt x="2017" y="2375"/>
                    <a:pt x="2017" y="2245"/>
                  </a:cubicBezTo>
                  <a:cubicBezTo>
                    <a:pt x="2017" y="2115"/>
                    <a:pt x="1887" y="1984"/>
                    <a:pt x="1757" y="1984"/>
                  </a:cubicBezTo>
                  <a:lnTo>
                    <a:pt x="781" y="1984"/>
                  </a:lnTo>
                  <a:lnTo>
                    <a:pt x="1952" y="391"/>
                  </a:lnTo>
                  <a:cubicBezTo>
                    <a:pt x="2082" y="228"/>
                    <a:pt x="1985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-1430525" y="3066450"/>
              <a:ext cx="429300" cy="404975"/>
            </a:xfrm>
            <a:custGeom>
              <a:avLst/>
              <a:gdLst/>
              <a:ahLst/>
              <a:cxnLst/>
              <a:rect l="l" t="t" r="r" b="b"/>
              <a:pathLst>
                <a:path w="17172" h="16199" extrusionOk="0">
                  <a:moveTo>
                    <a:pt x="12749" y="488"/>
                  </a:moveTo>
                  <a:cubicBezTo>
                    <a:pt x="14700" y="488"/>
                    <a:pt x="16261" y="2081"/>
                    <a:pt x="16261" y="4000"/>
                  </a:cubicBezTo>
                  <a:cubicBezTo>
                    <a:pt x="16261" y="5951"/>
                    <a:pt x="14700" y="7512"/>
                    <a:pt x="12749" y="7512"/>
                  </a:cubicBezTo>
                  <a:cubicBezTo>
                    <a:pt x="10830" y="7512"/>
                    <a:pt x="9236" y="5919"/>
                    <a:pt x="9236" y="4000"/>
                  </a:cubicBezTo>
                  <a:cubicBezTo>
                    <a:pt x="9236" y="2081"/>
                    <a:pt x="10830" y="488"/>
                    <a:pt x="12749" y="488"/>
                  </a:cubicBezTo>
                  <a:close/>
                  <a:moveTo>
                    <a:pt x="12749" y="0"/>
                  </a:moveTo>
                  <a:cubicBezTo>
                    <a:pt x="11090" y="0"/>
                    <a:pt x="9659" y="1008"/>
                    <a:pt x="9074" y="2439"/>
                  </a:cubicBezTo>
                  <a:cubicBezTo>
                    <a:pt x="8619" y="2374"/>
                    <a:pt x="8131" y="2341"/>
                    <a:pt x="7675" y="2341"/>
                  </a:cubicBezTo>
                  <a:cubicBezTo>
                    <a:pt x="7513" y="2341"/>
                    <a:pt x="7415" y="2439"/>
                    <a:pt x="7415" y="2569"/>
                  </a:cubicBezTo>
                  <a:cubicBezTo>
                    <a:pt x="7415" y="2699"/>
                    <a:pt x="7513" y="2829"/>
                    <a:pt x="7643" y="2829"/>
                  </a:cubicBezTo>
                  <a:cubicBezTo>
                    <a:pt x="8066" y="2829"/>
                    <a:pt x="8488" y="2862"/>
                    <a:pt x="8911" y="2927"/>
                  </a:cubicBezTo>
                  <a:cubicBezTo>
                    <a:pt x="8814" y="3252"/>
                    <a:pt x="8749" y="3642"/>
                    <a:pt x="8749" y="4000"/>
                  </a:cubicBezTo>
                  <a:cubicBezTo>
                    <a:pt x="8749" y="4748"/>
                    <a:pt x="8944" y="5463"/>
                    <a:pt x="9334" y="6081"/>
                  </a:cubicBezTo>
                  <a:cubicBezTo>
                    <a:pt x="8131" y="6146"/>
                    <a:pt x="6830" y="6374"/>
                    <a:pt x="5692" y="6732"/>
                  </a:cubicBezTo>
                  <a:cubicBezTo>
                    <a:pt x="5630" y="6756"/>
                    <a:pt x="5563" y="6767"/>
                    <a:pt x="5497" y="6767"/>
                  </a:cubicBezTo>
                  <a:cubicBezTo>
                    <a:pt x="5390" y="6767"/>
                    <a:pt x="5284" y="6739"/>
                    <a:pt x="5204" y="6699"/>
                  </a:cubicBezTo>
                  <a:cubicBezTo>
                    <a:pt x="4846" y="6461"/>
                    <a:pt x="4417" y="6320"/>
                    <a:pt x="4033" y="6320"/>
                  </a:cubicBezTo>
                  <a:cubicBezTo>
                    <a:pt x="3684" y="6320"/>
                    <a:pt x="3373" y="6436"/>
                    <a:pt x="3188" y="6699"/>
                  </a:cubicBezTo>
                  <a:cubicBezTo>
                    <a:pt x="2797" y="7219"/>
                    <a:pt x="3188" y="8032"/>
                    <a:pt x="3968" y="8488"/>
                  </a:cubicBezTo>
                  <a:cubicBezTo>
                    <a:pt x="4163" y="8618"/>
                    <a:pt x="4261" y="8813"/>
                    <a:pt x="4261" y="9008"/>
                  </a:cubicBezTo>
                  <a:lnTo>
                    <a:pt x="4261" y="11642"/>
                  </a:lnTo>
                  <a:cubicBezTo>
                    <a:pt x="3838" y="11544"/>
                    <a:pt x="3415" y="11447"/>
                    <a:pt x="3025" y="11317"/>
                  </a:cubicBezTo>
                  <a:cubicBezTo>
                    <a:pt x="2903" y="11280"/>
                    <a:pt x="2777" y="11262"/>
                    <a:pt x="2652" y="11262"/>
                  </a:cubicBezTo>
                  <a:cubicBezTo>
                    <a:pt x="2445" y="11262"/>
                    <a:pt x="2245" y="11313"/>
                    <a:pt x="2082" y="11414"/>
                  </a:cubicBezTo>
                  <a:cubicBezTo>
                    <a:pt x="1786" y="11624"/>
                    <a:pt x="1471" y="11721"/>
                    <a:pt x="1212" y="11721"/>
                  </a:cubicBezTo>
                  <a:cubicBezTo>
                    <a:pt x="988" y="11721"/>
                    <a:pt x="807" y="11648"/>
                    <a:pt x="716" y="11512"/>
                  </a:cubicBezTo>
                  <a:cubicBezTo>
                    <a:pt x="586" y="11252"/>
                    <a:pt x="846" y="10732"/>
                    <a:pt x="1367" y="10439"/>
                  </a:cubicBezTo>
                  <a:cubicBezTo>
                    <a:pt x="1724" y="10244"/>
                    <a:pt x="1919" y="9886"/>
                    <a:pt x="1919" y="9496"/>
                  </a:cubicBezTo>
                  <a:lnTo>
                    <a:pt x="1919" y="5268"/>
                  </a:lnTo>
                  <a:cubicBezTo>
                    <a:pt x="1919" y="4878"/>
                    <a:pt x="1724" y="4520"/>
                    <a:pt x="1367" y="4325"/>
                  </a:cubicBezTo>
                  <a:cubicBezTo>
                    <a:pt x="846" y="4032"/>
                    <a:pt x="586" y="3512"/>
                    <a:pt x="716" y="3252"/>
                  </a:cubicBezTo>
                  <a:cubicBezTo>
                    <a:pt x="807" y="3116"/>
                    <a:pt x="988" y="3043"/>
                    <a:pt x="1212" y="3043"/>
                  </a:cubicBezTo>
                  <a:cubicBezTo>
                    <a:pt x="1471" y="3043"/>
                    <a:pt x="1786" y="3140"/>
                    <a:pt x="2082" y="3350"/>
                  </a:cubicBezTo>
                  <a:cubicBezTo>
                    <a:pt x="2245" y="3451"/>
                    <a:pt x="2445" y="3502"/>
                    <a:pt x="2652" y="3502"/>
                  </a:cubicBezTo>
                  <a:cubicBezTo>
                    <a:pt x="2777" y="3502"/>
                    <a:pt x="2903" y="3484"/>
                    <a:pt x="3025" y="3447"/>
                  </a:cubicBezTo>
                  <a:cubicBezTo>
                    <a:pt x="4066" y="3089"/>
                    <a:pt x="5269" y="2894"/>
                    <a:pt x="6505" y="2829"/>
                  </a:cubicBezTo>
                  <a:cubicBezTo>
                    <a:pt x="6635" y="2829"/>
                    <a:pt x="6765" y="2699"/>
                    <a:pt x="6732" y="2569"/>
                  </a:cubicBezTo>
                  <a:cubicBezTo>
                    <a:pt x="6732" y="2439"/>
                    <a:pt x="6635" y="2341"/>
                    <a:pt x="6505" y="2341"/>
                  </a:cubicBezTo>
                  <a:cubicBezTo>
                    <a:pt x="5204" y="2407"/>
                    <a:pt x="3968" y="2602"/>
                    <a:pt x="2863" y="2992"/>
                  </a:cubicBezTo>
                  <a:cubicBezTo>
                    <a:pt x="2805" y="3015"/>
                    <a:pt x="2743" y="3026"/>
                    <a:pt x="2680" y="3026"/>
                  </a:cubicBezTo>
                  <a:cubicBezTo>
                    <a:pt x="2566" y="3026"/>
                    <a:pt x="2447" y="2990"/>
                    <a:pt x="2342" y="2927"/>
                  </a:cubicBezTo>
                  <a:cubicBezTo>
                    <a:pt x="1970" y="2678"/>
                    <a:pt x="1560" y="2556"/>
                    <a:pt x="1198" y="2556"/>
                  </a:cubicBezTo>
                  <a:cubicBezTo>
                    <a:pt x="802" y="2556"/>
                    <a:pt x="463" y="2703"/>
                    <a:pt x="293" y="2992"/>
                  </a:cubicBezTo>
                  <a:cubicBezTo>
                    <a:pt x="1" y="3545"/>
                    <a:pt x="391" y="4325"/>
                    <a:pt x="1139" y="4748"/>
                  </a:cubicBezTo>
                  <a:cubicBezTo>
                    <a:pt x="1334" y="4845"/>
                    <a:pt x="1432" y="5041"/>
                    <a:pt x="1432" y="5268"/>
                  </a:cubicBezTo>
                  <a:lnTo>
                    <a:pt x="1432" y="9528"/>
                  </a:lnTo>
                  <a:cubicBezTo>
                    <a:pt x="1432" y="9723"/>
                    <a:pt x="1334" y="9919"/>
                    <a:pt x="1139" y="10016"/>
                  </a:cubicBezTo>
                  <a:cubicBezTo>
                    <a:pt x="391" y="10439"/>
                    <a:pt x="1" y="11219"/>
                    <a:pt x="293" y="11772"/>
                  </a:cubicBezTo>
                  <a:cubicBezTo>
                    <a:pt x="463" y="12061"/>
                    <a:pt x="802" y="12208"/>
                    <a:pt x="1198" y="12208"/>
                  </a:cubicBezTo>
                  <a:cubicBezTo>
                    <a:pt x="1560" y="12208"/>
                    <a:pt x="1970" y="12086"/>
                    <a:pt x="2342" y="11837"/>
                  </a:cubicBezTo>
                  <a:cubicBezTo>
                    <a:pt x="2445" y="11775"/>
                    <a:pt x="2548" y="11753"/>
                    <a:pt x="2660" y="11753"/>
                  </a:cubicBezTo>
                  <a:cubicBezTo>
                    <a:pt x="2724" y="11753"/>
                    <a:pt x="2791" y="11760"/>
                    <a:pt x="2863" y="11772"/>
                  </a:cubicBezTo>
                  <a:cubicBezTo>
                    <a:pt x="3285" y="11935"/>
                    <a:pt x="3773" y="12065"/>
                    <a:pt x="4261" y="12162"/>
                  </a:cubicBezTo>
                  <a:lnTo>
                    <a:pt x="4261" y="13268"/>
                  </a:lnTo>
                  <a:cubicBezTo>
                    <a:pt x="4261" y="13496"/>
                    <a:pt x="4163" y="13691"/>
                    <a:pt x="3968" y="13788"/>
                  </a:cubicBezTo>
                  <a:cubicBezTo>
                    <a:pt x="3220" y="14211"/>
                    <a:pt x="2797" y="14959"/>
                    <a:pt x="3123" y="15512"/>
                  </a:cubicBezTo>
                  <a:cubicBezTo>
                    <a:pt x="3295" y="15822"/>
                    <a:pt x="3640" y="15977"/>
                    <a:pt x="4043" y="15977"/>
                  </a:cubicBezTo>
                  <a:cubicBezTo>
                    <a:pt x="4401" y="15977"/>
                    <a:pt x="4804" y="15854"/>
                    <a:pt x="5171" y="15609"/>
                  </a:cubicBezTo>
                  <a:cubicBezTo>
                    <a:pt x="5276" y="15546"/>
                    <a:pt x="5381" y="15511"/>
                    <a:pt x="5495" y="15511"/>
                  </a:cubicBezTo>
                  <a:cubicBezTo>
                    <a:pt x="5558" y="15511"/>
                    <a:pt x="5623" y="15521"/>
                    <a:pt x="5692" y="15544"/>
                  </a:cubicBezTo>
                  <a:cubicBezTo>
                    <a:pt x="6997" y="15979"/>
                    <a:pt x="8470" y="16199"/>
                    <a:pt x="9948" y="16199"/>
                  </a:cubicBezTo>
                  <a:cubicBezTo>
                    <a:pt x="11453" y="16199"/>
                    <a:pt x="12964" y="15971"/>
                    <a:pt x="14309" y="15512"/>
                  </a:cubicBezTo>
                  <a:cubicBezTo>
                    <a:pt x="14351" y="15501"/>
                    <a:pt x="14392" y="15497"/>
                    <a:pt x="14430" y="15497"/>
                  </a:cubicBezTo>
                  <a:cubicBezTo>
                    <a:pt x="14631" y="15497"/>
                    <a:pt x="14786" y="15620"/>
                    <a:pt x="14895" y="15674"/>
                  </a:cubicBezTo>
                  <a:cubicBezTo>
                    <a:pt x="15253" y="15870"/>
                    <a:pt x="15643" y="15967"/>
                    <a:pt x="15968" y="15967"/>
                  </a:cubicBezTo>
                  <a:cubicBezTo>
                    <a:pt x="16781" y="15935"/>
                    <a:pt x="17171" y="15284"/>
                    <a:pt x="16781" y="14569"/>
                  </a:cubicBezTo>
                  <a:cubicBezTo>
                    <a:pt x="16618" y="14244"/>
                    <a:pt x="16326" y="13951"/>
                    <a:pt x="16000" y="13788"/>
                  </a:cubicBezTo>
                  <a:cubicBezTo>
                    <a:pt x="15805" y="13658"/>
                    <a:pt x="15675" y="13463"/>
                    <a:pt x="15675" y="13268"/>
                  </a:cubicBezTo>
                  <a:lnTo>
                    <a:pt x="15675" y="11707"/>
                  </a:lnTo>
                  <a:cubicBezTo>
                    <a:pt x="15675" y="11577"/>
                    <a:pt x="15578" y="11479"/>
                    <a:pt x="15448" y="11479"/>
                  </a:cubicBezTo>
                  <a:cubicBezTo>
                    <a:pt x="15318" y="11479"/>
                    <a:pt x="15187" y="11577"/>
                    <a:pt x="15187" y="11707"/>
                  </a:cubicBezTo>
                  <a:lnTo>
                    <a:pt x="15187" y="13268"/>
                  </a:lnTo>
                  <a:cubicBezTo>
                    <a:pt x="15220" y="13658"/>
                    <a:pt x="15415" y="14016"/>
                    <a:pt x="15773" y="14211"/>
                  </a:cubicBezTo>
                  <a:cubicBezTo>
                    <a:pt x="16033" y="14341"/>
                    <a:pt x="16261" y="14569"/>
                    <a:pt x="16358" y="14796"/>
                  </a:cubicBezTo>
                  <a:cubicBezTo>
                    <a:pt x="16586" y="15187"/>
                    <a:pt x="16423" y="15447"/>
                    <a:pt x="15968" y="15479"/>
                  </a:cubicBezTo>
                  <a:cubicBezTo>
                    <a:pt x="15675" y="15479"/>
                    <a:pt x="15350" y="15382"/>
                    <a:pt x="15122" y="15219"/>
                  </a:cubicBezTo>
                  <a:cubicBezTo>
                    <a:pt x="15000" y="15146"/>
                    <a:pt x="14787" y="15000"/>
                    <a:pt x="14496" y="15000"/>
                  </a:cubicBezTo>
                  <a:cubicBezTo>
                    <a:pt x="14399" y="15000"/>
                    <a:pt x="14293" y="15016"/>
                    <a:pt x="14179" y="15057"/>
                  </a:cubicBezTo>
                  <a:cubicBezTo>
                    <a:pt x="12883" y="15500"/>
                    <a:pt x="11429" y="15719"/>
                    <a:pt x="9976" y="15719"/>
                  </a:cubicBezTo>
                  <a:cubicBezTo>
                    <a:pt x="8551" y="15719"/>
                    <a:pt x="7127" y="15508"/>
                    <a:pt x="5854" y="15089"/>
                  </a:cubicBezTo>
                  <a:cubicBezTo>
                    <a:pt x="5735" y="15041"/>
                    <a:pt x="5616" y="15020"/>
                    <a:pt x="5498" y="15020"/>
                  </a:cubicBezTo>
                  <a:cubicBezTo>
                    <a:pt x="5295" y="15020"/>
                    <a:pt x="5097" y="15084"/>
                    <a:pt x="4911" y="15187"/>
                  </a:cubicBezTo>
                  <a:cubicBezTo>
                    <a:pt x="4625" y="15383"/>
                    <a:pt x="4300" y="15482"/>
                    <a:pt x="4038" y="15482"/>
                  </a:cubicBezTo>
                  <a:cubicBezTo>
                    <a:pt x="3823" y="15482"/>
                    <a:pt x="3651" y="15416"/>
                    <a:pt x="3578" y="15284"/>
                  </a:cubicBezTo>
                  <a:cubicBezTo>
                    <a:pt x="3415" y="15024"/>
                    <a:pt x="3676" y="14504"/>
                    <a:pt x="4228" y="14211"/>
                  </a:cubicBezTo>
                  <a:cubicBezTo>
                    <a:pt x="4554" y="14016"/>
                    <a:pt x="4781" y="13658"/>
                    <a:pt x="4781" y="13268"/>
                  </a:cubicBezTo>
                  <a:lnTo>
                    <a:pt x="4781" y="9008"/>
                  </a:lnTo>
                  <a:cubicBezTo>
                    <a:pt x="4781" y="8650"/>
                    <a:pt x="4554" y="8293"/>
                    <a:pt x="4228" y="8097"/>
                  </a:cubicBezTo>
                  <a:cubicBezTo>
                    <a:pt x="3676" y="7772"/>
                    <a:pt x="3415" y="7284"/>
                    <a:pt x="3578" y="7024"/>
                  </a:cubicBezTo>
                  <a:cubicBezTo>
                    <a:pt x="3655" y="6885"/>
                    <a:pt x="3835" y="6812"/>
                    <a:pt x="4062" y="6812"/>
                  </a:cubicBezTo>
                  <a:cubicBezTo>
                    <a:pt x="4313" y="6812"/>
                    <a:pt x="4621" y="6901"/>
                    <a:pt x="4911" y="7089"/>
                  </a:cubicBezTo>
                  <a:cubicBezTo>
                    <a:pt x="5099" y="7214"/>
                    <a:pt x="5313" y="7273"/>
                    <a:pt x="5520" y="7273"/>
                  </a:cubicBezTo>
                  <a:cubicBezTo>
                    <a:pt x="5636" y="7273"/>
                    <a:pt x="5749" y="7254"/>
                    <a:pt x="5854" y="7219"/>
                  </a:cubicBezTo>
                  <a:cubicBezTo>
                    <a:pt x="7058" y="6797"/>
                    <a:pt x="8423" y="6602"/>
                    <a:pt x="9692" y="6569"/>
                  </a:cubicBezTo>
                  <a:cubicBezTo>
                    <a:pt x="10440" y="7480"/>
                    <a:pt x="11578" y="8000"/>
                    <a:pt x="12749" y="8000"/>
                  </a:cubicBezTo>
                  <a:cubicBezTo>
                    <a:pt x="13757" y="8000"/>
                    <a:pt x="14765" y="7610"/>
                    <a:pt x="15545" y="6862"/>
                  </a:cubicBezTo>
                  <a:cubicBezTo>
                    <a:pt x="15680" y="6828"/>
                    <a:pt x="15811" y="6810"/>
                    <a:pt x="15930" y="6810"/>
                  </a:cubicBezTo>
                  <a:cubicBezTo>
                    <a:pt x="16155" y="6810"/>
                    <a:pt x="16338" y="6875"/>
                    <a:pt x="16423" y="7024"/>
                  </a:cubicBezTo>
                  <a:cubicBezTo>
                    <a:pt x="16488" y="7187"/>
                    <a:pt x="16423" y="7382"/>
                    <a:pt x="16358" y="7480"/>
                  </a:cubicBezTo>
                  <a:cubicBezTo>
                    <a:pt x="16261" y="7707"/>
                    <a:pt x="16033" y="7935"/>
                    <a:pt x="15773" y="8097"/>
                  </a:cubicBezTo>
                  <a:cubicBezTo>
                    <a:pt x="15415" y="8293"/>
                    <a:pt x="15220" y="8650"/>
                    <a:pt x="15220" y="9008"/>
                  </a:cubicBezTo>
                  <a:lnTo>
                    <a:pt x="15220" y="10569"/>
                  </a:lnTo>
                  <a:cubicBezTo>
                    <a:pt x="15220" y="10699"/>
                    <a:pt x="15318" y="10829"/>
                    <a:pt x="15448" y="10829"/>
                  </a:cubicBezTo>
                  <a:cubicBezTo>
                    <a:pt x="15578" y="10829"/>
                    <a:pt x="15708" y="10699"/>
                    <a:pt x="15708" y="10569"/>
                  </a:cubicBezTo>
                  <a:lnTo>
                    <a:pt x="15708" y="9008"/>
                  </a:lnTo>
                  <a:cubicBezTo>
                    <a:pt x="15708" y="8813"/>
                    <a:pt x="15805" y="8618"/>
                    <a:pt x="16000" y="8520"/>
                  </a:cubicBezTo>
                  <a:cubicBezTo>
                    <a:pt x="16358" y="8293"/>
                    <a:pt x="16618" y="8032"/>
                    <a:pt x="16781" y="7707"/>
                  </a:cubicBezTo>
                  <a:cubicBezTo>
                    <a:pt x="16976" y="7382"/>
                    <a:pt x="16976" y="7024"/>
                    <a:pt x="16846" y="6764"/>
                  </a:cubicBezTo>
                  <a:cubicBezTo>
                    <a:pt x="16683" y="6504"/>
                    <a:pt x="16358" y="6341"/>
                    <a:pt x="16000" y="6309"/>
                  </a:cubicBezTo>
                  <a:cubicBezTo>
                    <a:pt x="16456" y="5658"/>
                    <a:pt x="16748" y="4878"/>
                    <a:pt x="16748" y="4000"/>
                  </a:cubicBezTo>
                  <a:cubicBezTo>
                    <a:pt x="16748" y="1789"/>
                    <a:pt x="14960" y="0"/>
                    <a:pt x="12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16"/>
          <p:cNvGrpSpPr/>
          <p:nvPr/>
        </p:nvGrpSpPr>
        <p:grpSpPr>
          <a:xfrm>
            <a:off x="696597" y="2743877"/>
            <a:ext cx="651324" cy="583487"/>
            <a:chOff x="-1735875" y="2508350"/>
            <a:chExt cx="437094" cy="437094"/>
          </a:xfrm>
        </p:grpSpPr>
        <p:sp>
          <p:nvSpPr>
            <p:cNvPr id="246" name="Google Shape;246;p16"/>
            <p:cNvSpPr/>
            <p:nvPr/>
          </p:nvSpPr>
          <p:spPr>
            <a:xfrm>
              <a:off x="-1608956" y="2732608"/>
              <a:ext cx="94256" cy="125156"/>
            </a:xfrm>
            <a:custGeom>
              <a:avLst/>
              <a:gdLst/>
              <a:ahLst/>
              <a:cxnLst/>
              <a:rect l="l" t="t" r="r" b="b"/>
              <a:pathLst>
                <a:path w="3212" h="4265" extrusionOk="0">
                  <a:moveTo>
                    <a:pt x="1789" y="0"/>
                  </a:moveTo>
                  <a:lnTo>
                    <a:pt x="1" y="488"/>
                  </a:lnTo>
                  <a:cubicBezTo>
                    <a:pt x="586" y="2927"/>
                    <a:pt x="2147" y="3903"/>
                    <a:pt x="2960" y="4260"/>
                  </a:cubicBezTo>
                  <a:cubicBezTo>
                    <a:pt x="2972" y="4263"/>
                    <a:pt x="2983" y="4265"/>
                    <a:pt x="2995" y="4265"/>
                  </a:cubicBezTo>
                  <a:cubicBezTo>
                    <a:pt x="3111" y="4265"/>
                    <a:pt x="3212" y="4122"/>
                    <a:pt x="3123" y="4033"/>
                  </a:cubicBezTo>
                  <a:cubicBezTo>
                    <a:pt x="1822" y="2374"/>
                    <a:pt x="1789" y="0"/>
                    <a:pt x="1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-1641383" y="2635269"/>
              <a:ext cx="248141" cy="141267"/>
            </a:xfrm>
            <a:custGeom>
              <a:avLst/>
              <a:gdLst/>
              <a:ahLst/>
              <a:cxnLst/>
              <a:rect l="l" t="t" r="r" b="b"/>
              <a:pathLst>
                <a:path w="8456" h="4814" extrusionOk="0">
                  <a:moveTo>
                    <a:pt x="1691" y="0"/>
                  </a:moveTo>
                  <a:cubicBezTo>
                    <a:pt x="748" y="0"/>
                    <a:pt x="0" y="748"/>
                    <a:pt x="0" y="1691"/>
                  </a:cubicBezTo>
                  <a:lnTo>
                    <a:pt x="0" y="3090"/>
                  </a:lnTo>
                  <a:cubicBezTo>
                    <a:pt x="0" y="4033"/>
                    <a:pt x="748" y="4813"/>
                    <a:pt x="1691" y="4813"/>
                  </a:cubicBezTo>
                  <a:lnTo>
                    <a:pt x="6764" y="4813"/>
                  </a:lnTo>
                  <a:cubicBezTo>
                    <a:pt x="7707" y="4813"/>
                    <a:pt x="8455" y="4033"/>
                    <a:pt x="8455" y="3090"/>
                  </a:cubicBezTo>
                  <a:lnTo>
                    <a:pt x="8455" y="1691"/>
                  </a:lnTo>
                  <a:cubicBezTo>
                    <a:pt x="8455" y="748"/>
                    <a:pt x="7707" y="0"/>
                    <a:pt x="6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-1476285" y="2635269"/>
              <a:ext cx="83046" cy="141267"/>
            </a:xfrm>
            <a:custGeom>
              <a:avLst/>
              <a:gdLst/>
              <a:ahLst/>
              <a:cxnLst/>
              <a:rect l="l" t="t" r="r" b="b"/>
              <a:pathLst>
                <a:path w="2830" h="4814" extrusionOk="0">
                  <a:moveTo>
                    <a:pt x="0" y="0"/>
                  </a:moveTo>
                  <a:cubicBezTo>
                    <a:pt x="943" y="0"/>
                    <a:pt x="1691" y="748"/>
                    <a:pt x="1691" y="1691"/>
                  </a:cubicBezTo>
                  <a:lnTo>
                    <a:pt x="1691" y="3122"/>
                  </a:lnTo>
                  <a:cubicBezTo>
                    <a:pt x="1691" y="4033"/>
                    <a:pt x="943" y="4813"/>
                    <a:pt x="0" y="4813"/>
                  </a:cubicBezTo>
                  <a:lnTo>
                    <a:pt x="1138" y="4813"/>
                  </a:lnTo>
                  <a:cubicBezTo>
                    <a:pt x="2081" y="4813"/>
                    <a:pt x="2829" y="4033"/>
                    <a:pt x="2829" y="3122"/>
                  </a:cubicBezTo>
                  <a:lnTo>
                    <a:pt x="2829" y="1691"/>
                  </a:lnTo>
                  <a:cubicBezTo>
                    <a:pt x="2829" y="748"/>
                    <a:pt x="2081" y="0"/>
                    <a:pt x="113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-1729184" y="2515011"/>
              <a:ext cx="423742" cy="423742"/>
            </a:xfrm>
            <a:custGeom>
              <a:avLst/>
              <a:gdLst/>
              <a:ahLst/>
              <a:cxnLst/>
              <a:rect l="l" t="t" r="r" b="b"/>
              <a:pathLst>
                <a:path w="14440" h="14440" extrusionOk="0">
                  <a:moveTo>
                    <a:pt x="7220" y="1107"/>
                  </a:moveTo>
                  <a:cubicBezTo>
                    <a:pt x="10602" y="1107"/>
                    <a:pt x="13333" y="3838"/>
                    <a:pt x="13333" y="7220"/>
                  </a:cubicBezTo>
                  <a:cubicBezTo>
                    <a:pt x="13333" y="8716"/>
                    <a:pt x="12781" y="10050"/>
                    <a:pt x="11903" y="11123"/>
                  </a:cubicBezTo>
                  <a:lnTo>
                    <a:pt x="3317" y="2538"/>
                  </a:lnTo>
                  <a:cubicBezTo>
                    <a:pt x="4358" y="1659"/>
                    <a:pt x="5724" y="1107"/>
                    <a:pt x="7220" y="1107"/>
                  </a:cubicBezTo>
                  <a:close/>
                  <a:moveTo>
                    <a:pt x="2504" y="3318"/>
                  </a:moveTo>
                  <a:lnTo>
                    <a:pt x="11122" y="11903"/>
                  </a:lnTo>
                  <a:cubicBezTo>
                    <a:pt x="10049" y="12781"/>
                    <a:pt x="8683" y="13301"/>
                    <a:pt x="7220" y="13301"/>
                  </a:cubicBezTo>
                  <a:cubicBezTo>
                    <a:pt x="3838" y="13301"/>
                    <a:pt x="1106" y="10570"/>
                    <a:pt x="1106" y="7220"/>
                  </a:cubicBezTo>
                  <a:cubicBezTo>
                    <a:pt x="1106" y="5724"/>
                    <a:pt x="1626" y="4391"/>
                    <a:pt x="2504" y="3318"/>
                  </a:cubicBezTo>
                  <a:close/>
                  <a:moveTo>
                    <a:pt x="7220" y="1"/>
                  </a:moveTo>
                  <a:cubicBezTo>
                    <a:pt x="3220" y="1"/>
                    <a:pt x="0" y="3220"/>
                    <a:pt x="0" y="7220"/>
                  </a:cubicBezTo>
                  <a:cubicBezTo>
                    <a:pt x="0" y="11188"/>
                    <a:pt x="3220" y="14440"/>
                    <a:pt x="7220" y="14440"/>
                  </a:cubicBezTo>
                  <a:cubicBezTo>
                    <a:pt x="11220" y="14440"/>
                    <a:pt x="14439" y="11220"/>
                    <a:pt x="14439" y="7220"/>
                  </a:cubicBezTo>
                  <a:cubicBezTo>
                    <a:pt x="14439" y="3220"/>
                    <a:pt x="11220" y="1"/>
                    <a:pt x="7220" y="1"/>
                  </a:cubicBezTo>
                  <a:close/>
                </a:path>
              </a:pathLst>
            </a:custGeom>
            <a:solidFill>
              <a:srgbClr val="E55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-1534507" y="2515011"/>
              <a:ext cx="229067" cy="423742"/>
            </a:xfrm>
            <a:custGeom>
              <a:avLst/>
              <a:gdLst/>
              <a:ahLst/>
              <a:cxnLst/>
              <a:rect l="l" t="t" r="r" b="b"/>
              <a:pathLst>
                <a:path w="7806" h="14440" extrusionOk="0">
                  <a:moveTo>
                    <a:pt x="0" y="1"/>
                  </a:moveTo>
                  <a:cubicBezTo>
                    <a:pt x="3480" y="294"/>
                    <a:pt x="6244" y="2960"/>
                    <a:pt x="6634" y="6407"/>
                  </a:cubicBezTo>
                  <a:cubicBezTo>
                    <a:pt x="6667" y="6667"/>
                    <a:pt x="6699" y="6928"/>
                    <a:pt x="6699" y="7220"/>
                  </a:cubicBezTo>
                  <a:cubicBezTo>
                    <a:pt x="6699" y="7480"/>
                    <a:pt x="6667" y="7773"/>
                    <a:pt x="6634" y="8033"/>
                  </a:cubicBezTo>
                  <a:cubicBezTo>
                    <a:pt x="6244" y="11448"/>
                    <a:pt x="3480" y="14147"/>
                    <a:pt x="0" y="14407"/>
                  </a:cubicBezTo>
                  <a:cubicBezTo>
                    <a:pt x="196" y="14440"/>
                    <a:pt x="391" y="14440"/>
                    <a:pt x="586" y="14440"/>
                  </a:cubicBezTo>
                  <a:cubicBezTo>
                    <a:pt x="4586" y="14440"/>
                    <a:pt x="7805" y="11188"/>
                    <a:pt x="7805" y="7220"/>
                  </a:cubicBezTo>
                  <a:cubicBezTo>
                    <a:pt x="7805" y="3220"/>
                    <a:pt x="4586" y="1"/>
                    <a:pt x="58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-1702480" y="2606628"/>
              <a:ext cx="306362" cy="304630"/>
            </a:xfrm>
            <a:custGeom>
              <a:avLst/>
              <a:gdLst/>
              <a:ahLst/>
              <a:cxnLst/>
              <a:rect l="l" t="t" r="r" b="b"/>
              <a:pathLst>
                <a:path w="10440" h="10381" extrusionOk="0">
                  <a:moveTo>
                    <a:pt x="1594" y="1"/>
                  </a:moveTo>
                  <a:cubicBezTo>
                    <a:pt x="1529" y="1"/>
                    <a:pt x="1464" y="33"/>
                    <a:pt x="1432" y="66"/>
                  </a:cubicBezTo>
                  <a:cubicBezTo>
                    <a:pt x="489" y="1204"/>
                    <a:pt x="1" y="2635"/>
                    <a:pt x="1" y="4098"/>
                  </a:cubicBezTo>
                  <a:cubicBezTo>
                    <a:pt x="1" y="5692"/>
                    <a:pt x="586" y="7220"/>
                    <a:pt x="1659" y="8391"/>
                  </a:cubicBezTo>
                  <a:cubicBezTo>
                    <a:pt x="2733" y="9529"/>
                    <a:pt x="4196" y="10245"/>
                    <a:pt x="5789" y="10375"/>
                  </a:cubicBezTo>
                  <a:cubicBezTo>
                    <a:pt x="5920" y="10375"/>
                    <a:pt x="6017" y="10310"/>
                    <a:pt x="6017" y="10179"/>
                  </a:cubicBezTo>
                  <a:cubicBezTo>
                    <a:pt x="6017" y="10049"/>
                    <a:pt x="5920" y="9952"/>
                    <a:pt x="5822" y="9952"/>
                  </a:cubicBezTo>
                  <a:cubicBezTo>
                    <a:pt x="4359" y="9822"/>
                    <a:pt x="2993" y="9171"/>
                    <a:pt x="1985" y="8098"/>
                  </a:cubicBezTo>
                  <a:cubicBezTo>
                    <a:pt x="977" y="6993"/>
                    <a:pt x="424" y="5594"/>
                    <a:pt x="424" y="4098"/>
                  </a:cubicBezTo>
                  <a:cubicBezTo>
                    <a:pt x="424" y="2798"/>
                    <a:pt x="846" y="1562"/>
                    <a:pt x="1627" y="521"/>
                  </a:cubicBezTo>
                  <a:lnTo>
                    <a:pt x="2407" y="1334"/>
                  </a:lnTo>
                  <a:cubicBezTo>
                    <a:pt x="2050" y="1692"/>
                    <a:pt x="1855" y="2147"/>
                    <a:pt x="1855" y="2667"/>
                  </a:cubicBezTo>
                  <a:lnTo>
                    <a:pt x="1855" y="2863"/>
                  </a:lnTo>
                  <a:cubicBezTo>
                    <a:pt x="1855" y="2993"/>
                    <a:pt x="1952" y="3090"/>
                    <a:pt x="2082" y="3090"/>
                  </a:cubicBezTo>
                  <a:cubicBezTo>
                    <a:pt x="2180" y="3090"/>
                    <a:pt x="2277" y="2993"/>
                    <a:pt x="2277" y="2863"/>
                  </a:cubicBezTo>
                  <a:lnTo>
                    <a:pt x="2277" y="2667"/>
                  </a:lnTo>
                  <a:cubicBezTo>
                    <a:pt x="2277" y="2277"/>
                    <a:pt x="2440" y="1920"/>
                    <a:pt x="2733" y="1627"/>
                  </a:cubicBezTo>
                  <a:lnTo>
                    <a:pt x="6635" y="5562"/>
                  </a:lnTo>
                  <a:lnTo>
                    <a:pt x="5107" y="5562"/>
                  </a:lnTo>
                  <a:cubicBezTo>
                    <a:pt x="5009" y="5594"/>
                    <a:pt x="4911" y="5692"/>
                    <a:pt x="4944" y="5822"/>
                  </a:cubicBezTo>
                  <a:cubicBezTo>
                    <a:pt x="5172" y="6765"/>
                    <a:pt x="5497" y="7545"/>
                    <a:pt x="5952" y="8196"/>
                  </a:cubicBezTo>
                  <a:cubicBezTo>
                    <a:pt x="5302" y="7838"/>
                    <a:pt x="4294" y="7123"/>
                    <a:pt x="3708" y="5659"/>
                  </a:cubicBezTo>
                  <a:cubicBezTo>
                    <a:pt x="3708" y="5659"/>
                    <a:pt x="3708" y="5627"/>
                    <a:pt x="3708" y="5627"/>
                  </a:cubicBezTo>
                  <a:lnTo>
                    <a:pt x="3676" y="5627"/>
                  </a:lnTo>
                  <a:cubicBezTo>
                    <a:pt x="3676" y="5627"/>
                    <a:pt x="3676" y="5594"/>
                    <a:pt x="3676" y="5594"/>
                  </a:cubicBezTo>
                  <a:lnTo>
                    <a:pt x="3643" y="5594"/>
                  </a:lnTo>
                  <a:lnTo>
                    <a:pt x="3643" y="5562"/>
                  </a:lnTo>
                  <a:lnTo>
                    <a:pt x="3611" y="5562"/>
                  </a:lnTo>
                  <a:cubicBezTo>
                    <a:pt x="3611" y="5562"/>
                    <a:pt x="3611" y="5562"/>
                    <a:pt x="3578" y="5529"/>
                  </a:cubicBezTo>
                  <a:lnTo>
                    <a:pt x="3546" y="5529"/>
                  </a:lnTo>
                  <a:cubicBezTo>
                    <a:pt x="2830" y="5399"/>
                    <a:pt x="2310" y="4814"/>
                    <a:pt x="2310" y="4066"/>
                  </a:cubicBezTo>
                  <a:lnTo>
                    <a:pt x="2310" y="3871"/>
                  </a:lnTo>
                  <a:cubicBezTo>
                    <a:pt x="2310" y="3741"/>
                    <a:pt x="2212" y="3643"/>
                    <a:pt x="2082" y="3643"/>
                  </a:cubicBezTo>
                  <a:cubicBezTo>
                    <a:pt x="1952" y="3643"/>
                    <a:pt x="1855" y="3741"/>
                    <a:pt x="1855" y="3871"/>
                  </a:cubicBezTo>
                  <a:lnTo>
                    <a:pt x="1855" y="4066"/>
                  </a:lnTo>
                  <a:cubicBezTo>
                    <a:pt x="1855" y="4521"/>
                    <a:pt x="2017" y="4976"/>
                    <a:pt x="2310" y="5334"/>
                  </a:cubicBezTo>
                  <a:cubicBezTo>
                    <a:pt x="2603" y="5627"/>
                    <a:pt x="2960" y="5854"/>
                    <a:pt x="3350" y="5952"/>
                  </a:cubicBezTo>
                  <a:cubicBezTo>
                    <a:pt x="4098" y="7675"/>
                    <a:pt x="5367" y="8423"/>
                    <a:pt x="6082" y="8716"/>
                  </a:cubicBezTo>
                  <a:cubicBezTo>
                    <a:pt x="6115" y="8749"/>
                    <a:pt x="6180" y="8749"/>
                    <a:pt x="6212" y="8749"/>
                  </a:cubicBezTo>
                  <a:cubicBezTo>
                    <a:pt x="6310" y="8749"/>
                    <a:pt x="6440" y="8716"/>
                    <a:pt x="6505" y="8619"/>
                  </a:cubicBezTo>
                  <a:cubicBezTo>
                    <a:pt x="6602" y="8488"/>
                    <a:pt x="6602" y="8326"/>
                    <a:pt x="6505" y="8196"/>
                  </a:cubicBezTo>
                  <a:cubicBezTo>
                    <a:pt x="6017" y="7578"/>
                    <a:pt x="5692" y="6862"/>
                    <a:pt x="5464" y="5984"/>
                  </a:cubicBezTo>
                  <a:lnTo>
                    <a:pt x="7090" y="5984"/>
                  </a:lnTo>
                  <a:lnTo>
                    <a:pt x="9887" y="8781"/>
                  </a:lnTo>
                  <a:cubicBezTo>
                    <a:pt x="8976" y="9432"/>
                    <a:pt x="7936" y="9854"/>
                    <a:pt x="6798" y="9952"/>
                  </a:cubicBezTo>
                  <a:cubicBezTo>
                    <a:pt x="6667" y="9952"/>
                    <a:pt x="6602" y="10049"/>
                    <a:pt x="6602" y="10179"/>
                  </a:cubicBezTo>
                  <a:cubicBezTo>
                    <a:pt x="6602" y="10292"/>
                    <a:pt x="6701" y="10381"/>
                    <a:pt x="6790" y="10381"/>
                  </a:cubicBezTo>
                  <a:cubicBezTo>
                    <a:pt x="6804" y="10381"/>
                    <a:pt x="6817" y="10379"/>
                    <a:pt x="6830" y="10375"/>
                  </a:cubicBezTo>
                  <a:cubicBezTo>
                    <a:pt x="8131" y="10277"/>
                    <a:pt x="9334" y="9789"/>
                    <a:pt x="10342" y="8944"/>
                  </a:cubicBezTo>
                  <a:cubicBezTo>
                    <a:pt x="10407" y="8911"/>
                    <a:pt x="10407" y="8846"/>
                    <a:pt x="10407" y="8781"/>
                  </a:cubicBezTo>
                  <a:cubicBezTo>
                    <a:pt x="10440" y="8749"/>
                    <a:pt x="10407" y="8684"/>
                    <a:pt x="10342" y="8619"/>
                  </a:cubicBezTo>
                  <a:lnTo>
                    <a:pt x="7318" y="5627"/>
                  </a:lnTo>
                  <a:lnTo>
                    <a:pt x="1757" y="66"/>
                  </a:lnTo>
                  <a:cubicBezTo>
                    <a:pt x="1724" y="1"/>
                    <a:pt x="1659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-1735875" y="2508350"/>
              <a:ext cx="437094" cy="437094"/>
            </a:xfrm>
            <a:custGeom>
              <a:avLst/>
              <a:gdLst/>
              <a:ahLst/>
              <a:cxnLst/>
              <a:rect l="l" t="t" r="r" b="b"/>
              <a:pathLst>
                <a:path w="14895" h="14895" extrusionOk="0">
                  <a:moveTo>
                    <a:pt x="7448" y="423"/>
                  </a:moveTo>
                  <a:cubicBezTo>
                    <a:pt x="9334" y="423"/>
                    <a:pt x="11090" y="1171"/>
                    <a:pt x="12391" y="2472"/>
                  </a:cubicBezTo>
                  <a:cubicBezTo>
                    <a:pt x="13724" y="3805"/>
                    <a:pt x="14472" y="5561"/>
                    <a:pt x="14472" y="7447"/>
                  </a:cubicBezTo>
                  <a:cubicBezTo>
                    <a:pt x="14472" y="9301"/>
                    <a:pt x="13724" y="11090"/>
                    <a:pt x="12391" y="12390"/>
                  </a:cubicBezTo>
                  <a:cubicBezTo>
                    <a:pt x="11090" y="13724"/>
                    <a:pt x="9334" y="14439"/>
                    <a:pt x="7448" y="14439"/>
                  </a:cubicBezTo>
                  <a:cubicBezTo>
                    <a:pt x="5562" y="14439"/>
                    <a:pt x="3806" y="13724"/>
                    <a:pt x="2472" y="12390"/>
                  </a:cubicBezTo>
                  <a:cubicBezTo>
                    <a:pt x="1171" y="11057"/>
                    <a:pt x="424" y="9301"/>
                    <a:pt x="424" y="7447"/>
                  </a:cubicBezTo>
                  <a:cubicBezTo>
                    <a:pt x="424" y="5561"/>
                    <a:pt x="1171" y="3805"/>
                    <a:pt x="2472" y="2472"/>
                  </a:cubicBezTo>
                  <a:cubicBezTo>
                    <a:pt x="3806" y="1171"/>
                    <a:pt x="5562" y="423"/>
                    <a:pt x="7448" y="423"/>
                  </a:cubicBezTo>
                  <a:close/>
                  <a:moveTo>
                    <a:pt x="7448" y="0"/>
                  </a:moveTo>
                  <a:cubicBezTo>
                    <a:pt x="5464" y="0"/>
                    <a:pt x="3578" y="781"/>
                    <a:pt x="2180" y="2179"/>
                  </a:cubicBezTo>
                  <a:cubicBezTo>
                    <a:pt x="781" y="3577"/>
                    <a:pt x="1" y="5464"/>
                    <a:pt x="1" y="7447"/>
                  </a:cubicBezTo>
                  <a:cubicBezTo>
                    <a:pt x="1" y="9431"/>
                    <a:pt x="781" y="11317"/>
                    <a:pt x="2180" y="12715"/>
                  </a:cubicBezTo>
                  <a:cubicBezTo>
                    <a:pt x="3578" y="14114"/>
                    <a:pt x="5464" y="14894"/>
                    <a:pt x="7448" y="14894"/>
                  </a:cubicBezTo>
                  <a:cubicBezTo>
                    <a:pt x="9431" y="14894"/>
                    <a:pt x="11318" y="14114"/>
                    <a:pt x="12716" y="12715"/>
                  </a:cubicBezTo>
                  <a:cubicBezTo>
                    <a:pt x="14114" y="11317"/>
                    <a:pt x="14895" y="9431"/>
                    <a:pt x="14895" y="7447"/>
                  </a:cubicBezTo>
                  <a:cubicBezTo>
                    <a:pt x="14895" y="5464"/>
                    <a:pt x="14114" y="3577"/>
                    <a:pt x="12716" y="2179"/>
                  </a:cubicBezTo>
                  <a:cubicBezTo>
                    <a:pt x="11318" y="781"/>
                    <a:pt x="9431" y="0"/>
                    <a:pt x="7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-1638536" y="2541745"/>
              <a:ext cx="306362" cy="305393"/>
            </a:xfrm>
            <a:custGeom>
              <a:avLst/>
              <a:gdLst/>
              <a:ahLst/>
              <a:cxnLst/>
              <a:rect l="l" t="t" r="r" b="b"/>
              <a:pathLst>
                <a:path w="10440" h="10407" extrusionOk="0">
                  <a:moveTo>
                    <a:pt x="4131" y="423"/>
                  </a:moveTo>
                  <a:cubicBezTo>
                    <a:pt x="7383" y="423"/>
                    <a:pt x="10017" y="3057"/>
                    <a:pt x="10017" y="6309"/>
                  </a:cubicBezTo>
                  <a:cubicBezTo>
                    <a:pt x="10017" y="7610"/>
                    <a:pt x="9594" y="8846"/>
                    <a:pt x="8814" y="9886"/>
                  </a:cubicBezTo>
                  <a:lnTo>
                    <a:pt x="7090" y="8163"/>
                  </a:lnTo>
                  <a:cubicBezTo>
                    <a:pt x="7936" y="7968"/>
                    <a:pt x="8586" y="7220"/>
                    <a:pt x="8586" y="6309"/>
                  </a:cubicBezTo>
                  <a:lnTo>
                    <a:pt x="8586" y="4878"/>
                  </a:lnTo>
                  <a:cubicBezTo>
                    <a:pt x="8586" y="3838"/>
                    <a:pt x="7708" y="2960"/>
                    <a:pt x="6667" y="2960"/>
                  </a:cubicBezTo>
                  <a:lnTo>
                    <a:pt x="5464" y="2960"/>
                  </a:lnTo>
                  <a:cubicBezTo>
                    <a:pt x="5334" y="2960"/>
                    <a:pt x="5236" y="3057"/>
                    <a:pt x="5236" y="3187"/>
                  </a:cubicBezTo>
                  <a:cubicBezTo>
                    <a:pt x="5236" y="3318"/>
                    <a:pt x="5334" y="3415"/>
                    <a:pt x="5464" y="3415"/>
                  </a:cubicBezTo>
                  <a:lnTo>
                    <a:pt x="6667" y="3415"/>
                  </a:lnTo>
                  <a:cubicBezTo>
                    <a:pt x="7480" y="3415"/>
                    <a:pt x="8131" y="4065"/>
                    <a:pt x="8131" y="4878"/>
                  </a:cubicBezTo>
                  <a:lnTo>
                    <a:pt x="8131" y="6309"/>
                  </a:lnTo>
                  <a:cubicBezTo>
                    <a:pt x="8131" y="7122"/>
                    <a:pt x="7480" y="7773"/>
                    <a:pt x="6667" y="7773"/>
                  </a:cubicBezTo>
                  <a:lnTo>
                    <a:pt x="2310" y="3415"/>
                  </a:lnTo>
                  <a:lnTo>
                    <a:pt x="4456" y="3415"/>
                  </a:lnTo>
                  <a:cubicBezTo>
                    <a:pt x="4586" y="3415"/>
                    <a:pt x="4684" y="3318"/>
                    <a:pt x="4684" y="3187"/>
                  </a:cubicBezTo>
                  <a:cubicBezTo>
                    <a:pt x="4684" y="3057"/>
                    <a:pt x="4586" y="2960"/>
                    <a:pt x="4456" y="2960"/>
                  </a:cubicBezTo>
                  <a:lnTo>
                    <a:pt x="1887" y="2960"/>
                  </a:lnTo>
                  <a:lnTo>
                    <a:pt x="554" y="1627"/>
                  </a:lnTo>
                  <a:cubicBezTo>
                    <a:pt x="1562" y="846"/>
                    <a:pt x="2830" y="423"/>
                    <a:pt x="4131" y="423"/>
                  </a:cubicBezTo>
                  <a:close/>
                  <a:moveTo>
                    <a:pt x="4131" y="1"/>
                  </a:moveTo>
                  <a:cubicBezTo>
                    <a:pt x="2667" y="1"/>
                    <a:pt x="1204" y="521"/>
                    <a:pt x="98" y="1464"/>
                  </a:cubicBezTo>
                  <a:cubicBezTo>
                    <a:pt x="33" y="1496"/>
                    <a:pt x="1" y="1561"/>
                    <a:pt x="1" y="1627"/>
                  </a:cubicBezTo>
                  <a:cubicBezTo>
                    <a:pt x="1" y="1659"/>
                    <a:pt x="33" y="1724"/>
                    <a:pt x="66" y="1789"/>
                  </a:cubicBezTo>
                  <a:lnTo>
                    <a:pt x="1659" y="3350"/>
                  </a:lnTo>
                  <a:lnTo>
                    <a:pt x="6440" y="8130"/>
                  </a:lnTo>
                  <a:lnTo>
                    <a:pt x="8684" y="10374"/>
                  </a:lnTo>
                  <a:cubicBezTo>
                    <a:pt x="8716" y="10407"/>
                    <a:pt x="8781" y="10407"/>
                    <a:pt x="8814" y="10407"/>
                  </a:cubicBezTo>
                  <a:lnTo>
                    <a:pt x="8846" y="10407"/>
                  </a:lnTo>
                  <a:cubicBezTo>
                    <a:pt x="8879" y="10407"/>
                    <a:pt x="8944" y="10374"/>
                    <a:pt x="8976" y="10342"/>
                  </a:cubicBezTo>
                  <a:cubicBezTo>
                    <a:pt x="9919" y="9204"/>
                    <a:pt x="10440" y="7773"/>
                    <a:pt x="10440" y="6309"/>
                  </a:cubicBezTo>
                  <a:cubicBezTo>
                    <a:pt x="10440" y="4618"/>
                    <a:pt x="9789" y="3025"/>
                    <a:pt x="8586" y="1854"/>
                  </a:cubicBezTo>
                  <a:cubicBezTo>
                    <a:pt x="7415" y="651"/>
                    <a:pt x="5822" y="1"/>
                    <a:pt x="4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74;p16">
            <a:extLst>
              <a:ext uri="{FF2B5EF4-FFF2-40B4-BE49-F238E27FC236}">
                <a16:creationId xmlns:a16="http://schemas.microsoft.com/office/drawing/2014/main" id="{FE6524E4-1147-EAD8-E7D0-2646E07ADA05}"/>
              </a:ext>
            </a:extLst>
          </p:cNvPr>
          <p:cNvSpPr txBox="1"/>
          <p:nvPr/>
        </p:nvSpPr>
        <p:spPr>
          <a:xfrm>
            <a:off x="5628354" y="4278075"/>
            <a:ext cx="3190393" cy="32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Desarrollo personalidad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" name="Google Shape;183;p16">
            <a:extLst>
              <a:ext uri="{FF2B5EF4-FFF2-40B4-BE49-F238E27FC236}">
                <a16:creationId xmlns:a16="http://schemas.microsoft.com/office/drawing/2014/main" id="{50450F12-57D7-EB54-E494-1E774E8B2332}"/>
              </a:ext>
            </a:extLst>
          </p:cNvPr>
          <p:cNvSpPr txBox="1"/>
          <p:nvPr/>
        </p:nvSpPr>
        <p:spPr>
          <a:xfrm>
            <a:off x="5567165" y="3603017"/>
            <a:ext cx="3190392" cy="32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Distracciones, obstinación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" name="Google Shape;181;p16">
            <a:extLst>
              <a:ext uri="{FF2B5EF4-FFF2-40B4-BE49-F238E27FC236}">
                <a16:creationId xmlns:a16="http://schemas.microsoft.com/office/drawing/2014/main" id="{BFCED2BB-EC3B-AE9A-82A0-D81D434CCB72}"/>
              </a:ext>
            </a:extLst>
          </p:cNvPr>
          <p:cNvSpPr txBox="1"/>
          <p:nvPr/>
        </p:nvSpPr>
        <p:spPr>
          <a:xfrm>
            <a:off x="5567166" y="2859470"/>
            <a:ext cx="3190391" cy="32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Preocupaciones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" name="Google Shape;182;p16">
            <a:extLst>
              <a:ext uri="{FF2B5EF4-FFF2-40B4-BE49-F238E27FC236}">
                <a16:creationId xmlns:a16="http://schemas.microsoft.com/office/drawing/2014/main" id="{DDF80C51-3F7C-FE1D-9BC6-5C273D6DA1B8}"/>
              </a:ext>
            </a:extLst>
          </p:cNvPr>
          <p:cNvSpPr txBox="1"/>
          <p:nvPr/>
        </p:nvSpPr>
        <p:spPr>
          <a:xfrm>
            <a:off x="5567166" y="2172100"/>
            <a:ext cx="3190391" cy="32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Emociones complejas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" name="Google Shape;180;p16">
            <a:extLst>
              <a:ext uri="{FF2B5EF4-FFF2-40B4-BE49-F238E27FC236}">
                <a16:creationId xmlns:a16="http://schemas.microsoft.com/office/drawing/2014/main" id="{AA149FF2-7F02-C70C-56B5-AED6B3469EB2}"/>
              </a:ext>
            </a:extLst>
          </p:cNvPr>
          <p:cNvSpPr txBox="1"/>
          <p:nvPr/>
        </p:nvSpPr>
        <p:spPr>
          <a:xfrm>
            <a:off x="5628354" y="1492720"/>
            <a:ext cx="3190391" cy="32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Incomprensión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46679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4FF4B6C-09B8-A6EE-06E0-10B1484EA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5" t="15715" r="12106" b="8570"/>
          <a:stretch/>
        </p:blipFill>
        <p:spPr bwMode="auto">
          <a:xfrm>
            <a:off x="0" y="21329"/>
            <a:ext cx="5037365" cy="51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papel del cortisol en la ilustración del diagrama corporal">
            <a:extLst>
              <a:ext uri="{FF2B5EF4-FFF2-40B4-BE49-F238E27FC236}">
                <a16:creationId xmlns:a16="http://schemas.microsoft.com/office/drawing/2014/main" id="{D01B654A-5E3B-902B-AF5A-04BAB8646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 bwMode="auto">
          <a:xfrm>
            <a:off x="4892039" y="963385"/>
            <a:ext cx="4251961" cy="353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94;p16">
            <a:extLst>
              <a:ext uri="{FF2B5EF4-FFF2-40B4-BE49-F238E27FC236}">
                <a16:creationId xmlns:a16="http://schemas.microsoft.com/office/drawing/2014/main" id="{55441F67-30C8-CDC9-CEBA-9BF0B8CDD99D}"/>
              </a:ext>
            </a:extLst>
          </p:cNvPr>
          <p:cNvSpPr txBox="1"/>
          <p:nvPr/>
        </p:nvSpPr>
        <p:spPr>
          <a:xfrm>
            <a:off x="4380954" y="128157"/>
            <a:ext cx="5274129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Reacciones a estres</a:t>
            </a:r>
            <a:endParaRPr sz="25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Comportamiento en adolescentes</a:t>
            </a:r>
            <a:endParaRPr dirty="0"/>
          </a:p>
        </p:txBody>
      </p:sp>
      <p:sp>
        <p:nvSpPr>
          <p:cNvPr id="259" name="Google Shape;259;p17"/>
          <p:cNvSpPr/>
          <p:nvPr/>
        </p:nvSpPr>
        <p:spPr>
          <a:xfrm>
            <a:off x="1683000" y="1444438"/>
            <a:ext cx="883500" cy="883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0" name="Google Shape;260;p17"/>
          <p:cNvSpPr/>
          <p:nvPr/>
        </p:nvSpPr>
        <p:spPr>
          <a:xfrm>
            <a:off x="6577500" y="1444438"/>
            <a:ext cx="883500" cy="883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61" name="Google Shape;261;p17"/>
          <p:cNvGrpSpPr/>
          <p:nvPr/>
        </p:nvGrpSpPr>
        <p:grpSpPr>
          <a:xfrm>
            <a:off x="962700" y="2549000"/>
            <a:ext cx="2324225" cy="260700"/>
            <a:chOff x="962700" y="2549000"/>
            <a:chExt cx="2324225" cy="260700"/>
          </a:xfrm>
        </p:grpSpPr>
        <p:sp>
          <p:nvSpPr>
            <p:cNvPr id="262" name="Google Shape;262;p17"/>
            <p:cNvSpPr/>
            <p:nvPr/>
          </p:nvSpPr>
          <p:spPr>
            <a:xfrm>
              <a:off x="962700" y="2549000"/>
              <a:ext cx="23241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2018825" y="2549000"/>
              <a:ext cx="1268100" cy="26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17"/>
          <p:cNvGrpSpPr/>
          <p:nvPr/>
        </p:nvGrpSpPr>
        <p:grpSpPr>
          <a:xfrm>
            <a:off x="5857200" y="2549000"/>
            <a:ext cx="2324100" cy="260700"/>
            <a:chOff x="5857200" y="2549000"/>
            <a:chExt cx="2324100" cy="260700"/>
          </a:xfrm>
        </p:grpSpPr>
        <p:sp>
          <p:nvSpPr>
            <p:cNvPr id="265" name="Google Shape;265;p17"/>
            <p:cNvSpPr/>
            <p:nvPr/>
          </p:nvSpPr>
          <p:spPr>
            <a:xfrm flipH="1">
              <a:off x="5857200" y="2549000"/>
              <a:ext cx="23241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 flipH="1">
              <a:off x="5857300" y="2549000"/>
              <a:ext cx="1037400" cy="26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17"/>
          <p:cNvGrpSpPr/>
          <p:nvPr/>
        </p:nvGrpSpPr>
        <p:grpSpPr>
          <a:xfrm>
            <a:off x="457200" y="2549000"/>
            <a:ext cx="8229600" cy="260700"/>
            <a:chOff x="457200" y="2549000"/>
            <a:chExt cx="8229600" cy="260700"/>
          </a:xfrm>
        </p:grpSpPr>
        <p:sp>
          <p:nvSpPr>
            <p:cNvPr id="268" name="Google Shape;268;p17"/>
            <p:cNvSpPr txBox="1"/>
            <p:nvPr/>
          </p:nvSpPr>
          <p:spPr>
            <a:xfrm>
              <a:off x="3286800" y="2549000"/>
              <a:ext cx="271395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Mal humor e irritabilidad</a:t>
              </a:r>
              <a:endParaRPr sz="20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9" name="Google Shape;269;p17"/>
            <p:cNvSpPr txBox="1"/>
            <p:nvPr/>
          </p:nvSpPr>
          <p:spPr>
            <a:xfrm>
              <a:off x="457200" y="2549000"/>
              <a:ext cx="505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55%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0" name="Google Shape;270;p17"/>
            <p:cNvSpPr txBox="1"/>
            <p:nvPr/>
          </p:nvSpPr>
          <p:spPr>
            <a:xfrm flipH="1">
              <a:off x="8181300" y="2549000"/>
              <a:ext cx="505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44%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71" name="Google Shape;271;p17"/>
          <p:cNvGrpSpPr/>
          <p:nvPr/>
        </p:nvGrpSpPr>
        <p:grpSpPr>
          <a:xfrm>
            <a:off x="962700" y="4475975"/>
            <a:ext cx="2324200" cy="260700"/>
            <a:chOff x="962700" y="4475975"/>
            <a:chExt cx="2324200" cy="260700"/>
          </a:xfrm>
        </p:grpSpPr>
        <p:sp>
          <p:nvSpPr>
            <p:cNvPr id="272" name="Google Shape;272;p17"/>
            <p:cNvSpPr/>
            <p:nvPr/>
          </p:nvSpPr>
          <p:spPr>
            <a:xfrm>
              <a:off x="962700" y="4475975"/>
              <a:ext cx="23241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2116600" y="4475975"/>
              <a:ext cx="1170300" cy="260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17"/>
          <p:cNvGrpSpPr/>
          <p:nvPr/>
        </p:nvGrpSpPr>
        <p:grpSpPr>
          <a:xfrm>
            <a:off x="5857200" y="4475975"/>
            <a:ext cx="2324100" cy="260700"/>
            <a:chOff x="5857200" y="4475975"/>
            <a:chExt cx="2324100" cy="260700"/>
          </a:xfrm>
        </p:grpSpPr>
        <p:sp>
          <p:nvSpPr>
            <p:cNvPr id="275" name="Google Shape;275;p17"/>
            <p:cNvSpPr/>
            <p:nvPr/>
          </p:nvSpPr>
          <p:spPr>
            <a:xfrm flipH="1">
              <a:off x="5857200" y="4475975"/>
              <a:ext cx="23241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 flipH="1">
              <a:off x="5857250" y="4475975"/>
              <a:ext cx="1694100" cy="260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17"/>
          <p:cNvGrpSpPr/>
          <p:nvPr/>
        </p:nvGrpSpPr>
        <p:grpSpPr>
          <a:xfrm>
            <a:off x="457200" y="4475975"/>
            <a:ext cx="8229600" cy="260700"/>
            <a:chOff x="457200" y="4475975"/>
            <a:chExt cx="8229600" cy="260700"/>
          </a:xfrm>
        </p:grpSpPr>
        <p:sp>
          <p:nvSpPr>
            <p:cNvPr id="278" name="Google Shape;278;p17"/>
            <p:cNvSpPr txBox="1"/>
            <p:nvPr/>
          </p:nvSpPr>
          <p:spPr>
            <a:xfrm>
              <a:off x="3286800" y="4475975"/>
              <a:ext cx="25704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Altibajos en la escuela</a:t>
              </a:r>
              <a:endParaRPr sz="20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9" name="Google Shape;279;p17"/>
            <p:cNvSpPr txBox="1"/>
            <p:nvPr/>
          </p:nvSpPr>
          <p:spPr>
            <a:xfrm>
              <a:off x="457200" y="4475975"/>
              <a:ext cx="505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50%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0" name="Google Shape;280;p17"/>
            <p:cNvSpPr txBox="1"/>
            <p:nvPr/>
          </p:nvSpPr>
          <p:spPr>
            <a:xfrm flipH="1">
              <a:off x="8181300" y="4475975"/>
              <a:ext cx="505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72%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81" name="Google Shape;281;p17"/>
          <p:cNvGrpSpPr/>
          <p:nvPr/>
        </p:nvGrpSpPr>
        <p:grpSpPr>
          <a:xfrm>
            <a:off x="962700" y="3994225"/>
            <a:ext cx="2324175" cy="260706"/>
            <a:chOff x="962700" y="3994225"/>
            <a:chExt cx="2324175" cy="260706"/>
          </a:xfrm>
        </p:grpSpPr>
        <p:sp>
          <p:nvSpPr>
            <p:cNvPr id="282" name="Google Shape;282;p17"/>
            <p:cNvSpPr/>
            <p:nvPr/>
          </p:nvSpPr>
          <p:spPr>
            <a:xfrm>
              <a:off x="962700" y="3994231"/>
              <a:ext cx="23241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1844175" y="3994225"/>
              <a:ext cx="1442700" cy="26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17"/>
          <p:cNvGrpSpPr/>
          <p:nvPr/>
        </p:nvGrpSpPr>
        <p:grpSpPr>
          <a:xfrm>
            <a:off x="5857200" y="3994225"/>
            <a:ext cx="2324100" cy="260706"/>
            <a:chOff x="5857200" y="3994225"/>
            <a:chExt cx="2324100" cy="260706"/>
          </a:xfrm>
        </p:grpSpPr>
        <p:sp>
          <p:nvSpPr>
            <p:cNvPr id="285" name="Google Shape;285;p17"/>
            <p:cNvSpPr/>
            <p:nvPr/>
          </p:nvSpPr>
          <p:spPr>
            <a:xfrm flipH="1">
              <a:off x="5857200" y="3994231"/>
              <a:ext cx="23241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 flipH="1">
              <a:off x="5857200" y="3994225"/>
              <a:ext cx="1498500" cy="26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7"/>
          <p:cNvGrpSpPr/>
          <p:nvPr/>
        </p:nvGrpSpPr>
        <p:grpSpPr>
          <a:xfrm>
            <a:off x="457200" y="3994231"/>
            <a:ext cx="8229600" cy="260700"/>
            <a:chOff x="457200" y="3994231"/>
            <a:chExt cx="8229600" cy="260700"/>
          </a:xfrm>
        </p:grpSpPr>
        <p:sp>
          <p:nvSpPr>
            <p:cNvPr id="288" name="Google Shape;288;p17"/>
            <p:cNvSpPr txBox="1"/>
            <p:nvPr/>
          </p:nvSpPr>
          <p:spPr>
            <a:xfrm>
              <a:off x="3286800" y="3994231"/>
              <a:ext cx="2713950" cy="260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</a:t>
              </a:r>
              <a:r>
                <a:rPr lang="en" sz="20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etención de información</a:t>
              </a:r>
              <a:endParaRPr sz="20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9" name="Google Shape;289;p17"/>
            <p:cNvSpPr txBox="1"/>
            <p:nvPr/>
          </p:nvSpPr>
          <p:spPr>
            <a:xfrm>
              <a:off x="457200" y="3994231"/>
              <a:ext cx="505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61%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0" name="Google Shape;290;p17"/>
            <p:cNvSpPr txBox="1"/>
            <p:nvPr/>
          </p:nvSpPr>
          <p:spPr>
            <a:xfrm flipH="1">
              <a:off x="8181300" y="3994231"/>
              <a:ext cx="505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64%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91" name="Google Shape;291;p17"/>
          <p:cNvGrpSpPr/>
          <p:nvPr/>
        </p:nvGrpSpPr>
        <p:grpSpPr>
          <a:xfrm>
            <a:off x="962700" y="3512488"/>
            <a:ext cx="2324100" cy="260700"/>
            <a:chOff x="962700" y="3512488"/>
            <a:chExt cx="2324100" cy="260700"/>
          </a:xfrm>
        </p:grpSpPr>
        <p:sp>
          <p:nvSpPr>
            <p:cNvPr id="292" name="Google Shape;292;p17"/>
            <p:cNvSpPr/>
            <p:nvPr/>
          </p:nvSpPr>
          <p:spPr>
            <a:xfrm>
              <a:off x="962700" y="3512488"/>
              <a:ext cx="23241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2401200" y="3512488"/>
              <a:ext cx="885600" cy="26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7"/>
          <p:cNvGrpSpPr/>
          <p:nvPr/>
        </p:nvGrpSpPr>
        <p:grpSpPr>
          <a:xfrm>
            <a:off x="5857100" y="3512488"/>
            <a:ext cx="2324200" cy="260713"/>
            <a:chOff x="5857100" y="3512488"/>
            <a:chExt cx="2324200" cy="260713"/>
          </a:xfrm>
        </p:grpSpPr>
        <p:sp>
          <p:nvSpPr>
            <p:cNvPr id="295" name="Google Shape;295;p17"/>
            <p:cNvSpPr/>
            <p:nvPr/>
          </p:nvSpPr>
          <p:spPr>
            <a:xfrm flipH="1">
              <a:off x="5857200" y="3512488"/>
              <a:ext cx="23241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 flipH="1">
              <a:off x="5857100" y="3512500"/>
              <a:ext cx="1854900" cy="26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7"/>
          <p:cNvGrpSpPr/>
          <p:nvPr/>
        </p:nvGrpSpPr>
        <p:grpSpPr>
          <a:xfrm>
            <a:off x="457200" y="3512487"/>
            <a:ext cx="8229600" cy="341055"/>
            <a:chOff x="457200" y="3512487"/>
            <a:chExt cx="8229600" cy="341055"/>
          </a:xfrm>
        </p:grpSpPr>
        <p:sp>
          <p:nvSpPr>
            <p:cNvPr id="298" name="Google Shape;298;p17"/>
            <p:cNvSpPr txBox="1"/>
            <p:nvPr/>
          </p:nvSpPr>
          <p:spPr>
            <a:xfrm>
              <a:off x="2808515" y="3512487"/>
              <a:ext cx="3559628" cy="341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Consumo de alcohol o drogas</a:t>
              </a:r>
              <a:endParaRPr sz="20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9" name="Google Shape;299;p17"/>
            <p:cNvSpPr txBox="1"/>
            <p:nvPr/>
          </p:nvSpPr>
          <p:spPr>
            <a:xfrm>
              <a:off x="457200" y="3512488"/>
              <a:ext cx="505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39%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0" name="Google Shape;300;p17"/>
            <p:cNvSpPr txBox="1"/>
            <p:nvPr/>
          </p:nvSpPr>
          <p:spPr>
            <a:xfrm flipH="1">
              <a:off x="8181300" y="3512488"/>
              <a:ext cx="505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80%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01" name="Google Shape;301;p17"/>
          <p:cNvGrpSpPr/>
          <p:nvPr/>
        </p:nvGrpSpPr>
        <p:grpSpPr>
          <a:xfrm>
            <a:off x="962700" y="3030744"/>
            <a:ext cx="2324200" cy="260706"/>
            <a:chOff x="962700" y="3030744"/>
            <a:chExt cx="2324200" cy="260706"/>
          </a:xfrm>
        </p:grpSpPr>
        <p:sp>
          <p:nvSpPr>
            <p:cNvPr id="302" name="Google Shape;302;p17"/>
            <p:cNvSpPr/>
            <p:nvPr/>
          </p:nvSpPr>
          <p:spPr>
            <a:xfrm>
              <a:off x="962700" y="3030744"/>
              <a:ext cx="23241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2458900" y="3030750"/>
              <a:ext cx="828000" cy="26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17"/>
          <p:cNvGrpSpPr/>
          <p:nvPr/>
        </p:nvGrpSpPr>
        <p:grpSpPr>
          <a:xfrm>
            <a:off x="5857200" y="3030744"/>
            <a:ext cx="2324100" cy="260706"/>
            <a:chOff x="5857200" y="3030744"/>
            <a:chExt cx="2324100" cy="260706"/>
          </a:xfrm>
        </p:grpSpPr>
        <p:sp>
          <p:nvSpPr>
            <p:cNvPr id="305" name="Google Shape;305;p17"/>
            <p:cNvSpPr/>
            <p:nvPr/>
          </p:nvSpPr>
          <p:spPr>
            <a:xfrm flipH="1">
              <a:off x="5857200" y="3030744"/>
              <a:ext cx="23241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 flipH="1">
              <a:off x="5857250" y="3030750"/>
              <a:ext cx="1498500" cy="26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17"/>
          <p:cNvGrpSpPr/>
          <p:nvPr/>
        </p:nvGrpSpPr>
        <p:grpSpPr>
          <a:xfrm>
            <a:off x="457200" y="3030744"/>
            <a:ext cx="8229600" cy="260700"/>
            <a:chOff x="457200" y="3030744"/>
            <a:chExt cx="8229600" cy="260700"/>
          </a:xfrm>
        </p:grpSpPr>
        <p:sp>
          <p:nvSpPr>
            <p:cNvPr id="308" name="Google Shape;308;p17"/>
            <p:cNvSpPr txBox="1"/>
            <p:nvPr/>
          </p:nvSpPr>
          <p:spPr>
            <a:xfrm>
              <a:off x="3286800" y="3030744"/>
              <a:ext cx="25704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Desafío - rebelión</a:t>
              </a:r>
              <a:endParaRPr sz="20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9" name="Google Shape;309;p17"/>
            <p:cNvSpPr txBox="1"/>
            <p:nvPr/>
          </p:nvSpPr>
          <p:spPr>
            <a:xfrm>
              <a:off x="457200" y="3030744"/>
              <a:ext cx="505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37%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0" name="Google Shape;310;p17"/>
            <p:cNvSpPr txBox="1"/>
            <p:nvPr/>
          </p:nvSpPr>
          <p:spPr>
            <a:xfrm flipH="1">
              <a:off x="8181300" y="3030744"/>
              <a:ext cx="505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65%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12" name="Google Shape;312;p17"/>
          <p:cNvGrpSpPr/>
          <p:nvPr/>
        </p:nvGrpSpPr>
        <p:grpSpPr>
          <a:xfrm>
            <a:off x="1953766" y="1634742"/>
            <a:ext cx="341972" cy="502897"/>
            <a:chOff x="-984375" y="1021925"/>
            <a:chExt cx="480500" cy="713025"/>
          </a:xfrm>
        </p:grpSpPr>
        <p:sp>
          <p:nvSpPr>
            <p:cNvPr id="313" name="Google Shape;313;p17"/>
            <p:cNvSpPr/>
            <p:nvPr/>
          </p:nvSpPr>
          <p:spPr>
            <a:xfrm>
              <a:off x="-700625" y="1577200"/>
              <a:ext cx="72375" cy="62625"/>
            </a:xfrm>
            <a:custGeom>
              <a:avLst/>
              <a:gdLst/>
              <a:ahLst/>
              <a:cxnLst/>
              <a:rect l="l" t="t" r="r" b="b"/>
              <a:pathLst>
                <a:path w="2895" h="2505" extrusionOk="0">
                  <a:moveTo>
                    <a:pt x="0" y="1"/>
                  </a:moveTo>
                  <a:lnTo>
                    <a:pt x="0" y="2505"/>
                  </a:lnTo>
                  <a:lnTo>
                    <a:pt x="1659" y="2505"/>
                  </a:lnTo>
                  <a:cubicBezTo>
                    <a:pt x="2342" y="2505"/>
                    <a:pt x="2894" y="1952"/>
                    <a:pt x="2894" y="1269"/>
                  </a:cubicBezTo>
                  <a:cubicBezTo>
                    <a:pt x="2894" y="554"/>
                    <a:pt x="2342" y="1"/>
                    <a:pt x="1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-973812" y="1032500"/>
              <a:ext cx="459375" cy="691875"/>
            </a:xfrm>
            <a:custGeom>
              <a:avLst/>
              <a:gdLst/>
              <a:ahLst/>
              <a:cxnLst/>
              <a:rect l="l" t="t" r="r" b="b"/>
              <a:pathLst>
                <a:path w="18375" h="27675" extrusionOk="0">
                  <a:moveTo>
                    <a:pt x="9171" y="2505"/>
                  </a:moveTo>
                  <a:cubicBezTo>
                    <a:pt x="12878" y="2505"/>
                    <a:pt x="15870" y="5496"/>
                    <a:pt x="15870" y="9204"/>
                  </a:cubicBezTo>
                  <a:cubicBezTo>
                    <a:pt x="15870" y="12878"/>
                    <a:pt x="12878" y="15870"/>
                    <a:pt x="9171" y="15870"/>
                  </a:cubicBezTo>
                  <a:cubicBezTo>
                    <a:pt x="5496" y="15870"/>
                    <a:pt x="2505" y="12878"/>
                    <a:pt x="2505" y="9204"/>
                  </a:cubicBezTo>
                  <a:cubicBezTo>
                    <a:pt x="2505" y="5496"/>
                    <a:pt x="5496" y="2505"/>
                    <a:pt x="9171" y="2505"/>
                  </a:cubicBezTo>
                  <a:close/>
                  <a:moveTo>
                    <a:pt x="9204" y="1"/>
                  </a:moveTo>
                  <a:cubicBezTo>
                    <a:pt x="4098" y="1"/>
                    <a:pt x="1" y="4131"/>
                    <a:pt x="1" y="9204"/>
                  </a:cubicBezTo>
                  <a:cubicBezTo>
                    <a:pt x="1" y="13854"/>
                    <a:pt x="3448" y="17691"/>
                    <a:pt x="7935" y="18309"/>
                  </a:cubicBezTo>
                  <a:lnTo>
                    <a:pt x="7935" y="21789"/>
                  </a:lnTo>
                  <a:lnTo>
                    <a:pt x="5789" y="21789"/>
                  </a:lnTo>
                  <a:cubicBezTo>
                    <a:pt x="5106" y="21789"/>
                    <a:pt x="4521" y="22342"/>
                    <a:pt x="4521" y="23024"/>
                  </a:cubicBezTo>
                  <a:cubicBezTo>
                    <a:pt x="4521" y="23740"/>
                    <a:pt x="5106" y="24293"/>
                    <a:pt x="5789" y="24293"/>
                  </a:cubicBezTo>
                  <a:lnTo>
                    <a:pt x="7935" y="24293"/>
                  </a:lnTo>
                  <a:lnTo>
                    <a:pt x="7935" y="26439"/>
                  </a:lnTo>
                  <a:cubicBezTo>
                    <a:pt x="7935" y="27122"/>
                    <a:pt x="8488" y="27675"/>
                    <a:pt x="9171" y="27675"/>
                  </a:cubicBezTo>
                  <a:cubicBezTo>
                    <a:pt x="9887" y="27675"/>
                    <a:pt x="10439" y="27122"/>
                    <a:pt x="10439" y="26439"/>
                  </a:cubicBezTo>
                  <a:lnTo>
                    <a:pt x="10439" y="24293"/>
                  </a:lnTo>
                  <a:lnTo>
                    <a:pt x="10895" y="24293"/>
                  </a:lnTo>
                  <a:cubicBezTo>
                    <a:pt x="11610" y="24293"/>
                    <a:pt x="12163" y="23740"/>
                    <a:pt x="12163" y="23024"/>
                  </a:cubicBezTo>
                  <a:cubicBezTo>
                    <a:pt x="12163" y="22342"/>
                    <a:pt x="11610" y="21789"/>
                    <a:pt x="10895" y="21789"/>
                  </a:cubicBezTo>
                  <a:lnTo>
                    <a:pt x="10439" y="21789"/>
                  </a:lnTo>
                  <a:lnTo>
                    <a:pt x="10439" y="18309"/>
                  </a:lnTo>
                  <a:cubicBezTo>
                    <a:pt x="14927" y="17691"/>
                    <a:pt x="18374" y="13854"/>
                    <a:pt x="18374" y="9204"/>
                  </a:cubicBezTo>
                  <a:cubicBezTo>
                    <a:pt x="18374" y="4131"/>
                    <a:pt x="14277" y="1"/>
                    <a:pt x="92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-984375" y="1021925"/>
              <a:ext cx="480500" cy="713025"/>
            </a:xfrm>
            <a:custGeom>
              <a:avLst/>
              <a:gdLst/>
              <a:ahLst/>
              <a:cxnLst/>
              <a:rect l="l" t="t" r="r" b="b"/>
              <a:pathLst>
                <a:path w="19220" h="28521" extrusionOk="0">
                  <a:moveTo>
                    <a:pt x="9627" y="846"/>
                  </a:moveTo>
                  <a:cubicBezTo>
                    <a:pt x="14440" y="846"/>
                    <a:pt x="18374" y="4781"/>
                    <a:pt x="18374" y="9627"/>
                  </a:cubicBezTo>
                  <a:cubicBezTo>
                    <a:pt x="18374" y="13984"/>
                    <a:pt x="15123" y="17724"/>
                    <a:pt x="10797" y="18309"/>
                  </a:cubicBezTo>
                  <a:cubicBezTo>
                    <a:pt x="10602" y="18342"/>
                    <a:pt x="10440" y="18504"/>
                    <a:pt x="10440" y="18732"/>
                  </a:cubicBezTo>
                  <a:lnTo>
                    <a:pt x="10440" y="22212"/>
                  </a:lnTo>
                  <a:cubicBezTo>
                    <a:pt x="10440" y="22439"/>
                    <a:pt x="10635" y="22634"/>
                    <a:pt x="10862" y="22634"/>
                  </a:cubicBezTo>
                  <a:lnTo>
                    <a:pt x="13009" y="22634"/>
                  </a:lnTo>
                  <a:cubicBezTo>
                    <a:pt x="13464" y="22634"/>
                    <a:pt x="13854" y="22992"/>
                    <a:pt x="13854" y="23480"/>
                  </a:cubicBezTo>
                  <a:cubicBezTo>
                    <a:pt x="13854" y="23675"/>
                    <a:pt x="13757" y="23903"/>
                    <a:pt x="13594" y="24065"/>
                  </a:cubicBezTo>
                  <a:cubicBezTo>
                    <a:pt x="13431" y="24228"/>
                    <a:pt x="13236" y="24293"/>
                    <a:pt x="13009" y="24293"/>
                  </a:cubicBezTo>
                  <a:lnTo>
                    <a:pt x="10862" y="24293"/>
                  </a:lnTo>
                  <a:cubicBezTo>
                    <a:pt x="10635" y="24293"/>
                    <a:pt x="10440" y="24488"/>
                    <a:pt x="10440" y="24716"/>
                  </a:cubicBezTo>
                  <a:lnTo>
                    <a:pt x="10440" y="26862"/>
                  </a:lnTo>
                  <a:cubicBezTo>
                    <a:pt x="10440" y="27317"/>
                    <a:pt x="10082" y="27708"/>
                    <a:pt x="9627" y="27708"/>
                  </a:cubicBezTo>
                  <a:cubicBezTo>
                    <a:pt x="9139" y="27708"/>
                    <a:pt x="8781" y="27317"/>
                    <a:pt x="8781" y="26862"/>
                  </a:cubicBezTo>
                  <a:lnTo>
                    <a:pt x="8781" y="24716"/>
                  </a:lnTo>
                  <a:cubicBezTo>
                    <a:pt x="8781" y="24488"/>
                    <a:pt x="8586" y="24293"/>
                    <a:pt x="8358" y="24293"/>
                  </a:cubicBezTo>
                  <a:lnTo>
                    <a:pt x="6212" y="24293"/>
                  </a:lnTo>
                  <a:cubicBezTo>
                    <a:pt x="5984" y="24293"/>
                    <a:pt x="5789" y="24228"/>
                    <a:pt x="5627" y="24065"/>
                  </a:cubicBezTo>
                  <a:cubicBezTo>
                    <a:pt x="5464" y="23903"/>
                    <a:pt x="5367" y="23675"/>
                    <a:pt x="5367" y="23480"/>
                  </a:cubicBezTo>
                  <a:cubicBezTo>
                    <a:pt x="5367" y="23025"/>
                    <a:pt x="5757" y="22634"/>
                    <a:pt x="6212" y="22634"/>
                  </a:cubicBezTo>
                  <a:lnTo>
                    <a:pt x="8358" y="22634"/>
                  </a:lnTo>
                  <a:cubicBezTo>
                    <a:pt x="8586" y="22634"/>
                    <a:pt x="8781" y="22439"/>
                    <a:pt x="8781" y="22212"/>
                  </a:cubicBezTo>
                  <a:lnTo>
                    <a:pt x="8781" y="18732"/>
                  </a:lnTo>
                  <a:cubicBezTo>
                    <a:pt x="8781" y="18504"/>
                    <a:pt x="8619" y="18342"/>
                    <a:pt x="8423" y="18309"/>
                  </a:cubicBezTo>
                  <a:cubicBezTo>
                    <a:pt x="4098" y="17724"/>
                    <a:pt x="846" y="13984"/>
                    <a:pt x="846" y="9627"/>
                  </a:cubicBezTo>
                  <a:cubicBezTo>
                    <a:pt x="846" y="4781"/>
                    <a:pt x="4781" y="846"/>
                    <a:pt x="9627" y="846"/>
                  </a:cubicBezTo>
                  <a:close/>
                  <a:moveTo>
                    <a:pt x="9594" y="1"/>
                  </a:moveTo>
                  <a:cubicBezTo>
                    <a:pt x="4293" y="1"/>
                    <a:pt x="1" y="4326"/>
                    <a:pt x="1" y="9627"/>
                  </a:cubicBezTo>
                  <a:cubicBezTo>
                    <a:pt x="1" y="11968"/>
                    <a:pt x="846" y="14212"/>
                    <a:pt x="2375" y="15968"/>
                  </a:cubicBezTo>
                  <a:cubicBezTo>
                    <a:pt x="3838" y="17626"/>
                    <a:pt x="5789" y="18700"/>
                    <a:pt x="7936" y="19090"/>
                  </a:cubicBezTo>
                  <a:lnTo>
                    <a:pt x="7936" y="21789"/>
                  </a:lnTo>
                  <a:lnTo>
                    <a:pt x="6212" y="21789"/>
                  </a:lnTo>
                  <a:cubicBezTo>
                    <a:pt x="5302" y="21789"/>
                    <a:pt x="4554" y="22537"/>
                    <a:pt x="4554" y="23447"/>
                  </a:cubicBezTo>
                  <a:cubicBezTo>
                    <a:pt x="4554" y="23903"/>
                    <a:pt x="4716" y="24325"/>
                    <a:pt x="5041" y="24651"/>
                  </a:cubicBezTo>
                  <a:cubicBezTo>
                    <a:pt x="5334" y="24976"/>
                    <a:pt x="5757" y="25138"/>
                    <a:pt x="6212" y="25138"/>
                  </a:cubicBezTo>
                  <a:lnTo>
                    <a:pt x="7936" y="25138"/>
                  </a:lnTo>
                  <a:lnTo>
                    <a:pt x="7936" y="26862"/>
                  </a:lnTo>
                  <a:cubicBezTo>
                    <a:pt x="7936" y="27773"/>
                    <a:pt x="8684" y="28521"/>
                    <a:pt x="9594" y="28521"/>
                  </a:cubicBezTo>
                  <a:cubicBezTo>
                    <a:pt x="10537" y="28521"/>
                    <a:pt x="11285" y="27773"/>
                    <a:pt x="11285" y="26862"/>
                  </a:cubicBezTo>
                  <a:lnTo>
                    <a:pt x="11285" y="25138"/>
                  </a:lnTo>
                  <a:lnTo>
                    <a:pt x="13009" y="25138"/>
                  </a:lnTo>
                  <a:cubicBezTo>
                    <a:pt x="13464" y="25138"/>
                    <a:pt x="13887" y="24943"/>
                    <a:pt x="14179" y="24651"/>
                  </a:cubicBezTo>
                  <a:cubicBezTo>
                    <a:pt x="14505" y="24325"/>
                    <a:pt x="14667" y="23903"/>
                    <a:pt x="14667" y="23447"/>
                  </a:cubicBezTo>
                  <a:cubicBezTo>
                    <a:pt x="14667" y="22537"/>
                    <a:pt x="13919" y="21789"/>
                    <a:pt x="13009" y="21789"/>
                  </a:cubicBezTo>
                  <a:lnTo>
                    <a:pt x="11285" y="21789"/>
                  </a:lnTo>
                  <a:lnTo>
                    <a:pt x="11285" y="19090"/>
                  </a:lnTo>
                  <a:cubicBezTo>
                    <a:pt x="13431" y="18700"/>
                    <a:pt x="15383" y="17594"/>
                    <a:pt x="16814" y="15968"/>
                  </a:cubicBezTo>
                  <a:cubicBezTo>
                    <a:pt x="18374" y="14212"/>
                    <a:pt x="19220" y="11968"/>
                    <a:pt x="19220" y="9627"/>
                  </a:cubicBezTo>
                  <a:cubicBezTo>
                    <a:pt x="19220" y="4326"/>
                    <a:pt x="14895" y="1"/>
                    <a:pt x="9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-921775" y="1084525"/>
              <a:ext cx="355300" cy="355300"/>
            </a:xfrm>
            <a:custGeom>
              <a:avLst/>
              <a:gdLst/>
              <a:ahLst/>
              <a:cxnLst/>
              <a:rect l="l" t="t" r="r" b="b"/>
              <a:pathLst>
                <a:path w="14212" h="14212" extrusionOk="0">
                  <a:moveTo>
                    <a:pt x="7090" y="1"/>
                  </a:moveTo>
                  <a:cubicBezTo>
                    <a:pt x="5497" y="1"/>
                    <a:pt x="4001" y="521"/>
                    <a:pt x="2733" y="1497"/>
                  </a:cubicBezTo>
                  <a:cubicBezTo>
                    <a:pt x="2570" y="1659"/>
                    <a:pt x="2537" y="1920"/>
                    <a:pt x="2667" y="2082"/>
                  </a:cubicBezTo>
                  <a:cubicBezTo>
                    <a:pt x="2765" y="2199"/>
                    <a:pt x="2898" y="2258"/>
                    <a:pt x="3023" y="2258"/>
                  </a:cubicBezTo>
                  <a:cubicBezTo>
                    <a:pt x="3107" y="2258"/>
                    <a:pt x="3188" y="2232"/>
                    <a:pt x="3253" y="2180"/>
                  </a:cubicBezTo>
                  <a:cubicBezTo>
                    <a:pt x="4359" y="1302"/>
                    <a:pt x="5692" y="846"/>
                    <a:pt x="7090" y="846"/>
                  </a:cubicBezTo>
                  <a:cubicBezTo>
                    <a:pt x="10570" y="846"/>
                    <a:pt x="13366" y="3676"/>
                    <a:pt x="13366" y="7123"/>
                  </a:cubicBezTo>
                  <a:cubicBezTo>
                    <a:pt x="13366" y="10570"/>
                    <a:pt x="10570" y="13399"/>
                    <a:pt x="7090" y="13399"/>
                  </a:cubicBezTo>
                  <a:cubicBezTo>
                    <a:pt x="3643" y="13399"/>
                    <a:pt x="846" y="10570"/>
                    <a:pt x="846" y="7123"/>
                  </a:cubicBezTo>
                  <a:cubicBezTo>
                    <a:pt x="846" y="5724"/>
                    <a:pt x="1302" y="4391"/>
                    <a:pt x="2147" y="3285"/>
                  </a:cubicBezTo>
                  <a:cubicBezTo>
                    <a:pt x="2310" y="3090"/>
                    <a:pt x="2277" y="2830"/>
                    <a:pt x="2082" y="2700"/>
                  </a:cubicBezTo>
                  <a:cubicBezTo>
                    <a:pt x="1998" y="2630"/>
                    <a:pt x="1901" y="2596"/>
                    <a:pt x="1808" y="2596"/>
                  </a:cubicBezTo>
                  <a:cubicBezTo>
                    <a:pt x="1686" y="2596"/>
                    <a:pt x="1571" y="2654"/>
                    <a:pt x="1497" y="2765"/>
                  </a:cubicBezTo>
                  <a:cubicBezTo>
                    <a:pt x="521" y="4001"/>
                    <a:pt x="1" y="5529"/>
                    <a:pt x="1" y="7123"/>
                  </a:cubicBezTo>
                  <a:cubicBezTo>
                    <a:pt x="1" y="11025"/>
                    <a:pt x="3188" y="14212"/>
                    <a:pt x="7090" y="14212"/>
                  </a:cubicBezTo>
                  <a:cubicBezTo>
                    <a:pt x="11025" y="14212"/>
                    <a:pt x="14212" y="11025"/>
                    <a:pt x="14212" y="7123"/>
                  </a:cubicBezTo>
                  <a:cubicBezTo>
                    <a:pt x="14212" y="3188"/>
                    <a:pt x="11025" y="1"/>
                    <a:pt x="7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7"/>
          <p:cNvGrpSpPr/>
          <p:nvPr/>
        </p:nvGrpSpPr>
        <p:grpSpPr>
          <a:xfrm>
            <a:off x="6767779" y="1634725"/>
            <a:ext cx="502941" cy="502941"/>
            <a:chOff x="-395750" y="1090225"/>
            <a:chExt cx="581300" cy="581300"/>
          </a:xfrm>
        </p:grpSpPr>
        <p:sp>
          <p:nvSpPr>
            <p:cNvPr id="318" name="Google Shape;318;p17"/>
            <p:cNvSpPr/>
            <p:nvPr/>
          </p:nvSpPr>
          <p:spPr>
            <a:xfrm>
              <a:off x="126175" y="1260150"/>
              <a:ext cx="51250" cy="60175"/>
            </a:xfrm>
            <a:custGeom>
              <a:avLst/>
              <a:gdLst/>
              <a:ahLst/>
              <a:cxnLst/>
              <a:rect l="l" t="t" r="r" b="b"/>
              <a:pathLst>
                <a:path w="2050" h="2407" extrusionOk="0">
                  <a:moveTo>
                    <a:pt x="1" y="0"/>
                  </a:moveTo>
                  <a:lnTo>
                    <a:pt x="1" y="1366"/>
                  </a:lnTo>
                  <a:cubicBezTo>
                    <a:pt x="1" y="1951"/>
                    <a:pt x="456" y="2407"/>
                    <a:pt x="1041" y="2407"/>
                  </a:cubicBezTo>
                  <a:cubicBezTo>
                    <a:pt x="1594" y="2407"/>
                    <a:pt x="2049" y="1951"/>
                    <a:pt x="2049" y="1366"/>
                  </a:cubicBezTo>
                  <a:lnTo>
                    <a:pt x="2049" y="0"/>
                  </a:lnTo>
                  <a:close/>
                </a:path>
              </a:pathLst>
            </a:custGeom>
            <a:solidFill>
              <a:srgbClr val="FF6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-386825" y="1099175"/>
              <a:ext cx="564250" cy="563425"/>
            </a:xfrm>
            <a:custGeom>
              <a:avLst/>
              <a:gdLst/>
              <a:ahLst/>
              <a:cxnLst/>
              <a:rect l="l" t="t" r="r" b="b"/>
              <a:pathLst>
                <a:path w="22570" h="22537" extrusionOk="0">
                  <a:moveTo>
                    <a:pt x="8846" y="6894"/>
                  </a:moveTo>
                  <a:cubicBezTo>
                    <a:pt x="12618" y="6894"/>
                    <a:pt x="15675" y="9951"/>
                    <a:pt x="15675" y="13691"/>
                  </a:cubicBezTo>
                  <a:cubicBezTo>
                    <a:pt x="15675" y="17463"/>
                    <a:pt x="12618" y="20520"/>
                    <a:pt x="8846" y="20520"/>
                  </a:cubicBezTo>
                  <a:cubicBezTo>
                    <a:pt x="5106" y="20520"/>
                    <a:pt x="2050" y="17463"/>
                    <a:pt x="2050" y="13691"/>
                  </a:cubicBezTo>
                  <a:cubicBezTo>
                    <a:pt x="2050" y="9951"/>
                    <a:pt x="5106" y="6894"/>
                    <a:pt x="8846" y="6894"/>
                  </a:cubicBezTo>
                  <a:close/>
                  <a:moveTo>
                    <a:pt x="14732" y="0"/>
                  </a:moveTo>
                  <a:cubicBezTo>
                    <a:pt x="14179" y="0"/>
                    <a:pt x="13724" y="455"/>
                    <a:pt x="13724" y="1008"/>
                  </a:cubicBezTo>
                  <a:cubicBezTo>
                    <a:pt x="13724" y="1561"/>
                    <a:pt x="14179" y="2016"/>
                    <a:pt x="14732" y="2016"/>
                  </a:cubicBezTo>
                  <a:lnTo>
                    <a:pt x="19090" y="2016"/>
                  </a:lnTo>
                  <a:lnTo>
                    <a:pt x="14342" y="6764"/>
                  </a:lnTo>
                  <a:cubicBezTo>
                    <a:pt x="12846" y="5561"/>
                    <a:pt x="10927" y="4846"/>
                    <a:pt x="8846" y="4846"/>
                  </a:cubicBezTo>
                  <a:cubicBezTo>
                    <a:pt x="3968" y="4846"/>
                    <a:pt x="1" y="8813"/>
                    <a:pt x="1" y="13691"/>
                  </a:cubicBezTo>
                  <a:cubicBezTo>
                    <a:pt x="1" y="18569"/>
                    <a:pt x="3968" y="22536"/>
                    <a:pt x="8846" y="22536"/>
                  </a:cubicBezTo>
                  <a:cubicBezTo>
                    <a:pt x="13757" y="22536"/>
                    <a:pt x="17724" y="18569"/>
                    <a:pt x="17724" y="13691"/>
                  </a:cubicBezTo>
                  <a:cubicBezTo>
                    <a:pt x="17724" y="11610"/>
                    <a:pt x="17009" y="9691"/>
                    <a:pt x="15805" y="8195"/>
                  </a:cubicBezTo>
                  <a:lnTo>
                    <a:pt x="20521" y="3480"/>
                  </a:lnTo>
                  <a:lnTo>
                    <a:pt x="20521" y="6439"/>
                  </a:lnTo>
                  <a:cubicBezTo>
                    <a:pt x="20521" y="7024"/>
                    <a:pt x="20976" y="7480"/>
                    <a:pt x="21529" y="7480"/>
                  </a:cubicBezTo>
                  <a:cubicBezTo>
                    <a:pt x="22114" y="7480"/>
                    <a:pt x="22569" y="7024"/>
                    <a:pt x="22569" y="6439"/>
                  </a:cubicBezTo>
                  <a:lnTo>
                    <a:pt x="22569" y="1334"/>
                  </a:lnTo>
                  <a:cubicBezTo>
                    <a:pt x="22569" y="586"/>
                    <a:pt x="21952" y="0"/>
                    <a:pt x="21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-395750" y="1090225"/>
              <a:ext cx="581300" cy="581300"/>
            </a:xfrm>
            <a:custGeom>
              <a:avLst/>
              <a:gdLst/>
              <a:ahLst/>
              <a:cxnLst/>
              <a:rect l="l" t="t" r="r" b="b"/>
              <a:pathLst>
                <a:path w="23252" h="23252" extrusionOk="0">
                  <a:moveTo>
                    <a:pt x="21561" y="683"/>
                  </a:moveTo>
                  <a:cubicBezTo>
                    <a:pt x="22113" y="683"/>
                    <a:pt x="22569" y="1139"/>
                    <a:pt x="22569" y="1692"/>
                  </a:cubicBezTo>
                  <a:lnTo>
                    <a:pt x="22569" y="8163"/>
                  </a:lnTo>
                  <a:cubicBezTo>
                    <a:pt x="22569" y="8553"/>
                    <a:pt x="22276" y="8846"/>
                    <a:pt x="21886" y="8846"/>
                  </a:cubicBezTo>
                  <a:cubicBezTo>
                    <a:pt x="21528" y="8846"/>
                    <a:pt x="21203" y="8553"/>
                    <a:pt x="21203" y="8163"/>
                  </a:cubicBezTo>
                  <a:lnTo>
                    <a:pt x="21203" y="3838"/>
                  </a:lnTo>
                  <a:cubicBezTo>
                    <a:pt x="21203" y="3675"/>
                    <a:pt x="21138" y="3578"/>
                    <a:pt x="21008" y="3513"/>
                  </a:cubicBezTo>
                  <a:cubicBezTo>
                    <a:pt x="20962" y="3490"/>
                    <a:pt x="20916" y="3479"/>
                    <a:pt x="20871" y="3479"/>
                  </a:cubicBezTo>
                  <a:cubicBezTo>
                    <a:pt x="20790" y="3479"/>
                    <a:pt x="20713" y="3515"/>
                    <a:pt x="20650" y="3578"/>
                  </a:cubicBezTo>
                  <a:lnTo>
                    <a:pt x="15902" y="8326"/>
                  </a:lnTo>
                  <a:cubicBezTo>
                    <a:pt x="15772" y="8423"/>
                    <a:pt x="15772" y="8651"/>
                    <a:pt x="15870" y="8781"/>
                  </a:cubicBezTo>
                  <a:cubicBezTo>
                    <a:pt x="17073" y="10277"/>
                    <a:pt x="17723" y="12130"/>
                    <a:pt x="17723" y="14049"/>
                  </a:cubicBezTo>
                  <a:cubicBezTo>
                    <a:pt x="17723" y="18732"/>
                    <a:pt x="13918" y="22569"/>
                    <a:pt x="9203" y="22569"/>
                  </a:cubicBezTo>
                  <a:cubicBezTo>
                    <a:pt x="4520" y="22569"/>
                    <a:pt x="683" y="18732"/>
                    <a:pt x="683" y="14049"/>
                  </a:cubicBezTo>
                  <a:cubicBezTo>
                    <a:pt x="683" y="9366"/>
                    <a:pt x="4520" y="5529"/>
                    <a:pt x="9203" y="5529"/>
                  </a:cubicBezTo>
                  <a:cubicBezTo>
                    <a:pt x="11154" y="5529"/>
                    <a:pt x="12975" y="6179"/>
                    <a:pt x="14504" y="7382"/>
                  </a:cubicBezTo>
                  <a:cubicBezTo>
                    <a:pt x="14564" y="7428"/>
                    <a:pt x="14639" y="7452"/>
                    <a:pt x="14714" y="7452"/>
                  </a:cubicBezTo>
                  <a:cubicBezTo>
                    <a:pt x="14801" y="7452"/>
                    <a:pt x="14889" y="7420"/>
                    <a:pt x="14959" y="7350"/>
                  </a:cubicBezTo>
                  <a:lnTo>
                    <a:pt x="19674" y="2635"/>
                  </a:lnTo>
                  <a:cubicBezTo>
                    <a:pt x="19772" y="2537"/>
                    <a:pt x="19805" y="2374"/>
                    <a:pt x="19740" y="2244"/>
                  </a:cubicBezTo>
                  <a:cubicBezTo>
                    <a:pt x="19707" y="2114"/>
                    <a:pt x="19577" y="2049"/>
                    <a:pt x="19447" y="2049"/>
                  </a:cubicBezTo>
                  <a:lnTo>
                    <a:pt x="15089" y="2049"/>
                  </a:lnTo>
                  <a:cubicBezTo>
                    <a:pt x="14699" y="2049"/>
                    <a:pt x="14406" y="1724"/>
                    <a:pt x="14406" y="1366"/>
                  </a:cubicBezTo>
                  <a:cubicBezTo>
                    <a:pt x="14406" y="976"/>
                    <a:pt x="14699" y="683"/>
                    <a:pt x="15089" y="683"/>
                  </a:cubicBezTo>
                  <a:close/>
                  <a:moveTo>
                    <a:pt x="15089" y="0"/>
                  </a:moveTo>
                  <a:cubicBezTo>
                    <a:pt x="14341" y="0"/>
                    <a:pt x="13723" y="618"/>
                    <a:pt x="13723" y="1366"/>
                  </a:cubicBezTo>
                  <a:cubicBezTo>
                    <a:pt x="13723" y="2114"/>
                    <a:pt x="14341" y="2732"/>
                    <a:pt x="15089" y="2732"/>
                  </a:cubicBezTo>
                  <a:lnTo>
                    <a:pt x="18601" y="2732"/>
                  </a:lnTo>
                  <a:lnTo>
                    <a:pt x="14666" y="6667"/>
                  </a:lnTo>
                  <a:cubicBezTo>
                    <a:pt x="13073" y="5496"/>
                    <a:pt x="11219" y="4846"/>
                    <a:pt x="9203" y="4846"/>
                  </a:cubicBezTo>
                  <a:cubicBezTo>
                    <a:pt x="4130" y="4846"/>
                    <a:pt x="0" y="8976"/>
                    <a:pt x="0" y="14049"/>
                  </a:cubicBezTo>
                  <a:cubicBezTo>
                    <a:pt x="0" y="19122"/>
                    <a:pt x="4130" y="23252"/>
                    <a:pt x="9203" y="23252"/>
                  </a:cubicBezTo>
                  <a:cubicBezTo>
                    <a:pt x="14276" y="23252"/>
                    <a:pt x="18406" y="19122"/>
                    <a:pt x="18406" y="14049"/>
                  </a:cubicBezTo>
                  <a:cubicBezTo>
                    <a:pt x="18406" y="12065"/>
                    <a:pt x="17788" y="10179"/>
                    <a:pt x="16618" y="8586"/>
                  </a:cubicBezTo>
                  <a:lnTo>
                    <a:pt x="20552" y="4651"/>
                  </a:lnTo>
                  <a:lnTo>
                    <a:pt x="20552" y="8163"/>
                  </a:lnTo>
                  <a:cubicBezTo>
                    <a:pt x="20552" y="8911"/>
                    <a:pt x="21138" y="9529"/>
                    <a:pt x="21918" y="9529"/>
                  </a:cubicBezTo>
                  <a:cubicBezTo>
                    <a:pt x="22666" y="9529"/>
                    <a:pt x="23252" y="8911"/>
                    <a:pt x="23252" y="8163"/>
                  </a:cubicBezTo>
                  <a:lnTo>
                    <a:pt x="23252" y="1692"/>
                  </a:lnTo>
                  <a:cubicBezTo>
                    <a:pt x="23252" y="781"/>
                    <a:pt x="22504" y="0"/>
                    <a:pt x="21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-344550" y="1262575"/>
              <a:ext cx="357750" cy="357750"/>
            </a:xfrm>
            <a:custGeom>
              <a:avLst/>
              <a:gdLst/>
              <a:ahLst/>
              <a:cxnLst/>
              <a:rect l="l" t="t" r="r" b="b"/>
              <a:pathLst>
                <a:path w="14310" h="14310" extrusionOk="0">
                  <a:moveTo>
                    <a:pt x="7155" y="1"/>
                  </a:moveTo>
                  <a:cubicBezTo>
                    <a:pt x="5529" y="1"/>
                    <a:pt x="3903" y="586"/>
                    <a:pt x="2635" y="1627"/>
                  </a:cubicBezTo>
                  <a:cubicBezTo>
                    <a:pt x="2505" y="1757"/>
                    <a:pt x="2472" y="1952"/>
                    <a:pt x="2602" y="2114"/>
                  </a:cubicBezTo>
                  <a:cubicBezTo>
                    <a:pt x="2657" y="2187"/>
                    <a:pt x="2753" y="2230"/>
                    <a:pt x="2849" y="2230"/>
                  </a:cubicBezTo>
                  <a:cubicBezTo>
                    <a:pt x="2925" y="2230"/>
                    <a:pt x="3001" y="2204"/>
                    <a:pt x="3058" y="2147"/>
                  </a:cubicBezTo>
                  <a:cubicBezTo>
                    <a:pt x="4228" y="1204"/>
                    <a:pt x="5692" y="684"/>
                    <a:pt x="7155" y="684"/>
                  </a:cubicBezTo>
                  <a:cubicBezTo>
                    <a:pt x="10732" y="684"/>
                    <a:pt x="13627" y="3610"/>
                    <a:pt x="13627" y="7155"/>
                  </a:cubicBezTo>
                  <a:cubicBezTo>
                    <a:pt x="13627" y="10732"/>
                    <a:pt x="10732" y="13626"/>
                    <a:pt x="7155" y="13626"/>
                  </a:cubicBezTo>
                  <a:cubicBezTo>
                    <a:pt x="3611" y="13626"/>
                    <a:pt x="684" y="10732"/>
                    <a:pt x="684" y="7155"/>
                  </a:cubicBezTo>
                  <a:cubicBezTo>
                    <a:pt x="684" y="5692"/>
                    <a:pt x="1204" y="4228"/>
                    <a:pt x="2147" y="3057"/>
                  </a:cubicBezTo>
                  <a:cubicBezTo>
                    <a:pt x="2277" y="2927"/>
                    <a:pt x="2245" y="2700"/>
                    <a:pt x="2115" y="2602"/>
                  </a:cubicBezTo>
                  <a:cubicBezTo>
                    <a:pt x="2043" y="2545"/>
                    <a:pt x="1966" y="2519"/>
                    <a:pt x="1890" y="2519"/>
                  </a:cubicBezTo>
                  <a:cubicBezTo>
                    <a:pt x="1793" y="2519"/>
                    <a:pt x="1700" y="2562"/>
                    <a:pt x="1627" y="2635"/>
                  </a:cubicBezTo>
                  <a:cubicBezTo>
                    <a:pt x="586" y="3903"/>
                    <a:pt x="1" y="5529"/>
                    <a:pt x="1" y="7155"/>
                  </a:cubicBezTo>
                  <a:cubicBezTo>
                    <a:pt x="1" y="11122"/>
                    <a:pt x="3220" y="14309"/>
                    <a:pt x="7155" y="14309"/>
                  </a:cubicBezTo>
                  <a:cubicBezTo>
                    <a:pt x="11090" y="14309"/>
                    <a:pt x="14309" y="11122"/>
                    <a:pt x="14309" y="7155"/>
                  </a:cubicBezTo>
                  <a:cubicBezTo>
                    <a:pt x="14309" y="3220"/>
                    <a:pt x="11123" y="1"/>
                    <a:pt x="7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311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 txBox="1">
            <a:spLocks noGrp="1"/>
          </p:cNvSpPr>
          <p:nvPr>
            <p:ph type="title"/>
          </p:nvPr>
        </p:nvSpPr>
        <p:spPr>
          <a:xfrm>
            <a:off x="-1978342" y="241402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Comportamiento adolescente</a:t>
            </a:r>
            <a:endParaRPr dirty="0"/>
          </a:p>
        </p:txBody>
      </p:sp>
      <p:sp>
        <p:nvSpPr>
          <p:cNvPr id="334" name="Google Shape;334;p18"/>
          <p:cNvSpPr/>
          <p:nvPr/>
        </p:nvSpPr>
        <p:spPr>
          <a:xfrm>
            <a:off x="1380375" y="1504963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1380375" y="3913588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1380375" y="2709275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37" name="Google Shape;337;p18"/>
          <p:cNvGrpSpPr/>
          <p:nvPr/>
        </p:nvGrpSpPr>
        <p:grpSpPr>
          <a:xfrm>
            <a:off x="558425" y="1457312"/>
            <a:ext cx="4514806" cy="919499"/>
            <a:chOff x="558425" y="1345774"/>
            <a:chExt cx="4514806" cy="919499"/>
          </a:xfrm>
        </p:grpSpPr>
        <p:sp>
          <p:nvSpPr>
            <p:cNvPr id="338" name="Google Shape;338;p18"/>
            <p:cNvSpPr txBox="1"/>
            <p:nvPr/>
          </p:nvSpPr>
          <p:spPr>
            <a:xfrm>
              <a:off x="2322274" y="1345774"/>
              <a:ext cx="2750957" cy="2905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Aumento de argumentos</a:t>
              </a:r>
              <a:endParaRPr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9" name="Google Shape;339;p18"/>
            <p:cNvSpPr txBox="1"/>
            <p:nvPr/>
          </p:nvSpPr>
          <p:spPr>
            <a:xfrm>
              <a:off x="2322277" y="1606473"/>
              <a:ext cx="22956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0" name="Google Shape;340;p18"/>
            <p:cNvSpPr txBox="1"/>
            <p:nvPr/>
          </p:nvSpPr>
          <p:spPr>
            <a:xfrm>
              <a:off x="558425" y="1588575"/>
              <a:ext cx="704700" cy="4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58%</a:t>
              </a:r>
              <a:endParaRPr sz="24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41" name="Google Shape;341;p18"/>
          <p:cNvGrpSpPr/>
          <p:nvPr/>
        </p:nvGrpSpPr>
        <p:grpSpPr>
          <a:xfrm>
            <a:off x="594877" y="2662197"/>
            <a:ext cx="4514806" cy="919499"/>
            <a:chOff x="558425" y="2581475"/>
            <a:chExt cx="4514806" cy="919499"/>
          </a:xfrm>
        </p:grpSpPr>
        <p:sp>
          <p:nvSpPr>
            <p:cNvPr id="342" name="Google Shape;342;p18"/>
            <p:cNvSpPr txBox="1"/>
            <p:nvPr/>
          </p:nvSpPr>
          <p:spPr>
            <a:xfrm>
              <a:off x="2322275" y="2581475"/>
              <a:ext cx="2750956" cy="30924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Cambio en la apariencia</a:t>
              </a:r>
              <a:endParaRPr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3" name="Google Shape;343;p18"/>
            <p:cNvSpPr txBox="1"/>
            <p:nvPr/>
          </p:nvSpPr>
          <p:spPr>
            <a:xfrm>
              <a:off x="2322277" y="2842174"/>
              <a:ext cx="22956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4" name="Google Shape;344;p18"/>
            <p:cNvSpPr txBox="1"/>
            <p:nvPr/>
          </p:nvSpPr>
          <p:spPr>
            <a:xfrm>
              <a:off x="558425" y="2824275"/>
              <a:ext cx="704700" cy="4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75%</a:t>
              </a:r>
              <a:endPara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45" name="Google Shape;345;p18"/>
          <p:cNvGrpSpPr/>
          <p:nvPr/>
        </p:nvGrpSpPr>
        <p:grpSpPr>
          <a:xfrm>
            <a:off x="558425" y="3865940"/>
            <a:ext cx="4514806" cy="919498"/>
            <a:chOff x="558425" y="3817177"/>
            <a:chExt cx="4514806" cy="919498"/>
          </a:xfrm>
        </p:grpSpPr>
        <p:sp>
          <p:nvSpPr>
            <p:cNvPr id="346" name="Google Shape;346;p18"/>
            <p:cNvSpPr txBox="1"/>
            <p:nvPr/>
          </p:nvSpPr>
          <p:spPr>
            <a:xfrm>
              <a:off x="2322275" y="3817177"/>
              <a:ext cx="2750956" cy="30870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Altibajos emocionales</a:t>
              </a:r>
              <a:endParaRPr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7" name="Google Shape;347;p18"/>
            <p:cNvSpPr txBox="1"/>
            <p:nvPr/>
          </p:nvSpPr>
          <p:spPr>
            <a:xfrm>
              <a:off x="2322277" y="4077875"/>
              <a:ext cx="22956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8" name="Google Shape;348;p18"/>
            <p:cNvSpPr txBox="1"/>
            <p:nvPr/>
          </p:nvSpPr>
          <p:spPr>
            <a:xfrm>
              <a:off x="558425" y="4059975"/>
              <a:ext cx="704700" cy="4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45%</a:t>
              </a:r>
              <a:endPara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50" name="Google Shape;350;p18"/>
          <p:cNvGrpSpPr/>
          <p:nvPr/>
        </p:nvGrpSpPr>
        <p:grpSpPr>
          <a:xfrm>
            <a:off x="1550625" y="1747912"/>
            <a:ext cx="457200" cy="311812"/>
            <a:chOff x="2816025" y="5512025"/>
            <a:chExt cx="457200" cy="311812"/>
          </a:xfrm>
        </p:grpSpPr>
        <p:sp>
          <p:nvSpPr>
            <p:cNvPr id="351" name="Google Shape;351;p18"/>
            <p:cNvSpPr/>
            <p:nvPr/>
          </p:nvSpPr>
          <p:spPr>
            <a:xfrm>
              <a:off x="3009184" y="5572168"/>
              <a:ext cx="257591" cy="245211"/>
            </a:xfrm>
            <a:custGeom>
              <a:avLst/>
              <a:gdLst/>
              <a:ahLst/>
              <a:cxnLst/>
              <a:rect l="l" t="t" r="r" b="b"/>
              <a:pathLst>
                <a:path w="9107" h="8619" extrusionOk="0">
                  <a:moveTo>
                    <a:pt x="4554" y="0"/>
                  </a:moveTo>
                  <a:cubicBezTo>
                    <a:pt x="2017" y="0"/>
                    <a:pt x="1" y="1594"/>
                    <a:pt x="1" y="3545"/>
                  </a:cubicBezTo>
                  <a:cubicBezTo>
                    <a:pt x="1" y="5496"/>
                    <a:pt x="2017" y="7090"/>
                    <a:pt x="4554" y="7090"/>
                  </a:cubicBezTo>
                  <a:cubicBezTo>
                    <a:pt x="4684" y="7090"/>
                    <a:pt x="4814" y="7155"/>
                    <a:pt x="4879" y="7252"/>
                  </a:cubicBezTo>
                  <a:cubicBezTo>
                    <a:pt x="5464" y="8293"/>
                    <a:pt x="6863" y="8553"/>
                    <a:pt x="7415" y="8618"/>
                  </a:cubicBezTo>
                  <a:cubicBezTo>
                    <a:pt x="7513" y="8618"/>
                    <a:pt x="7578" y="8521"/>
                    <a:pt x="7513" y="8456"/>
                  </a:cubicBezTo>
                  <a:cubicBezTo>
                    <a:pt x="7318" y="8163"/>
                    <a:pt x="6993" y="7545"/>
                    <a:pt x="6830" y="6895"/>
                  </a:cubicBezTo>
                  <a:cubicBezTo>
                    <a:pt x="6798" y="6732"/>
                    <a:pt x="6895" y="6602"/>
                    <a:pt x="7025" y="6504"/>
                  </a:cubicBezTo>
                  <a:cubicBezTo>
                    <a:pt x="8293" y="5886"/>
                    <a:pt x="9106" y="4781"/>
                    <a:pt x="9106" y="3545"/>
                  </a:cubicBezTo>
                  <a:cubicBezTo>
                    <a:pt x="9106" y="1594"/>
                    <a:pt x="7058" y="0"/>
                    <a:pt x="4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3109455" y="5572168"/>
              <a:ext cx="157321" cy="245211"/>
            </a:xfrm>
            <a:custGeom>
              <a:avLst/>
              <a:gdLst/>
              <a:ahLst/>
              <a:cxnLst/>
              <a:rect l="l" t="t" r="r" b="b"/>
              <a:pathLst>
                <a:path w="5562" h="8619" extrusionOk="0">
                  <a:moveTo>
                    <a:pt x="1009" y="0"/>
                  </a:moveTo>
                  <a:cubicBezTo>
                    <a:pt x="651" y="0"/>
                    <a:pt x="326" y="33"/>
                    <a:pt x="1" y="65"/>
                  </a:cubicBezTo>
                  <a:cubicBezTo>
                    <a:pt x="2049" y="423"/>
                    <a:pt x="3578" y="1854"/>
                    <a:pt x="3578" y="3545"/>
                  </a:cubicBezTo>
                  <a:cubicBezTo>
                    <a:pt x="3578" y="4781"/>
                    <a:pt x="2732" y="5886"/>
                    <a:pt x="1496" y="6504"/>
                  </a:cubicBezTo>
                  <a:cubicBezTo>
                    <a:pt x="1334" y="6602"/>
                    <a:pt x="1269" y="6732"/>
                    <a:pt x="1301" y="6895"/>
                  </a:cubicBezTo>
                  <a:cubicBezTo>
                    <a:pt x="1366" y="7122"/>
                    <a:pt x="1431" y="7317"/>
                    <a:pt x="1496" y="7512"/>
                  </a:cubicBezTo>
                  <a:cubicBezTo>
                    <a:pt x="2147" y="8325"/>
                    <a:pt x="3383" y="8553"/>
                    <a:pt x="3870" y="8618"/>
                  </a:cubicBezTo>
                  <a:cubicBezTo>
                    <a:pt x="3968" y="8618"/>
                    <a:pt x="4033" y="8521"/>
                    <a:pt x="3968" y="8456"/>
                  </a:cubicBezTo>
                  <a:cubicBezTo>
                    <a:pt x="3773" y="8163"/>
                    <a:pt x="3448" y="7545"/>
                    <a:pt x="3318" y="6895"/>
                  </a:cubicBezTo>
                  <a:cubicBezTo>
                    <a:pt x="3253" y="6732"/>
                    <a:pt x="3350" y="6569"/>
                    <a:pt x="3480" y="6504"/>
                  </a:cubicBezTo>
                  <a:cubicBezTo>
                    <a:pt x="4748" y="5886"/>
                    <a:pt x="5561" y="4781"/>
                    <a:pt x="5561" y="3545"/>
                  </a:cubicBezTo>
                  <a:cubicBezTo>
                    <a:pt x="5561" y="1594"/>
                    <a:pt x="3513" y="0"/>
                    <a:pt x="100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2822474" y="5519422"/>
              <a:ext cx="338515" cy="297957"/>
            </a:xfrm>
            <a:custGeom>
              <a:avLst/>
              <a:gdLst/>
              <a:ahLst/>
              <a:cxnLst/>
              <a:rect l="l" t="t" r="r" b="b"/>
              <a:pathLst>
                <a:path w="11968" h="10473" extrusionOk="0">
                  <a:moveTo>
                    <a:pt x="5984" y="1"/>
                  </a:moveTo>
                  <a:cubicBezTo>
                    <a:pt x="2700" y="1"/>
                    <a:pt x="0" y="2082"/>
                    <a:pt x="0" y="4651"/>
                  </a:cubicBezTo>
                  <a:cubicBezTo>
                    <a:pt x="0" y="5724"/>
                    <a:pt x="488" y="6732"/>
                    <a:pt x="1301" y="7545"/>
                  </a:cubicBezTo>
                  <a:cubicBezTo>
                    <a:pt x="1399" y="7643"/>
                    <a:pt x="1431" y="7773"/>
                    <a:pt x="1399" y="7903"/>
                  </a:cubicBezTo>
                  <a:cubicBezTo>
                    <a:pt x="1106" y="8944"/>
                    <a:pt x="456" y="9887"/>
                    <a:pt x="163" y="10277"/>
                  </a:cubicBezTo>
                  <a:cubicBezTo>
                    <a:pt x="98" y="10342"/>
                    <a:pt x="163" y="10472"/>
                    <a:pt x="261" y="10472"/>
                  </a:cubicBezTo>
                  <a:cubicBezTo>
                    <a:pt x="911" y="10440"/>
                    <a:pt x="2765" y="10277"/>
                    <a:pt x="3903" y="9171"/>
                  </a:cubicBezTo>
                  <a:cubicBezTo>
                    <a:pt x="4000" y="9106"/>
                    <a:pt x="4130" y="9074"/>
                    <a:pt x="4261" y="9074"/>
                  </a:cubicBezTo>
                  <a:cubicBezTo>
                    <a:pt x="4813" y="9204"/>
                    <a:pt x="5399" y="9301"/>
                    <a:pt x="5984" y="9301"/>
                  </a:cubicBezTo>
                  <a:cubicBezTo>
                    <a:pt x="9301" y="9301"/>
                    <a:pt x="11968" y="7220"/>
                    <a:pt x="11968" y="4651"/>
                  </a:cubicBezTo>
                  <a:cubicBezTo>
                    <a:pt x="11968" y="2082"/>
                    <a:pt x="9301" y="1"/>
                    <a:pt x="5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2825246" y="5764006"/>
              <a:ext cx="116817" cy="52433"/>
            </a:xfrm>
            <a:custGeom>
              <a:avLst/>
              <a:gdLst/>
              <a:ahLst/>
              <a:cxnLst/>
              <a:rect l="l" t="t" r="r" b="b"/>
              <a:pathLst>
                <a:path w="4130" h="1843" extrusionOk="0">
                  <a:moveTo>
                    <a:pt x="4096" y="469"/>
                  </a:moveTo>
                  <a:cubicBezTo>
                    <a:pt x="4107" y="472"/>
                    <a:pt x="4119" y="474"/>
                    <a:pt x="4130" y="477"/>
                  </a:cubicBezTo>
                  <a:cubicBezTo>
                    <a:pt x="4119" y="473"/>
                    <a:pt x="4108" y="471"/>
                    <a:pt x="4096" y="469"/>
                  </a:cubicBezTo>
                  <a:close/>
                  <a:moveTo>
                    <a:pt x="2620" y="1"/>
                  </a:moveTo>
                  <a:cubicBezTo>
                    <a:pt x="2479" y="1"/>
                    <a:pt x="2348" y="59"/>
                    <a:pt x="2244" y="184"/>
                  </a:cubicBezTo>
                  <a:cubicBezTo>
                    <a:pt x="1561" y="900"/>
                    <a:pt x="1171" y="1192"/>
                    <a:pt x="163" y="1517"/>
                  </a:cubicBezTo>
                  <a:cubicBezTo>
                    <a:pt x="130" y="1582"/>
                    <a:pt x="98" y="1615"/>
                    <a:pt x="65" y="1680"/>
                  </a:cubicBezTo>
                  <a:cubicBezTo>
                    <a:pt x="0" y="1745"/>
                    <a:pt x="65" y="1843"/>
                    <a:pt x="163" y="1843"/>
                  </a:cubicBezTo>
                  <a:cubicBezTo>
                    <a:pt x="813" y="1843"/>
                    <a:pt x="2667" y="1680"/>
                    <a:pt x="3805" y="574"/>
                  </a:cubicBezTo>
                  <a:cubicBezTo>
                    <a:pt x="3884" y="521"/>
                    <a:pt x="3986" y="468"/>
                    <a:pt x="4073" y="468"/>
                  </a:cubicBezTo>
                  <a:cubicBezTo>
                    <a:pt x="4081" y="468"/>
                    <a:pt x="4089" y="469"/>
                    <a:pt x="4096" y="469"/>
                  </a:cubicBezTo>
                  <a:lnTo>
                    <a:pt x="4096" y="469"/>
                  </a:lnTo>
                  <a:cubicBezTo>
                    <a:pt x="3654" y="371"/>
                    <a:pt x="3242" y="213"/>
                    <a:pt x="2862" y="54"/>
                  </a:cubicBezTo>
                  <a:cubicBezTo>
                    <a:pt x="2780" y="19"/>
                    <a:pt x="2698" y="1"/>
                    <a:pt x="262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2963192" y="5519422"/>
              <a:ext cx="197797" cy="264642"/>
            </a:xfrm>
            <a:custGeom>
              <a:avLst/>
              <a:gdLst/>
              <a:ahLst/>
              <a:cxnLst/>
              <a:rect l="l" t="t" r="r" b="b"/>
              <a:pathLst>
                <a:path w="6993" h="9302" extrusionOk="0">
                  <a:moveTo>
                    <a:pt x="1009" y="1"/>
                  </a:moveTo>
                  <a:cubicBezTo>
                    <a:pt x="684" y="1"/>
                    <a:pt x="359" y="1"/>
                    <a:pt x="1" y="66"/>
                  </a:cubicBezTo>
                  <a:cubicBezTo>
                    <a:pt x="2863" y="424"/>
                    <a:pt x="5009" y="2342"/>
                    <a:pt x="5009" y="4651"/>
                  </a:cubicBezTo>
                  <a:cubicBezTo>
                    <a:pt x="5009" y="6960"/>
                    <a:pt x="2863" y="8846"/>
                    <a:pt x="33" y="9236"/>
                  </a:cubicBezTo>
                  <a:cubicBezTo>
                    <a:pt x="326" y="9269"/>
                    <a:pt x="684" y="9301"/>
                    <a:pt x="1009" y="9301"/>
                  </a:cubicBezTo>
                  <a:cubicBezTo>
                    <a:pt x="4326" y="9301"/>
                    <a:pt x="6993" y="7220"/>
                    <a:pt x="6993" y="4651"/>
                  </a:cubicBezTo>
                  <a:cubicBezTo>
                    <a:pt x="6993" y="2082"/>
                    <a:pt x="4326" y="1"/>
                    <a:pt x="100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2871209" y="5634161"/>
              <a:ext cx="33150" cy="33315"/>
            </a:xfrm>
            <a:custGeom>
              <a:avLst/>
              <a:gdLst/>
              <a:ahLst/>
              <a:cxnLst/>
              <a:rect l="l" t="t" r="r" b="b"/>
              <a:pathLst>
                <a:path w="1172" h="1171" extrusionOk="0">
                  <a:moveTo>
                    <a:pt x="586" y="0"/>
                  </a:moveTo>
                  <a:cubicBezTo>
                    <a:pt x="261" y="0"/>
                    <a:pt x="1" y="260"/>
                    <a:pt x="1" y="586"/>
                  </a:cubicBezTo>
                  <a:cubicBezTo>
                    <a:pt x="1" y="911"/>
                    <a:pt x="261" y="1171"/>
                    <a:pt x="586" y="1171"/>
                  </a:cubicBezTo>
                  <a:cubicBezTo>
                    <a:pt x="912" y="1171"/>
                    <a:pt x="1172" y="911"/>
                    <a:pt x="1172" y="586"/>
                  </a:cubicBezTo>
                  <a:cubicBezTo>
                    <a:pt x="1172" y="260"/>
                    <a:pt x="912" y="0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2937453" y="5634161"/>
              <a:ext cx="33150" cy="33315"/>
            </a:xfrm>
            <a:custGeom>
              <a:avLst/>
              <a:gdLst/>
              <a:ahLst/>
              <a:cxnLst/>
              <a:rect l="l" t="t" r="r" b="b"/>
              <a:pathLst>
                <a:path w="1172" h="1171" extrusionOk="0">
                  <a:moveTo>
                    <a:pt x="586" y="0"/>
                  </a:moveTo>
                  <a:cubicBezTo>
                    <a:pt x="261" y="0"/>
                    <a:pt x="0" y="260"/>
                    <a:pt x="0" y="586"/>
                  </a:cubicBezTo>
                  <a:cubicBezTo>
                    <a:pt x="0" y="911"/>
                    <a:pt x="261" y="1171"/>
                    <a:pt x="586" y="1171"/>
                  </a:cubicBezTo>
                  <a:cubicBezTo>
                    <a:pt x="911" y="1171"/>
                    <a:pt x="1171" y="911"/>
                    <a:pt x="1171" y="586"/>
                  </a:cubicBezTo>
                  <a:cubicBezTo>
                    <a:pt x="1171" y="260"/>
                    <a:pt x="911" y="0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3003668" y="5634161"/>
              <a:ext cx="33150" cy="33315"/>
            </a:xfrm>
            <a:custGeom>
              <a:avLst/>
              <a:gdLst/>
              <a:ahLst/>
              <a:cxnLst/>
              <a:rect l="l" t="t" r="r" b="b"/>
              <a:pathLst>
                <a:path w="1172" h="1171" extrusionOk="0">
                  <a:moveTo>
                    <a:pt x="586" y="0"/>
                  </a:moveTo>
                  <a:cubicBezTo>
                    <a:pt x="261" y="0"/>
                    <a:pt x="1" y="260"/>
                    <a:pt x="1" y="586"/>
                  </a:cubicBezTo>
                  <a:cubicBezTo>
                    <a:pt x="1" y="911"/>
                    <a:pt x="261" y="1171"/>
                    <a:pt x="586" y="1171"/>
                  </a:cubicBezTo>
                  <a:cubicBezTo>
                    <a:pt x="911" y="1171"/>
                    <a:pt x="1172" y="911"/>
                    <a:pt x="1172" y="586"/>
                  </a:cubicBezTo>
                  <a:cubicBezTo>
                    <a:pt x="1172" y="260"/>
                    <a:pt x="911" y="0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3069912" y="5634161"/>
              <a:ext cx="33122" cy="33315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86" y="0"/>
                  </a:moveTo>
                  <a:cubicBezTo>
                    <a:pt x="260" y="0"/>
                    <a:pt x="0" y="260"/>
                    <a:pt x="0" y="586"/>
                  </a:cubicBezTo>
                  <a:cubicBezTo>
                    <a:pt x="0" y="911"/>
                    <a:pt x="260" y="1171"/>
                    <a:pt x="586" y="1171"/>
                  </a:cubicBezTo>
                  <a:cubicBezTo>
                    <a:pt x="911" y="1171"/>
                    <a:pt x="1171" y="911"/>
                    <a:pt x="1171" y="586"/>
                  </a:cubicBezTo>
                  <a:cubicBezTo>
                    <a:pt x="1171" y="260"/>
                    <a:pt x="911" y="0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2816025" y="5512025"/>
              <a:ext cx="352318" cy="311812"/>
            </a:xfrm>
            <a:custGeom>
              <a:avLst/>
              <a:gdLst/>
              <a:ahLst/>
              <a:cxnLst/>
              <a:rect l="l" t="t" r="r" b="b"/>
              <a:pathLst>
                <a:path w="12456" h="10960" extrusionOk="0">
                  <a:moveTo>
                    <a:pt x="6212" y="488"/>
                  </a:moveTo>
                  <a:cubicBezTo>
                    <a:pt x="9399" y="488"/>
                    <a:pt x="11968" y="2472"/>
                    <a:pt x="11968" y="4911"/>
                  </a:cubicBezTo>
                  <a:cubicBezTo>
                    <a:pt x="11968" y="7350"/>
                    <a:pt x="9399" y="9334"/>
                    <a:pt x="6212" y="9334"/>
                  </a:cubicBezTo>
                  <a:cubicBezTo>
                    <a:pt x="5627" y="9334"/>
                    <a:pt x="5074" y="9269"/>
                    <a:pt x="4521" y="9139"/>
                  </a:cubicBezTo>
                  <a:cubicBezTo>
                    <a:pt x="4469" y="9121"/>
                    <a:pt x="4414" y="9113"/>
                    <a:pt x="4360" y="9113"/>
                  </a:cubicBezTo>
                  <a:cubicBezTo>
                    <a:pt x="4211" y="9113"/>
                    <a:pt x="4063" y="9174"/>
                    <a:pt x="3968" y="9269"/>
                  </a:cubicBezTo>
                  <a:cubicBezTo>
                    <a:pt x="2993" y="10212"/>
                    <a:pt x="1464" y="10439"/>
                    <a:pt x="716" y="10472"/>
                  </a:cubicBezTo>
                  <a:cubicBezTo>
                    <a:pt x="1041" y="10017"/>
                    <a:pt x="1594" y="9171"/>
                    <a:pt x="1854" y="8228"/>
                  </a:cubicBezTo>
                  <a:cubicBezTo>
                    <a:pt x="1919" y="8000"/>
                    <a:pt x="1854" y="7773"/>
                    <a:pt x="1692" y="7643"/>
                  </a:cubicBezTo>
                  <a:cubicBezTo>
                    <a:pt x="879" y="6862"/>
                    <a:pt x="456" y="5919"/>
                    <a:pt x="456" y="4911"/>
                  </a:cubicBezTo>
                  <a:cubicBezTo>
                    <a:pt x="456" y="2472"/>
                    <a:pt x="3058" y="488"/>
                    <a:pt x="6212" y="488"/>
                  </a:cubicBezTo>
                  <a:close/>
                  <a:moveTo>
                    <a:pt x="6212" y="1"/>
                  </a:moveTo>
                  <a:cubicBezTo>
                    <a:pt x="3090" y="1"/>
                    <a:pt x="1" y="1952"/>
                    <a:pt x="1" y="4911"/>
                  </a:cubicBezTo>
                  <a:cubicBezTo>
                    <a:pt x="1" y="6017"/>
                    <a:pt x="489" y="7090"/>
                    <a:pt x="1367" y="7968"/>
                  </a:cubicBezTo>
                  <a:cubicBezTo>
                    <a:pt x="1399" y="8000"/>
                    <a:pt x="1432" y="8066"/>
                    <a:pt x="1399" y="8098"/>
                  </a:cubicBezTo>
                  <a:cubicBezTo>
                    <a:pt x="1139" y="9106"/>
                    <a:pt x="456" y="10049"/>
                    <a:pt x="196" y="10374"/>
                  </a:cubicBezTo>
                  <a:cubicBezTo>
                    <a:pt x="98" y="10505"/>
                    <a:pt x="98" y="10635"/>
                    <a:pt x="163" y="10765"/>
                  </a:cubicBezTo>
                  <a:cubicBezTo>
                    <a:pt x="228" y="10895"/>
                    <a:pt x="326" y="10960"/>
                    <a:pt x="456" y="10960"/>
                  </a:cubicBezTo>
                  <a:lnTo>
                    <a:pt x="489" y="10960"/>
                  </a:lnTo>
                  <a:cubicBezTo>
                    <a:pt x="1789" y="10927"/>
                    <a:pt x="3350" y="10537"/>
                    <a:pt x="4293" y="9626"/>
                  </a:cubicBezTo>
                  <a:cubicBezTo>
                    <a:pt x="4316" y="9603"/>
                    <a:pt x="4339" y="9580"/>
                    <a:pt x="4374" y="9580"/>
                  </a:cubicBezTo>
                  <a:cubicBezTo>
                    <a:pt x="4388" y="9580"/>
                    <a:pt x="4404" y="9584"/>
                    <a:pt x="4423" y="9594"/>
                  </a:cubicBezTo>
                  <a:cubicBezTo>
                    <a:pt x="4976" y="9724"/>
                    <a:pt x="5594" y="9789"/>
                    <a:pt x="6212" y="9789"/>
                  </a:cubicBezTo>
                  <a:cubicBezTo>
                    <a:pt x="9334" y="9789"/>
                    <a:pt x="12456" y="7838"/>
                    <a:pt x="12456" y="4911"/>
                  </a:cubicBezTo>
                  <a:cubicBezTo>
                    <a:pt x="12456" y="1952"/>
                    <a:pt x="9334" y="1"/>
                    <a:pt x="6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3107616" y="5567360"/>
              <a:ext cx="165609" cy="256477"/>
            </a:xfrm>
            <a:custGeom>
              <a:avLst/>
              <a:gdLst/>
              <a:ahLst/>
              <a:cxnLst/>
              <a:rect l="l" t="t" r="r" b="b"/>
              <a:pathLst>
                <a:path w="5855" h="9015" extrusionOk="0">
                  <a:moveTo>
                    <a:pt x="1870" y="1"/>
                  </a:moveTo>
                  <a:cubicBezTo>
                    <a:pt x="1765" y="1"/>
                    <a:pt x="1687" y="89"/>
                    <a:pt x="1659" y="202"/>
                  </a:cubicBezTo>
                  <a:cubicBezTo>
                    <a:pt x="1627" y="332"/>
                    <a:pt x="1724" y="430"/>
                    <a:pt x="1854" y="462"/>
                  </a:cubicBezTo>
                  <a:cubicBezTo>
                    <a:pt x="3903" y="755"/>
                    <a:pt x="5399" y="2121"/>
                    <a:pt x="5399" y="3714"/>
                  </a:cubicBezTo>
                  <a:cubicBezTo>
                    <a:pt x="5399" y="4820"/>
                    <a:pt x="4651" y="5860"/>
                    <a:pt x="3448" y="6478"/>
                  </a:cubicBezTo>
                  <a:cubicBezTo>
                    <a:pt x="3220" y="6608"/>
                    <a:pt x="3090" y="6868"/>
                    <a:pt x="3122" y="7129"/>
                  </a:cubicBezTo>
                  <a:cubicBezTo>
                    <a:pt x="3253" y="7649"/>
                    <a:pt x="3513" y="8169"/>
                    <a:pt x="3708" y="8494"/>
                  </a:cubicBezTo>
                  <a:cubicBezTo>
                    <a:pt x="2309" y="8267"/>
                    <a:pt x="1757" y="7584"/>
                    <a:pt x="1594" y="7324"/>
                  </a:cubicBezTo>
                  <a:cubicBezTo>
                    <a:pt x="1496" y="7129"/>
                    <a:pt x="1301" y="7031"/>
                    <a:pt x="1074" y="7031"/>
                  </a:cubicBezTo>
                  <a:cubicBezTo>
                    <a:pt x="814" y="7031"/>
                    <a:pt x="553" y="6999"/>
                    <a:pt x="293" y="6966"/>
                  </a:cubicBezTo>
                  <a:cubicBezTo>
                    <a:pt x="276" y="6962"/>
                    <a:pt x="259" y="6960"/>
                    <a:pt x="242" y="6960"/>
                  </a:cubicBezTo>
                  <a:cubicBezTo>
                    <a:pt x="131" y="6960"/>
                    <a:pt x="33" y="7048"/>
                    <a:pt x="33" y="7161"/>
                  </a:cubicBezTo>
                  <a:cubicBezTo>
                    <a:pt x="1" y="7291"/>
                    <a:pt x="98" y="7421"/>
                    <a:pt x="228" y="7421"/>
                  </a:cubicBezTo>
                  <a:cubicBezTo>
                    <a:pt x="488" y="7486"/>
                    <a:pt x="781" y="7486"/>
                    <a:pt x="1074" y="7486"/>
                  </a:cubicBezTo>
                  <a:lnTo>
                    <a:pt x="1106" y="7486"/>
                  </a:lnTo>
                  <a:cubicBezTo>
                    <a:pt x="1139" y="7486"/>
                    <a:pt x="1171" y="7519"/>
                    <a:pt x="1204" y="7551"/>
                  </a:cubicBezTo>
                  <a:cubicBezTo>
                    <a:pt x="1822" y="8657"/>
                    <a:pt x="3318" y="8950"/>
                    <a:pt x="3903" y="9015"/>
                  </a:cubicBezTo>
                  <a:cubicBezTo>
                    <a:pt x="4033" y="9015"/>
                    <a:pt x="4163" y="8982"/>
                    <a:pt x="4261" y="8852"/>
                  </a:cubicBezTo>
                  <a:cubicBezTo>
                    <a:pt x="4326" y="8755"/>
                    <a:pt x="4326" y="8592"/>
                    <a:pt x="4228" y="8494"/>
                  </a:cubicBezTo>
                  <a:cubicBezTo>
                    <a:pt x="4065" y="8202"/>
                    <a:pt x="3740" y="7649"/>
                    <a:pt x="3610" y="7031"/>
                  </a:cubicBezTo>
                  <a:cubicBezTo>
                    <a:pt x="3578" y="6966"/>
                    <a:pt x="3610" y="6901"/>
                    <a:pt x="3643" y="6901"/>
                  </a:cubicBezTo>
                  <a:cubicBezTo>
                    <a:pt x="5041" y="6186"/>
                    <a:pt x="5854" y="5015"/>
                    <a:pt x="5854" y="3714"/>
                  </a:cubicBezTo>
                  <a:cubicBezTo>
                    <a:pt x="5854" y="1893"/>
                    <a:pt x="4196" y="332"/>
                    <a:pt x="1919" y="7"/>
                  </a:cubicBezTo>
                  <a:cubicBezTo>
                    <a:pt x="1902" y="3"/>
                    <a:pt x="1886" y="1"/>
                    <a:pt x="1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2864789" y="5627674"/>
              <a:ext cx="46020" cy="46288"/>
            </a:xfrm>
            <a:custGeom>
              <a:avLst/>
              <a:gdLst/>
              <a:ahLst/>
              <a:cxnLst/>
              <a:rect l="l" t="t" r="r" b="b"/>
              <a:pathLst>
                <a:path w="1627" h="1627" extrusionOk="0">
                  <a:moveTo>
                    <a:pt x="813" y="456"/>
                  </a:moveTo>
                  <a:cubicBezTo>
                    <a:pt x="1008" y="456"/>
                    <a:pt x="1139" y="619"/>
                    <a:pt x="1139" y="814"/>
                  </a:cubicBezTo>
                  <a:cubicBezTo>
                    <a:pt x="1139" y="1009"/>
                    <a:pt x="1008" y="1171"/>
                    <a:pt x="813" y="1171"/>
                  </a:cubicBezTo>
                  <a:cubicBezTo>
                    <a:pt x="618" y="1171"/>
                    <a:pt x="456" y="1009"/>
                    <a:pt x="456" y="814"/>
                  </a:cubicBezTo>
                  <a:cubicBezTo>
                    <a:pt x="456" y="619"/>
                    <a:pt x="618" y="456"/>
                    <a:pt x="813" y="456"/>
                  </a:cubicBezTo>
                  <a:close/>
                  <a:moveTo>
                    <a:pt x="813" y="1"/>
                  </a:moveTo>
                  <a:cubicBezTo>
                    <a:pt x="358" y="1"/>
                    <a:pt x="0" y="358"/>
                    <a:pt x="0" y="814"/>
                  </a:cubicBezTo>
                  <a:cubicBezTo>
                    <a:pt x="0" y="1269"/>
                    <a:pt x="358" y="1627"/>
                    <a:pt x="813" y="1627"/>
                  </a:cubicBezTo>
                  <a:cubicBezTo>
                    <a:pt x="1269" y="1627"/>
                    <a:pt x="1626" y="1269"/>
                    <a:pt x="1626" y="814"/>
                  </a:cubicBezTo>
                  <a:cubicBezTo>
                    <a:pt x="1626" y="358"/>
                    <a:pt x="1269" y="1"/>
                    <a:pt x="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2931004" y="5627674"/>
              <a:ext cx="46020" cy="46288"/>
            </a:xfrm>
            <a:custGeom>
              <a:avLst/>
              <a:gdLst/>
              <a:ahLst/>
              <a:cxnLst/>
              <a:rect l="l" t="t" r="r" b="b"/>
              <a:pathLst>
                <a:path w="1627" h="1627" extrusionOk="0">
                  <a:moveTo>
                    <a:pt x="814" y="456"/>
                  </a:moveTo>
                  <a:cubicBezTo>
                    <a:pt x="1009" y="456"/>
                    <a:pt x="1139" y="619"/>
                    <a:pt x="1139" y="814"/>
                  </a:cubicBezTo>
                  <a:cubicBezTo>
                    <a:pt x="1139" y="1009"/>
                    <a:pt x="1009" y="1171"/>
                    <a:pt x="814" y="1171"/>
                  </a:cubicBezTo>
                  <a:cubicBezTo>
                    <a:pt x="619" y="1171"/>
                    <a:pt x="456" y="1009"/>
                    <a:pt x="456" y="814"/>
                  </a:cubicBezTo>
                  <a:cubicBezTo>
                    <a:pt x="456" y="619"/>
                    <a:pt x="619" y="456"/>
                    <a:pt x="814" y="456"/>
                  </a:cubicBezTo>
                  <a:close/>
                  <a:moveTo>
                    <a:pt x="814" y="1"/>
                  </a:moveTo>
                  <a:cubicBezTo>
                    <a:pt x="358" y="1"/>
                    <a:pt x="1" y="358"/>
                    <a:pt x="1" y="814"/>
                  </a:cubicBezTo>
                  <a:cubicBezTo>
                    <a:pt x="1" y="1269"/>
                    <a:pt x="358" y="1627"/>
                    <a:pt x="814" y="1627"/>
                  </a:cubicBezTo>
                  <a:cubicBezTo>
                    <a:pt x="1269" y="1627"/>
                    <a:pt x="1627" y="1269"/>
                    <a:pt x="1627" y="814"/>
                  </a:cubicBezTo>
                  <a:cubicBezTo>
                    <a:pt x="1627" y="358"/>
                    <a:pt x="1269" y="1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2997248" y="5627674"/>
              <a:ext cx="46020" cy="46288"/>
            </a:xfrm>
            <a:custGeom>
              <a:avLst/>
              <a:gdLst/>
              <a:ahLst/>
              <a:cxnLst/>
              <a:rect l="l" t="t" r="r" b="b"/>
              <a:pathLst>
                <a:path w="1627" h="1627" extrusionOk="0">
                  <a:moveTo>
                    <a:pt x="813" y="456"/>
                  </a:moveTo>
                  <a:cubicBezTo>
                    <a:pt x="1008" y="456"/>
                    <a:pt x="1138" y="619"/>
                    <a:pt x="1138" y="814"/>
                  </a:cubicBezTo>
                  <a:cubicBezTo>
                    <a:pt x="1171" y="1009"/>
                    <a:pt x="1008" y="1171"/>
                    <a:pt x="813" y="1171"/>
                  </a:cubicBezTo>
                  <a:cubicBezTo>
                    <a:pt x="618" y="1171"/>
                    <a:pt x="455" y="1009"/>
                    <a:pt x="455" y="814"/>
                  </a:cubicBezTo>
                  <a:cubicBezTo>
                    <a:pt x="455" y="619"/>
                    <a:pt x="618" y="456"/>
                    <a:pt x="813" y="456"/>
                  </a:cubicBezTo>
                  <a:close/>
                  <a:moveTo>
                    <a:pt x="813" y="1"/>
                  </a:moveTo>
                  <a:cubicBezTo>
                    <a:pt x="358" y="1"/>
                    <a:pt x="0" y="358"/>
                    <a:pt x="0" y="814"/>
                  </a:cubicBezTo>
                  <a:cubicBezTo>
                    <a:pt x="0" y="1269"/>
                    <a:pt x="358" y="1627"/>
                    <a:pt x="813" y="1627"/>
                  </a:cubicBezTo>
                  <a:cubicBezTo>
                    <a:pt x="1268" y="1627"/>
                    <a:pt x="1626" y="1269"/>
                    <a:pt x="1626" y="814"/>
                  </a:cubicBezTo>
                  <a:cubicBezTo>
                    <a:pt x="1626" y="358"/>
                    <a:pt x="1268" y="1"/>
                    <a:pt x="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3063463" y="5627674"/>
              <a:ext cx="46020" cy="46288"/>
            </a:xfrm>
            <a:custGeom>
              <a:avLst/>
              <a:gdLst/>
              <a:ahLst/>
              <a:cxnLst/>
              <a:rect l="l" t="t" r="r" b="b"/>
              <a:pathLst>
                <a:path w="1627" h="1627" extrusionOk="0">
                  <a:moveTo>
                    <a:pt x="814" y="456"/>
                  </a:moveTo>
                  <a:cubicBezTo>
                    <a:pt x="1009" y="456"/>
                    <a:pt x="1171" y="619"/>
                    <a:pt x="1171" y="814"/>
                  </a:cubicBezTo>
                  <a:cubicBezTo>
                    <a:pt x="1171" y="1009"/>
                    <a:pt x="1009" y="1171"/>
                    <a:pt x="814" y="1171"/>
                  </a:cubicBezTo>
                  <a:cubicBezTo>
                    <a:pt x="618" y="1171"/>
                    <a:pt x="456" y="1009"/>
                    <a:pt x="456" y="814"/>
                  </a:cubicBezTo>
                  <a:cubicBezTo>
                    <a:pt x="456" y="619"/>
                    <a:pt x="618" y="456"/>
                    <a:pt x="814" y="456"/>
                  </a:cubicBezTo>
                  <a:close/>
                  <a:moveTo>
                    <a:pt x="814" y="1"/>
                  </a:moveTo>
                  <a:cubicBezTo>
                    <a:pt x="358" y="1"/>
                    <a:pt x="1" y="358"/>
                    <a:pt x="1" y="814"/>
                  </a:cubicBezTo>
                  <a:cubicBezTo>
                    <a:pt x="1" y="1269"/>
                    <a:pt x="358" y="1627"/>
                    <a:pt x="814" y="1627"/>
                  </a:cubicBezTo>
                  <a:cubicBezTo>
                    <a:pt x="1269" y="1627"/>
                    <a:pt x="1627" y="1269"/>
                    <a:pt x="1627" y="814"/>
                  </a:cubicBezTo>
                  <a:cubicBezTo>
                    <a:pt x="1627" y="358"/>
                    <a:pt x="1269" y="1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18"/>
          <p:cNvGrpSpPr/>
          <p:nvPr/>
        </p:nvGrpSpPr>
        <p:grpSpPr>
          <a:xfrm>
            <a:off x="1550619" y="2861397"/>
            <a:ext cx="457212" cy="457182"/>
            <a:chOff x="-1637400" y="1670450"/>
            <a:chExt cx="462625" cy="461800"/>
          </a:xfrm>
        </p:grpSpPr>
        <p:sp>
          <p:nvSpPr>
            <p:cNvPr id="367" name="Google Shape;367;p18"/>
            <p:cNvSpPr/>
            <p:nvPr/>
          </p:nvSpPr>
          <p:spPr>
            <a:xfrm>
              <a:off x="-1577225" y="1676950"/>
              <a:ext cx="343100" cy="300825"/>
            </a:xfrm>
            <a:custGeom>
              <a:avLst/>
              <a:gdLst/>
              <a:ahLst/>
              <a:cxnLst/>
              <a:rect l="l" t="t" r="r" b="b"/>
              <a:pathLst>
                <a:path w="13724" h="12033" extrusionOk="0">
                  <a:moveTo>
                    <a:pt x="391" y="0"/>
                  </a:moveTo>
                  <a:cubicBezTo>
                    <a:pt x="163" y="0"/>
                    <a:pt x="0" y="195"/>
                    <a:pt x="0" y="423"/>
                  </a:cubicBezTo>
                  <a:lnTo>
                    <a:pt x="0" y="12033"/>
                  </a:lnTo>
                  <a:lnTo>
                    <a:pt x="13724" y="12033"/>
                  </a:lnTo>
                  <a:lnTo>
                    <a:pt x="13724" y="423"/>
                  </a:lnTo>
                  <a:cubicBezTo>
                    <a:pt x="13724" y="195"/>
                    <a:pt x="13528" y="0"/>
                    <a:pt x="133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-1487000" y="1907825"/>
              <a:ext cx="161825" cy="69950"/>
            </a:xfrm>
            <a:custGeom>
              <a:avLst/>
              <a:gdLst/>
              <a:ahLst/>
              <a:cxnLst/>
              <a:rect l="l" t="t" r="r" b="b"/>
              <a:pathLst>
                <a:path w="6473" h="2798" extrusionOk="0">
                  <a:moveTo>
                    <a:pt x="3253" y="1"/>
                  </a:moveTo>
                  <a:cubicBezTo>
                    <a:pt x="1627" y="1"/>
                    <a:pt x="261" y="1204"/>
                    <a:pt x="1" y="2798"/>
                  </a:cubicBezTo>
                  <a:lnTo>
                    <a:pt x="6472" y="2798"/>
                  </a:lnTo>
                  <a:cubicBezTo>
                    <a:pt x="6245" y="1204"/>
                    <a:pt x="4879" y="1"/>
                    <a:pt x="325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-1550400" y="1704575"/>
              <a:ext cx="288625" cy="224425"/>
            </a:xfrm>
            <a:custGeom>
              <a:avLst/>
              <a:gdLst/>
              <a:ahLst/>
              <a:cxnLst/>
              <a:rect l="l" t="t" r="r" b="b"/>
              <a:pathLst>
                <a:path w="11545" h="8977" extrusionOk="0">
                  <a:moveTo>
                    <a:pt x="98" y="1"/>
                  </a:moveTo>
                  <a:cubicBezTo>
                    <a:pt x="65" y="1"/>
                    <a:pt x="0" y="33"/>
                    <a:pt x="0" y="98"/>
                  </a:cubicBezTo>
                  <a:lnTo>
                    <a:pt x="0" y="8846"/>
                  </a:lnTo>
                  <a:cubicBezTo>
                    <a:pt x="0" y="8911"/>
                    <a:pt x="65" y="8976"/>
                    <a:pt x="98" y="8976"/>
                  </a:cubicBezTo>
                  <a:lnTo>
                    <a:pt x="11447" y="8976"/>
                  </a:lnTo>
                  <a:cubicBezTo>
                    <a:pt x="11512" y="8976"/>
                    <a:pt x="11545" y="8911"/>
                    <a:pt x="11545" y="8846"/>
                  </a:cubicBezTo>
                  <a:lnTo>
                    <a:pt x="11545" y="98"/>
                  </a:lnTo>
                  <a:cubicBezTo>
                    <a:pt x="11545" y="33"/>
                    <a:pt x="11512" y="1"/>
                    <a:pt x="11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-1460150" y="1907825"/>
              <a:ext cx="108950" cy="21175"/>
            </a:xfrm>
            <a:custGeom>
              <a:avLst/>
              <a:gdLst/>
              <a:ahLst/>
              <a:cxnLst/>
              <a:rect l="l" t="t" r="r" b="b"/>
              <a:pathLst>
                <a:path w="4358" h="847" extrusionOk="0">
                  <a:moveTo>
                    <a:pt x="2179" y="1"/>
                  </a:moveTo>
                  <a:cubicBezTo>
                    <a:pt x="1333" y="1"/>
                    <a:pt x="585" y="326"/>
                    <a:pt x="0" y="846"/>
                  </a:cubicBezTo>
                  <a:lnTo>
                    <a:pt x="4358" y="846"/>
                  </a:lnTo>
                  <a:cubicBezTo>
                    <a:pt x="3772" y="326"/>
                    <a:pt x="2992" y="1"/>
                    <a:pt x="2179" y="1"/>
                  </a:cubicBezTo>
                  <a:close/>
                </a:path>
              </a:pathLst>
            </a:custGeom>
            <a:solidFill>
              <a:srgbClr val="01D0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-1493500" y="1729800"/>
              <a:ext cx="176450" cy="199200"/>
            </a:xfrm>
            <a:custGeom>
              <a:avLst/>
              <a:gdLst/>
              <a:ahLst/>
              <a:cxnLst/>
              <a:rect l="l" t="t" r="r" b="b"/>
              <a:pathLst>
                <a:path w="7058" h="7968" extrusionOk="0">
                  <a:moveTo>
                    <a:pt x="3513" y="0"/>
                  </a:moveTo>
                  <a:cubicBezTo>
                    <a:pt x="2115" y="0"/>
                    <a:pt x="976" y="1138"/>
                    <a:pt x="976" y="2537"/>
                  </a:cubicBezTo>
                  <a:cubicBezTo>
                    <a:pt x="976" y="3285"/>
                    <a:pt x="1269" y="3935"/>
                    <a:pt x="1789" y="4423"/>
                  </a:cubicBezTo>
                  <a:lnTo>
                    <a:pt x="1789" y="5268"/>
                  </a:lnTo>
                  <a:lnTo>
                    <a:pt x="489" y="5789"/>
                  </a:lnTo>
                  <a:cubicBezTo>
                    <a:pt x="196" y="5919"/>
                    <a:pt x="1" y="6211"/>
                    <a:pt x="1" y="6504"/>
                  </a:cubicBezTo>
                  <a:lnTo>
                    <a:pt x="1" y="7967"/>
                  </a:lnTo>
                  <a:lnTo>
                    <a:pt x="7058" y="7967"/>
                  </a:lnTo>
                  <a:lnTo>
                    <a:pt x="7058" y="6504"/>
                  </a:lnTo>
                  <a:cubicBezTo>
                    <a:pt x="7058" y="6179"/>
                    <a:pt x="6862" y="5919"/>
                    <a:pt x="6570" y="5789"/>
                  </a:cubicBezTo>
                  <a:lnTo>
                    <a:pt x="5269" y="5268"/>
                  </a:lnTo>
                  <a:lnTo>
                    <a:pt x="5269" y="4358"/>
                  </a:lnTo>
                  <a:cubicBezTo>
                    <a:pt x="5757" y="3902"/>
                    <a:pt x="6049" y="3252"/>
                    <a:pt x="6049" y="2537"/>
                  </a:cubicBezTo>
                  <a:cubicBezTo>
                    <a:pt x="6049" y="1138"/>
                    <a:pt x="4911" y="0"/>
                    <a:pt x="35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-1493500" y="1729800"/>
              <a:ext cx="102475" cy="199200"/>
            </a:xfrm>
            <a:custGeom>
              <a:avLst/>
              <a:gdLst/>
              <a:ahLst/>
              <a:cxnLst/>
              <a:rect l="l" t="t" r="r" b="b"/>
              <a:pathLst>
                <a:path w="4099" h="7968" extrusionOk="0">
                  <a:moveTo>
                    <a:pt x="3513" y="0"/>
                  </a:moveTo>
                  <a:cubicBezTo>
                    <a:pt x="2115" y="0"/>
                    <a:pt x="976" y="1138"/>
                    <a:pt x="976" y="2537"/>
                  </a:cubicBezTo>
                  <a:cubicBezTo>
                    <a:pt x="976" y="3285"/>
                    <a:pt x="1269" y="3935"/>
                    <a:pt x="1789" y="4390"/>
                  </a:cubicBezTo>
                  <a:lnTo>
                    <a:pt x="1789" y="5268"/>
                  </a:lnTo>
                  <a:lnTo>
                    <a:pt x="489" y="5789"/>
                  </a:lnTo>
                  <a:cubicBezTo>
                    <a:pt x="196" y="5919"/>
                    <a:pt x="1" y="6179"/>
                    <a:pt x="1" y="6504"/>
                  </a:cubicBezTo>
                  <a:lnTo>
                    <a:pt x="1" y="7967"/>
                  </a:lnTo>
                  <a:lnTo>
                    <a:pt x="1172" y="7967"/>
                  </a:lnTo>
                  <a:lnTo>
                    <a:pt x="1172" y="6504"/>
                  </a:lnTo>
                  <a:cubicBezTo>
                    <a:pt x="1139" y="6179"/>
                    <a:pt x="1334" y="5919"/>
                    <a:pt x="1627" y="5789"/>
                  </a:cubicBezTo>
                  <a:lnTo>
                    <a:pt x="2928" y="5268"/>
                  </a:lnTo>
                  <a:lnTo>
                    <a:pt x="2928" y="4390"/>
                  </a:lnTo>
                  <a:cubicBezTo>
                    <a:pt x="2440" y="3935"/>
                    <a:pt x="2115" y="3285"/>
                    <a:pt x="2115" y="2537"/>
                  </a:cubicBezTo>
                  <a:cubicBezTo>
                    <a:pt x="2115" y="1333"/>
                    <a:pt x="2960" y="325"/>
                    <a:pt x="4098" y="65"/>
                  </a:cubicBezTo>
                  <a:cubicBezTo>
                    <a:pt x="3903" y="33"/>
                    <a:pt x="3708" y="0"/>
                    <a:pt x="351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-1630075" y="1955800"/>
              <a:ext cx="448800" cy="43100"/>
            </a:xfrm>
            <a:custGeom>
              <a:avLst/>
              <a:gdLst/>
              <a:ahLst/>
              <a:cxnLst/>
              <a:rect l="l" t="t" r="r" b="b"/>
              <a:pathLst>
                <a:path w="17952" h="1724" extrusionOk="0">
                  <a:moveTo>
                    <a:pt x="391" y="0"/>
                  </a:moveTo>
                  <a:cubicBezTo>
                    <a:pt x="163" y="0"/>
                    <a:pt x="1" y="163"/>
                    <a:pt x="1" y="391"/>
                  </a:cubicBezTo>
                  <a:lnTo>
                    <a:pt x="1" y="1301"/>
                  </a:lnTo>
                  <a:cubicBezTo>
                    <a:pt x="1" y="1529"/>
                    <a:pt x="163" y="1724"/>
                    <a:pt x="391" y="1724"/>
                  </a:cubicBezTo>
                  <a:lnTo>
                    <a:pt x="17529" y="1724"/>
                  </a:lnTo>
                  <a:cubicBezTo>
                    <a:pt x="17756" y="1724"/>
                    <a:pt x="17951" y="1529"/>
                    <a:pt x="17951" y="1301"/>
                  </a:cubicBezTo>
                  <a:lnTo>
                    <a:pt x="17951" y="391"/>
                  </a:lnTo>
                  <a:cubicBezTo>
                    <a:pt x="17951" y="163"/>
                    <a:pt x="17756" y="0"/>
                    <a:pt x="17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-1493500" y="2022475"/>
              <a:ext cx="176450" cy="102450"/>
            </a:xfrm>
            <a:custGeom>
              <a:avLst/>
              <a:gdLst/>
              <a:ahLst/>
              <a:cxnLst/>
              <a:rect l="l" t="t" r="r" b="b"/>
              <a:pathLst>
                <a:path w="7058" h="4098" extrusionOk="0">
                  <a:moveTo>
                    <a:pt x="1757" y="0"/>
                  </a:moveTo>
                  <a:lnTo>
                    <a:pt x="1757" y="1398"/>
                  </a:lnTo>
                  <a:lnTo>
                    <a:pt x="489" y="1951"/>
                  </a:lnTo>
                  <a:cubicBezTo>
                    <a:pt x="196" y="2049"/>
                    <a:pt x="1" y="2341"/>
                    <a:pt x="1" y="2667"/>
                  </a:cubicBezTo>
                  <a:lnTo>
                    <a:pt x="1" y="3902"/>
                  </a:lnTo>
                  <a:cubicBezTo>
                    <a:pt x="1" y="4000"/>
                    <a:pt x="98" y="4098"/>
                    <a:pt x="196" y="4098"/>
                  </a:cubicBezTo>
                  <a:lnTo>
                    <a:pt x="6830" y="4098"/>
                  </a:lnTo>
                  <a:cubicBezTo>
                    <a:pt x="6960" y="4098"/>
                    <a:pt x="7025" y="4000"/>
                    <a:pt x="7025" y="3902"/>
                  </a:cubicBezTo>
                  <a:lnTo>
                    <a:pt x="7025" y="2667"/>
                  </a:lnTo>
                  <a:cubicBezTo>
                    <a:pt x="7058" y="2341"/>
                    <a:pt x="6862" y="2049"/>
                    <a:pt x="6570" y="1951"/>
                  </a:cubicBezTo>
                  <a:lnTo>
                    <a:pt x="5269" y="1398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-1469100" y="1925725"/>
              <a:ext cx="126850" cy="127650"/>
            </a:xfrm>
            <a:custGeom>
              <a:avLst/>
              <a:gdLst/>
              <a:ahLst/>
              <a:cxnLst/>
              <a:rect l="l" t="t" r="r" b="b"/>
              <a:pathLst>
                <a:path w="5074" h="5106" extrusionOk="0">
                  <a:moveTo>
                    <a:pt x="2537" y="0"/>
                  </a:moveTo>
                  <a:cubicBezTo>
                    <a:pt x="1139" y="0"/>
                    <a:pt x="0" y="1138"/>
                    <a:pt x="0" y="2569"/>
                  </a:cubicBezTo>
                  <a:cubicBezTo>
                    <a:pt x="0" y="3968"/>
                    <a:pt x="1139" y="5106"/>
                    <a:pt x="2537" y="5106"/>
                  </a:cubicBezTo>
                  <a:cubicBezTo>
                    <a:pt x="3935" y="5106"/>
                    <a:pt x="5073" y="3968"/>
                    <a:pt x="5073" y="2569"/>
                  </a:cubicBezTo>
                  <a:cubicBezTo>
                    <a:pt x="5073" y="1138"/>
                    <a:pt x="3935" y="0"/>
                    <a:pt x="2537" y="0"/>
                  </a:cubicBezTo>
                  <a:close/>
                </a:path>
              </a:pathLst>
            </a:custGeom>
            <a:solidFill>
              <a:srgbClr val="FEF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-1487800" y="1955800"/>
              <a:ext cx="163425" cy="43100"/>
            </a:xfrm>
            <a:custGeom>
              <a:avLst/>
              <a:gdLst/>
              <a:ahLst/>
              <a:cxnLst/>
              <a:rect l="l" t="t" r="r" b="b"/>
              <a:pathLst>
                <a:path w="6537" h="1724" extrusionOk="0">
                  <a:moveTo>
                    <a:pt x="293" y="0"/>
                  </a:moveTo>
                  <a:cubicBezTo>
                    <a:pt x="131" y="423"/>
                    <a:pt x="0" y="879"/>
                    <a:pt x="0" y="1366"/>
                  </a:cubicBezTo>
                  <a:cubicBezTo>
                    <a:pt x="0" y="1464"/>
                    <a:pt x="33" y="1594"/>
                    <a:pt x="33" y="1724"/>
                  </a:cubicBezTo>
                  <a:lnTo>
                    <a:pt x="6537" y="1724"/>
                  </a:lnTo>
                  <a:cubicBezTo>
                    <a:pt x="6537" y="1594"/>
                    <a:pt x="6537" y="1464"/>
                    <a:pt x="6537" y="1366"/>
                  </a:cubicBezTo>
                  <a:cubicBezTo>
                    <a:pt x="6537" y="879"/>
                    <a:pt x="6439" y="423"/>
                    <a:pt x="624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-1469100" y="1925725"/>
              <a:ext cx="126850" cy="127650"/>
            </a:xfrm>
            <a:custGeom>
              <a:avLst/>
              <a:gdLst/>
              <a:ahLst/>
              <a:cxnLst/>
              <a:rect l="l" t="t" r="r" b="b"/>
              <a:pathLst>
                <a:path w="5074" h="5106" extrusionOk="0">
                  <a:moveTo>
                    <a:pt x="2537" y="0"/>
                  </a:moveTo>
                  <a:cubicBezTo>
                    <a:pt x="1139" y="0"/>
                    <a:pt x="0" y="1138"/>
                    <a:pt x="0" y="2569"/>
                  </a:cubicBezTo>
                  <a:cubicBezTo>
                    <a:pt x="0" y="3968"/>
                    <a:pt x="1139" y="5106"/>
                    <a:pt x="2537" y="5106"/>
                  </a:cubicBezTo>
                  <a:cubicBezTo>
                    <a:pt x="3935" y="5106"/>
                    <a:pt x="5073" y="3968"/>
                    <a:pt x="5073" y="2569"/>
                  </a:cubicBezTo>
                  <a:cubicBezTo>
                    <a:pt x="5073" y="1138"/>
                    <a:pt x="3935" y="0"/>
                    <a:pt x="2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-1469100" y="1925725"/>
              <a:ext cx="84575" cy="124400"/>
            </a:xfrm>
            <a:custGeom>
              <a:avLst/>
              <a:gdLst/>
              <a:ahLst/>
              <a:cxnLst/>
              <a:rect l="l" t="t" r="r" b="b"/>
              <a:pathLst>
                <a:path w="3383" h="4976" extrusionOk="0">
                  <a:moveTo>
                    <a:pt x="2537" y="0"/>
                  </a:moveTo>
                  <a:cubicBezTo>
                    <a:pt x="1139" y="0"/>
                    <a:pt x="0" y="1138"/>
                    <a:pt x="0" y="2537"/>
                  </a:cubicBezTo>
                  <a:cubicBezTo>
                    <a:pt x="0" y="3707"/>
                    <a:pt x="748" y="4651"/>
                    <a:pt x="1756" y="4976"/>
                  </a:cubicBezTo>
                  <a:lnTo>
                    <a:pt x="1756" y="4130"/>
                  </a:lnTo>
                  <a:cubicBezTo>
                    <a:pt x="1496" y="3707"/>
                    <a:pt x="1301" y="3220"/>
                    <a:pt x="1301" y="2667"/>
                  </a:cubicBezTo>
                  <a:cubicBezTo>
                    <a:pt x="1301" y="1431"/>
                    <a:pt x="2212" y="390"/>
                    <a:pt x="3382" y="163"/>
                  </a:cubicBezTo>
                  <a:cubicBezTo>
                    <a:pt x="3122" y="65"/>
                    <a:pt x="2830" y="0"/>
                    <a:pt x="2537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-1460150" y="2085075"/>
              <a:ext cx="13825" cy="47175"/>
            </a:xfrm>
            <a:custGeom>
              <a:avLst/>
              <a:gdLst/>
              <a:ahLst/>
              <a:cxnLst/>
              <a:rect l="l" t="t" r="r" b="b"/>
              <a:pathLst>
                <a:path w="553" h="1887" extrusionOk="0">
                  <a:moveTo>
                    <a:pt x="260" y="0"/>
                  </a:moveTo>
                  <a:cubicBezTo>
                    <a:pt x="130" y="0"/>
                    <a:pt x="0" y="130"/>
                    <a:pt x="0" y="293"/>
                  </a:cubicBezTo>
                  <a:lnTo>
                    <a:pt x="0" y="1594"/>
                  </a:lnTo>
                  <a:cubicBezTo>
                    <a:pt x="0" y="1756"/>
                    <a:pt x="130" y="1886"/>
                    <a:pt x="260" y="1886"/>
                  </a:cubicBezTo>
                  <a:cubicBezTo>
                    <a:pt x="423" y="1886"/>
                    <a:pt x="553" y="1756"/>
                    <a:pt x="553" y="1594"/>
                  </a:cubicBezTo>
                  <a:lnTo>
                    <a:pt x="553" y="293"/>
                  </a:lnTo>
                  <a:cubicBezTo>
                    <a:pt x="553" y="130"/>
                    <a:pt x="423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-1500000" y="1919225"/>
              <a:ext cx="189450" cy="212200"/>
            </a:xfrm>
            <a:custGeom>
              <a:avLst/>
              <a:gdLst/>
              <a:ahLst/>
              <a:cxnLst/>
              <a:rect l="l" t="t" r="r" b="b"/>
              <a:pathLst>
                <a:path w="7578" h="8488" extrusionOk="0">
                  <a:moveTo>
                    <a:pt x="3773" y="0"/>
                  </a:moveTo>
                  <a:cubicBezTo>
                    <a:pt x="3123" y="0"/>
                    <a:pt x="2505" y="228"/>
                    <a:pt x="2017" y="618"/>
                  </a:cubicBezTo>
                  <a:cubicBezTo>
                    <a:pt x="1919" y="716"/>
                    <a:pt x="1887" y="878"/>
                    <a:pt x="1984" y="976"/>
                  </a:cubicBezTo>
                  <a:cubicBezTo>
                    <a:pt x="2043" y="1054"/>
                    <a:pt x="2126" y="1097"/>
                    <a:pt x="2204" y="1097"/>
                  </a:cubicBezTo>
                  <a:cubicBezTo>
                    <a:pt x="2255" y="1097"/>
                    <a:pt x="2304" y="1079"/>
                    <a:pt x="2342" y="1041"/>
                  </a:cubicBezTo>
                  <a:cubicBezTo>
                    <a:pt x="2765" y="716"/>
                    <a:pt x="3253" y="553"/>
                    <a:pt x="3773" y="553"/>
                  </a:cubicBezTo>
                  <a:cubicBezTo>
                    <a:pt x="5009" y="553"/>
                    <a:pt x="6049" y="1561"/>
                    <a:pt x="6049" y="2829"/>
                  </a:cubicBezTo>
                  <a:cubicBezTo>
                    <a:pt x="6049" y="4065"/>
                    <a:pt x="5009" y="5106"/>
                    <a:pt x="3773" y="5106"/>
                  </a:cubicBezTo>
                  <a:cubicBezTo>
                    <a:pt x="2505" y="5106"/>
                    <a:pt x="1497" y="4065"/>
                    <a:pt x="1497" y="2829"/>
                  </a:cubicBezTo>
                  <a:cubicBezTo>
                    <a:pt x="1497" y="2472"/>
                    <a:pt x="1562" y="2146"/>
                    <a:pt x="1692" y="1854"/>
                  </a:cubicBezTo>
                  <a:cubicBezTo>
                    <a:pt x="1757" y="1691"/>
                    <a:pt x="1724" y="1529"/>
                    <a:pt x="1594" y="1463"/>
                  </a:cubicBezTo>
                  <a:cubicBezTo>
                    <a:pt x="1551" y="1446"/>
                    <a:pt x="1509" y="1438"/>
                    <a:pt x="1471" y="1438"/>
                  </a:cubicBezTo>
                  <a:cubicBezTo>
                    <a:pt x="1366" y="1438"/>
                    <a:pt x="1284" y="1498"/>
                    <a:pt x="1236" y="1594"/>
                  </a:cubicBezTo>
                  <a:cubicBezTo>
                    <a:pt x="1041" y="1984"/>
                    <a:pt x="944" y="2374"/>
                    <a:pt x="944" y="2797"/>
                  </a:cubicBezTo>
                  <a:cubicBezTo>
                    <a:pt x="944" y="3577"/>
                    <a:pt x="1269" y="4293"/>
                    <a:pt x="1757" y="4780"/>
                  </a:cubicBezTo>
                  <a:lnTo>
                    <a:pt x="1757" y="5366"/>
                  </a:lnTo>
                  <a:lnTo>
                    <a:pt x="651" y="5821"/>
                  </a:lnTo>
                  <a:cubicBezTo>
                    <a:pt x="261" y="5984"/>
                    <a:pt x="1" y="6341"/>
                    <a:pt x="1" y="6764"/>
                  </a:cubicBezTo>
                  <a:lnTo>
                    <a:pt x="1" y="8228"/>
                  </a:lnTo>
                  <a:cubicBezTo>
                    <a:pt x="1" y="8390"/>
                    <a:pt x="131" y="8488"/>
                    <a:pt x="261" y="8488"/>
                  </a:cubicBezTo>
                  <a:cubicBezTo>
                    <a:pt x="423" y="8488"/>
                    <a:pt x="521" y="8358"/>
                    <a:pt x="521" y="8228"/>
                  </a:cubicBezTo>
                  <a:lnTo>
                    <a:pt x="521" y="6764"/>
                  </a:lnTo>
                  <a:cubicBezTo>
                    <a:pt x="521" y="6569"/>
                    <a:pt x="651" y="6406"/>
                    <a:pt x="846" y="6309"/>
                  </a:cubicBezTo>
                  <a:lnTo>
                    <a:pt x="2147" y="5789"/>
                  </a:lnTo>
                  <a:cubicBezTo>
                    <a:pt x="2245" y="5756"/>
                    <a:pt x="2310" y="5659"/>
                    <a:pt x="2310" y="5528"/>
                  </a:cubicBezTo>
                  <a:lnTo>
                    <a:pt x="2310" y="5203"/>
                  </a:lnTo>
                  <a:cubicBezTo>
                    <a:pt x="2732" y="5463"/>
                    <a:pt x="3220" y="5626"/>
                    <a:pt x="3773" y="5626"/>
                  </a:cubicBezTo>
                  <a:cubicBezTo>
                    <a:pt x="4326" y="5626"/>
                    <a:pt x="4846" y="5463"/>
                    <a:pt x="5269" y="5203"/>
                  </a:cubicBezTo>
                  <a:lnTo>
                    <a:pt x="5269" y="5528"/>
                  </a:lnTo>
                  <a:cubicBezTo>
                    <a:pt x="5269" y="5659"/>
                    <a:pt x="5334" y="5756"/>
                    <a:pt x="5431" y="5789"/>
                  </a:cubicBezTo>
                  <a:lnTo>
                    <a:pt x="6732" y="6309"/>
                  </a:lnTo>
                  <a:cubicBezTo>
                    <a:pt x="6895" y="6406"/>
                    <a:pt x="7025" y="6569"/>
                    <a:pt x="7025" y="6764"/>
                  </a:cubicBezTo>
                  <a:lnTo>
                    <a:pt x="7025" y="8228"/>
                  </a:lnTo>
                  <a:cubicBezTo>
                    <a:pt x="7025" y="8390"/>
                    <a:pt x="7155" y="8488"/>
                    <a:pt x="7318" y="8488"/>
                  </a:cubicBezTo>
                  <a:cubicBezTo>
                    <a:pt x="7448" y="8488"/>
                    <a:pt x="7578" y="8358"/>
                    <a:pt x="7578" y="8228"/>
                  </a:cubicBezTo>
                  <a:lnTo>
                    <a:pt x="7578" y="6764"/>
                  </a:lnTo>
                  <a:cubicBezTo>
                    <a:pt x="7578" y="6374"/>
                    <a:pt x="7318" y="5984"/>
                    <a:pt x="6927" y="5821"/>
                  </a:cubicBezTo>
                  <a:lnTo>
                    <a:pt x="5822" y="5366"/>
                  </a:lnTo>
                  <a:lnTo>
                    <a:pt x="5822" y="4748"/>
                  </a:lnTo>
                  <a:cubicBezTo>
                    <a:pt x="6277" y="4260"/>
                    <a:pt x="6570" y="3577"/>
                    <a:pt x="6570" y="2829"/>
                  </a:cubicBezTo>
                  <a:cubicBezTo>
                    <a:pt x="6570" y="1268"/>
                    <a:pt x="5301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-1364225" y="2085075"/>
              <a:ext cx="13850" cy="47175"/>
            </a:xfrm>
            <a:custGeom>
              <a:avLst/>
              <a:gdLst/>
              <a:ahLst/>
              <a:cxnLst/>
              <a:rect l="l" t="t" r="r" b="b"/>
              <a:pathLst>
                <a:path w="554" h="1887" extrusionOk="0">
                  <a:moveTo>
                    <a:pt x="293" y="0"/>
                  </a:moveTo>
                  <a:cubicBezTo>
                    <a:pt x="131" y="0"/>
                    <a:pt x="0" y="130"/>
                    <a:pt x="0" y="293"/>
                  </a:cubicBezTo>
                  <a:lnTo>
                    <a:pt x="0" y="1594"/>
                  </a:lnTo>
                  <a:cubicBezTo>
                    <a:pt x="0" y="1756"/>
                    <a:pt x="131" y="1886"/>
                    <a:pt x="293" y="1886"/>
                  </a:cubicBezTo>
                  <a:cubicBezTo>
                    <a:pt x="423" y="1886"/>
                    <a:pt x="553" y="1756"/>
                    <a:pt x="553" y="1594"/>
                  </a:cubicBezTo>
                  <a:lnTo>
                    <a:pt x="553" y="293"/>
                  </a:lnTo>
                  <a:cubicBezTo>
                    <a:pt x="553" y="130"/>
                    <a:pt x="423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-1460150" y="1889125"/>
              <a:ext cx="13025" cy="30125"/>
            </a:xfrm>
            <a:custGeom>
              <a:avLst/>
              <a:gdLst/>
              <a:ahLst/>
              <a:cxnLst/>
              <a:rect l="l" t="t" r="r" b="b"/>
              <a:pathLst>
                <a:path w="521" h="1205" extrusionOk="0">
                  <a:moveTo>
                    <a:pt x="260" y="1"/>
                  </a:moveTo>
                  <a:cubicBezTo>
                    <a:pt x="130" y="1"/>
                    <a:pt x="0" y="131"/>
                    <a:pt x="0" y="261"/>
                  </a:cubicBezTo>
                  <a:lnTo>
                    <a:pt x="0" y="911"/>
                  </a:lnTo>
                  <a:cubicBezTo>
                    <a:pt x="0" y="1074"/>
                    <a:pt x="130" y="1204"/>
                    <a:pt x="260" y="1204"/>
                  </a:cubicBezTo>
                  <a:cubicBezTo>
                    <a:pt x="423" y="1204"/>
                    <a:pt x="520" y="1074"/>
                    <a:pt x="520" y="911"/>
                  </a:cubicBezTo>
                  <a:lnTo>
                    <a:pt x="520" y="261"/>
                  </a:lnTo>
                  <a:cubicBezTo>
                    <a:pt x="520" y="131"/>
                    <a:pt x="423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-1364225" y="1889125"/>
              <a:ext cx="13850" cy="30925"/>
            </a:xfrm>
            <a:custGeom>
              <a:avLst/>
              <a:gdLst/>
              <a:ahLst/>
              <a:cxnLst/>
              <a:rect l="l" t="t" r="r" b="b"/>
              <a:pathLst>
                <a:path w="554" h="1237" extrusionOk="0">
                  <a:moveTo>
                    <a:pt x="293" y="1"/>
                  </a:moveTo>
                  <a:cubicBezTo>
                    <a:pt x="131" y="1"/>
                    <a:pt x="0" y="131"/>
                    <a:pt x="0" y="261"/>
                  </a:cubicBezTo>
                  <a:lnTo>
                    <a:pt x="0" y="944"/>
                  </a:lnTo>
                  <a:cubicBezTo>
                    <a:pt x="0" y="1107"/>
                    <a:pt x="131" y="1237"/>
                    <a:pt x="293" y="1237"/>
                  </a:cubicBezTo>
                  <a:cubicBezTo>
                    <a:pt x="423" y="1237"/>
                    <a:pt x="553" y="1107"/>
                    <a:pt x="553" y="944"/>
                  </a:cubicBezTo>
                  <a:lnTo>
                    <a:pt x="553" y="261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-1556900" y="1697275"/>
              <a:ext cx="302450" cy="238225"/>
            </a:xfrm>
            <a:custGeom>
              <a:avLst/>
              <a:gdLst/>
              <a:ahLst/>
              <a:cxnLst/>
              <a:rect l="l" t="t" r="r" b="b"/>
              <a:pathLst>
                <a:path w="12098" h="9529" extrusionOk="0">
                  <a:moveTo>
                    <a:pt x="3090" y="553"/>
                  </a:moveTo>
                  <a:cubicBezTo>
                    <a:pt x="2147" y="1821"/>
                    <a:pt x="1301" y="2992"/>
                    <a:pt x="553" y="4000"/>
                  </a:cubicBezTo>
                  <a:lnTo>
                    <a:pt x="553" y="553"/>
                  </a:lnTo>
                  <a:close/>
                  <a:moveTo>
                    <a:pt x="260" y="0"/>
                  </a:moveTo>
                  <a:cubicBezTo>
                    <a:pt x="98" y="0"/>
                    <a:pt x="0" y="130"/>
                    <a:pt x="0" y="293"/>
                  </a:cubicBezTo>
                  <a:lnTo>
                    <a:pt x="0" y="9268"/>
                  </a:lnTo>
                  <a:cubicBezTo>
                    <a:pt x="0" y="9398"/>
                    <a:pt x="98" y="9528"/>
                    <a:pt x="260" y="9528"/>
                  </a:cubicBezTo>
                  <a:lnTo>
                    <a:pt x="3350" y="9528"/>
                  </a:lnTo>
                  <a:cubicBezTo>
                    <a:pt x="3512" y="9528"/>
                    <a:pt x="3642" y="9398"/>
                    <a:pt x="3642" y="9268"/>
                  </a:cubicBezTo>
                  <a:cubicBezTo>
                    <a:pt x="3642" y="9106"/>
                    <a:pt x="3512" y="8976"/>
                    <a:pt x="3350" y="8976"/>
                  </a:cubicBezTo>
                  <a:lnTo>
                    <a:pt x="2797" y="8976"/>
                  </a:lnTo>
                  <a:lnTo>
                    <a:pt x="2797" y="7805"/>
                  </a:lnTo>
                  <a:cubicBezTo>
                    <a:pt x="2797" y="7610"/>
                    <a:pt x="2927" y="7415"/>
                    <a:pt x="3122" y="7350"/>
                  </a:cubicBezTo>
                  <a:lnTo>
                    <a:pt x="4423" y="6829"/>
                  </a:lnTo>
                  <a:cubicBezTo>
                    <a:pt x="4521" y="6764"/>
                    <a:pt x="4586" y="6667"/>
                    <a:pt x="4586" y="6569"/>
                  </a:cubicBezTo>
                  <a:lnTo>
                    <a:pt x="4586" y="6244"/>
                  </a:lnTo>
                  <a:cubicBezTo>
                    <a:pt x="5008" y="6504"/>
                    <a:pt x="5496" y="6667"/>
                    <a:pt x="6049" y="6667"/>
                  </a:cubicBezTo>
                  <a:cubicBezTo>
                    <a:pt x="6602" y="6667"/>
                    <a:pt x="7090" y="6504"/>
                    <a:pt x="7545" y="6211"/>
                  </a:cubicBezTo>
                  <a:lnTo>
                    <a:pt x="7545" y="6569"/>
                  </a:lnTo>
                  <a:cubicBezTo>
                    <a:pt x="7545" y="6667"/>
                    <a:pt x="7610" y="6764"/>
                    <a:pt x="7707" y="6797"/>
                  </a:cubicBezTo>
                  <a:lnTo>
                    <a:pt x="9008" y="7350"/>
                  </a:lnTo>
                  <a:cubicBezTo>
                    <a:pt x="9171" y="7415"/>
                    <a:pt x="9301" y="7610"/>
                    <a:pt x="9301" y="7805"/>
                  </a:cubicBezTo>
                  <a:lnTo>
                    <a:pt x="9301" y="8976"/>
                  </a:lnTo>
                  <a:lnTo>
                    <a:pt x="8716" y="8976"/>
                  </a:lnTo>
                  <a:cubicBezTo>
                    <a:pt x="8585" y="8976"/>
                    <a:pt x="8455" y="9106"/>
                    <a:pt x="8455" y="9268"/>
                  </a:cubicBezTo>
                  <a:cubicBezTo>
                    <a:pt x="8455" y="9398"/>
                    <a:pt x="8585" y="9528"/>
                    <a:pt x="8716" y="9528"/>
                  </a:cubicBezTo>
                  <a:lnTo>
                    <a:pt x="11805" y="9528"/>
                  </a:lnTo>
                  <a:cubicBezTo>
                    <a:pt x="11968" y="9528"/>
                    <a:pt x="12098" y="9398"/>
                    <a:pt x="12098" y="9268"/>
                  </a:cubicBezTo>
                  <a:lnTo>
                    <a:pt x="12098" y="293"/>
                  </a:lnTo>
                  <a:cubicBezTo>
                    <a:pt x="12098" y="130"/>
                    <a:pt x="11968" y="0"/>
                    <a:pt x="11805" y="0"/>
                  </a:cubicBezTo>
                  <a:lnTo>
                    <a:pt x="10146" y="0"/>
                  </a:lnTo>
                  <a:cubicBezTo>
                    <a:pt x="10016" y="0"/>
                    <a:pt x="9886" y="130"/>
                    <a:pt x="9886" y="293"/>
                  </a:cubicBezTo>
                  <a:cubicBezTo>
                    <a:pt x="9886" y="423"/>
                    <a:pt x="10016" y="553"/>
                    <a:pt x="10146" y="553"/>
                  </a:cubicBezTo>
                  <a:lnTo>
                    <a:pt x="11545" y="553"/>
                  </a:lnTo>
                  <a:lnTo>
                    <a:pt x="11545" y="813"/>
                  </a:lnTo>
                  <a:cubicBezTo>
                    <a:pt x="11057" y="1496"/>
                    <a:pt x="10504" y="2244"/>
                    <a:pt x="9951" y="2992"/>
                  </a:cubicBezTo>
                  <a:cubicBezTo>
                    <a:pt x="9886" y="3090"/>
                    <a:pt x="9886" y="3252"/>
                    <a:pt x="10016" y="3350"/>
                  </a:cubicBezTo>
                  <a:cubicBezTo>
                    <a:pt x="10081" y="3382"/>
                    <a:pt x="10114" y="3415"/>
                    <a:pt x="10179" y="3415"/>
                  </a:cubicBezTo>
                  <a:cubicBezTo>
                    <a:pt x="10244" y="3415"/>
                    <a:pt x="10342" y="3382"/>
                    <a:pt x="10407" y="3317"/>
                  </a:cubicBezTo>
                  <a:cubicBezTo>
                    <a:pt x="10797" y="2764"/>
                    <a:pt x="11187" y="2244"/>
                    <a:pt x="11545" y="1724"/>
                  </a:cubicBezTo>
                  <a:lnTo>
                    <a:pt x="11545" y="4748"/>
                  </a:lnTo>
                  <a:cubicBezTo>
                    <a:pt x="11122" y="5333"/>
                    <a:pt x="10667" y="5951"/>
                    <a:pt x="10211" y="6569"/>
                  </a:cubicBezTo>
                  <a:cubicBezTo>
                    <a:pt x="10114" y="6667"/>
                    <a:pt x="10146" y="6829"/>
                    <a:pt x="10276" y="6927"/>
                  </a:cubicBezTo>
                  <a:cubicBezTo>
                    <a:pt x="10309" y="6959"/>
                    <a:pt x="10374" y="6992"/>
                    <a:pt x="10439" y="6992"/>
                  </a:cubicBezTo>
                  <a:cubicBezTo>
                    <a:pt x="10504" y="6992"/>
                    <a:pt x="10602" y="6959"/>
                    <a:pt x="10667" y="6894"/>
                  </a:cubicBezTo>
                  <a:cubicBezTo>
                    <a:pt x="10959" y="6472"/>
                    <a:pt x="11252" y="6081"/>
                    <a:pt x="11545" y="5659"/>
                  </a:cubicBezTo>
                  <a:lnTo>
                    <a:pt x="11545" y="8976"/>
                  </a:lnTo>
                  <a:lnTo>
                    <a:pt x="9854" y="8976"/>
                  </a:lnTo>
                  <a:lnTo>
                    <a:pt x="9854" y="7805"/>
                  </a:lnTo>
                  <a:cubicBezTo>
                    <a:pt x="9854" y="7382"/>
                    <a:pt x="9594" y="6992"/>
                    <a:pt x="9203" y="6829"/>
                  </a:cubicBezTo>
                  <a:lnTo>
                    <a:pt x="8065" y="6374"/>
                  </a:lnTo>
                  <a:lnTo>
                    <a:pt x="8065" y="5789"/>
                  </a:lnTo>
                  <a:cubicBezTo>
                    <a:pt x="8553" y="5268"/>
                    <a:pt x="8846" y="4586"/>
                    <a:pt x="8846" y="3838"/>
                  </a:cubicBezTo>
                  <a:cubicBezTo>
                    <a:pt x="8846" y="2277"/>
                    <a:pt x="7577" y="1041"/>
                    <a:pt x="6049" y="1041"/>
                  </a:cubicBezTo>
                  <a:cubicBezTo>
                    <a:pt x="5594" y="1041"/>
                    <a:pt x="5138" y="1138"/>
                    <a:pt x="4716" y="1366"/>
                  </a:cubicBezTo>
                  <a:cubicBezTo>
                    <a:pt x="4586" y="1431"/>
                    <a:pt x="4553" y="1594"/>
                    <a:pt x="4618" y="1724"/>
                  </a:cubicBezTo>
                  <a:cubicBezTo>
                    <a:pt x="4661" y="1811"/>
                    <a:pt x="4748" y="1868"/>
                    <a:pt x="4840" y="1868"/>
                  </a:cubicBezTo>
                  <a:cubicBezTo>
                    <a:pt x="4885" y="1868"/>
                    <a:pt x="4932" y="1854"/>
                    <a:pt x="4976" y="1821"/>
                  </a:cubicBezTo>
                  <a:cubicBezTo>
                    <a:pt x="5301" y="1659"/>
                    <a:pt x="5659" y="1561"/>
                    <a:pt x="6049" y="1561"/>
                  </a:cubicBezTo>
                  <a:cubicBezTo>
                    <a:pt x="7285" y="1561"/>
                    <a:pt x="8325" y="2602"/>
                    <a:pt x="8325" y="3838"/>
                  </a:cubicBezTo>
                  <a:cubicBezTo>
                    <a:pt x="8325" y="5106"/>
                    <a:pt x="7285" y="6114"/>
                    <a:pt x="6049" y="6114"/>
                  </a:cubicBezTo>
                  <a:cubicBezTo>
                    <a:pt x="4781" y="6114"/>
                    <a:pt x="3773" y="5106"/>
                    <a:pt x="3773" y="3838"/>
                  </a:cubicBezTo>
                  <a:cubicBezTo>
                    <a:pt x="3773" y="3350"/>
                    <a:pt x="3903" y="2895"/>
                    <a:pt x="4195" y="2504"/>
                  </a:cubicBezTo>
                  <a:cubicBezTo>
                    <a:pt x="4293" y="2407"/>
                    <a:pt x="4260" y="2244"/>
                    <a:pt x="4130" y="2147"/>
                  </a:cubicBezTo>
                  <a:cubicBezTo>
                    <a:pt x="4079" y="2108"/>
                    <a:pt x="4023" y="2090"/>
                    <a:pt x="3967" y="2090"/>
                  </a:cubicBezTo>
                  <a:cubicBezTo>
                    <a:pt x="3882" y="2090"/>
                    <a:pt x="3799" y="2133"/>
                    <a:pt x="3740" y="2212"/>
                  </a:cubicBezTo>
                  <a:cubicBezTo>
                    <a:pt x="3415" y="2667"/>
                    <a:pt x="3220" y="3252"/>
                    <a:pt x="3220" y="3838"/>
                  </a:cubicBezTo>
                  <a:cubicBezTo>
                    <a:pt x="3220" y="4618"/>
                    <a:pt x="3512" y="5301"/>
                    <a:pt x="4033" y="5821"/>
                  </a:cubicBezTo>
                  <a:lnTo>
                    <a:pt x="4033" y="6374"/>
                  </a:lnTo>
                  <a:lnTo>
                    <a:pt x="2895" y="6829"/>
                  </a:lnTo>
                  <a:cubicBezTo>
                    <a:pt x="2504" y="6992"/>
                    <a:pt x="2277" y="7382"/>
                    <a:pt x="2277" y="7805"/>
                  </a:cubicBezTo>
                  <a:lnTo>
                    <a:pt x="2277" y="8976"/>
                  </a:lnTo>
                  <a:lnTo>
                    <a:pt x="521" y="8976"/>
                  </a:lnTo>
                  <a:lnTo>
                    <a:pt x="521" y="8813"/>
                  </a:lnTo>
                  <a:cubicBezTo>
                    <a:pt x="1073" y="8065"/>
                    <a:pt x="1756" y="7187"/>
                    <a:pt x="2504" y="6146"/>
                  </a:cubicBezTo>
                  <a:cubicBezTo>
                    <a:pt x="2602" y="6016"/>
                    <a:pt x="2569" y="5854"/>
                    <a:pt x="2439" y="5756"/>
                  </a:cubicBezTo>
                  <a:cubicBezTo>
                    <a:pt x="2401" y="5718"/>
                    <a:pt x="2347" y="5699"/>
                    <a:pt x="2292" y="5699"/>
                  </a:cubicBezTo>
                  <a:cubicBezTo>
                    <a:pt x="2208" y="5699"/>
                    <a:pt x="2121" y="5742"/>
                    <a:pt x="2082" y="5821"/>
                  </a:cubicBezTo>
                  <a:cubicBezTo>
                    <a:pt x="1496" y="6602"/>
                    <a:pt x="976" y="7285"/>
                    <a:pt x="521" y="7903"/>
                  </a:cubicBezTo>
                  <a:lnTo>
                    <a:pt x="521" y="4911"/>
                  </a:lnTo>
                  <a:cubicBezTo>
                    <a:pt x="1431" y="3675"/>
                    <a:pt x="2504" y="2212"/>
                    <a:pt x="3740" y="553"/>
                  </a:cubicBezTo>
                  <a:lnTo>
                    <a:pt x="9008" y="553"/>
                  </a:lnTo>
                  <a:cubicBezTo>
                    <a:pt x="9171" y="553"/>
                    <a:pt x="9268" y="423"/>
                    <a:pt x="9268" y="293"/>
                  </a:cubicBezTo>
                  <a:cubicBezTo>
                    <a:pt x="9268" y="130"/>
                    <a:pt x="9138" y="0"/>
                    <a:pt x="9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-1447150" y="1800700"/>
              <a:ext cx="82950" cy="36425"/>
            </a:xfrm>
            <a:custGeom>
              <a:avLst/>
              <a:gdLst/>
              <a:ahLst/>
              <a:cxnLst/>
              <a:rect l="l" t="t" r="r" b="b"/>
              <a:pathLst>
                <a:path w="3318" h="1457" extrusionOk="0">
                  <a:moveTo>
                    <a:pt x="301" y="1"/>
                  </a:moveTo>
                  <a:cubicBezTo>
                    <a:pt x="265" y="1"/>
                    <a:pt x="229" y="9"/>
                    <a:pt x="196" y="26"/>
                  </a:cubicBezTo>
                  <a:cubicBezTo>
                    <a:pt x="65" y="91"/>
                    <a:pt x="0" y="253"/>
                    <a:pt x="65" y="383"/>
                  </a:cubicBezTo>
                  <a:cubicBezTo>
                    <a:pt x="326" y="1034"/>
                    <a:pt x="944" y="1457"/>
                    <a:pt x="1659" y="1457"/>
                  </a:cubicBezTo>
                  <a:cubicBezTo>
                    <a:pt x="2342" y="1457"/>
                    <a:pt x="2992" y="1034"/>
                    <a:pt x="3252" y="383"/>
                  </a:cubicBezTo>
                  <a:cubicBezTo>
                    <a:pt x="3317" y="253"/>
                    <a:pt x="3252" y="91"/>
                    <a:pt x="3122" y="26"/>
                  </a:cubicBezTo>
                  <a:cubicBezTo>
                    <a:pt x="3080" y="9"/>
                    <a:pt x="3040" y="1"/>
                    <a:pt x="3003" y="1"/>
                  </a:cubicBezTo>
                  <a:cubicBezTo>
                    <a:pt x="2897" y="1"/>
                    <a:pt x="2813" y="68"/>
                    <a:pt x="2765" y="188"/>
                  </a:cubicBezTo>
                  <a:cubicBezTo>
                    <a:pt x="2569" y="611"/>
                    <a:pt x="2147" y="904"/>
                    <a:pt x="1659" y="904"/>
                  </a:cubicBezTo>
                  <a:cubicBezTo>
                    <a:pt x="1171" y="904"/>
                    <a:pt x="748" y="611"/>
                    <a:pt x="553" y="188"/>
                  </a:cubicBezTo>
                  <a:cubicBezTo>
                    <a:pt x="505" y="68"/>
                    <a:pt x="403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-1433325" y="1761500"/>
              <a:ext cx="13850" cy="19525"/>
            </a:xfrm>
            <a:custGeom>
              <a:avLst/>
              <a:gdLst/>
              <a:ahLst/>
              <a:cxnLst/>
              <a:rect l="l" t="t" r="r" b="b"/>
              <a:pathLst>
                <a:path w="554" h="781" extrusionOk="0">
                  <a:moveTo>
                    <a:pt x="260" y="0"/>
                  </a:moveTo>
                  <a:cubicBezTo>
                    <a:pt x="130" y="0"/>
                    <a:pt x="0" y="98"/>
                    <a:pt x="0" y="260"/>
                  </a:cubicBezTo>
                  <a:lnTo>
                    <a:pt x="0" y="521"/>
                  </a:lnTo>
                  <a:cubicBezTo>
                    <a:pt x="0" y="683"/>
                    <a:pt x="130" y="781"/>
                    <a:pt x="260" y="781"/>
                  </a:cubicBezTo>
                  <a:cubicBezTo>
                    <a:pt x="423" y="781"/>
                    <a:pt x="553" y="683"/>
                    <a:pt x="553" y="521"/>
                  </a:cubicBezTo>
                  <a:lnTo>
                    <a:pt x="553" y="260"/>
                  </a:lnTo>
                  <a:cubicBezTo>
                    <a:pt x="553" y="98"/>
                    <a:pt x="423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-1393500" y="1761500"/>
              <a:ext cx="13850" cy="19525"/>
            </a:xfrm>
            <a:custGeom>
              <a:avLst/>
              <a:gdLst/>
              <a:ahLst/>
              <a:cxnLst/>
              <a:rect l="l" t="t" r="r" b="b"/>
              <a:pathLst>
                <a:path w="554" h="781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521"/>
                  </a:lnTo>
                  <a:cubicBezTo>
                    <a:pt x="1" y="683"/>
                    <a:pt x="131" y="781"/>
                    <a:pt x="261" y="781"/>
                  </a:cubicBezTo>
                  <a:cubicBezTo>
                    <a:pt x="423" y="781"/>
                    <a:pt x="554" y="683"/>
                    <a:pt x="554" y="521"/>
                  </a:cubicBezTo>
                  <a:lnTo>
                    <a:pt x="554" y="260"/>
                  </a:lnTo>
                  <a:cubicBezTo>
                    <a:pt x="554" y="98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-1637400" y="1670450"/>
              <a:ext cx="462625" cy="334975"/>
            </a:xfrm>
            <a:custGeom>
              <a:avLst/>
              <a:gdLst/>
              <a:ahLst/>
              <a:cxnLst/>
              <a:rect l="l" t="t" r="r" b="b"/>
              <a:pathLst>
                <a:path w="18505" h="13399" extrusionOk="0">
                  <a:moveTo>
                    <a:pt x="2798" y="0"/>
                  </a:moveTo>
                  <a:cubicBezTo>
                    <a:pt x="2440" y="0"/>
                    <a:pt x="2147" y="325"/>
                    <a:pt x="2147" y="683"/>
                  </a:cubicBezTo>
                  <a:lnTo>
                    <a:pt x="2147" y="11154"/>
                  </a:lnTo>
                  <a:lnTo>
                    <a:pt x="684" y="11154"/>
                  </a:lnTo>
                  <a:cubicBezTo>
                    <a:pt x="326" y="11154"/>
                    <a:pt x="1" y="11447"/>
                    <a:pt x="1" y="11837"/>
                  </a:cubicBezTo>
                  <a:lnTo>
                    <a:pt x="1" y="12715"/>
                  </a:lnTo>
                  <a:cubicBezTo>
                    <a:pt x="1" y="13105"/>
                    <a:pt x="326" y="13398"/>
                    <a:pt x="684" y="13398"/>
                  </a:cubicBezTo>
                  <a:lnTo>
                    <a:pt x="5659" y="13398"/>
                  </a:lnTo>
                  <a:cubicBezTo>
                    <a:pt x="5789" y="13398"/>
                    <a:pt x="5919" y="13268"/>
                    <a:pt x="5919" y="13138"/>
                  </a:cubicBezTo>
                  <a:cubicBezTo>
                    <a:pt x="5919" y="12975"/>
                    <a:pt x="5789" y="12878"/>
                    <a:pt x="5659" y="12878"/>
                  </a:cubicBezTo>
                  <a:lnTo>
                    <a:pt x="684" y="12878"/>
                  </a:lnTo>
                  <a:cubicBezTo>
                    <a:pt x="619" y="12878"/>
                    <a:pt x="554" y="12813"/>
                    <a:pt x="554" y="12715"/>
                  </a:cubicBezTo>
                  <a:lnTo>
                    <a:pt x="554" y="11837"/>
                  </a:lnTo>
                  <a:cubicBezTo>
                    <a:pt x="554" y="11740"/>
                    <a:pt x="619" y="11675"/>
                    <a:pt x="684" y="11675"/>
                  </a:cubicBezTo>
                  <a:lnTo>
                    <a:pt x="5887" y="11675"/>
                  </a:lnTo>
                  <a:cubicBezTo>
                    <a:pt x="6049" y="11675"/>
                    <a:pt x="6180" y="11577"/>
                    <a:pt x="6180" y="11414"/>
                  </a:cubicBezTo>
                  <a:cubicBezTo>
                    <a:pt x="6180" y="11252"/>
                    <a:pt x="6049" y="11154"/>
                    <a:pt x="5887" y="11154"/>
                  </a:cubicBezTo>
                  <a:lnTo>
                    <a:pt x="2667" y="11154"/>
                  </a:lnTo>
                  <a:lnTo>
                    <a:pt x="2667" y="683"/>
                  </a:lnTo>
                  <a:cubicBezTo>
                    <a:pt x="2667" y="618"/>
                    <a:pt x="2732" y="553"/>
                    <a:pt x="2798" y="553"/>
                  </a:cubicBezTo>
                  <a:lnTo>
                    <a:pt x="15740" y="553"/>
                  </a:lnTo>
                  <a:cubicBezTo>
                    <a:pt x="15805" y="553"/>
                    <a:pt x="15838" y="618"/>
                    <a:pt x="15838" y="683"/>
                  </a:cubicBezTo>
                  <a:lnTo>
                    <a:pt x="15838" y="11154"/>
                  </a:lnTo>
                  <a:lnTo>
                    <a:pt x="12618" y="11154"/>
                  </a:lnTo>
                  <a:cubicBezTo>
                    <a:pt x="12488" y="11154"/>
                    <a:pt x="12358" y="11252"/>
                    <a:pt x="12358" y="11414"/>
                  </a:cubicBezTo>
                  <a:cubicBezTo>
                    <a:pt x="12358" y="11577"/>
                    <a:pt x="12488" y="11675"/>
                    <a:pt x="12618" y="11675"/>
                  </a:cubicBezTo>
                  <a:lnTo>
                    <a:pt x="17822" y="11675"/>
                  </a:lnTo>
                  <a:cubicBezTo>
                    <a:pt x="17919" y="11675"/>
                    <a:pt x="17984" y="11740"/>
                    <a:pt x="17984" y="11837"/>
                  </a:cubicBezTo>
                  <a:lnTo>
                    <a:pt x="17984" y="12715"/>
                  </a:lnTo>
                  <a:cubicBezTo>
                    <a:pt x="17984" y="12813"/>
                    <a:pt x="17919" y="12878"/>
                    <a:pt x="17822" y="12878"/>
                  </a:cubicBezTo>
                  <a:lnTo>
                    <a:pt x="12879" y="12878"/>
                  </a:lnTo>
                  <a:cubicBezTo>
                    <a:pt x="12716" y="12878"/>
                    <a:pt x="12618" y="12975"/>
                    <a:pt x="12618" y="13138"/>
                  </a:cubicBezTo>
                  <a:cubicBezTo>
                    <a:pt x="12618" y="13268"/>
                    <a:pt x="12716" y="13398"/>
                    <a:pt x="12879" y="13398"/>
                  </a:cubicBezTo>
                  <a:lnTo>
                    <a:pt x="17822" y="13398"/>
                  </a:lnTo>
                  <a:cubicBezTo>
                    <a:pt x="18212" y="13398"/>
                    <a:pt x="18505" y="13105"/>
                    <a:pt x="18505" y="12715"/>
                  </a:cubicBezTo>
                  <a:lnTo>
                    <a:pt x="18505" y="11837"/>
                  </a:lnTo>
                  <a:cubicBezTo>
                    <a:pt x="18505" y="11447"/>
                    <a:pt x="18212" y="11154"/>
                    <a:pt x="17822" y="11154"/>
                  </a:cubicBezTo>
                  <a:lnTo>
                    <a:pt x="16391" y="11154"/>
                  </a:lnTo>
                  <a:lnTo>
                    <a:pt x="16391" y="683"/>
                  </a:lnTo>
                  <a:cubicBezTo>
                    <a:pt x="16391" y="293"/>
                    <a:pt x="16098" y="0"/>
                    <a:pt x="15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18"/>
          <p:cNvGrpSpPr/>
          <p:nvPr/>
        </p:nvGrpSpPr>
        <p:grpSpPr>
          <a:xfrm>
            <a:off x="1550625" y="4167654"/>
            <a:ext cx="457212" cy="289567"/>
            <a:chOff x="-2317325" y="1975913"/>
            <a:chExt cx="462625" cy="303275"/>
          </a:xfrm>
        </p:grpSpPr>
        <p:sp>
          <p:nvSpPr>
            <p:cNvPr id="390" name="Google Shape;390;p18"/>
            <p:cNvSpPr/>
            <p:nvPr/>
          </p:nvSpPr>
          <p:spPr>
            <a:xfrm>
              <a:off x="-2147400" y="1982413"/>
              <a:ext cx="289450" cy="289450"/>
            </a:xfrm>
            <a:custGeom>
              <a:avLst/>
              <a:gdLst/>
              <a:ahLst/>
              <a:cxnLst/>
              <a:rect l="l" t="t" r="r" b="b"/>
              <a:pathLst>
                <a:path w="11578" h="11578" extrusionOk="0">
                  <a:moveTo>
                    <a:pt x="5789" y="1"/>
                  </a:moveTo>
                  <a:cubicBezTo>
                    <a:pt x="2602" y="1"/>
                    <a:pt x="0" y="2602"/>
                    <a:pt x="0" y="5789"/>
                  </a:cubicBezTo>
                  <a:cubicBezTo>
                    <a:pt x="0" y="8976"/>
                    <a:pt x="2602" y="11578"/>
                    <a:pt x="5789" y="11578"/>
                  </a:cubicBezTo>
                  <a:cubicBezTo>
                    <a:pt x="8976" y="11578"/>
                    <a:pt x="11577" y="8976"/>
                    <a:pt x="11577" y="5789"/>
                  </a:cubicBezTo>
                  <a:cubicBezTo>
                    <a:pt x="11577" y="2602"/>
                    <a:pt x="8976" y="1"/>
                    <a:pt x="57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-2074225" y="2127138"/>
              <a:ext cx="159225" cy="76050"/>
            </a:xfrm>
            <a:custGeom>
              <a:avLst/>
              <a:gdLst/>
              <a:ahLst/>
              <a:cxnLst/>
              <a:rect l="l" t="t" r="r" b="b"/>
              <a:pathLst>
                <a:path w="6369" h="3042" extrusionOk="0">
                  <a:moveTo>
                    <a:pt x="3130" y="0"/>
                  </a:moveTo>
                  <a:cubicBezTo>
                    <a:pt x="2996" y="0"/>
                    <a:pt x="2862" y="11"/>
                    <a:pt x="2732" y="33"/>
                  </a:cubicBezTo>
                  <a:lnTo>
                    <a:pt x="748" y="456"/>
                  </a:lnTo>
                  <a:lnTo>
                    <a:pt x="0" y="2049"/>
                  </a:lnTo>
                  <a:lnTo>
                    <a:pt x="2829" y="2244"/>
                  </a:lnTo>
                  <a:cubicBezTo>
                    <a:pt x="3902" y="2277"/>
                    <a:pt x="4976" y="2537"/>
                    <a:pt x="6049" y="3025"/>
                  </a:cubicBezTo>
                  <a:cubicBezTo>
                    <a:pt x="6078" y="3036"/>
                    <a:pt x="6107" y="3042"/>
                    <a:pt x="6136" y="3042"/>
                  </a:cubicBezTo>
                  <a:cubicBezTo>
                    <a:pt x="6264" y="3042"/>
                    <a:pt x="6368" y="2930"/>
                    <a:pt x="6341" y="2797"/>
                  </a:cubicBezTo>
                  <a:cubicBezTo>
                    <a:pt x="6016" y="1561"/>
                    <a:pt x="5106" y="553"/>
                    <a:pt x="3935" y="130"/>
                  </a:cubicBezTo>
                  <a:cubicBezTo>
                    <a:pt x="3675" y="44"/>
                    <a:pt x="3400" y="0"/>
                    <a:pt x="3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-2147400" y="1997863"/>
              <a:ext cx="143925" cy="258550"/>
            </a:xfrm>
            <a:custGeom>
              <a:avLst/>
              <a:gdLst/>
              <a:ahLst/>
              <a:cxnLst/>
              <a:rect l="l" t="t" r="r" b="b"/>
              <a:pathLst>
                <a:path w="5757" h="10342" extrusionOk="0">
                  <a:moveTo>
                    <a:pt x="3187" y="1"/>
                  </a:moveTo>
                  <a:cubicBezTo>
                    <a:pt x="1301" y="976"/>
                    <a:pt x="0" y="2927"/>
                    <a:pt x="0" y="5171"/>
                  </a:cubicBezTo>
                  <a:cubicBezTo>
                    <a:pt x="0" y="7448"/>
                    <a:pt x="1301" y="9399"/>
                    <a:pt x="3220" y="10342"/>
                  </a:cubicBezTo>
                  <a:cubicBezTo>
                    <a:pt x="4748" y="9171"/>
                    <a:pt x="5756" y="7285"/>
                    <a:pt x="5756" y="5204"/>
                  </a:cubicBezTo>
                  <a:cubicBezTo>
                    <a:pt x="5756" y="3090"/>
                    <a:pt x="4748" y="1204"/>
                    <a:pt x="3187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-2310825" y="1983238"/>
              <a:ext cx="289450" cy="288625"/>
            </a:xfrm>
            <a:custGeom>
              <a:avLst/>
              <a:gdLst/>
              <a:ahLst/>
              <a:cxnLst/>
              <a:rect l="l" t="t" r="r" b="b"/>
              <a:pathLst>
                <a:path w="11578" h="11545" extrusionOk="0">
                  <a:moveTo>
                    <a:pt x="5789" y="0"/>
                  </a:moveTo>
                  <a:cubicBezTo>
                    <a:pt x="2602" y="0"/>
                    <a:pt x="1" y="2569"/>
                    <a:pt x="1" y="5789"/>
                  </a:cubicBezTo>
                  <a:cubicBezTo>
                    <a:pt x="1" y="8976"/>
                    <a:pt x="2602" y="11545"/>
                    <a:pt x="5789" y="11545"/>
                  </a:cubicBezTo>
                  <a:cubicBezTo>
                    <a:pt x="8976" y="11545"/>
                    <a:pt x="11578" y="8976"/>
                    <a:pt x="11578" y="5789"/>
                  </a:cubicBezTo>
                  <a:cubicBezTo>
                    <a:pt x="11578" y="2569"/>
                    <a:pt x="8976" y="0"/>
                    <a:pt x="5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-2310825" y="1983238"/>
              <a:ext cx="165875" cy="288625"/>
            </a:xfrm>
            <a:custGeom>
              <a:avLst/>
              <a:gdLst/>
              <a:ahLst/>
              <a:cxnLst/>
              <a:rect l="l" t="t" r="r" b="b"/>
              <a:pathLst>
                <a:path w="6635" h="11545" extrusionOk="0">
                  <a:moveTo>
                    <a:pt x="5789" y="0"/>
                  </a:moveTo>
                  <a:cubicBezTo>
                    <a:pt x="2602" y="0"/>
                    <a:pt x="1" y="2569"/>
                    <a:pt x="1" y="5789"/>
                  </a:cubicBezTo>
                  <a:cubicBezTo>
                    <a:pt x="1" y="8976"/>
                    <a:pt x="2602" y="11545"/>
                    <a:pt x="5789" y="11545"/>
                  </a:cubicBezTo>
                  <a:cubicBezTo>
                    <a:pt x="6082" y="11545"/>
                    <a:pt x="6375" y="11545"/>
                    <a:pt x="6635" y="11480"/>
                  </a:cubicBezTo>
                  <a:cubicBezTo>
                    <a:pt x="3838" y="11090"/>
                    <a:pt x="1692" y="8683"/>
                    <a:pt x="1692" y="5789"/>
                  </a:cubicBezTo>
                  <a:cubicBezTo>
                    <a:pt x="1692" y="2862"/>
                    <a:pt x="3838" y="456"/>
                    <a:pt x="6635" y="65"/>
                  </a:cubicBezTo>
                  <a:cubicBezTo>
                    <a:pt x="6375" y="0"/>
                    <a:pt x="6082" y="0"/>
                    <a:pt x="578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-2258625" y="2143788"/>
              <a:ext cx="185750" cy="78500"/>
            </a:xfrm>
            <a:custGeom>
              <a:avLst/>
              <a:gdLst/>
              <a:ahLst/>
              <a:cxnLst/>
              <a:rect l="l" t="t" r="r" b="b"/>
              <a:pathLst>
                <a:path w="7430" h="3140" extrusionOk="0">
                  <a:moveTo>
                    <a:pt x="233" y="0"/>
                  </a:moveTo>
                  <a:cubicBezTo>
                    <a:pt x="104" y="0"/>
                    <a:pt x="0" y="112"/>
                    <a:pt x="27" y="245"/>
                  </a:cubicBezTo>
                  <a:cubicBezTo>
                    <a:pt x="417" y="1903"/>
                    <a:pt x="1913" y="3139"/>
                    <a:pt x="3701" y="3139"/>
                  </a:cubicBezTo>
                  <a:cubicBezTo>
                    <a:pt x="5490" y="3139"/>
                    <a:pt x="6986" y="1903"/>
                    <a:pt x="7376" y="245"/>
                  </a:cubicBezTo>
                  <a:cubicBezTo>
                    <a:pt x="7429" y="112"/>
                    <a:pt x="7308" y="0"/>
                    <a:pt x="7173" y="0"/>
                  </a:cubicBezTo>
                  <a:cubicBezTo>
                    <a:pt x="7143" y="0"/>
                    <a:pt x="7113" y="6"/>
                    <a:pt x="7083" y="17"/>
                  </a:cubicBezTo>
                  <a:cubicBezTo>
                    <a:pt x="5962" y="554"/>
                    <a:pt x="4831" y="822"/>
                    <a:pt x="3701" y="822"/>
                  </a:cubicBezTo>
                  <a:cubicBezTo>
                    <a:pt x="2571" y="822"/>
                    <a:pt x="1441" y="554"/>
                    <a:pt x="319" y="17"/>
                  </a:cubicBezTo>
                  <a:cubicBezTo>
                    <a:pt x="290" y="6"/>
                    <a:pt x="26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-2317325" y="1976738"/>
              <a:ext cx="302475" cy="302450"/>
            </a:xfrm>
            <a:custGeom>
              <a:avLst/>
              <a:gdLst/>
              <a:ahLst/>
              <a:cxnLst/>
              <a:rect l="l" t="t" r="r" b="b"/>
              <a:pathLst>
                <a:path w="12099" h="12098" extrusionOk="0">
                  <a:moveTo>
                    <a:pt x="6049" y="0"/>
                  </a:moveTo>
                  <a:cubicBezTo>
                    <a:pt x="2700" y="0"/>
                    <a:pt x="1" y="2699"/>
                    <a:pt x="1" y="6049"/>
                  </a:cubicBezTo>
                  <a:cubicBezTo>
                    <a:pt x="1" y="9366"/>
                    <a:pt x="2700" y="12097"/>
                    <a:pt x="6049" y="12097"/>
                  </a:cubicBezTo>
                  <a:cubicBezTo>
                    <a:pt x="9399" y="12097"/>
                    <a:pt x="12098" y="9366"/>
                    <a:pt x="12098" y="6049"/>
                  </a:cubicBezTo>
                  <a:cubicBezTo>
                    <a:pt x="12098" y="5041"/>
                    <a:pt x="11838" y="4033"/>
                    <a:pt x="11383" y="3155"/>
                  </a:cubicBezTo>
                  <a:cubicBezTo>
                    <a:pt x="11339" y="3068"/>
                    <a:pt x="11253" y="3025"/>
                    <a:pt x="11161" y="3025"/>
                  </a:cubicBezTo>
                  <a:cubicBezTo>
                    <a:pt x="11115" y="3025"/>
                    <a:pt x="11068" y="3035"/>
                    <a:pt x="11025" y="3057"/>
                  </a:cubicBezTo>
                  <a:cubicBezTo>
                    <a:pt x="10895" y="3122"/>
                    <a:pt x="10830" y="3285"/>
                    <a:pt x="10895" y="3415"/>
                  </a:cubicBezTo>
                  <a:cubicBezTo>
                    <a:pt x="11318" y="4228"/>
                    <a:pt x="11545" y="5106"/>
                    <a:pt x="11545" y="6016"/>
                  </a:cubicBezTo>
                  <a:cubicBezTo>
                    <a:pt x="11545" y="9073"/>
                    <a:pt x="9074" y="11545"/>
                    <a:pt x="6049" y="11545"/>
                  </a:cubicBezTo>
                  <a:cubicBezTo>
                    <a:pt x="3025" y="11545"/>
                    <a:pt x="554" y="9073"/>
                    <a:pt x="554" y="6049"/>
                  </a:cubicBezTo>
                  <a:cubicBezTo>
                    <a:pt x="554" y="2992"/>
                    <a:pt x="3025" y="521"/>
                    <a:pt x="6049" y="521"/>
                  </a:cubicBezTo>
                  <a:cubicBezTo>
                    <a:pt x="7675" y="521"/>
                    <a:pt x="9236" y="1236"/>
                    <a:pt x="10277" y="2504"/>
                  </a:cubicBezTo>
                  <a:cubicBezTo>
                    <a:pt x="10329" y="2574"/>
                    <a:pt x="10400" y="2606"/>
                    <a:pt x="10475" y="2606"/>
                  </a:cubicBezTo>
                  <a:cubicBezTo>
                    <a:pt x="10539" y="2606"/>
                    <a:pt x="10607" y="2582"/>
                    <a:pt x="10667" y="2537"/>
                  </a:cubicBezTo>
                  <a:cubicBezTo>
                    <a:pt x="10765" y="2439"/>
                    <a:pt x="10797" y="2277"/>
                    <a:pt x="10700" y="2179"/>
                  </a:cubicBezTo>
                  <a:cubicBezTo>
                    <a:pt x="9562" y="781"/>
                    <a:pt x="7838" y="0"/>
                    <a:pt x="6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-2066925" y="1975913"/>
              <a:ext cx="212225" cy="278875"/>
            </a:xfrm>
            <a:custGeom>
              <a:avLst/>
              <a:gdLst/>
              <a:ahLst/>
              <a:cxnLst/>
              <a:rect l="l" t="t" r="r" b="b"/>
              <a:pathLst>
                <a:path w="8489" h="11155" extrusionOk="0">
                  <a:moveTo>
                    <a:pt x="2440" y="1"/>
                  </a:moveTo>
                  <a:cubicBezTo>
                    <a:pt x="1659" y="1"/>
                    <a:pt x="911" y="163"/>
                    <a:pt x="196" y="423"/>
                  </a:cubicBezTo>
                  <a:cubicBezTo>
                    <a:pt x="66" y="488"/>
                    <a:pt x="1" y="651"/>
                    <a:pt x="66" y="781"/>
                  </a:cubicBezTo>
                  <a:cubicBezTo>
                    <a:pt x="91" y="883"/>
                    <a:pt x="196" y="964"/>
                    <a:pt x="303" y="964"/>
                  </a:cubicBezTo>
                  <a:cubicBezTo>
                    <a:pt x="332" y="964"/>
                    <a:pt x="363" y="958"/>
                    <a:pt x="391" y="944"/>
                  </a:cubicBezTo>
                  <a:cubicBezTo>
                    <a:pt x="1041" y="684"/>
                    <a:pt x="1724" y="554"/>
                    <a:pt x="2440" y="554"/>
                  </a:cubicBezTo>
                  <a:cubicBezTo>
                    <a:pt x="5464" y="554"/>
                    <a:pt x="7936" y="3025"/>
                    <a:pt x="7936" y="6049"/>
                  </a:cubicBezTo>
                  <a:cubicBezTo>
                    <a:pt x="7936" y="7903"/>
                    <a:pt x="7025" y="9626"/>
                    <a:pt x="5497" y="10635"/>
                  </a:cubicBezTo>
                  <a:cubicBezTo>
                    <a:pt x="5367" y="10732"/>
                    <a:pt x="5334" y="10895"/>
                    <a:pt x="5432" y="11025"/>
                  </a:cubicBezTo>
                  <a:cubicBezTo>
                    <a:pt x="5464" y="11090"/>
                    <a:pt x="5562" y="11155"/>
                    <a:pt x="5659" y="11155"/>
                  </a:cubicBezTo>
                  <a:cubicBezTo>
                    <a:pt x="5692" y="11155"/>
                    <a:pt x="5757" y="11122"/>
                    <a:pt x="5789" y="11090"/>
                  </a:cubicBezTo>
                  <a:cubicBezTo>
                    <a:pt x="7480" y="9984"/>
                    <a:pt x="8488" y="8098"/>
                    <a:pt x="8488" y="6082"/>
                  </a:cubicBezTo>
                  <a:cubicBezTo>
                    <a:pt x="8488" y="2732"/>
                    <a:pt x="5757" y="1"/>
                    <a:pt x="2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-2066925" y="2254563"/>
              <a:ext cx="122800" cy="24625"/>
            </a:xfrm>
            <a:custGeom>
              <a:avLst/>
              <a:gdLst/>
              <a:ahLst/>
              <a:cxnLst/>
              <a:rect l="l" t="t" r="r" b="b"/>
              <a:pathLst>
                <a:path w="4912" h="985" extrusionOk="0">
                  <a:moveTo>
                    <a:pt x="4590" y="1"/>
                  </a:moveTo>
                  <a:cubicBezTo>
                    <a:pt x="4567" y="1"/>
                    <a:pt x="4543" y="3"/>
                    <a:pt x="4521" y="9"/>
                  </a:cubicBezTo>
                  <a:cubicBezTo>
                    <a:pt x="3838" y="302"/>
                    <a:pt x="3155" y="432"/>
                    <a:pt x="2440" y="432"/>
                  </a:cubicBezTo>
                  <a:cubicBezTo>
                    <a:pt x="1724" y="432"/>
                    <a:pt x="1041" y="302"/>
                    <a:pt x="391" y="41"/>
                  </a:cubicBezTo>
                  <a:cubicBezTo>
                    <a:pt x="357" y="25"/>
                    <a:pt x="322" y="16"/>
                    <a:pt x="286" y="16"/>
                  </a:cubicBezTo>
                  <a:cubicBezTo>
                    <a:pt x="183" y="16"/>
                    <a:pt x="82" y="83"/>
                    <a:pt x="33" y="204"/>
                  </a:cubicBezTo>
                  <a:cubicBezTo>
                    <a:pt x="1" y="334"/>
                    <a:pt x="66" y="497"/>
                    <a:pt x="196" y="562"/>
                  </a:cubicBezTo>
                  <a:cubicBezTo>
                    <a:pt x="911" y="822"/>
                    <a:pt x="1659" y="984"/>
                    <a:pt x="2440" y="984"/>
                  </a:cubicBezTo>
                  <a:cubicBezTo>
                    <a:pt x="3220" y="984"/>
                    <a:pt x="4001" y="822"/>
                    <a:pt x="4716" y="529"/>
                  </a:cubicBezTo>
                  <a:cubicBezTo>
                    <a:pt x="4846" y="464"/>
                    <a:pt x="4911" y="302"/>
                    <a:pt x="4879" y="171"/>
                  </a:cubicBezTo>
                  <a:cubicBezTo>
                    <a:pt x="4825" y="64"/>
                    <a:pt x="4704" y="1"/>
                    <a:pt x="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-2266100" y="2136863"/>
              <a:ext cx="200025" cy="91925"/>
            </a:xfrm>
            <a:custGeom>
              <a:avLst/>
              <a:gdLst/>
              <a:ahLst/>
              <a:cxnLst/>
              <a:rect l="l" t="t" r="r" b="b"/>
              <a:pathLst>
                <a:path w="8001" h="3677" extrusionOk="0">
                  <a:moveTo>
                    <a:pt x="535" y="0"/>
                  </a:moveTo>
                  <a:cubicBezTo>
                    <a:pt x="423" y="0"/>
                    <a:pt x="312" y="36"/>
                    <a:pt x="228" y="99"/>
                  </a:cubicBezTo>
                  <a:cubicBezTo>
                    <a:pt x="66" y="229"/>
                    <a:pt x="0" y="424"/>
                    <a:pt x="66" y="587"/>
                  </a:cubicBezTo>
                  <a:cubicBezTo>
                    <a:pt x="228" y="1335"/>
                    <a:pt x="618" y="1985"/>
                    <a:pt x="1171" y="2538"/>
                  </a:cubicBezTo>
                  <a:cubicBezTo>
                    <a:pt x="1220" y="2587"/>
                    <a:pt x="1285" y="2611"/>
                    <a:pt x="1350" y="2611"/>
                  </a:cubicBezTo>
                  <a:cubicBezTo>
                    <a:pt x="1415" y="2611"/>
                    <a:pt x="1480" y="2587"/>
                    <a:pt x="1529" y="2538"/>
                  </a:cubicBezTo>
                  <a:cubicBezTo>
                    <a:pt x="1659" y="2408"/>
                    <a:pt x="1626" y="2245"/>
                    <a:pt x="1529" y="2148"/>
                  </a:cubicBezTo>
                  <a:cubicBezTo>
                    <a:pt x="1106" y="1725"/>
                    <a:pt x="781" y="1172"/>
                    <a:pt x="618" y="587"/>
                  </a:cubicBezTo>
                  <a:lnTo>
                    <a:pt x="618" y="587"/>
                  </a:lnTo>
                  <a:cubicBezTo>
                    <a:pt x="1740" y="1091"/>
                    <a:pt x="2870" y="1343"/>
                    <a:pt x="4000" y="1343"/>
                  </a:cubicBezTo>
                  <a:cubicBezTo>
                    <a:pt x="5130" y="1343"/>
                    <a:pt x="6261" y="1091"/>
                    <a:pt x="7382" y="587"/>
                  </a:cubicBezTo>
                  <a:lnTo>
                    <a:pt x="7382" y="587"/>
                  </a:lnTo>
                  <a:cubicBezTo>
                    <a:pt x="7187" y="1302"/>
                    <a:pt x="6765" y="1920"/>
                    <a:pt x="6179" y="2375"/>
                  </a:cubicBezTo>
                  <a:cubicBezTo>
                    <a:pt x="5561" y="2896"/>
                    <a:pt x="4813" y="3156"/>
                    <a:pt x="4000" y="3156"/>
                  </a:cubicBezTo>
                  <a:cubicBezTo>
                    <a:pt x="3448" y="3156"/>
                    <a:pt x="2927" y="3026"/>
                    <a:pt x="2407" y="2766"/>
                  </a:cubicBezTo>
                  <a:cubicBezTo>
                    <a:pt x="2372" y="2748"/>
                    <a:pt x="2335" y="2740"/>
                    <a:pt x="2298" y="2740"/>
                  </a:cubicBezTo>
                  <a:cubicBezTo>
                    <a:pt x="2197" y="2740"/>
                    <a:pt x="2097" y="2801"/>
                    <a:pt x="2049" y="2896"/>
                  </a:cubicBezTo>
                  <a:cubicBezTo>
                    <a:pt x="1984" y="3026"/>
                    <a:pt x="2049" y="3188"/>
                    <a:pt x="2179" y="3254"/>
                  </a:cubicBezTo>
                  <a:cubicBezTo>
                    <a:pt x="2732" y="3546"/>
                    <a:pt x="3350" y="3676"/>
                    <a:pt x="4000" y="3676"/>
                  </a:cubicBezTo>
                  <a:cubicBezTo>
                    <a:pt x="4911" y="3676"/>
                    <a:pt x="5789" y="3384"/>
                    <a:pt x="6537" y="2798"/>
                  </a:cubicBezTo>
                  <a:cubicBezTo>
                    <a:pt x="7220" y="2245"/>
                    <a:pt x="7740" y="1465"/>
                    <a:pt x="7935" y="587"/>
                  </a:cubicBezTo>
                  <a:cubicBezTo>
                    <a:pt x="8000" y="424"/>
                    <a:pt x="7935" y="229"/>
                    <a:pt x="7773" y="99"/>
                  </a:cubicBezTo>
                  <a:cubicBezTo>
                    <a:pt x="7689" y="36"/>
                    <a:pt x="7578" y="0"/>
                    <a:pt x="7466" y="0"/>
                  </a:cubicBezTo>
                  <a:cubicBezTo>
                    <a:pt x="7404" y="0"/>
                    <a:pt x="7342" y="11"/>
                    <a:pt x="7285" y="34"/>
                  </a:cubicBezTo>
                  <a:cubicBezTo>
                    <a:pt x="6179" y="554"/>
                    <a:pt x="5074" y="815"/>
                    <a:pt x="4000" y="815"/>
                  </a:cubicBezTo>
                  <a:cubicBezTo>
                    <a:pt x="2927" y="815"/>
                    <a:pt x="1822" y="554"/>
                    <a:pt x="716" y="34"/>
                  </a:cubicBezTo>
                  <a:cubicBezTo>
                    <a:pt x="658" y="11"/>
                    <a:pt x="597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-2010825" y="2118838"/>
              <a:ext cx="102475" cy="91250"/>
            </a:xfrm>
            <a:custGeom>
              <a:avLst/>
              <a:gdLst/>
              <a:ahLst/>
              <a:cxnLst/>
              <a:rect l="l" t="t" r="r" b="b"/>
              <a:pathLst>
                <a:path w="4099" h="3650" extrusionOk="0">
                  <a:moveTo>
                    <a:pt x="633" y="1"/>
                  </a:moveTo>
                  <a:cubicBezTo>
                    <a:pt x="522" y="1"/>
                    <a:pt x="419" y="93"/>
                    <a:pt x="391" y="235"/>
                  </a:cubicBezTo>
                  <a:cubicBezTo>
                    <a:pt x="358" y="397"/>
                    <a:pt x="456" y="527"/>
                    <a:pt x="619" y="527"/>
                  </a:cubicBezTo>
                  <a:cubicBezTo>
                    <a:pt x="1301" y="658"/>
                    <a:pt x="1952" y="950"/>
                    <a:pt x="2472" y="1438"/>
                  </a:cubicBezTo>
                  <a:cubicBezTo>
                    <a:pt x="2960" y="1861"/>
                    <a:pt x="3318" y="2446"/>
                    <a:pt x="3513" y="3064"/>
                  </a:cubicBezTo>
                  <a:cubicBezTo>
                    <a:pt x="2440" y="2576"/>
                    <a:pt x="1366" y="2316"/>
                    <a:pt x="293" y="2316"/>
                  </a:cubicBezTo>
                  <a:cubicBezTo>
                    <a:pt x="276" y="2313"/>
                    <a:pt x="260" y="2311"/>
                    <a:pt x="245" y="2311"/>
                  </a:cubicBezTo>
                  <a:cubicBezTo>
                    <a:pt x="111" y="2311"/>
                    <a:pt x="33" y="2431"/>
                    <a:pt x="33" y="2576"/>
                  </a:cubicBezTo>
                  <a:cubicBezTo>
                    <a:pt x="1" y="2706"/>
                    <a:pt x="131" y="2836"/>
                    <a:pt x="293" y="2836"/>
                  </a:cubicBezTo>
                  <a:cubicBezTo>
                    <a:pt x="1301" y="2869"/>
                    <a:pt x="2375" y="3129"/>
                    <a:pt x="3383" y="3617"/>
                  </a:cubicBezTo>
                  <a:cubicBezTo>
                    <a:pt x="3448" y="3649"/>
                    <a:pt x="3513" y="3649"/>
                    <a:pt x="3610" y="3649"/>
                  </a:cubicBezTo>
                  <a:cubicBezTo>
                    <a:pt x="3708" y="3649"/>
                    <a:pt x="3805" y="3617"/>
                    <a:pt x="3903" y="3552"/>
                  </a:cubicBezTo>
                  <a:cubicBezTo>
                    <a:pt x="4033" y="3422"/>
                    <a:pt x="4098" y="3227"/>
                    <a:pt x="4066" y="3064"/>
                  </a:cubicBezTo>
                  <a:cubicBezTo>
                    <a:pt x="3870" y="2283"/>
                    <a:pt x="3448" y="1568"/>
                    <a:pt x="2862" y="1015"/>
                  </a:cubicBezTo>
                  <a:cubicBezTo>
                    <a:pt x="2244" y="462"/>
                    <a:pt x="1497" y="105"/>
                    <a:pt x="684" y="7"/>
                  </a:cubicBezTo>
                  <a:cubicBezTo>
                    <a:pt x="667" y="3"/>
                    <a:pt x="650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-2234400" y="2059663"/>
              <a:ext cx="13850" cy="22775"/>
            </a:xfrm>
            <a:custGeom>
              <a:avLst/>
              <a:gdLst/>
              <a:ahLst/>
              <a:cxnLst/>
              <a:rect l="l" t="t" r="r" b="b"/>
              <a:pathLst>
                <a:path w="554" h="911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651"/>
                  </a:lnTo>
                  <a:cubicBezTo>
                    <a:pt x="1" y="781"/>
                    <a:pt x="131" y="911"/>
                    <a:pt x="261" y="911"/>
                  </a:cubicBezTo>
                  <a:cubicBezTo>
                    <a:pt x="423" y="911"/>
                    <a:pt x="554" y="781"/>
                    <a:pt x="554" y="651"/>
                  </a:cubicBezTo>
                  <a:lnTo>
                    <a:pt x="554" y="260"/>
                  </a:lnTo>
                  <a:cubicBezTo>
                    <a:pt x="554" y="98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-2111625" y="2059663"/>
              <a:ext cx="13850" cy="22775"/>
            </a:xfrm>
            <a:custGeom>
              <a:avLst/>
              <a:gdLst/>
              <a:ahLst/>
              <a:cxnLst/>
              <a:rect l="l" t="t" r="r" b="b"/>
              <a:pathLst>
                <a:path w="554" h="911" extrusionOk="0">
                  <a:moveTo>
                    <a:pt x="293" y="0"/>
                  </a:moveTo>
                  <a:cubicBezTo>
                    <a:pt x="130" y="0"/>
                    <a:pt x="0" y="98"/>
                    <a:pt x="0" y="260"/>
                  </a:cubicBezTo>
                  <a:lnTo>
                    <a:pt x="0" y="651"/>
                  </a:lnTo>
                  <a:cubicBezTo>
                    <a:pt x="0" y="781"/>
                    <a:pt x="130" y="911"/>
                    <a:pt x="293" y="911"/>
                  </a:cubicBezTo>
                  <a:cubicBezTo>
                    <a:pt x="423" y="911"/>
                    <a:pt x="553" y="781"/>
                    <a:pt x="553" y="651"/>
                  </a:cubicBezTo>
                  <a:lnTo>
                    <a:pt x="553" y="260"/>
                  </a:lnTo>
                  <a:cubicBezTo>
                    <a:pt x="553" y="98"/>
                    <a:pt x="423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-1965300" y="2044063"/>
              <a:ext cx="45550" cy="34325"/>
            </a:xfrm>
            <a:custGeom>
              <a:avLst/>
              <a:gdLst/>
              <a:ahLst/>
              <a:cxnLst/>
              <a:rect l="l" t="t" r="r" b="b"/>
              <a:pathLst>
                <a:path w="1822" h="1373" extrusionOk="0">
                  <a:moveTo>
                    <a:pt x="297" y="0"/>
                  </a:moveTo>
                  <a:cubicBezTo>
                    <a:pt x="164" y="0"/>
                    <a:pt x="62" y="92"/>
                    <a:pt x="33" y="234"/>
                  </a:cubicBezTo>
                  <a:cubicBezTo>
                    <a:pt x="1" y="364"/>
                    <a:pt x="98" y="494"/>
                    <a:pt x="261" y="527"/>
                  </a:cubicBezTo>
                  <a:lnTo>
                    <a:pt x="326" y="559"/>
                  </a:lnTo>
                  <a:cubicBezTo>
                    <a:pt x="391" y="559"/>
                    <a:pt x="423" y="592"/>
                    <a:pt x="489" y="592"/>
                  </a:cubicBezTo>
                  <a:lnTo>
                    <a:pt x="489" y="1112"/>
                  </a:lnTo>
                  <a:cubicBezTo>
                    <a:pt x="489" y="1242"/>
                    <a:pt x="619" y="1372"/>
                    <a:pt x="749" y="1372"/>
                  </a:cubicBezTo>
                  <a:cubicBezTo>
                    <a:pt x="911" y="1372"/>
                    <a:pt x="1041" y="1242"/>
                    <a:pt x="1041" y="1112"/>
                  </a:cubicBezTo>
                  <a:lnTo>
                    <a:pt x="1041" y="852"/>
                  </a:lnTo>
                  <a:cubicBezTo>
                    <a:pt x="1139" y="917"/>
                    <a:pt x="1236" y="1014"/>
                    <a:pt x="1334" y="1112"/>
                  </a:cubicBezTo>
                  <a:cubicBezTo>
                    <a:pt x="1367" y="1177"/>
                    <a:pt x="1464" y="1210"/>
                    <a:pt x="1529" y="1210"/>
                  </a:cubicBezTo>
                  <a:cubicBezTo>
                    <a:pt x="1594" y="1210"/>
                    <a:pt x="1659" y="1177"/>
                    <a:pt x="1724" y="1112"/>
                  </a:cubicBezTo>
                  <a:cubicBezTo>
                    <a:pt x="1822" y="1014"/>
                    <a:pt x="1822" y="852"/>
                    <a:pt x="1724" y="754"/>
                  </a:cubicBezTo>
                  <a:cubicBezTo>
                    <a:pt x="1367" y="364"/>
                    <a:pt x="944" y="136"/>
                    <a:pt x="423" y="39"/>
                  </a:cubicBezTo>
                  <a:lnTo>
                    <a:pt x="358" y="6"/>
                  </a:lnTo>
                  <a:cubicBezTo>
                    <a:pt x="337" y="2"/>
                    <a:pt x="317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312;p17">
            <a:extLst>
              <a:ext uri="{FF2B5EF4-FFF2-40B4-BE49-F238E27FC236}">
                <a16:creationId xmlns:a16="http://schemas.microsoft.com/office/drawing/2014/main" id="{E0786BC1-9445-8034-EBCC-DF0CC0DB856E}"/>
              </a:ext>
            </a:extLst>
          </p:cNvPr>
          <p:cNvGrpSpPr/>
          <p:nvPr/>
        </p:nvGrpSpPr>
        <p:grpSpPr>
          <a:xfrm rot="1658649">
            <a:off x="5807785" y="1018571"/>
            <a:ext cx="1091512" cy="1638551"/>
            <a:chOff x="-984375" y="1021925"/>
            <a:chExt cx="480500" cy="713025"/>
          </a:xfrm>
        </p:grpSpPr>
        <p:sp>
          <p:nvSpPr>
            <p:cNvPr id="3" name="Google Shape;313;p17">
              <a:extLst>
                <a:ext uri="{FF2B5EF4-FFF2-40B4-BE49-F238E27FC236}">
                  <a16:creationId xmlns:a16="http://schemas.microsoft.com/office/drawing/2014/main" id="{A82C5661-F78C-9B3B-9D3A-3AE7AA808E63}"/>
                </a:ext>
              </a:extLst>
            </p:cNvPr>
            <p:cNvSpPr/>
            <p:nvPr/>
          </p:nvSpPr>
          <p:spPr>
            <a:xfrm>
              <a:off x="-700625" y="1577200"/>
              <a:ext cx="72375" cy="62625"/>
            </a:xfrm>
            <a:custGeom>
              <a:avLst/>
              <a:gdLst/>
              <a:ahLst/>
              <a:cxnLst/>
              <a:rect l="l" t="t" r="r" b="b"/>
              <a:pathLst>
                <a:path w="2895" h="2505" extrusionOk="0">
                  <a:moveTo>
                    <a:pt x="0" y="1"/>
                  </a:moveTo>
                  <a:lnTo>
                    <a:pt x="0" y="2505"/>
                  </a:lnTo>
                  <a:lnTo>
                    <a:pt x="1659" y="2505"/>
                  </a:lnTo>
                  <a:cubicBezTo>
                    <a:pt x="2342" y="2505"/>
                    <a:pt x="2894" y="1952"/>
                    <a:pt x="2894" y="1269"/>
                  </a:cubicBezTo>
                  <a:cubicBezTo>
                    <a:pt x="2894" y="554"/>
                    <a:pt x="2342" y="1"/>
                    <a:pt x="1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14;p17">
              <a:extLst>
                <a:ext uri="{FF2B5EF4-FFF2-40B4-BE49-F238E27FC236}">
                  <a16:creationId xmlns:a16="http://schemas.microsoft.com/office/drawing/2014/main" id="{15E1FB10-826A-2994-D17F-28CE131D6F0C}"/>
                </a:ext>
              </a:extLst>
            </p:cNvPr>
            <p:cNvSpPr/>
            <p:nvPr/>
          </p:nvSpPr>
          <p:spPr>
            <a:xfrm>
              <a:off x="-973812" y="1032500"/>
              <a:ext cx="459375" cy="691875"/>
            </a:xfrm>
            <a:custGeom>
              <a:avLst/>
              <a:gdLst/>
              <a:ahLst/>
              <a:cxnLst/>
              <a:rect l="l" t="t" r="r" b="b"/>
              <a:pathLst>
                <a:path w="18375" h="27675" extrusionOk="0">
                  <a:moveTo>
                    <a:pt x="9171" y="2505"/>
                  </a:moveTo>
                  <a:cubicBezTo>
                    <a:pt x="12878" y="2505"/>
                    <a:pt x="15870" y="5496"/>
                    <a:pt x="15870" y="9204"/>
                  </a:cubicBezTo>
                  <a:cubicBezTo>
                    <a:pt x="15870" y="12878"/>
                    <a:pt x="12878" y="15870"/>
                    <a:pt x="9171" y="15870"/>
                  </a:cubicBezTo>
                  <a:cubicBezTo>
                    <a:pt x="5496" y="15870"/>
                    <a:pt x="2505" y="12878"/>
                    <a:pt x="2505" y="9204"/>
                  </a:cubicBezTo>
                  <a:cubicBezTo>
                    <a:pt x="2505" y="5496"/>
                    <a:pt x="5496" y="2505"/>
                    <a:pt x="9171" y="2505"/>
                  </a:cubicBezTo>
                  <a:close/>
                  <a:moveTo>
                    <a:pt x="9204" y="1"/>
                  </a:moveTo>
                  <a:cubicBezTo>
                    <a:pt x="4098" y="1"/>
                    <a:pt x="1" y="4131"/>
                    <a:pt x="1" y="9204"/>
                  </a:cubicBezTo>
                  <a:cubicBezTo>
                    <a:pt x="1" y="13854"/>
                    <a:pt x="3448" y="17691"/>
                    <a:pt x="7935" y="18309"/>
                  </a:cubicBezTo>
                  <a:lnTo>
                    <a:pt x="7935" y="21789"/>
                  </a:lnTo>
                  <a:lnTo>
                    <a:pt x="5789" y="21789"/>
                  </a:lnTo>
                  <a:cubicBezTo>
                    <a:pt x="5106" y="21789"/>
                    <a:pt x="4521" y="22342"/>
                    <a:pt x="4521" y="23024"/>
                  </a:cubicBezTo>
                  <a:cubicBezTo>
                    <a:pt x="4521" y="23740"/>
                    <a:pt x="5106" y="24293"/>
                    <a:pt x="5789" y="24293"/>
                  </a:cubicBezTo>
                  <a:lnTo>
                    <a:pt x="7935" y="24293"/>
                  </a:lnTo>
                  <a:lnTo>
                    <a:pt x="7935" y="26439"/>
                  </a:lnTo>
                  <a:cubicBezTo>
                    <a:pt x="7935" y="27122"/>
                    <a:pt x="8488" y="27675"/>
                    <a:pt x="9171" y="27675"/>
                  </a:cubicBezTo>
                  <a:cubicBezTo>
                    <a:pt x="9887" y="27675"/>
                    <a:pt x="10439" y="27122"/>
                    <a:pt x="10439" y="26439"/>
                  </a:cubicBezTo>
                  <a:lnTo>
                    <a:pt x="10439" y="24293"/>
                  </a:lnTo>
                  <a:lnTo>
                    <a:pt x="10895" y="24293"/>
                  </a:lnTo>
                  <a:cubicBezTo>
                    <a:pt x="11610" y="24293"/>
                    <a:pt x="12163" y="23740"/>
                    <a:pt x="12163" y="23024"/>
                  </a:cubicBezTo>
                  <a:cubicBezTo>
                    <a:pt x="12163" y="22342"/>
                    <a:pt x="11610" y="21789"/>
                    <a:pt x="10895" y="21789"/>
                  </a:cubicBezTo>
                  <a:lnTo>
                    <a:pt x="10439" y="21789"/>
                  </a:lnTo>
                  <a:lnTo>
                    <a:pt x="10439" y="18309"/>
                  </a:lnTo>
                  <a:cubicBezTo>
                    <a:pt x="14927" y="17691"/>
                    <a:pt x="18374" y="13854"/>
                    <a:pt x="18374" y="9204"/>
                  </a:cubicBezTo>
                  <a:cubicBezTo>
                    <a:pt x="18374" y="4131"/>
                    <a:pt x="14277" y="1"/>
                    <a:pt x="92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15;p17">
              <a:extLst>
                <a:ext uri="{FF2B5EF4-FFF2-40B4-BE49-F238E27FC236}">
                  <a16:creationId xmlns:a16="http://schemas.microsoft.com/office/drawing/2014/main" id="{4B982DF6-E01D-91EF-F02A-554512EEC392}"/>
                </a:ext>
              </a:extLst>
            </p:cNvPr>
            <p:cNvSpPr/>
            <p:nvPr/>
          </p:nvSpPr>
          <p:spPr>
            <a:xfrm>
              <a:off x="-984375" y="1021925"/>
              <a:ext cx="480500" cy="713025"/>
            </a:xfrm>
            <a:custGeom>
              <a:avLst/>
              <a:gdLst/>
              <a:ahLst/>
              <a:cxnLst/>
              <a:rect l="l" t="t" r="r" b="b"/>
              <a:pathLst>
                <a:path w="19220" h="28521" extrusionOk="0">
                  <a:moveTo>
                    <a:pt x="9627" y="846"/>
                  </a:moveTo>
                  <a:cubicBezTo>
                    <a:pt x="14440" y="846"/>
                    <a:pt x="18374" y="4781"/>
                    <a:pt x="18374" y="9627"/>
                  </a:cubicBezTo>
                  <a:cubicBezTo>
                    <a:pt x="18374" y="13984"/>
                    <a:pt x="15123" y="17724"/>
                    <a:pt x="10797" y="18309"/>
                  </a:cubicBezTo>
                  <a:cubicBezTo>
                    <a:pt x="10602" y="18342"/>
                    <a:pt x="10440" y="18504"/>
                    <a:pt x="10440" y="18732"/>
                  </a:cubicBezTo>
                  <a:lnTo>
                    <a:pt x="10440" y="22212"/>
                  </a:lnTo>
                  <a:cubicBezTo>
                    <a:pt x="10440" y="22439"/>
                    <a:pt x="10635" y="22634"/>
                    <a:pt x="10862" y="22634"/>
                  </a:cubicBezTo>
                  <a:lnTo>
                    <a:pt x="13009" y="22634"/>
                  </a:lnTo>
                  <a:cubicBezTo>
                    <a:pt x="13464" y="22634"/>
                    <a:pt x="13854" y="22992"/>
                    <a:pt x="13854" y="23480"/>
                  </a:cubicBezTo>
                  <a:cubicBezTo>
                    <a:pt x="13854" y="23675"/>
                    <a:pt x="13757" y="23903"/>
                    <a:pt x="13594" y="24065"/>
                  </a:cubicBezTo>
                  <a:cubicBezTo>
                    <a:pt x="13431" y="24228"/>
                    <a:pt x="13236" y="24293"/>
                    <a:pt x="13009" y="24293"/>
                  </a:cubicBezTo>
                  <a:lnTo>
                    <a:pt x="10862" y="24293"/>
                  </a:lnTo>
                  <a:cubicBezTo>
                    <a:pt x="10635" y="24293"/>
                    <a:pt x="10440" y="24488"/>
                    <a:pt x="10440" y="24716"/>
                  </a:cubicBezTo>
                  <a:lnTo>
                    <a:pt x="10440" y="26862"/>
                  </a:lnTo>
                  <a:cubicBezTo>
                    <a:pt x="10440" y="27317"/>
                    <a:pt x="10082" y="27708"/>
                    <a:pt x="9627" y="27708"/>
                  </a:cubicBezTo>
                  <a:cubicBezTo>
                    <a:pt x="9139" y="27708"/>
                    <a:pt x="8781" y="27317"/>
                    <a:pt x="8781" y="26862"/>
                  </a:cubicBezTo>
                  <a:lnTo>
                    <a:pt x="8781" y="24716"/>
                  </a:lnTo>
                  <a:cubicBezTo>
                    <a:pt x="8781" y="24488"/>
                    <a:pt x="8586" y="24293"/>
                    <a:pt x="8358" y="24293"/>
                  </a:cubicBezTo>
                  <a:lnTo>
                    <a:pt x="6212" y="24293"/>
                  </a:lnTo>
                  <a:cubicBezTo>
                    <a:pt x="5984" y="24293"/>
                    <a:pt x="5789" y="24228"/>
                    <a:pt x="5627" y="24065"/>
                  </a:cubicBezTo>
                  <a:cubicBezTo>
                    <a:pt x="5464" y="23903"/>
                    <a:pt x="5367" y="23675"/>
                    <a:pt x="5367" y="23480"/>
                  </a:cubicBezTo>
                  <a:cubicBezTo>
                    <a:pt x="5367" y="23025"/>
                    <a:pt x="5757" y="22634"/>
                    <a:pt x="6212" y="22634"/>
                  </a:cubicBezTo>
                  <a:lnTo>
                    <a:pt x="8358" y="22634"/>
                  </a:lnTo>
                  <a:cubicBezTo>
                    <a:pt x="8586" y="22634"/>
                    <a:pt x="8781" y="22439"/>
                    <a:pt x="8781" y="22212"/>
                  </a:cubicBezTo>
                  <a:lnTo>
                    <a:pt x="8781" y="18732"/>
                  </a:lnTo>
                  <a:cubicBezTo>
                    <a:pt x="8781" y="18504"/>
                    <a:pt x="8619" y="18342"/>
                    <a:pt x="8423" y="18309"/>
                  </a:cubicBezTo>
                  <a:cubicBezTo>
                    <a:pt x="4098" y="17724"/>
                    <a:pt x="846" y="13984"/>
                    <a:pt x="846" y="9627"/>
                  </a:cubicBezTo>
                  <a:cubicBezTo>
                    <a:pt x="846" y="4781"/>
                    <a:pt x="4781" y="846"/>
                    <a:pt x="9627" y="846"/>
                  </a:cubicBezTo>
                  <a:close/>
                  <a:moveTo>
                    <a:pt x="9594" y="1"/>
                  </a:moveTo>
                  <a:cubicBezTo>
                    <a:pt x="4293" y="1"/>
                    <a:pt x="1" y="4326"/>
                    <a:pt x="1" y="9627"/>
                  </a:cubicBezTo>
                  <a:cubicBezTo>
                    <a:pt x="1" y="11968"/>
                    <a:pt x="846" y="14212"/>
                    <a:pt x="2375" y="15968"/>
                  </a:cubicBezTo>
                  <a:cubicBezTo>
                    <a:pt x="3838" y="17626"/>
                    <a:pt x="5789" y="18700"/>
                    <a:pt x="7936" y="19090"/>
                  </a:cubicBezTo>
                  <a:lnTo>
                    <a:pt x="7936" y="21789"/>
                  </a:lnTo>
                  <a:lnTo>
                    <a:pt x="6212" y="21789"/>
                  </a:lnTo>
                  <a:cubicBezTo>
                    <a:pt x="5302" y="21789"/>
                    <a:pt x="4554" y="22537"/>
                    <a:pt x="4554" y="23447"/>
                  </a:cubicBezTo>
                  <a:cubicBezTo>
                    <a:pt x="4554" y="23903"/>
                    <a:pt x="4716" y="24325"/>
                    <a:pt x="5041" y="24651"/>
                  </a:cubicBezTo>
                  <a:cubicBezTo>
                    <a:pt x="5334" y="24976"/>
                    <a:pt x="5757" y="25138"/>
                    <a:pt x="6212" y="25138"/>
                  </a:cubicBezTo>
                  <a:lnTo>
                    <a:pt x="7936" y="25138"/>
                  </a:lnTo>
                  <a:lnTo>
                    <a:pt x="7936" y="26862"/>
                  </a:lnTo>
                  <a:cubicBezTo>
                    <a:pt x="7936" y="27773"/>
                    <a:pt x="8684" y="28521"/>
                    <a:pt x="9594" y="28521"/>
                  </a:cubicBezTo>
                  <a:cubicBezTo>
                    <a:pt x="10537" y="28521"/>
                    <a:pt x="11285" y="27773"/>
                    <a:pt x="11285" y="26862"/>
                  </a:cubicBezTo>
                  <a:lnTo>
                    <a:pt x="11285" y="25138"/>
                  </a:lnTo>
                  <a:lnTo>
                    <a:pt x="13009" y="25138"/>
                  </a:lnTo>
                  <a:cubicBezTo>
                    <a:pt x="13464" y="25138"/>
                    <a:pt x="13887" y="24943"/>
                    <a:pt x="14179" y="24651"/>
                  </a:cubicBezTo>
                  <a:cubicBezTo>
                    <a:pt x="14505" y="24325"/>
                    <a:pt x="14667" y="23903"/>
                    <a:pt x="14667" y="23447"/>
                  </a:cubicBezTo>
                  <a:cubicBezTo>
                    <a:pt x="14667" y="22537"/>
                    <a:pt x="13919" y="21789"/>
                    <a:pt x="13009" y="21789"/>
                  </a:cubicBezTo>
                  <a:lnTo>
                    <a:pt x="11285" y="21789"/>
                  </a:lnTo>
                  <a:lnTo>
                    <a:pt x="11285" y="19090"/>
                  </a:lnTo>
                  <a:cubicBezTo>
                    <a:pt x="13431" y="18700"/>
                    <a:pt x="15383" y="17594"/>
                    <a:pt x="16814" y="15968"/>
                  </a:cubicBezTo>
                  <a:cubicBezTo>
                    <a:pt x="18374" y="14212"/>
                    <a:pt x="19220" y="11968"/>
                    <a:pt x="19220" y="9627"/>
                  </a:cubicBezTo>
                  <a:cubicBezTo>
                    <a:pt x="19220" y="4326"/>
                    <a:pt x="14895" y="1"/>
                    <a:pt x="9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16;p17">
              <a:extLst>
                <a:ext uri="{FF2B5EF4-FFF2-40B4-BE49-F238E27FC236}">
                  <a16:creationId xmlns:a16="http://schemas.microsoft.com/office/drawing/2014/main" id="{80E88B8E-1580-67FE-808D-F375246ED10F}"/>
                </a:ext>
              </a:extLst>
            </p:cNvPr>
            <p:cNvSpPr/>
            <p:nvPr/>
          </p:nvSpPr>
          <p:spPr>
            <a:xfrm>
              <a:off x="-921775" y="1084525"/>
              <a:ext cx="355300" cy="355300"/>
            </a:xfrm>
            <a:custGeom>
              <a:avLst/>
              <a:gdLst/>
              <a:ahLst/>
              <a:cxnLst/>
              <a:rect l="l" t="t" r="r" b="b"/>
              <a:pathLst>
                <a:path w="14212" h="14212" extrusionOk="0">
                  <a:moveTo>
                    <a:pt x="7090" y="1"/>
                  </a:moveTo>
                  <a:cubicBezTo>
                    <a:pt x="5497" y="1"/>
                    <a:pt x="4001" y="521"/>
                    <a:pt x="2733" y="1497"/>
                  </a:cubicBezTo>
                  <a:cubicBezTo>
                    <a:pt x="2570" y="1659"/>
                    <a:pt x="2537" y="1920"/>
                    <a:pt x="2667" y="2082"/>
                  </a:cubicBezTo>
                  <a:cubicBezTo>
                    <a:pt x="2765" y="2199"/>
                    <a:pt x="2898" y="2258"/>
                    <a:pt x="3023" y="2258"/>
                  </a:cubicBezTo>
                  <a:cubicBezTo>
                    <a:pt x="3107" y="2258"/>
                    <a:pt x="3188" y="2232"/>
                    <a:pt x="3253" y="2180"/>
                  </a:cubicBezTo>
                  <a:cubicBezTo>
                    <a:pt x="4359" y="1302"/>
                    <a:pt x="5692" y="846"/>
                    <a:pt x="7090" y="846"/>
                  </a:cubicBezTo>
                  <a:cubicBezTo>
                    <a:pt x="10570" y="846"/>
                    <a:pt x="13366" y="3676"/>
                    <a:pt x="13366" y="7123"/>
                  </a:cubicBezTo>
                  <a:cubicBezTo>
                    <a:pt x="13366" y="10570"/>
                    <a:pt x="10570" y="13399"/>
                    <a:pt x="7090" y="13399"/>
                  </a:cubicBezTo>
                  <a:cubicBezTo>
                    <a:pt x="3643" y="13399"/>
                    <a:pt x="846" y="10570"/>
                    <a:pt x="846" y="7123"/>
                  </a:cubicBezTo>
                  <a:cubicBezTo>
                    <a:pt x="846" y="5724"/>
                    <a:pt x="1302" y="4391"/>
                    <a:pt x="2147" y="3285"/>
                  </a:cubicBezTo>
                  <a:cubicBezTo>
                    <a:pt x="2310" y="3090"/>
                    <a:pt x="2277" y="2830"/>
                    <a:pt x="2082" y="2700"/>
                  </a:cubicBezTo>
                  <a:cubicBezTo>
                    <a:pt x="1998" y="2630"/>
                    <a:pt x="1901" y="2596"/>
                    <a:pt x="1808" y="2596"/>
                  </a:cubicBezTo>
                  <a:cubicBezTo>
                    <a:pt x="1686" y="2596"/>
                    <a:pt x="1571" y="2654"/>
                    <a:pt x="1497" y="2765"/>
                  </a:cubicBezTo>
                  <a:cubicBezTo>
                    <a:pt x="521" y="4001"/>
                    <a:pt x="1" y="5529"/>
                    <a:pt x="1" y="7123"/>
                  </a:cubicBezTo>
                  <a:cubicBezTo>
                    <a:pt x="1" y="11025"/>
                    <a:pt x="3188" y="14212"/>
                    <a:pt x="7090" y="14212"/>
                  </a:cubicBezTo>
                  <a:cubicBezTo>
                    <a:pt x="11025" y="14212"/>
                    <a:pt x="14212" y="11025"/>
                    <a:pt x="14212" y="7123"/>
                  </a:cubicBezTo>
                  <a:cubicBezTo>
                    <a:pt x="14212" y="3188"/>
                    <a:pt x="11025" y="1"/>
                    <a:pt x="7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317;p17">
            <a:extLst>
              <a:ext uri="{FF2B5EF4-FFF2-40B4-BE49-F238E27FC236}">
                <a16:creationId xmlns:a16="http://schemas.microsoft.com/office/drawing/2014/main" id="{0A694165-8725-9182-F12C-8937D994133A}"/>
              </a:ext>
            </a:extLst>
          </p:cNvPr>
          <p:cNvGrpSpPr/>
          <p:nvPr/>
        </p:nvGrpSpPr>
        <p:grpSpPr>
          <a:xfrm>
            <a:off x="6534473" y="2026109"/>
            <a:ext cx="1380178" cy="1509169"/>
            <a:chOff x="-395750" y="1090225"/>
            <a:chExt cx="581300" cy="581300"/>
          </a:xfrm>
        </p:grpSpPr>
        <p:sp>
          <p:nvSpPr>
            <p:cNvPr id="8" name="Google Shape;318;p17">
              <a:extLst>
                <a:ext uri="{FF2B5EF4-FFF2-40B4-BE49-F238E27FC236}">
                  <a16:creationId xmlns:a16="http://schemas.microsoft.com/office/drawing/2014/main" id="{B01951C7-A2D0-C6CA-1556-F3D0965C7782}"/>
                </a:ext>
              </a:extLst>
            </p:cNvPr>
            <p:cNvSpPr/>
            <p:nvPr/>
          </p:nvSpPr>
          <p:spPr>
            <a:xfrm>
              <a:off x="126175" y="1260150"/>
              <a:ext cx="51250" cy="60175"/>
            </a:xfrm>
            <a:custGeom>
              <a:avLst/>
              <a:gdLst/>
              <a:ahLst/>
              <a:cxnLst/>
              <a:rect l="l" t="t" r="r" b="b"/>
              <a:pathLst>
                <a:path w="2050" h="2407" extrusionOk="0">
                  <a:moveTo>
                    <a:pt x="1" y="0"/>
                  </a:moveTo>
                  <a:lnTo>
                    <a:pt x="1" y="1366"/>
                  </a:lnTo>
                  <a:cubicBezTo>
                    <a:pt x="1" y="1951"/>
                    <a:pt x="456" y="2407"/>
                    <a:pt x="1041" y="2407"/>
                  </a:cubicBezTo>
                  <a:cubicBezTo>
                    <a:pt x="1594" y="2407"/>
                    <a:pt x="2049" y="1951"/>
                    <a:pt x="2049" y="1366"/>
                  </a:cubicBezTo>
                  <a:lnTo>
                    <a:pt x="2049" y="0"/>
                  </a:lnTo>
                  <a:close/>
                </a:path>
              </a:pathLst>
            </a:custGeom>
            <a:solidFill>
              <a:srgbClr val="FF6E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9;p17">
              <a:extLst>
                <a:ext uri="{FF2B5EF4-FFF2-40B4-BE49-F238E27FC236}">
                  <a16:creationId xmlns:a16="http://schemas.microsoft.com/office/drawing/2014/main" id="{33BD559D-6AC8-B999-93A5-A740B874E8E8}"/>
                </a:ext>
              </a:extLst>
            </p:cNvPr>
            <p:cNvSpPr/>
            <p:nvPr/>
          </p:nvSpPr>
          <p:spPr>
            <a:xfrm>
              <a:off x="-386825" y="1099175"/>
              <a:ext cx="564250" cy="563425"/>
            </a:xfrm>
            <a:custGeom>
              <a:avLst/>
              <a:gdLst/>
              <a:ahLst/>
              <a:cxnLst/>
              <a:rect l="l" t="t" r="r" b="b"/>
              <a:pathLst>
                <a:path w="22570" h="22537" extrusionOk="0">
                  <a:moveTo>
                    <a:pt x="8846" y="6894"/>
                  </a:moveTo>
                  <a:cubicBezTo>
                    <a:pt x="12618" y="6894"/>
                    <a:pt x="15675" y="9951"/>
                    <a:pt x="15675" y="13691"/>
                  </a:cubicBezTo>
                  <a:cubicBezTo>
                    <a:pt x="15675" y="17463"/>
                    <a:pt x="12618" y="20520"/>
                    <a:pt x="8846" y="20520"/>
                  </a:cubicBezTo>
                  <a:cubicBezTo>
                    <a:pt x="5106" y="20520"/>
                    <a:pt x="2050" y="17463"/>
                    <a:pt x="2050" y="13691"/>
                  </a:cubicBezTo>
                  <a:cubicBezTo>
                    <a:pt x="2050" y="9951"/>
                    <a:pt x="5106" y="6894"/>
                    <a:pt x="8846" y="6894"/>
                  </a:cubicBezTo>
                  <a:close/>
                  <a:moveTo>
                    <a:pt x="14732" y="0"/>
                  </a:moveTo>
                  <a:cubicBezTo>
                    <a:pt x="14179" y="0"/>
                    <a:pt x="13724" y="455"/>
                    <a:pt x="13724" y="1008"/>
                  </a:cubicBezTo>
                  <a:cubicBezTo>
                    <a:pt x="13724" y="1561"/>
                    <a:pt x="14179" y="2016"/>
                    <a:pt x="14732" y="2016"/>
                  </a:cubicBezTo>
                  <a:lnTo>
                    <a:pt x="19090" y="2016"/>
                  </a:lnTo>
                  <a:lnTo>
                    <a:pt x="14342" y="6764"/>
                  </a:lnTo>
                  <a:cubicBezTo>
                    <a:pt x="12846" y="5561"/>
                    <a:pt x="10927" y="4846"/>
                    <a:pt x="8846" y="4846"/>
                  </a:cubicBezTo>
                  <a:cubicBezTo>
                    <a:pt x="3968" y="4846"/>
                    <a:pt x="1" y="8813"/>
                    <a:pt x="1" y="13691"/>
                  </a:cubicBezTo>
                  <a:cubicBezTo>
                    <a:pt x="1" y="18569"/>
                    <a:pt x="3968" y="22536"/>
                    <a:pt x="8846" y="22536"/>
                  </a:cubicBezTo>
                  <a:cubicBezTo>
                    <a:pt x="13757" y="22536"/>
                    <a:pt x="17724" y="18569"/>
                    <a:pt x="17724" y="13691"/>
                  </a:cubicBezTo>
                  <a:cubicBezTo>
                    <a:pt x="17724" y="11610"/>
                    <a:pt x="17009" y="9691"/>
                    <a:pt x="15805" y="8195"/>
                  </a:cubicBezTo>
                  <a:lnTo>
                    <a:pt x="20521" y="3480"/>
                  </a:lnTo>
                  <a:lnTo>
                    <a:pt x="20521" y="6439"/>
                  </a:lnTo>
                  <a:cubicBezTo>
                    <a:pt x="20521" y="7024"/>
                    <a:pt x="20976" y="7480"/>
                    <a:pt x="21529" y="7480"/>
                  </a:cubicBezTo>
                  <a:cubicBezTo>
                    <a:pt x="22114" y="7480"/>
                    <a:pt x="22569" y="7024"/>
                    <a:pt x="22569" y="6439"/>
                  </a:cubicBezTo>
                  <a:lnTo>
                    <a:pt x="22569" y="1334"/>
                  </a:lnTo>
                  <a:cubicBezTo>
                    <a:pt x="22569" y="586"/>
                    <a:pt x="21952" y="0"/>
                    <a:pt x="21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0;p17">
              <a:extLst>
                <a:ext uri="{FF2B5EF4-FFF2-40B4-BE49-F238E27FC236}">
                  <a16:creationId xmlns:a16="http://schemas.microsoft.com/office/drawing/2014/main" id="{C4F832E5-000B-B2BA-8424-F53C5E08E4BF}"/>
                </a:ext>
              </a:extLst>
            </p:cNvPr>
            <p:cNvSpPr/>
            <p:nvPr/>
          </p:nvSpPr>
          <p:spPr>
            <a:xfrm>
              <a:off x="-395750" y="1090225"/>
              <a:ext cx="581300" cy="581300"/>
            </a:xfrm>
            <a:custGeom>
              <a:avLst/>
              <a:gdLst/>
              <a:ahLst/>
              <a:cxnLst/>
              <a:rect l="l" t="t" r="r" b="b"/>
              <a:pathLst>
                <a:path w="23252" h="23252" extrusionOk="0">
                  <a:moveTo>
                    <a:pt x="21561" y="683"/>
                  </a:moveTo>
                  <a:cubicBezTo>
                    <a:pt x="22113" y="683"/>
                    <a:pt x="22569" y="1139"/>
                    <a:pt x="22569" y="1692"/>
                  </a:cubicBezTo>
                  <a:lnTo>
                    <a:pt x="22569" y="8163"/>
                  </a:lnTo>
                  <a:cubicBezTo>
                    <a:pt x="22569" y="8553"/>
                    <a:pt x="22276" y="8846"/>
                    <a:pt x="21886" y="8846"/>
                  </a:cubicBezTo>
                  <a:cubicBezTo>
                    <a:pt x="21528" y="8846"/>
                    <a:pt x="21203" y="8553"/>
                    <a:pt x="21203" y="8163"/>
                  </a:cubicBezTo>
                  <a:lnTo>
                    <a:pt x="21203" y="3838"/>
                  </a:lnTo>
                  <a:cubicBezTo>
                    <a:pt x="21203" y="3675"/>
                    <a:pt x="21138" y="3578"/>
                    <a:pt x="21008" y="3513"/>
                  </a:cubicBezTo>
                  <a:cubicBezTo>
                    <a:pt x="20962" y="3490"/>
                    <a:pt x="20916" y="3479"/>
                    <a:pt x="20871" y="3479"/>
                  </a:cubicBezTo>
                  <a:cubicBezTo>
                    <a:pt x="20790" y="3479"/>
                    <a:pt x="20713" y="3515"/>
                    <a:pt x="20650" y="3578"/>
                  </a:cubicBezTo>
                  <a:lnTo>
                    <a:pt x="15902" y="8326"/>
                  </a:lnTo>
                  <a:cubicBezTo>
                    <a:pt x="15772" y="8423"/>
                    <a:pt x="15772" y="8651"/>
                    <a:pt x="15870" y="8781"/>
                  </a:cubicBezTo>
                  <a:cubicBezTo>
                    <a:pt x="17073" y="10277"/>
                    <a:pt x="17723" y="12130"/>
                    <a:pt x="17723" y="14049"/>
                  </a:cubicBezTo>
                  <a:cubicBezTo>
                    <a:pt x="17723" y="18732"/>
                    <a:pt x="13918" y="22569"/>
                    <a:pt x="9203" y="22569"/>
                  </a:cubicBezTo>
                  <a:cubicBezTo>
                    <a:pt x="4520" y="22569"/>
                    <a:pt x="683" y="18732"/>
                    <a:pt x="683" y="14049"/>
                  </a:cubicBezTo>
                  <a:cubicBezTo>
                    <a:pt x="683" y="9366"/>
                    <a:pt x="4520" y="5529"/>
                    <a:pt x="9203" y="5529"/>
                  </a:cubicBezTo>
                  <a:cubicBezTo>
                    <a:pt x="11154" y="5529"/>
                    <a:pt x="12975" y="6179"/>
                    <a:pt x="14504" y="7382"/>
                  </a:cubicBezTo>
                  <a:cubicBezTo>
                    <a:pt x="14564" y="7428"/>
                    <a:pt x="14639" y="7452"/>
                    <a:pt x="14714" y="7452"/>
                  </a:cubicBezTo>
                  <a:cubicBezTo>
                    <a:pt x="14801" y="7452"/>
                    <a:pt x="14889" y="7420"/>
                    <a:pt x="14959" y="7350"/>
                  </a:cubicBezTo>
                  <a:lnTo>
                    <a:pt x="19674" y="2635"/>
                  </a:lnTo>
                  <a:cubicBezTo>
                    <a:pt x="19772" y="2537"/>
                    <a:pt x="19805" y="2374"/>
                    <a:pt x="19740" y="2244"/>
                  </a:cubicBezTo>
                  <a:cubicBezTo>
                    <a:pt x="19707" y="2114"/>
                    <a:pt x="19577" y="2049"/>
                    <a:pt x="19447" y="2049"/>
                  </a:cubicBezTo>
                  <a:lnTo>
                    <a:pt x="15089" y="2049"/>
                  </a:lnTo>
                  <a:cubicBezTo>
                    <a:pt x="14699" y="2049"/>
                    <a:pt x="14406" y="1724"/>
                    <a:pt x="14406" y="1366"/>
                  </a:cubicBezTo>
                  <a:cubicBezTo>
                    <a:pt x="14406" y="976"/>
                    <a:pt x="14699" y="683"/>
                    <a:pt x="15089" y="683"/>
                  </a:cubicBezTo>
                  <a:close/>
                  <a:moveTo>
                    <a:pt x="15089" y="0"/>
                  </a:moveTo>
                  <a:cubicBezTo>
                    <a:pt x="14341" y="0"/>
                    <a:pt x="13723" y="618"/>
                    <a:pt x="13723" y="1366"/>
                  </a:cubicBezTo>
                  <a:cubicBezTo>
                    <a:pt x="13723" y="2114"/>
                    <a:pt x="14341" y="2732"/>
                    <a:pt x="15089" y="2732"/>
                  </a:cubicBezTo>
                  <a:lnTo>
                    <a:pt x="18601" y="2732"/>
                  </a:lnTo>
                  <a:lnTo>
                    <a:pt x="14666" y="6667"/>
                  </a:lnTo>
                  <a:cubicBezTo>
                    <a:pt x="13073" y="5496"/>
                    <a:pt x="11219" y="4846"/>
                    <a:pt x="9203" y="4846"/>
                  </a:cubicBezTo>
                  <a:cubicBezTo>
                    <a:pt x="4130" y="4846"/>
                    <a:pt x="0" y="8976"/>
                    <a:pt x="0" y="14049"/>
                  </a:cubicBezTo>
                  <a:cubicBezTo>
                    <a:pt x="0" y="19122"/>
                    <a:pt x="4130" y="23252"/>
                    <a:pt x="9203" y="23252"/>
                  </a:cubicBezTo>
                  <a:cubicBezTo>
                    <a:pt x="14276" y="23252"/>
                    <a:pt x="18406" y="19122"/>
                    <a:pt x="18406" y="14049"/>
                  </a:cubicBezTo>
                  <a:cubicBezTo>
                    <a:pt x="18406" y="12065"/>
                    <a:pt x="17788" y="10179"/>
                    <a:pt x="16618" y="8586"/>
                  </a:cubicBezTo>
                  <a:lnTo>
                    <a:pt x="20552" y="4651"/>
                  </a:lnTo>
                  <a:lnTo>
                    <a:pt x="20552" y="8163"/>
                  </a:lnTo>
                  <a:cubicBezTo>
                    <a:pt x="20552" y="8911"/>
                    <a:pt x="21138" y="9529"/>
                    <a:pt x="21918" y="9529"/>
                  </a:cubicBezTo>
                  <a:cubicBezTo>
                    <a:pt x="22666" y="9529"/>
                    <a:pt x="23252" y="8911"/>
                    <a:pt x="23252" y="8163"/>
                  </a:cubicBezTo>
                  <a:lnTo>
                    <a:pt x="23252" y="1692"/>
                  </a:lnTo>
                  <a:cubicBezTo>
                    <a:pt x="23252" y="781"/>
                    <a:pt x="22504" y="0"/>
                    <a:pt x="21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321;p17">
              <a:extLst>
                <a:ext uri="{FF2B5EF4-FFF2-40B4-BE49-F238E27FC236}">
                  <a16:creationId xmlns:a16="http://schemas.microsoft.com/office/drawing/2014/main" id="{4AD782E0-7829-8DD0-4D49-1B32ABD0C077}"/>
                </a:ext>
              </a:extLst>
            </p:cNvPr>
            <p:cNvSpPr/>
            <p:nvPr/>
          </p:nvSpPr>
          <p:spPr>
            <a:xfrm>
              <a:off x="-344550" y="1262575"/>
              <a:ext cx="357750" cy="357750"/>
            </a:xfrm>
            <a:custGeom>
              <a:avLst/>
              <a:gdLst/>
              <a:ahLst/>
              <a:cxnLst/>
              <a:rect l="l" t="t" r="r" b="b"/>
              <a:pathLst>
                <a:path w="14310" h="14310" extrusionOk="0">
                  <a:moveTo>
                    <a:pt x="7155" y="1"/>
                  </a:moveTo>
                  <a:cubicBezTo>
                    <a:pt x="5529" y="1"/>
                    <a:pt x="3903" y="586"/>
                    <a:pt x="2635" y="1627"/>
                  </a:cubicBezTo>
                  <a:cubicBezTo>
                    <a:pt x="2505" y="1757"/>
                    <a:pt x="2472" y="1952"/>
                    <a:pt x="2602" y="2114"/>
                  </a:cubicBezTo>
                  <a:cubicBezTo>
                    <a:pt x="2657" y="2187"/>
                    <a:pt x="2753" y="2230"/>
                    <a:pt x="2849" y="2230"/>
                  </a:cubicBezTo>
                  <a:cubicBezTo>
                    <a:pt x="2925" y="2230"/>
                    <a:pt x="3001" y="2204"/>
                    <a:pt x="3058" y="2147"/>
                  </a:cubicBezTo>
                  <a:cubicBezTo>
                    <a:pt x="4228" y="1204"/>
                    <a:pt x="5692" y="684"/>
                    <a:pt x="7155" y="684"/>
                  </a:cubicBezTo>
                  <a:cubicBezTo>
                    <a:pt x="10732" y="684"/>
                    <a:pt x="13627" y="3610"/>
                    <a:pt x="13627" y="7155"/>
                  </a:cubicBezTo>
                  <a:cubicBezTo>
                    <a:pt x="13627" y="10732"/>
                    <a:pt x="10732" y="13626"/>
                    <a:pt x="7155" y="13626"/>
                  </a:cubicBezTo>
                  <a:cubicBezTo>
                    <a:pt x="3611" y="13626"/>
                    <a:pt x="684" y="10732"/>
                    <a:pt x="684" y="7155"/>
                  </a:cubicBezTo>
                  <a:cubicBezTo>
                    <a:pt x="684" y="5692"/>
                    <a:pt x="1204" y="4228"/>
                    <a:pt x="2147" y="3057"/>
                  </a:cubicBezTo>
                  <a:cubicBezTo>
                    <a:pt x="2277" y="2927"/>
                    <a:pt x="2245" y="2700"/>
                    <a:pt x="2115" y="2602"/>
                  </a:cubicBezTo>
                  <a:cubicBezTo>
                    <a:pt x="2043" y="2545"/>
                    <a:pt x="1966" y="2519"/>
                    <a:pt x="1890" y="2519"/>
                  </a:cubicBezTo>
                  <a:cubicBezTo>
                    <a:pt x="1793" y="2519"/>
                    <a:pt x="1700" y="2562"/>
                    <a:pt x="1627" y="2635"/>
                  </a:cubicBezTo>
                  <a:cubicBezTo>
                    <a:pt x="586" y="3903"/>
                    <a:pt x="1" y="5529"/>
                    <a:pt x="1" y="7155"/>
                  </a:cubicBezTo>
                  <a:cubicBezTo>
                    <a:pt x="1" y="11122"/>
                    <a:pt x="3220" y="14309"/>
                    <a:pt x="7155" y="14309"/>
                  </a:cubicBezTo>
                  <a:cubicBezTo>
                    <a:pt x="11090" y="14309"/>
                    <a:pt x="14309" y="11122"/>
                    <a:pt x="14309" y="7155"/>
                  </a:cubicBezTo>
                  <a:cubicBezTo>
                    <a:pt x="14309" y="3220"/>
                    <a:pt x="11123" y="1"/>
                    <a:pt x="7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338;p18">
            <a:extLst>
              <a:ext uri="{FF2B5EF4-FFF2-40B4-BE49-F238E27FC236}">
                <a16:creationId xmlns:a16="http://schemas.microsoft.com/office/drawing/2014/main" id="{0FDBA1D4-2DD0-781D-79B4-F0014BC04DEF}"/>
              </a:ext>
            </a:extLst>
          </p:cNvPr>
          <p:cNvSpPr txBox="1"/>
          <p:nvPr/>
        </p:nvSpPr>
        <p:spPr>
          <a:xfrm>
            <a:off x="2339588" y="4321329"/>
            <a:ext cx="2750957" cy="290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Dudas de la orientación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" name="Google Shape;342;p18">
            <a:extLst>
              <a:ext uri="{FF2B5EF4-FFF2-40B4-BE49-F238E27FC236}">
                <a16:creationId xmlns:a16="http://schemas.microsoft.com/office/drawing/2014/main" id="{0C753A70-25FD-9F45-6770-D35C80BBE6B0}"/>
              </a:ext>
            </a:extLst>
          </p:cNvPr>
          <p:cNvSpPr txBox="1"/>
          <p:nvPr/>
        </p:nvSpPr>
        <p:spPr>
          <a:xfrm>
            <a:off x="2299416" y="1863562"/>
            <a:ext cx="2773815" cy="3087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Afianzamiento orientación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" name="Google Shape;346;p18">
            <a:extLst>
              <a:ext uri="{FF2B5EF4-FFF2-40B4-BE49-F238E27FC236}">
                <a16:creationId xmlns:a16="http://schemas.microsoft.com/office/drawing/2014/main" id="{942E8777-1191-4312-A814-B1DEB3D04D1A}"/>
              </a:ext>
            </a:extLst>
          </p:cNvPr>
          <p:cNvSpPr txBox="1"/>
          <p:nvPr/>
        </p:nvSpPr>
        <p:spPr>
          <a:xfrm>
            <a:off x="2319569" y="3086139"/>
            <a:ext cx="2750956" cy="3087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Exploración identidad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6;p18">
            <a:extLst>
              <a:ext uri="{FF2B5EF4-FFF2-40B4-BE49-F238E27FC236}">
                <a16:creationId xmlns:a16="http://schemas.microsoft.com/office/drawing/2014/main" id="{53776F29-B96E-CB6C-2073-40F47B6312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5582" y="1980418"/>
            <a:ext cx="4060315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Gracias!</a:t>
            </a:r>
            <a:endParaRPr sz="8000" dirty="0"/>
          </a:p>
        </p:txBody>
      </p:sp>
      <p:grpSp>
        <p:nvGrpSpPr>
          <p:cNvPr id="121" name="Google Shape;50;p15">
            <a:extLst>
              <a:ext uri="{FF2B5EF4-FFF2-40B4-BE49-F238E27FC236}">
                <a16:creationId xmlns:a16="http://schemas.microsoft.com/office/drawing/2014/main" id="{BC58558A-568B-D571-2E59-9169B1F63E8F}"/>
              </a:ext>
            </a:extLst>
          </p:cNvPr>
          <p:cNvGrpSpPr/>
          <p:nvPr/>
        </p:nvGrpSpPr>
        <p:grpSpPr>
          <a:xfrm>
            <a:off x="5034811" y="119567"/>
            <a:ext cx="3753633" cy="4700083"/>
            <a:chOff x="4909625" y="457200"/>
            <a:chExt cx="3753633" cy="4700083"/>
          </a:xfrm>
        </p:grpSpPr>
        <p:sp>
          <p:nvSpPr>
            <p:cNvPr id="122" name="Google Shape;51;p15">
              <a:extLst>
                <a:ext uri="{FF2B5EF4-FFF2-40B4-BE49-F238E27FC236}">
                  <a16:creationId xmlns:a16="http://schemas.microsoft.com/office/drawing/2014/main" id="{B06A3A85-2919-AA9D-831F-9E155DC9D7A9}"/>
                </a:ext>
              </a:extLst>
            </p:cNvPr>
            <p:cNvSpPr/>
            <p:nvPr/>
          </p:nvSpPr>
          <p:spPr>
            <a:xfrm>
              <a:off x="6843404" y="2337686"/>
              <a:ext cx="226741" cy="277560"/>
            </a:xfrm>
            <a:custGeom>
              <a:avLst/>
              <a:gdLst/>
              <a:ahLst/>
              <a:cxnLst/>
              <a:rect l="l" t="t" r="r" b="b"/>
              <a:pathLst>
                <a:path w="5952" h="7286" extrusionOk="0">
                  <a:moveTo>
                    <a:pt x="0" y="1"/>
                  </a:moveTo>
                  <a:lnTo>
                    <a:pt x="0" y="7285"/>
                  </a:lnTo>
                  <a:lnTo>
                    <a:pt x="5951" y="7285"/>
                  </a:lnTo>
                  <a:lnTo>
                    <a:pt x="5951" y="3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7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2;p15">
              <a:extLst>
                <a:ext uri="{FF2B5EF4-FFF2-40B4-BE49-F238E27FC236}">
                  <a16:creationId xmlns:a16="http://schemas.microsoft.com/office/drawing/2014/main" id="{08DD7F62-FD42-D950-1BB4-851D09AA6C1B}"/>
                </a:ext>
              </a:extLst>
            </p:cNvPr>
            <p:cNvSpPr/>
            <p:nvPr/>
          </p:nvSpPr>
          <p:spPr>
            <a:xfrm>
              <a:off x="6843404" y="2337686"/>
              <a:ext cx="226741" cy="110780"/>
            </a:xfrm>
            <a:custGeom>
              <a:avLst/>
              <a:gdLst/>
              <a:ahLst/>
              <a:cxnLst/>
              <a:rect l="l" t="t" r="r" b="b"/>
              <a:pathLst>
                <a:path w="5952" h="2908" extrusionOk="0">
                  <a:moveTo>
                    <a:pt x="0" y="1"/>
                  </a:moveTo>
                  <a:lnTo>
                    <a:pt x="0" y="2570"/>
                  </a:lnTo>
                  <a:cubicBezTo>
                    <a:pt x="743" y="2768"/>
                    <a:pt x="1636" y="2907"/>
                    <a:pt x="2655" y="2907"/>
                  </a:cubicBezTo>
                  <a:cubicBezTo>
                    <a:pt x="3644" y="2907"/>
                    <a:pt x="4750" y="2776"/>
                    <a:pt x="5951" y="2440"/>
                  </a:cubicBezTo>
                  <a:lnTo>
                    <a:pt x="5951" y="3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6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3;p15">
              <a:extLst>
                <a:ext uri="{FF2B5EF4-FFF2-40B4-BE49-F238E27FC236}">
                  <a16:creationId xmlns:a16="http://schemas.microsoft.com/office/drawing/2014/main" id="{D4BA12BF-A014-8077-823A-4FCBEB2AF365}"/>
                </a:ext>
              </a:extLst>
            </p:cNvPr>
            <p:cNvSpPr/>
            <p:nvPr/>
          </p:nvSpPr>
          <p:spPr>
            <a:xfrm>
              <a:off x="6401130" y="1019395"/>
              <a:ext cx="1335954" cy="851347"/>
            </a:xfrm>
            <a:custGeom>
              <a:avLst/>
              <a:gdLst/>
              <a:ahLst/>
              <a:cxnLst/>
              <a:rect l="l" t="t" r="r" b="b"/>
              <a:pathLst>
                <a:path w="35069" h="22348" extrusionOk="0">
                  <a:moveTo>
                    <a:pt x="14081" y="1"/>
                  </a:moveTo>
                  <a:cubicBezTo>
                    <a:pt x="13885" y="1"/>
                    <a:pt x="13679" y="13"/>
                    <a:pt x="13464" y="39"/>
                  </a:cubicBezTo>
                  <a:cubicBezTo>
                    <a:pt x="10439" y="364"/>
                    <a:pt x="10114" y="2965"/>
                    <a:pt x="10114" y="2965"/>
                  </a:cubicBezTo>
                  <a:cubicBezTo>
                    <a:pt x="10114" y="2965"/>
                    <a:pt x="8619" y="1946"/>
                    <a:pt x="6992" y="1946"/>
                  </a:cubicBezTo>
                  <a:cubicBezTo>
                    <a:pt x="6368" y="1946"/>
                    <a:pt x="5725" y="2096"/>
                    <a:pt x="5139" y="2510"/>
                  </a:cubicBezTo>
                  <a:cubicBezTo>
                    <a:pt x="3058" y="4006"/>
                    <a:pt x="3903" y="7453"/>
                    <a:pt x="3903" y="7453"/>
                  </a:cubicBezTo>
                  <a:cubicBezTo>
                    <a:pt x="3903" y="7453"/>
                    <a:pt x="1" y="8201"/>
                    <a:pt x="228" y="11941"/>
                  </a:cubicBezTo>
                  <a:cubicBezTo>
                    <a:pt x="423" y="15681"/>
                    <a:pt x="3675" y="16363"/>
                    <a:pt x="3675" y="16363"/>
                  </a:cubicBezTo>
                  <a:lnTo>
                    <a:pt x="25268" y="22347"/>
                  </a:lnTo>
                  <a:lnTo>
                    <a:pt x="30732" y="18119"/>
                  </a:lnTo>
                  <a:cubicBezTo>
                    <a:pt x="35069" y="13524"/>
                    <a:pt x="31739" y="10152"/>
                    <a:pt x="31772" y="10152"/>
                  </a:cubicBezTo>
                  <a:lnTo>
                    <a:pt x="31772" y="10152"/>
                  </a:lnTo>
                  <a:cubicBezTo>
                    <a:pt x="31772" y="10152"/>
                    <a:pt x="31772" y="10152"/>
                    <a:pt x="31772" y="10152"/>
                  </a:cubicBezTo>
                  <a:cubicBezTo>
                    <a:pt x="31773" y="10153"/>
                    <a:pt x="31774" y="10153"/>
                    <a:pt x="31776" y="10153"/>
                  </a:cubicBezTo>
                  <a:cubicBezTo>
                    <a:pt x="31857" y="10153"/>
                    <a:pt x="33100" y="9395"/>
                    <a:pt x="32813" y="8949"/>
                  </a:cubicBezTo>
                  <a:cubicBezTo>
                    <a:pt x="32731" y="8821"/>
                    <a:pt x="32573" y="8776"/>
                    <a:pt x="32387" y="8776"/>
                  </a:cubicBezTo>
                  <a:cubicBezTo>
                    <a:pt x="31910" y="8776"/>
                    <a:pt x="31252" y="9079"/>
                    <a:pt x="31252" y="9079"/>
                  </a:cubicBezTo>
                  <a:cubicBezTo>
                    <a:pt x="30126" y="5495"/>
                    <a:pt x="28058" y="4737"/>
                    <a:pt x="26510" y="4737"/>
                  </a:cubicBezTo>
                  <a:cubicBezTo>
                    <a:pt x="25376" y="4737"/>
                    <a:pt x="24520" y="5144"/>
                    <a:pt x="24520" y="5144"/>
                  </a:cubicBezTo>
                  <a:cubicBezTo>
                    <a:pt x="23588" y="2456"/>
                    <a:pt x="21659" y="2008"/>
                    <a:pt x="20476" y="2008"/>
                  </a:cubicBezTo>
                  <a:cubicBezTo>
                    <a:pt x="19885" y="2008"/>
                    <a:pt x="19480" y="2120"/>
                    <a:pt x="19480" y="2120"/>
                  </a:cubicBezTo>
                  <a:cubicBezTo>
                    <a:pt x="19480" y="2120"/>
                    <a:pt x="19740" y="722"/>
                    <a:pt x="19187" y="591"/>
                  </a:cubicBezTo>
                  <a:cubicBezTo>
                    <a:pt x="19172" y="589"/>
                    <a:pt x="19157" y="587"/>
                    <a:pt x="19142" y="587"/>
                  </a:cubicBezTo>
                  <a:cubicBezTo>
                    <a:pt x="18622" y="587"/>
                    <a:pt x="18407" y="2217"/>
                    <a:pt x="18407" y="2217"/>
                  </a:cubicBezTo>
                  <a:cubicBezTo>
                    <a:pt x="18407" y="2217"/>
                    <a:pt x="18311" y="461"/>
                    <a:pt x="17929" y="461"/>
                  </a:cubicBezTo>
                  <a:cubicBezTo>
                    <a:pt x="17926" y="461"/>
                    <a:pt x="17923" y="461"/>
                    <a:pt x="17919" y="461"/>
                  </a:cubicBezTo>
                  <a:cubicBezTo>
                    <a:pt x="17561" y="526"/>
                    <a:pt x="17626" y="1990"/>
                    <a:pt x="17626" y="1990"/>
                  </a:cubicBezTo>
                  <a:cubicBezTo>
                    <a:pt x="17626" y="1990"/>
                    <a:pt x="16618" y="1"/>
                    <a:pt x="14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4;p15">
              <a:extLst>
                <a:ext uri="{FF2B5EF4-FFF2-40B4-BE49-F238E27FC236}">
                  <a16:creationId xmlns:a16="http://schemas.microsoft.com/office/drawing/2014/main" id="{149B4230-41E8-9C5A-7DCC-A3CBFB360E1D}"/>
                </a:ext>
              </a:extLst>
            </p:cNvPr>
            <p:cNvSpPr/>
            <p:nvPr/>
          </p:nvSpPr>
          <p:spPr>
            <a:xfrm>
              <a:off x="6435834" y="1190210"/>
              <a:ext cx="1160831" cy="680529"/>
            </a:xfrm>
            <a:custGeom>
              <a:avLst/>
              <a:gdLst/>
              <a:ahLst/>
              <a:cxnLst/>
              <a:rect l="l" t="t" r="r" b="b"/>
              <a:pathLst>
                <a:path w="30472" h="17864" extrusionOk="0">
                  <a:moveTo>
                    <a:pt x="16102" y="0"/>
                  </a:moveTo>
                  <a:cubicBezTo>
                    <a:pt x="13740" y="0"/>
                    <a:pt x="11967" y="1863"/>
                    <a:pt x="11967" y="1863"/>
                  </a:cubicBezTo>
                  <a:cubicBezTo>
                    <a:pt x="11967" y="1863"/>
                    <a:pt x="11216" y="1406"/>
                    <a:pt x="9933" y="1406"/>
                  </a:cubicBezTo>
                  <a:cubicBezTo>
                    <a:pt x="9405" y="1406"/>
                    <a:pt x="8789" y="1483"/>
                    <a:pt x="8098" y="1701"/>
                  </a:cubicBezTo>
                  <a:cubicBezTo>
                    <a:pt x="5724" y="2449"/>
                    <a:pt x="5138" y="5701"/>
                    <a:pt x="2569" y="5701"/>
                  </a:cubicBezTo>
                  <a:cubicBezTo>
                    <a:pt x="0" y="5701"/>
                    <a:pt x="293" y="10253"/>
                    <a:pt x="1724" y="11457"/>
                  </a:cubicBezTo>
                  <a:cubicBezTo>
                    <a:pt x="2309" y="11782"/>
                    <a:pt x="2764" y="11879"/>
                    <a:pt x="2764" y="11879"/>
                  </a:cubicBezTo>
                  <a:lnTo>
                    <a:pt x="24390" y="17863"/>
                  </a:lnTo>
                  <a:lnTo>
                    <a:pt x="28357" y="14741"/>
                  </a:lnTo>
                  <a:cubicBezTo>
                    <a:pt x="28487" y="14481"/>
                    <a:pt x="28585" y="14253"/>
                    <a:pt x="28683" y="13961"/>
                  </a:cubicBezTo>
                  <a:cubicBezTo>
                    <a:pt x="30471" y="8985"/>
                    <a:pt x="26666" y="7164"/>
                    <a:pt x="26666" y="7164"/>
                  </a:cubicBezTo>
                  <a:cubicBezTo>
                    <a:pt x="26864" y="3134"/>
                    <a:pt x="23373" y="2548"/>
                    <a:pt x="21549" y="2548"/>
                  </a:cubicBezTo>
                  <a:cubicBezTo>
                    <a:pt x="21269" y="2548"/>
                    <a:pt x="21027" y="2561"/>
                    <a:pt x="20845" y="2579"/>
                  </a:cubicBezTo>
                  <a:cubicBezTo>
                    <a:pt x="20812" y="2582"/>
                    <a:pt x="20779" y="2584"/>
                    <a:pt x="20747" y="2584"/>
                  </a:cubicBezTo>
                  <a:cubicBezTo>
                    <a:pt x="19480" y="2584"/>
                    <a:pt x="18832" y="168"/>
                    <a:pt x="16390" y="10"/>
                  </a:cubicBezTo>
                  <a:cubicBezTo>
                    <a:pt x="16293" y="3"/>
                    <a:pt x="16197" y="0"/>
                    <a:pt x="16102" y="0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5;p15">
              <a:extLst>
                <a:ext uri="{FF2B5EF4-FFF2-40B4-BE49-F238E27FC236}">
                  <a16:creationId xmlns:a16="http://schemas.microsoft.com/office/drawing/2014/main" id="{E52E255D-8E74-7E30-941B-00768F427ACB}"/>
                </a:ext>
              </a:extLst>
            </p:cNvPr>
            <p:cNvSpPr/>
            <p:nvPr/>
          </p:nvSpPr>
          <p:spPr>
            <a:xfrm>
              <a:off x="6408558" y="1634237"/>
              <a:ext cx="158628" cy="326893"/>
            </a:xfrm>
            <a:custGeom>
              <a:avLst/>
              <a:gdLst/>
              <a:ahLst/>
              <a:cxnLst/>
              <a:rect l="l" t="t" r="r" b="b"/>
              <a:pathLst>
                <a:path w="4164" h="8581" extrusionOk="0">
                  <a:moveTo>
                    <a:pt x="2494" y="1"/>
                  </a:moveTo>
                  <a:cubicBezTo>
                    <a:pt x="1769" y="1"/>
                    <a:pt x="855" y="391"/>
                    <a:pt x="521" y="2207"/>
                  </a:cubicBezTo>
                  <a:cubicBezTo>
                    <a:pt x="1" y="5101"/>
                    <a:pt x="1399" y="7800"/>
                    <a:pt x="4163" y="8581"/>
                  </a:cubicBezTo>
                  <a:lnTo>
                    <a:pt x="3480" y="223"/>
                  </a:lnTo>
                  <a:cubicBezTo>
                    <a:pt x="3480" y="223"/>
                    <a:pt x="3041" y="1"/>
                    <a:pt x="2494" y="1"/>
                  </a:cubicBez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6;p15">
              <a:extLst>
                <a:ext uri="{FF2B5EF4-FFF2-40B4-BE49-F238E27FC236}">
                  <a16:creationId xmlns:a16="http://schemas.microsoft.com/office/drawing/2014/main" id="{FAB72257-A8B3-FD5B-08EF-7D4E224FFD9B}"/>
                </a:ext>
              </a:extLst>
            </p:cNvPr>
            <p:cNvSpPr/>
            <p:nvPr/>
          </p:nvSpPr>
          <p:spPr>
            <a:xfrm>
              <a:off x="7383505" y="1679455"/>
              <a:ext cx="350055" cy="325560"/>
            </a:xfrm>
            <a:custGeom>
              <a:avLst/>
              <a:gdLst/>
              <a:ahLst/>
              <a:cxnLst/>
              <a:rect l="l" t="t" r="r" b="b"/>
              <a:pathLst>
                <a:path w="9189" h="8546" extrusionOk="0">
                  <a:moveTo>
                    <a:pt x="4232" y="1"/>
                  </a:moveTo>
                  <a:cubicBezTo>
                    <a:pt x="2893" y="1"/>
                    <a:pt x="1789" y="597"/>
                    <a:pt x="1789" y="597"/>
                  </a:cubicBezTo>
                  <a:lnTo>
                    <a:pt x="1" y="7752"/>
                  </a:lnTo>
                  <a:cubicBezTo>
                    <a:pt x="1043" y="8307"/>
                    <a:pt x="2038" y="8545"/>
                    <a:pt x="2952" y="8545"/>
                  </a:cubicBezTo>
                  <a:cubicBezTo>
                    <a:pt x="6798" y="8545"/>
                    <a:pt x="9188" y="4323"/>
                    <a:pt x="7480" y="1801"/>
                  </a:cubicBezTo>
                  <a:cubicBezTo>
                    <a:pt x="6550" y="391"/>
                    <a:pt x="5314" y="1"/>
                    <a:pt x="4232" y="1"/>
                  </a:cubicBezTo>
                  <a:close/>
                </a:path>
              </a:pathLst>
            </a:custGeom>
            <a:solidFill>
              <a:srgbClr val="FF7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7;p15">
              <a:extLst>
                <a:ext uri="{FF2B5EF4-FFF2-40B4-BE49-F238E27FC236}">
                  <a16:creationId xmlns:a16="http://schemas.microsoft.com/office/drawing/2014/main" id="{D3674BF1-06A8-2C08-0DA9-8232BECDD65C}"/>
                </a:ext>
              </a:extLst>
            </p:cNvPr>
            <p:cNvSpPr/>
            <p:nvPr/>
          </p:nvSpPr>
          <p:spPr>
            <a:xfrm>
              <a:off x="7451656" y="1679455"/>
              <a:ext cx="257713" cy="265598"/>
            </a:xfrm>
            <a:custGeom>
              <a:avLst/>
              <a:gdLst/>
              <a:ahLst/>
              <a:cxnLst/>
              <a:rect l="l" t="t" r="r" b="b"/>
              <a:pathLst>
                <a:path w="6765" h="6972" extrusionOk="0">
                  <a:moveTo>
                    <a:pt x="2443" y="1"/>
                  </a:moveTo>
                  <a:cubicBezTo>
                    <a:pt x="1104" y="1"/>
                    <a:pt x="0" y="597"/>
                    <a:pt x="0" y="597"/>
                  </a:cubicBezTo>
                  <a:cubicBezTo>
                    <a:pt x="0" y="597"/>
                    <a:pt x="337" y="560"/>
                    <a:pt x="840" y="560"/>
                  </a:cubicBezTo>
                  <a:cubicBezTo>
                    <a:pt x="2098" y="560"/>
                    <a:pt x="4390" y="792"/>
                    <a:pt x="5041" y="2418"/>
                  </a:cubicBezTo>
                  <a:cubicBezTo>
                    <a:pt x="5724" y="4109"/>
                    <a:pt x="5171" y="6061"/>
                    <a:pt x="4813" y="6971"/>
                  </a:cubicBezTo>
                  <a:cubicBezTo>
                    <a:pt x="6244" y="5508"/>
                    <a:pt x="6764" y="3329"/>
                    <a:pt x="5691" y="1801"/>
                  </a:cubicBezTo>
                  <a:cubicBezTo>
                    <a:pt x="4761" y="391"/>
                    <a:pt x="3525" y="1"/>
                    <a:pt x="2443" y="1"/>
                  </a:cubicBez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;p15">
              <a:extLst>
                <a:ext uri="{FF2B5EF4-FFF2-40B4-BE49-F238E27FC236}">
                  <a16:creationId xmlns:a16="http://schemas.microsoft.com/office/drawing/2014/main" id="{25566DA4-C721-E94C-2E23-F756EEF87B2F}"/>
                </a:ext>
              </a:extLst>
            </p:cNvPr>
            <p:cNvSpPr/>
            <p:nvPr/>
          </p:nvSpPr>
          <p:spPr>
            <a:xfrm>
              <a:off x="6444481" y="1486622"/>
              <a:ext cx="1007232" cy="908947"/>
            </a:xfrm>
            <a:custGeom>
              <a:avLst/>
              <a:gdLst/>
              <a:ahLst/>
              <a:cxnLst/>
              <a:rect l="l" t="t" r="r" b="b"/>
              <a:pathLst>
                <a:path w="26440" h="23860" extrusionOk="0">
                  <a:moveTo>
                    <a:pt x="14960" y="1"/>
                  </a:moveTo>
                  <a:cubicBezTo>
                    <a:pt x="14960" y="1"/>
                    <a:pt x="14169" y="1565"/>
                    <a:pt x="12366" y="1565"/>
                  </a:cubicBezTo>
                  <a:cubicBezTo>
                    <a:pt x="11635" y="1565"/>
                    <a:pt x="10738" y="1308"/>
                    <a:pt x="9659" y="586"/>
                  </a:cubicBezTo>
                  <a:cubicBezTo>
                    <a:pt x="9659" y="586"/>
                    <a:pt x="8936" y="3284"/>
                    <a:pt x="6792" y="3284"/>
                  </a:cubicBezTo>
                  <a:cubicBezTo>
                    <a:pt x="6171" y="3284"/>
                    <a:pt x="5431" y="3057"/>
                    <a:pt x="4554" y="2472"/>
                  </a:cubicBezTo>
                  <a:cubicBezTo>
                    <a:pt x="4554" y="2472"/>
                    <a:pt x="4094" y="4149"/>
                    <a:pt x="2904" y="4149"/>
                  </a:cubicBezTo>
                  <a:cubicBezTo>
                    <a:pt x="2789" y="4149"/>
                    <a:pt x="2667" y="4133"/>
                    <a:pt x="2537" y="4098"/>
                  </a:cubicBezTo>
                  <a:lnTo>
                    <a:pt x="2537" y="4098"/>
                  </a:lnTo>
                  <a:cubicBezTo>
                    <a:pt x="2537" y="4099"/>
                    <a:pt x="1" y="23090"/>
                    <a:pt x="13139" y="23838"/>
                  </a:cubicBezTo>
                  <a:cubicBezTo>
                    <a:pt x="13393" y="23852"/>
                    <a:pt x="13643" y="23859"/>
                    <a:pt x="13888" y="23859"/>
                  </a:cubicBezTo>
                  <a:cubicBezTo>
                    <a:pt x="26283" y="23859"/>
                    <a:pt x="26439" y="5660"/>
                    <a:pt x="26439" y="5659"/>
                  </a:cubicBezTo>
                  <a:lnTo>
                    <a:pt x="26439" y="5659"/>
                  </a:lnTo>
                  <a:cubicBezTo>
                    <a:pt x="26439" y="5660"/>
                    <a:pt x="25567" y="7914"/>
                    <a:pt x="24720" y="7914"/>
                  </a:cubicBezTo>
                  <a:cubicBezTo>
                    <a:pt x="24686" y="7914"/>
                    <a:pt x="24652" y="7911"/>
                    <a:pt x="24618" y="7903"/>
                  </a:cubicBezTo>
                  <a:cubicBezTo>
                    <a:pt x="23740" y="7741"/>
                    <a:pt x="24261" y="5399"/>
                    <a:pt x="24261" y="5399"/>
                  </a:cubicBezTo>
                  <a:cubicBezTo>
                    <a:pt x="24261" y="5399"/>
                    <a:pt x="21561" y="4326"/>
                    <a:pt x="21301" y="1269"/>
                  </a:cubicBezTo>
                  <a:cubicBezTo>
                    <a:pt x="21301" y="1269"/>
                    <a:pt x="20400" y="3363"/>
                    <a:pt x="18286" y="3363"/>
                  </a:cubicBezTo>
                  <a:cubicBezTo>
                    <a:pt x="18059" y="3363"/>
                    <a:pt x="17817" y="3339"/>
                    <a:pt x="17561" y="3285"/>
                  </a:cubicBezTo>
                  <a:cubicBezTo>
                    <a:pt x="14928" y="2733"/>
                    <a:pt x="14960" y="1"/>
                    <a:pt x="14960" y="1"/>
                  </a:cubicBezTo>
                  <a:close/>
                </a:path>
              </a:pathLst>
            </a:custGeom>
            <a:solidFill>
              <a:srgbClr val="FF7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9;p15">
              <a:extLst>
                <a:ext uri="{FF2B5EF4-FFF2-40B4-BE49-F238E27FC236}">
                  <a16:creationId xmlns:a16="http://schemas.microsoft.com/office/drawing/2014/main" id="{9EEE83CA-F3CD-3089-4E2F-C081CFF88C9B}"/>
                </a:ext>
              </a:extLst>
            </p:cNvPr>
            <p:cNvSpPr/>
            <p:nvPr/>
          </p:nvSpPr>
          <p:spPr>
            <a:xfrm>
              <a:off x="6577049" y="2083750"/>
              <a:ext cx="732186" cy="235427"/>
            </a:xfrm>
            <a:custGeom>
              <a:avLst/>
              <a:gdLst/>
              <a:ahLst/>
              <a:cxnLst/>
              <a:rect l="l" t="t" r="r" b="b"/>
              <a:pathLst>
                <a:path w="19220" h="6180" extrusionOk="0">
                  <a:moveTo>
                    <a:pt x="911" y="0"/>
                  </a:moveTo>
                  <a:cubicBezTo>
                    <a:pt x="586" y="0"/>
                    <a:pt x="293" y="65"/>
                    <a:pt x="0" y="163"/>
                  </a:cubicBezTo>
                  <a:cubicBezTo>
                    <a:pt x="553" y="1887"/>
                    <a:pt x="1399" y="3545"/>
                    <a:pt x="2602" y="4878"/>
                  </a:cubicBezTo>
                  <a:cubicBezTo>
                    <a:pt x="3220" y="4391"/>
                    <a:pt x="3643" y="3610"/>
                    <a:pt x="3643" y="2732"/>
                  </a:cubicBezTo>
                  <a:cubicBezTo>
                    <a:pt x="3643" y="1236"/>
                    <a:pt x="2407" y="0"/>
                    <a:pt x="911" y="0"/>
                  </a:cubicBezTo>
                  <a:close/>
                  <a:moveTo>
                    <a:pt x="16488" y="716"/>
                  </a:moveTo>
                  <a:cubicBezTo>
                    <a:pt x="14960" y="716"/>
                    <a:pt x="13756" y="1919"/>
                    <a:pt x="13756" y="3447"/>
                  </a:cubicBezTo>
                  <a:cubicBezTo>
                    <a:pt x="13756" y="4943"/>
                    <a:pt x="14960" y="6179"/>
                    <a:pt x="16488" y="6179"/>
                  </a:cubicBezTo>
                  <a:cubicBezTo>
                    <a:pt x="16520" y="6179"/>
                    <a:pt x="16585" y="6179"/>
                    <a:pt x="16651" y="6147"/>
                  </a:cubicBezTo>
                  <a:cubicBezTo>
                    <a:pt x="17659" y="5399"/>
                    <a:pt x="18504" y="4456"/>
                    <a:pt x="19220" y="3415"/>
                  </a:cubicBezTo>
                  <a:cubicBezTo>
                    <a:pt x="19187" y="1919"/>
                    <a:pt x="17984" y="716"/>
                    <a:pt x="16488" y="716"/>
                  </a:cubicBezTo>
                  <a:close/>
                </a:path>
              </a:pathLst>
            </a:custGeom>
            <a:solidFill>
              <a:srgbClr val="FE6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0;p15">
              <a:extLst>
                <a:ext uri="{FF2B5EF4-FFF2-40B4-BE49-F238E27FC236}">
                  <a16:creationId xmlns:a16="http://schemas.microsoft.com/office/drawing/2014/main" id="{ED524BE7-CDDC-CE07-6956-90D9E7CF1EBC}"/>
                </a:ext>
              </a:extLst>
            </p:cNvPr>
            <p:cNvSpPr/>
            <p:nvPr/>
          </p:nvSpPr>
          <p:spPr>
            <a:xfrm>
              <a:off x="7506168" y="1745549"/>
              <a:ext cx="131352" cy="58247"/>
            </a:xfrm>
            <a:custGeom>
              <a:avLst/>
              <a:gdLst/>
              <a:ahLst/>
              <a:cxnLst/>
              <a:rect l="l" t="t" r="r" b="b"/>
              <a:pathLst>
                <a:path w="3448" h="1529" fill="none" extrusionOk="0">
                  <a:moveTo>
                    <a:pt x="0" y="651"/>
                  </a:moveTo>
                  <a:cubicBezTo>
                    <a:pt x="0" y="651"/>
                    <a:pt x="2114" y="1"/>
                    <a:pt x="3447" y="152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1;p15">
              <a:extLst>
                <a:ext uri="{FF2B5EF4-FFF2-40B4-BE49-F238E27FC236}">
                  <a16:creationId xmlns:a16="http://schemas.microsoft.com/office/drawing/2014/main" id="{CC3981E4-D2B1-9729-0730-830A09CEC278}"/>
                </a:ext>
              </a:extLst>
            </p:cNvPr>
            <p:cNvSpPr/>
            <p:nvPr/>
          </p:nvSpPr>
          <p:spPr>
            <a:xfrm>
              <a:off x="7507387" y="1767834"/>
              <a:ext cx="69409" cy="102895"/>
            </a:xfrm>
            <a:custGeom>
              <a:avLst/>
              <a:gdLst/>
              <a:ahLst/>
              <a:cxnLst/>
              <a:rect l="l" t="t" r="r" b="b"/>
              <a:pathLst>
                <a:path w="1822" h="2701" fill="none" extrusionOk="0">
                  <a:moveTo>
                    <a:pt x="1" y="2700"/>
                  </a:moveTo>
                  <a:cubicBezTo>
                    <a:pt x="1" y="2700"/>
                    <a:pt x="1822" y="2115"/>
                    <a:pt x="178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2;p15">
              <a:extLst>
                <a:ext uri="{FF2B5EF4-FFF2-40B4-BE49-F238E27FC236}">
                  <a16:creationId xmlns:a16="http://schemas.microsoft.com/office/drawing/2014/main" id="{CC1BE358-5C74-8EA4-86AD-7C793A064B42}"/>
                </a:ext>
              </a:extLst>
            </p:cNvPr>
            <p:cNvSpPr/>
            <p:nvPr/>
          </p:nvSpPr>
          <p:spPr>
            <a:xfrm>
              <a:off x="6868166" y="1708369"/>
              <a:ext cx="81790" cy="126399"/>
            </a:xfrm>
            <a:custGeom>
              <a:avLst/>
              <a:gdLst/>
              <a:ahLst/>
              <a:cxnLst/>
              <a:rect l="l" t="t" r="r" b="b"/>
              <a:pathLst>
                <a:path w="2147" h="3318" extrusionOk="0">
                  <a:moveTo>
                    <a:pt x="33" y="1"/>
                  </a:moveTo>
                  <a:cubicBezTo>
                    <a:pt x="33" y="1"/>
                    <a:pt x="1" y="2570"/>
                    <a:pt x="911" y="3318"/>
                  </a:cubicBezTo>
                  <a:cubicBezTo>
                    <a:pt x="911" y="3318"/>
                    <a:pt x="2147" y="1334"/>
                    <a:pt x="33" y="1"/>
                  </a:cubicBezTo>
                  <a:close/>
                </a:path>
              </a:pathLst>
            </a:custGeom>
            <a:solidFill>
              <a:srgbClr val="FE6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3;p15">
              <a:extLst>
                <a:ext uri="{FF2B5EF4-FFF2-40B4-BE49-F238E27FC236}">
                  <a16:creationId xmlns:a16="http://schemas.microsoft.com/office/drawing/2014/main" id="{267339D9-1190-3A22-5B1A-F0F47F0ADDE9}"/>
                </a:ext>
              </a:extLst>
            </p:cNvPr>
            <p:cNvSpPr/>
            <p:nvPr/>
          </p:nvSpPr>
          <p:spPr>
            <a:xfrm>
              <a:off x="6589430" y="1787681"/>
              <a:ext cx="173485" cy="126399"/>
            </a:xfrm>
            <a:custGeom>
              <a:avLst/>
              <a:gdLst/>
              <a:ahLst/>
              <a:cxnLst/>
              <a:rect l="l" t="t" r="r" b="b"/>
              <a:pathLst>
                <a:path w="4554" h="3318" fill="none" extrusionOk="0">
                  <a:moveTo>
                    <a:pt x="1" y="586"/>
                  </a:moveTo>
                  <a:cubicBezTo>
                    <a:pt x="1" y="586"/>
                    <a:pt x="2537" y="3317"/>
                    <a:pt x="4553" y="0"/>
                  </a:cubicBezTo>
                  <a:cubicBezTo>
                    <a:pt x="4553" y="0"/>
                    <a:pt x="3871" y="3090"/>
                    <a:pt x="1659" y="3057"/>
                  </a:cubicBezTo>
                </a:path>
              </a:pathLst>
            </a:custGeom>
            <a:noFill/>
            <a:ln w="10575" cap="rnd" cmpd="sng">
              <a:solidFill>
                <a:srgbClr val="FE6A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4;p15">
              <a:extLst>
                <a:ext uri="{FF2B5EF4-FFF2-40B4-BE49-F238E27FC236}">
                  <a16:creationId xmlns:a16="http://schemas.microsoft.com/office/drawing/2014/main" id="{725A9C71-E6B4-8A19-328D-5AD2E7399A52}"/>
                </a:ext>
              </a:extLst>
            </p:cNvPr>
            <p:cNvSpPr/>
            <p:nvPr/>
          </p:nvSpPr>
          <p:spPr>
            <a:xfrm>
              <a:off x="7084960" y="1795109"/>
              <a:ext cx="173485" cy="126399"/>
            </a:xfrm>
            <a:custGeom>
              <a:avLst/>
              <a:gdLst/>
              <a:ahLst/>
              <a:cxnLst/>
              <a:rect l="l" t="t" r="r" b="b"/>
              <a:pathLst>
                <a:path w="4554" h="3318" fill="none" extrusionOk="0">
                  <a:moveTo>
                    <a:pt x="4553" y="553"/>
                  </a:moveTo>
                  <a:cubicBezTo>
                    <a:pt x="4553" y="553"/>
                    <a:pt x="2049" y="3317"/>
                    <a:pt x="1" y="0"/>
                  </a:cubicBezTo>
                  <a:cubicBezTo>
                    <a:pt x="1" y="0"/>
                    <a:pt x="683" y="3090"/>
                    <a:pt x="2895" y="3025"/>
                  </a:cubicBezTo>
                </a:path>
              </a:pathLst>
            </a:custGeom>
            <a:noFill/>
            <a:ln w="10575" cap="rnd" cmpd="sng">
              <a:solidFill>
                <a:srgbClr val="FE6A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5;p15">
              <a:extLst>
                <a:ext uri="{FF2B5EF4-FFF2-40B4-BE49-F238E27FC236}">
                  <a16:creationId xmlns:a16="http://schemas.microsoft.com/office/drawing/2014/main" id="{B5E3D907-B16C-5B86-D834-3F11C2937B65}"/>
                </a:ext>
              </a:extLst>
            </p:cNvPr>
            <p:cNvSpPr/>
            <p:nvPr/>
          </p:nvSpPr>
          <p:spPr>
            <a:xfrm>
              <a:off x="6647676" y="1755453"/>
              <a:ext cx="29752" cy="63238"/>
            </a:xfrm>
            <a:custGeom>
              <a:avLst/>
              <a:gdLst/>
              <a:ahLst/>
              <a:cxnLst/>
              <a:rect l="l" t="t" r="r" b="b"/>
              <a:pathLst>
                <a:path w="781" h="1660" extrusionOk="0">
                  <a:moveTo>
                    <a:pt x="390" y="1"/>
                  </a:moveTo>
                  <a:cubicBezTo>
                    <a:pt x="163" y="1"/>
                    <a:pt x="0" y="391"/>
                    <a:pt x="0" y="846"/>
                  </a:cubicBezTo>
                  <a:cubicBezTo>
                    <a:pt x="0" y="1301"/>
                    <a:pt x="163" y="1659"/>
                    <a:pt x="390" y="1659"/>
                  </a:cubicBezTo>
                  <a:cubicBezTo>
                    <a:pt x="585" y="1659"/>
                    <a:pt x="781" y="1301"/>
                    <a:pt x="781" y="846"/>
                  </a:cubicBezTo>
                  <a:cubicBezTo>
                    <a:pt x="781" y="391"/>
                    <a:pt x="585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6;p15">
              <a:extLst>
                <a:ext uri="{FF2B5EF4-FFF2-40B4-BE49-F238E27FC236}">
                  <a16:creationId xmlns:a16="http://schemas.microsoft.com/office/drawing/2014/main" id="{6E378670-0F01-A353-9067-2CAB0D9D92C3}"/>
                </a:ext>
              </a:extLst>
            </p:cNvPr>
            <p:cNvSpPr/>
            <p:nvPr/>
          </p:nvSpPr>
          <p:spPr>
            <a:xfrm>
              <a:off x="6829767" y="1708369"/>
              <a:ext cx="76838" cy="151199"/>
            </a:xfrm>
            <a:custGeom>
              <a:avLst/>
              <a:gdLst/>
              <a:ahLst/>
              <a:cxnLst/>
              <a:rect l="l" t="t" r="r" b="b"/>
              <a:pathLst>
                <a:path w="2017" h="3969" fill="none" extrusionOk="0">
                  <a:moveTo>
                    <a:pt x="1041" y="1"/>
                  </a:moveTo>
                  <a:cubicBezTo>
                    <a:pt x="1041" y="1"/>
                    <a:pt x="1171" y="2082"/>
                    <a:pt x="0" y="3416"/>
                  </a:cubicBezTo>
                  <a:cubicBezTo>
                    <a:pt x="0" y="3416"/>
                    <a:pt x="813" y="3968"/>
                    <a:pt x="2017" y="39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7;p15">
              <a:extLst>
                <a:ext uri="{FF2B5EF4-FFF2-40B4-BE49-F238E27FC236}">
                  <a16:creationId xmlns:a16="http://schemas.microsoft.com/office/drawing/2014/main" id="{605C6F3B-3E7D-E6A3-E978-EE90A4E7F752}"/>
                </a:ext>
              </a:extLst>
            </p:cNvPr>
            <p:cNvSpPr/>
            <p:nvPr/>
          </p:nvSpPr>
          <p:spPr>
            <a:xfrm>
              <a:off x="7148158" y="1762881"/>
              <a:ext cx="29752" cy="63238"/>
            </a:xfrm>
            <a:custGeom>
              <a:avLst/>
              <a:gdLst/>
              <a:ahLst/>
              <a:cxnLst/>
              <a:rect l="l" t="t" r="r" b="b"/>
              <a:pathLst>
                <a:path w="781" h="1660" extrusionOk="0">
                  <a:moveTo>
                    <a:pt x="390" y="1"/>
                  </a:moveTo>
                  <a:cubicBezTo>
                    <a:pt x="163" y="1"/>
                    <a:pt x="0" y="359"/>
                    <a:pt x="0" y="814"/>
                  </a:cubicBezTo>
                  <a:cubicBezTo>
                    <a:pt x="0" y="1269"/>
                    <a:pt x="163" y="1659"/>
                    <a:pt x="390" y="1659"/>
                  </a:cubicBezTo>
                  <a:cubicBezTo>
                    <a:pt x="618" y="1659"/>
                    <a:pt x="780" y="1269"/>
                    <a:pt x="780" y="814"/>
                  </a:cubicBezTo>
                  <a:cubicBezTo>
                    <a:pt x="780" y="359"/>
                    <a:pt x="585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8;p15">
              <a:extLst>
                <a:ext uri="{FF2B5EF4-FFF2-40B4-BE49-F238E27FC236}">
                  <a16:creationId xmlns:a16="http://schemas.microsoft.com/office/drawing/2014/main" id="{B51656B7-8976-4EB2-D48D-C812202EF985}"/>
                </a:ext>
              </a:extLst>
            </p:cNvPr>
            <p:cNvSpPr/>
            <p:nvPr/>
          </p:nvSpPr>
          <p:spPr>
            <a:xfrm>
              <a:off x="6811177" y="1966076"/>
              <a:ext cx="258970" cy="56990"/>
            </a:xfrm>
            <a:custGeom>
              <a:avLst/>
              <a:gdLst/>
              <a:ahLst/>
              <a:cxnLst/>
              <a:rect l="l" t="t" r="r" b="b"/>
              <a:pathLst>
                <a:path w="6798" h="1496" fill="none" extrusionOk="0">
                  <a:moveTo>
                    <a:pt x="1" y="1496"/>
                  </a:moveTo>
                  <a:cubicBezTo>
                    <a:pt x="1" y="1496"/>
                    <a:pt x="3285" y="0"/>
                    <a:pt x="6797" y="97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9;p15">
              <a:extLst>
                <a:ext uri="{FF2B5EF4-FFF2-40B4-BE49-F238E27FC236}">
                  <a16:creationId xmlns:a16="http://schemas.microsoft.com/office/drawing/2014/main" id="{E7A77DA2-5E9A-5A92-6EE4-46853997E5F7}"/>
                </a:ext>
              </a:extLst>
            </p:cNvPr>
            <p:cNvSpPr/>
            <p:nvPr/>
          </p:nvSpPr>
          <p:spPr>
            <a:xfrm>
              <a:off x="5934094" y="4596067"/>
              <a:ext cx="1539914" cy="561216"/>
            </a:xfrm>
            <a:custGeom>
              <a:avLst/>
              <a:gdLst/>
              <a:ahLst/>
              <a:cxnLst/>
              <a:rect l="l" t="t" r="r" b="b"/>
              <a:pathLst>
                <a:path w="40423" h="14732" extrusionOk="0">
                  <a:moveTo>
                    <a:pt x="17074" y="0"/>
                  </a:moveTo>
                  <a:lnTo>
                    <a:pt x="1139" y="1203"/>
                  </a:lnTo>
                  <a:lnTo>
                    <a:pt x="1" y="14731"/>
                  </a:lnTo>
                  <a:lnTo>
                    <a:pt x="40423" y="14731"/>
                  </a:lnTo>
                  <a:lnTo>
                    <a:pt x="39772" y="1073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0;p15">
              <a:extLst>
                <a:ext uri="{FF2B5EF4-FFF2-40B4-BE49-F238E27FC236}">
                  <a16:creationId xmlns:a16="http://schemas.microsoft.com/office/drawing/2014/main" id="{371D6B42-4787-EA84-60CA-3B17F7F4808A}"/>
                </a:ext>
              </a:extLst>
            </p:cNvPr>
            <p:cNvSpPr/>
            <p:nvPr/>
          </p:nvSpPr>
          <p:spPr>
            <a:xfrm>
              <a:off x="6015883" y="4764520"/>
              <a:ext cx="1366468" cy="194551"/>
            </a:xfrm>
            <a:custGeom>
              <a:avLst/>
              <a:gdLst/>
              <a:ahLst/>
              <a:cxnLst/>
              <a:rect l="l" t="t" r="r" b="b"/>
              <a:pathLst>
                <a:path w="35870" h="5107" fill="none" extrusionOk="0">
                  <a:moveTo>
                    <a:pt x="0" y="1"/>
                  </a:moveTo>
                  <a:cubicBezTo>
                    <a:pt x="0" y="1"/>
                    <a:pt x="17983" y="5106"/>
                    <a:pt x="358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1;p15">
              <a:extLst>
                <a:ext uri="{FF2B5EF4-FFF2-40B4-BE49-F238E27FC236}">
                  <a16:creationId xmlns:a16="http://schemas.microsoft.com/office/drawing/2014/main" id="{BDB6DF7F-2BF7-C831-FE04-FC11D932EC97}"/>
                </a:ext>
              </a:extLst>
            </p:cNvPr>
            <p:cNvSpPr/>
            <p:nvPr/>
          </p:nvSpPr>
          <p:spPr>
            <a:xfrm>
              <a:off x="7091169" y="4794272"/>
              <a:ext cx="246551" cy="246551"/>
            </a:xfrm>
            <a:custGeom>
              <a:avLst/>
              <a:gdLst/>
              <a:ahLst/>
              <a:cxnLst/>
              <a:rect l="l" t="t" r="r" b="b"/>
              <a:pathLst>
                <a:path w="6472" h="6472" fill="none" extrusionOk="0">
                  <a:moveTo>
                    <a:pt x="0" y="0"/>
                  </a:moveTo>
                  <a:cubicBezTo>
                    <a:pt x="0" y="0"/>
                    <a:pt x="683" y="6472"/>
                    <a:pt x="6472" y="591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2;p15">
              <a:extLst>
                <a:ext uri="{FF2B5EF4-FFF2-40B4-BE49-F238E27FC236}">
                  <a16:creationId xmlns:a16="http://schemas.microsoft.com/office/drawing/2014/main" id="{AC1F728B-181A-48A4-102B-01D0E19D52D9}"/>
                </a:ext>
              </a:extLst>
            </p:cNvPr>
            <p:cNvSpPr/>
            <p:nvPr/>
          </p:nvSpPr>
          <p:spPr>
            <a:xfrm>
              <a:off x="5996035" y="4750883"/>
              <a:ext cx="112799" cy="270132"/>
            </a:xfrm>
            <a:custGeom>
              <a:avLst/>
              <a:gdLst/>
              <a:ahLst/>
              <a:cxnLst/>
              <a:rect l="l" t="t" r="r" b="b"/>
              <a:pathLst>
                <a:path w="2961" h="7091" fill="none" extrusionOk="0">
                  <a:moveTo>
                    <a:pt x="2895" y="1"/>
                  </a:moveTo>
                  <a:cubicBezTo>
                    <a:pt x="2895" y="1"/>
                    <a:pt x="2960" y="7090"/>
                    <a:pt x="1" y="709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3;p15">
              <a:extLst>
                <a:ext uri="{FF2B5EF4-FFF2-40B4-BE49-F238E27FC236}">
                  <a16:creationId xmlns:a16="http://schemas.microsoft.com/office/drawing/2014/main" id="{688B0D88-366B-5915-38CF-BD845AFFFA10}"/>
                </a:ext>
              </a:extLst>
            </p:cNvPr>
            <p:cNvSpPr/>
            <p:nvPr/>
          </p:nvSpPr>
          <p:spPr>
            <a:xfrm>
              <a:off x="5977445" y="2527243"/>
              <a:ext cx="1471800" cy="2197510"/>
            </a:xfrm>
            <a:custGeom>
              <a:avLst/>
              <a:gdLst/>
              <a:ahLst/>
              <a:cxnLst/>
              <a:rect l="l" t="t" r="r" b="b"/>
              <a:pathLst>
                <a:path w="38635" h="57685" extrusionOk="0">
                  <a:moveTo>
                    <a:pt x="16619" y="0"/>
                  </a:moveTo>
                  <a:cubicBezTo>
                    <a:pt x="7643" y="2049"/>
                    <a:pt x="4294" y="7935"/>
                    <a:pt x="1790" y="20032"/>
                  </a:cubicBezTo>
                  <a:cubicBezTo>
                    <a:pt x="1790" y="20032"/>
                    <a:pt x="1497" y="39642"/>
                    <a:pt x="1" y="55511"/>
                  </a:cubicBezTo>
                  <a:cubicBezTo>
                    <a:pt x="1" y="55511"/>
                    <a:pt x="8964" y="57685"/>
                    <a:pt x="20272" y="57685"/>
                  </a:cubicBezTo>
                  <a:cubicBezTo>
                    <a:pt x="26073" y="57685"/>
                    <a:pt x="32492" y="57112"/>
                    <a:pt x="38634" y="55381"/>
                  </a:cubicBezTo>
                  <a:lnTo>
                    <a:pt x="36976" y="31805"/>
                  </a:lnTo>
                  <a:lnTo>
                    <a:pt x="36813" y="1529"/>
                  </a:lnTo>
                  <a:cubicBezTo>
                    <a:pt x="35935" y="1106"/>
                    <a:pt x="35025" y="716"/>
                    <a:pt x="34049" y="391"/>
                  </a:cubicBezTo>
                  <a:lnTo>
                    <a:pt x="25334" y="2537"/>
                  </a:lnTo>
                  <a:lnTo>
                    <a:pt x="166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4;p15">
              <a:extLst>
                <a:ext uri="{FF2B5EF4-FFF2-40B4-BE49-F238E27FC236}">
                  <a16:creationId xmlns:a16="http://schemas.microsoft.com/office/drawing/2014/main" id="{D09E6AC7-44C1-22ED-CCE4-42C30274C9F6}"/>
                </a:ext>
              </a:extLst>
            </p:cNvPr>
            <p:cNvSpPr/>
            <p:nvPr/>
          </p:nvSpPr>
          <p:spPr>
            <a:xfrm>
              <a:off x="6575792" y="2527243"/>
              <a:ext cx="730967" cy="227503"/>
            </a:xfrm>
            <a:custGeom>
              <a:avLst/>
              <a:gdLst/>
              <a:ahLst/>
              <a:cxnLst/>
              <a:rect l="l" t="t" r="r" b="b"/>
              <a:pathLst>
                <a:path w="19188" h="5972" extrusionOk="0">
                  <a:moveTo>
                    <a:pt x="912" y="0"/>
                  </a:moveTo>
                  <a:cubicBezTo>
                    <a:pt x="586" y="65"/>
                    <a:pt x="294" y="163"/>
                    <a:pt x="1" y="228"/>
                  </a:cubicBezTo>
                  <a:cubicBezTo>
                    <a:pt x="1204" y="2082"/>
                    <a:pt x="4294" y="5594"/>
                    <a:pt x="9854" y="5951"/>
                  </a:cubicBezTo>
                  <a:cubicBezTo>
                    <a:pt x="10055" y="5965"/>
                    <a:pt x="10252" y="5972"/>
                    <a:pt x="10448" y="5972"/>
                  </a:cubicBezTo>
                  <a:cubicBezTo>
                    <a:pt x="14436" y="5972"/>
                    <a:pt x="17358" y="3196"/>
                    <a:pt x="19188" y="716"/>
                  </a:cubicBezTo>
                  <a:cubicBezTo>
                    <a:pt x="18895" y="586"/>
                    <a:pt x="18635" y="488"/>
                    <a:pt x="18342" y="391"/>
                  </a:cubicBezTo>
                  <a:lnTo>
                    <a:pt x="9627" y="2537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5;p15">
              <a:extLst>
                <a:ext uri="{FF2B5EF4-FFF2-40B4-BE49-F238E27FC236}">
                  <a16:creationId xmlns:a16="http://schemas.microsoft.com/office/drawing/2014/main" id="{23E7EADB-CCC3-7F41-016C-7FBE9942C327}"/>
                </a:ext>
              </a:extLst>
            </p:cNvPr>
            <p:cNvSpPr/>
            <p:nvPr/>
          </p:nvSpPr>
          <p:spPr>
            <a:xfrm>
              <a:off x="6610496" y="2494215"/>
              <a:ext cx="664072" cy="221789"/>
            </a:xfrm>
            <a:custGeom>
              <a:avLst/>
              <a:gdLst/>
              <a:ahLst/>
              <a:cxnLst/>
              <a:rect l="l" t="t" r="r" b="b"/>
              <a:pathLst>
                <a:path w="17432" h="5822" extrusionOk="0">
                  <a:moveTo>
                    <a:pt x="8908" y="0"/>
                  </a:moveTo>
                  <a:cubicBezTo>
                    <a:pt x="8503" y="0"/>
                    <a:pt x="8092" y="7"/>
                    <a:pt x="7675" y="22"/>
                  </a:cubicBezTo>
                  <a:cubicBezTo>
                    <a:pt x="4748" y="87"/>
                    <a:pt x="2212" y="380"/>
                    <a:pt x="1" y="867"/>
                  </a:cubicBezTo>
                  <a:cubicBezTo>
                    <a:pt x="1408" y="2500"/>
                    <a:pt x="4800" y="5822"/>
                    <a:pt x="9084" y="5822"/>
                  </a:cubicBezTo>
                  <a:cubicBezTo>
                    <a:pt x="11628" y="5822"/>
                    <a:pt x="14487" y="4650"/>
                    <a:pt x="17431" y="1258"/>
                  </a:cubicBezTo>
                  <a:cubicBezTo>
                    <a:pt x="14920" y="450"/>
                    <a:pt x="12102" y="0"/>
                    <a:pt x="8908" y="0"/>
                  </a:cubicBezTo>
                  <a:close/>
                </a:path>
              </a:pathLst>
            </a:custGeom>
            <a:solidFill>
              <a:srgbClr val="FF7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6;p15">
              <a:extLst>
                <a:ext uri="{FF2B5EF4-FFF2-40B4-BE49-F238E27FC236}">
                  <a16:creationId xmlns:a16="http://schemas.microsoft.com/office/drawing/2014/main" id="{B1EE27DA-198A-337F-C477-71FC25523E3D}"/>
                </a:ext>
              </a:extLst>
            </p:cNvPr>
            <p:cNvSpPr/>
            <p:nvPr/>
          </p:nvSpPr>
          <p:spPr>
            <a:xfrm>
              <a:off x="6600591" y="3447677"/>
              <a:ext cx="838738" cy="1082546"/>
            </a:xfrm>
            <a:custGeom>
              <a:avLst/>
              <a:gdLst/>
              <a:ahLst/>
              <a:cxnLst/>
              <a:rect l="l" t="t" r="r" b="b"/>
              <a:pathLst>
                <a:path w="22017" h="28417" extrusionOk="0">
                  <a:moveTo>
                    <a:pt x="0" y="0"/>
                  </a:moveTo>
                  <a:cubicBezTo>
                    <a:pt x="0" y="1"/>
                    <a:pt x="3090" y="25658"/>
                    <a:pt x="14146" y="28032"/>
                  </a:cubicBezTo>
                  <a:cubicBezTo>
                    <a:pt x="15352" y="28299"/>
                    <a:pt x="16455" y="28417"/>
                    <a:pt x="17461" y="28417"/>
                  </a:cubicBezTo>
                  <a:cubicBezTo>
                    <a:pt x="19278" y="28417"/>
                    <a:pt x="20782" y="28033"/>
                    <a:pt x="22016" y="27447"/>
                  </a:cubicBezTo>
                  <a:lnTo>
                    <a:pt x="21203" y="160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7;p15">
              <a:extLst>
                <a:ext uri="{FF2B5EF4-FFF2-40B4-BE49-F238E27FC236}">
                  <a16:creationId xmlns:a16="http://schemas.microsoft.com/office/drawing/2014/main" id="{A1C817F1-1FDC-4CF4-7A0B-EAE75719C86C}"/>
                </a:ext>
              </a:extLst>
            </p:cNvPr>
            <p:cNvSpPr/>
            <p:nvPr/>
          </p:nvSpPr>
          <p:spPr>
            <a:xfrm>
              <a:off x="6724474" y="2840226"/>
              <a:ext cx="121447" cy="238322"/>
            </a:xfrm>
            <a:custGeom>
              <a:avLst/>
              <a:gdLst/>
              <a:ahLst/>
              <a:cxnLst/>
              <a:rect l="l" t="t" r="r" b="b"/>
              <a:pathLst>
                <a:path w="3188" h="6256" extrusionOk="0">
                  <a:moveTo>
                    <a:pt x="1290" y="0"/>
                  </a:moveTo>
                  <a:cubicBezTo>
                    <a:pt x="1261" y="0"/>
                    <a:pt x="1233" y="4"/>
                    <a:pt x="1204" y="12"/>
                  </a:cubicBezTo>
                  <a:cubicBezTo>
                    <a:pt x="0" y="305"/>
                    <a:pt x="716" y="5670"/>
                    <a:pt x="716" y="5670"/>
                  </a:cubicBezTo>
                  <a:lnTo>
                    <a:pt x="3187" y="6256"/>
                  </a:lnTo>
                  <a:cubicBezTo>
                    <a:pt x="3187" y="6256"/>
                    <a:pt x="2444" y="0"/>
                    <a:pt x="1290" y="0"/>
                  </a:cubicBez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8;p15">
              <a:extLst>
                <a:ext uri="{FF2B5EF4-FFF2-40B4-BE49-F238E27FC236}">
                  <a16:creationId xmlns:a16="http://schemas.microsoft.com/office/drawing/2014/main" id="{B855D8AF-AFD1-A71C-BD90-8AB1AA3C7CA9}"/>
                </a:ext>
              </a:extLst>
            </p:cNvPr>
            <p:cNvSpPr/>
            <p:nvPr/>
          </p:nvSpPr>
          <p:spPr>
            <a:xfrm>
              <a:off x="6049329" y="2424274"/>
              <a:ext cx="361750" cy="439959"/>
            </a:xfrm>
            <a:custGeom>
              <a:avLst/>
              <a:gdLst/>
              <a:ahLst/>
              <a:cxnLst/>
              <a:rect l="l" t="t" r="r" b="b"/>
              <a:pathLst>
                <a:path w="9496" h="11549" extrusionOk="0">
                  <a:moveTo>
                    <a:pt x="8144" y="1"/>
                  </a:moveTo>
                  <a:cubicBezTo>
                    <a:pt x="6894" y="1"/>
                    <a:pt x="5691" y="5793"/>
                    <a:pt x="5691" y="5793"/>
                  </a:cubicBezTo>
                  <a:lnTo>
                    <a:pt x="0" y="7841"/>
                  </a:lnTo>
                  <a:lnTo>
                    <a:pt x="6406" y="11549"/>
                  </a:lnTo>
                  <a:lnTo>
                    <a:pt x="7935" y="6443"/>
                  </a:lnTo>
                  <a:cubicBezTo>
                    <a:pt x="7935" y="6443"/>
                    <a:pt x="9496" y="134"/>
                    <a:pt x="8195" y="4"/>
                  </a:cubicBezTo>
                  <a:cubicBezTo>
                    <a:pt x="8178" y="2"/>
                    <a:pt x="8161" y="1"/>
                    <a:pt x="8144" y="1"/>
                  </a:cubicBez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9;p15">
              <a:extLst>
                <a:ext uri="{FF2B5EF4-FFF2-40B4-BE49-F238E27FC236}">
                  <a16:creationId xmlns:a16="http://schemas.microsoft.com/office/drawing/2014/main" id="{4053192B-7944-D8FE-2797-41DB9B49FBF6}"/>
                </a:ext>
              </a:extLst>
            </p:cNvPr>
            <p:cNvSpPr/>
            <p:nvPr/>
          </p:nvSpPr>
          <p:spPr>
            <a:xfrm>
              <a:off x="5521571" y="2722972"/>
              <a:ext cx="890128" cy="1573819"/>
            </a:xfrm>
            <a:custGeom>
              <a:avLst/>
              <a:gdLst/>
              <a:ahLst/>
              <a:cxnLst/>
              <a:rect l="l" t="t" r="r" b="b"/>
              <a:pathLst>
                <a:path w="23366" h="41313" extrusionOk="0">
                  <a:moveTo>
                    <a:pt x="13854" y="0"/>
                  </a:moveTo>
                  <a:cubicBezTo>
                    <a:pt x="13854" y="0"/>
                    <a:pt x="9074" y="13268"/>
                    <a:pt x="3806" y="22959"/>
                  </a:cubicBezTo>
                  <a:cubicBezTo>
                    <a:pt x="326" y="29366"/>
                    <a:pt x="1" y="39252"/>
                    <a:pt x="4391" y="40813"/>
                  </a:cubicBezTo>
                  <a:cubicBezTo>
                    <a:pt x="5331" y="41150"/>
                    <a:pt x="6181" y="41313"/>
                    <a:pt x="6955" y="41313"/>
                  </a:cubicBezTo>
                  <a:cubicBezTo>
                    <a:pt x="11032" y="41313"/>
                    <a:pt x="13009" y="36808"/>
                    <a:pt x="14895" y="29593"/>
                  </a:cubicBezTo>
                  <a:cubicBezTo>
                    <a:pt x="17106" y="20976"/>
                    <a:pt x="19090" y="5984"/>
                    <a:pt x="19090" y="5984"/>
                  </a:cubicBezTo>
                  <a:cubicBezTo>
                    <a:pt x="19090" y="5984"/>
                    <a:pt x="22179" y="3350"/>
                    <a:pt x="23057" y="1691"/>
                  </a:cubicBezTo>
                  <a:cubicBezTo>
                    <a:pt x="23187" y="1431"/>
                    <a:pt x="23252" y="1236"/>
                    <a:pt x="23285" y="1041"/>
                  </a:cubicBezTo>
                  <a:cubicBezTo>
                    <a:pt x="23366" y="330"/>
                    <a:pt x="22419" y="13"/>
                    <a:pt x="21362" y="13"/>
                  </a:cubicBezTo>
                  <a:cubicBezTo>
                    <a:pt x="20292" y="13"/>
                    <a:pt x="19108" y="338"/>
                    <a:pt x="18765" y="911"/>
                  </a:cubicBezTo>
                  <a:lnTo>
                    <a:pt x="13854" y="0"/>
                  </a:ln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0;p15">
              <a:extLst>
                <a:ext uri="{FF2B5EF4-FFF2-40B4-BE49-F238E27FC236}">
                  <a16:creationId xmlns:a16="http://schemas.microsoft.com/office/drawing/2014/main" id="{6526FC9D-6446-1F2E-E32B-98EF2B06AA04}"/>
                </a:ext>
              </a:extLst>
            </p:cNvPr>
            <p:cNvSpPr/>
            <p:nvPr/>
          </p:nvSpPr>
          <p:spPr>
            <a:xfrm>
              <a:off x="6095157" y="2704382"/>
              <a:ext cx="319655" cy="231694"/>
            </a:xfrm>
            <a:custGeom>
              <a:avLst/>
              <a:gdLst/>
              <a:ahLst/>
              <a:cxnLst/>
              <a:rect l="l" t="t" r="r" b="b"/>
              <a:pathLst>
                <a:path w="8391" h="6082" fill="none" extrusionOk="0">
                  <a:moveTo>
                    <a:pt x="0" y="6082"/>
                  </a:moveTo>
                  <a:cubicBezTo>
                    <a:pt x="1431" y="2830"/>
                    <a:pt x="5236" y="2537"/>
                    <a:pt x="5236" y="2537"/>
                  </a:cubicBezTo>
                  <a:cubicBezTo>
                    <a:pt x="4488" y="2570"/>
                    <a:pt x="3512" y="2472"/>
                    <a:pt x="3643" y="1659"/>
                  </a:cubicBezTo>
                  <a:cubicBezTo>
                    <a:pt x="3805" y="293"/>
                    <a:pt x="8390" y="1"/>
                    <a:pt x="8228" y="1529"/>
                  </a:cubicBezTo>
                  <a:cubicBezTo>
                    <a:pt x="8228" y="1724"/>
                    <a:pt x="8130" y="1952"/>
                    <a:pt x="8000" y="217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1;p15">
              <a:extLst>
                <a:ext uri="{FF2B5EF4-FFF2-40B4-BE49-F238E27FC236}">
                  <a16:creationId xmlns:a16="http://schemas.microsoft.com/office/drawing/2014/main" id="{AB2BFE91-E36A-28E9-1192-211AEC84057A}"/>
                </a:ext>
              </a:extLst>
            </p:cNvPr>
            <p:cNvSpPr/>
            <p:nvPr/>
          </p:nvSpPr>
          <p:spPr>
            <a:xfrm>
              <a:off x="6147193" y="2620346"/>
              <a:ext cx="118971" cy="261294"/>
            </a:xfrm>
            <a:custGeom>
              <a:avLst/>
              <a:gdLst/>
              <a:ahLst/>
              <a:cxnLst/>
              <a:rect l="l" t="t" r="r" b="b"/>
              <a:pathLst>
                <a:path w="3123" h="6859" extrusionOk="0">
                  <a:moveTo>
                    <a:pt x="2139" y="1"/>
                  </a:moveTo>
                  <a:cubicBezTo>
                    <a:pt x="1935" y="1"/>
                    <a:pt x="1707" y="79"/>
                    <a:pt x="1464" y="288"/>
                  </a:cubicBezTo>
                  <a:cubicBezTo>
                    <a:pt x="1399" y="353"/>
                    <a:pt x="1333" y="418"/>
                    <a:pt x="1236" y="516"/>
                  </a:cubicBezTo>
                  <a:cubicBezTo>
                    <a:pt x="260" y="1654"/>
                    <a:pt x="0" y="5003"/>
                    <a:pt x="520" y="6207"/>
                  </a:cubicBezTo>
                  <a:cubicBezTo>
                    <a:pt x="586" y="6272"/>
                    <a:pt x="618" y="6369"/>
                    <a:pt x="651" y="6402"/>
                  </a:cubicBezTo>
                  <a:cubicBezTo>
                    <a:pt x="879" y="6728"/>
                    <a:pt x="1115" y="6858"/>
                    <a:pt x="1332" y="6858"/>
                  </a:cubicBezTo>
                  <a:cubicBezTo>
                    <a:pt x="1761" y="6858"/>
                    <a:pt x="2114" y="6346"/>
                    <a:pt x="2179" y="5849"/>
                  </a:cubicBezTo>
                  <a:cubicBezTo>
                    <a:pt x="2244" y="5101"/>
                    <a:pt x="2016" y="3182"/>
                    <a:pt x="3122" y="646"/>
                  </a:cubicBezTo>
                  <a:cubicBezTo>
                    <a:pt x="3122" y="646"/>
                    <a:pt x="2728" y="1"/>
                    <a:pt x="2139" y="1"/>
                  </a:cubicBez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2;p15">
              <a:extLst>
                <a:ext uri="{FF2B5EF4-FFF2-40B4-BE49-F238E27FC236}">
                  <a16:creationId xmlns:a16="http://schemas.microsoft.com/office/drawing/2014/main" id="{7CA32113-D4FC-251F-F23E-E31F817E77D9}"/>
                </a:ext>
              </a:extLst>
            </p:cNvPr>
            <p:cNvSpPr/>
            <p:nvPr/>
          </p:nvSpPr>
          <p:spPr>
            <a:xfrm>
              <a:off x="6076567" y="2609832"/>
              <a:ext cx="126399" cy="271122"/>
            </a:xfrm>
            <a:custGeom>
              <a:avLst/>
              <a:gdLst/>
              <a:ahLst/>
              <a:cxnLst/>
              <a:rect l="l" t="t" r="r" b="b"/>
              <a:pathLst>
                <a:path w="3318" h="7117" extrusionOk="0">
                  <a:moveTo>
                    <a:pt x="2340" y="1"/>
                  </a:moveTo>
                  <a:cubicBezTo>
                    <a:pt x="2109" y="1"/>
                    <a:pt x="1838" y="74"/>
                    <a:pt x="1529" y="271"/>
                  </a:cubicBezTo>
                  <a:cubicBezTo>
                    <a:pt x="1496" y="304"/>
                    <a:pt x="1464" y="336"/>
                    <a:pt x="1399" y="369"/>
                  </a:cubicBezTo>
                  <a:cubicBezTo>
                    <a:pt x="163" y="1312"/>
                    <a:pt x="1" y="4271"/>
                    <a:pt x="488" y="5767"/>
                  </a:cubicBezTo>
                  <a:cubicBezTo>
                    <a:pt x="855" y="6893"/>
                    <a:pt x="1388" y="7116"/>
                    <a:pt x="1740" y="7116"/>
                  </a:cubicBezTo>
                  <a:cubicBezTo>
                    <a:pt x="1856" y="7116"/>
                    <a:pt x="1952" y="7092"/>
                    <a:pt x="2017" y="7068"/>
                  </a:cubicBezTo>
                  <a:cubicBezTo>
                    <a:pt x="2309" y="6938"/>
                    <a:pt x="2374" y="6483"/>
                    <a:pt x="2374" y="6483"/>
                  </a:cubicBezTo>
                  <a:cubicBezTo>
                    <a:pt x="1854" y="5279"/>
                    <a:pt x="2114" y="1930"/>
                    <a:pt x="3090" y="792"/>
                  </a:cubicBezTo>
                  <a:cubicBezTo>
                    <a:pt x="3187" y="694"/>
                    <a:pt x="3253" y="629"/>
                    <a:pt x="3318" y="564"/>
                  </a:cubicBezTo>
                  <a:cubicBezTo>
                    <a:pt x="3318" y="564"/>
                    <a:pt x="2983" y="1"/>
                    <a:pt x="2340" y="1"/>
                  </a:cubicBez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3;p15">
              <a:extLst>
                <a:ext uri="{FF2B5EF4-FFF2-40B4-BE49-F238E27FC236}">
                  <a16:creationId xmlns:a16="http://schemas.microsoft.com/office/drawing/2014/main" id="{DA1F54AB-8310-71D2-C851-575002308F48}"/>
                </a:ext>
              </a:extLst>
            </p:cNvPr>
            <p:cNvSpPr/>
            <p:nvPr/>
          </p:nvSpPr>
          <p:spPr>
            <a:xfrm>
              <a:off x="6000988" y="2604079"/>
              <a:ext cx="133828" cy="225484"/>
            </a:xfrm>
            <a:custGeom>
              <a:avLst/>
              <a:gdLst/>
              <a:ahLst/>
              <a:cxnLst/>
              <a:rect l="l" t="t" r="r" b="b"/>
              <a:pathLst>
                <a:path w="3513" h="5919" extrusionOk="0">
                  <a:moveTo>
                    <a:pt x="2618" y="1"/>
                  </a:moveTo>
                  <a:cubicBezTo>
                    <a:pt x="2260" y="1"/>
                    <a:pt x="1811" y="175"/>
                    <a:pt x="1302" y="748"/>
                  </a:cubicBezTo>
                  <a:cubicBezTo>
                    <a:pt x="1" y="2243"/>
                    <a:pt x="554" y="4650"/>
                    <a:pt x="1139" y="5300"/>
                  </a:cubicBezTo>
                  <a:cubicBezTo>
                    <a:pt x="1701" y="5892"/>
                    <a:pt x="2343" y="5918"/>
                    <a:pt x="2455" y="5918"/>
                  </a:cubicBezTo>
                  <a:cubicBezTo>
                    <a:pt x="2466" y="5918"/>
                    <a:pt x="2472" y="5918"/>
                    <a:pt x="2472" y="5918"/>
                  </a:cubicBezTo>
                  <a:cubicBezTo>
                    <a:pt x="1985" y="4422"/>
                    <a:pt x="2147" y="1463"/>
                    <a:pt x="3383" y="520"/>
                  </a:cubicBezTo>
                  <a:cubicBezTo>
                    <a:pt x="3448" y="487"/>
                    <a:pt x="3480" y="455"/>
                    <a:pt x="3513" y="422"/>
                  </a:cubicBezTo>
                  <a:cubicBezTo>
                    <a:pt x="3513" y="422"/>
                    <a:pt x="3176" y="1"/>
                    <a:pt x="2618" y="1"/>
                  </a:cubicBez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4;p15">
              <a:extLst>
                <a:ext uri="{FF2B5EF4-FFF2-40B4-BE49-F238E27FC236}">
                  <a16:creationId xmlns:a16="http://schemas.microsoft.com/office/drawing/2014/main" id="{FF16109D-B9EE-9CF1-1E17-85C27405E48F}"/>
                </a:ext>
              </a:extLst>
            </p:cNvPr>
            <p:cNvSpPr/>
            <p:nvPr/>
          </p:nvSpPr>
          <p:spPr>
            <a:xfrm>
              <a:off x="6147193" y="2600346"/>
              <a:ext cx="118971" cy="301065"/>
            </a:xfrm>
            <a:custGeom>
              <a:avLst/>
              <a:gdLst/>
              <a:ahLst/>
              <a:cxnLst/>
              <a:rect l="l" t="t" r="r" b="b"/>
              <a:pathLst>
                <a:path w="3123" h="7903" fill="none" extrusionOk="0">
                  <a:moveTo>
                    <a:pt x="3122" y="1171"/>
                  </a:moveTo>
                  <a:cubicBezTo>
                    <a:pt x="3122" y="1171"/>
                    <a:pt x="2407" y="0"/>
                    <a:pt x="1464" y="813"/>
                  </a:cubicBezTo>
                  <a:lnTo>
                    <a:pt x="1464" y="813"/>
                  </a:lnTo>
                  <a:cubicBezTo>
                    <a:pt x="1399" y="878"/>
                    <a:pt x="1333" y="943"/>
                    <a:pt x="1268" y="1041"/>
                  </a:cubicBezTo>
                  <a:cubicBezTo>
                    <a:pt x="260" y="2179"/>
                    <a:pt x="0" y="5528"/>
                    <a:pt x="553" y="6732"/>
                  </a:cubicBezTo>
                  <a:lnTo>
                    <a:pt x="553" y="6732"/>
                  </a:lnTo>
                  <a:cubicBezTo>
                    <a:pt x="586" y="6797"/>
                    <a:pt x="618" y="6894"/>
                    <a:pt x="651" y="6927"/>
                  </a:cubicBezTo>
                  <a:cubicBezTo>
                    <a:pt x="1333" y="7902"/>
                    <a:pt x="2114" y="7122"/>
                    <a:pt x="2179" y="6374"/>
                  </a:cubicBezTo>
                  <a:cubicBezTo>
                    <a:pt x="2244" y="5854"/>
                    <a:pt x="2114" y="4650"/>
                    <a:pt x="2504" y="305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;p15">
              <a:extLst>
                <a:ext uri="{FF2B5EF4-FFF2-40B4-BE49-F238E27FC236}">
                  <a16:creationId xmlns:a16="http://schemas.microsoft.com/office/drawing/2014/main" id="{99E982FB-C44E-1B19-2FED-32DAD9AC30D1}"/>
                </a:ext>
              </a:extLst>
            </p:cNvPr>
            <p:cNvSpPr/>
            <p:nvPr/>
          </p:nvSpPr>
          <p:spPr>
            <a:xfrm>
              <a:off x="6076567" y="2591661"/>
              <a:ext cx="126399" cy="294893"/>
            </a:xfrm>
            <a:custGeom>
              <a:avLst/>
              <a:gdLst/>
              <a:ahLst/>
              <a:cxnLst/>
              <a:rect l="l" t="t" r="r" b="b"/>
              <a:pathLst>
                <a:path w="3318" h="7741" fill="none" extrusionOk="0">
                  <a:moveTo>
                    <a:pt x="1529" y="748"/>
                  </a:moveTo>
                  <a:cubicBezTo>
                    <a:pt x="1496" y="781"/>
                    <a:pt x="1464" y="813"/>
                    <a:pt x="1399" y="846"/>
                  </a:cubicBezTo>
                  <a:cubicBezTo>
                    <a:pt x="163" y="1789"/>
                    <a:pt x="1" y="4748"/>
                    <a:pt x="488" y="6244"/>
                  </a:cubicBezTo>
                  <a:cubicBezTo>
                    <a:pt x="976" y="7740"/>
                    <a:pt x="1757" y="7643"/>
                    <a:pt x="2017" y="7545"/>
                  </a:cubicBezTo>
                  <a:cubicBezTo>
                    <a:pt x="2309" y="7415"/>
                    <a:pt x="2374" y="6960"/>
                    <a:pt x="2374" y="6960"/>
                  </a:cubicBezTo>
                  <a:cubicBezTo>
                    <a:pt x="1854" y="5756"/>
                    <a:pt x="2114" y="2407"/>
                    <a:pt x="3090" y="1269"/>
                  </a:cubicBezTo>
                  <a:cubicBezTo>
                    <a:pt x="3187" y="1171"/>
                    <a:pt x="3253" y="1106"/>
                    <a:pt x="3318" y="1041"/>
                  </a:cubicBezTo>
                  <a:cubicBezTo>
                    <a:pt x="3318" y="1041"/>
                    <a:pt x="2700" y="0"/>
                    <a:pt x="1529" y="74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;p15">
              <a:extLst>
                <a:ext uri="{FF2B5EF4-FFF2-40B4-BE49-F238E27FC236}">
                  <a16:creationId xmlns:a16="http://schemas.microsoft.com/office/drawing/2014/main" id="{7224AEF7-37B3-D032-CA35-0C2D232ECE73}"/>
                </a:ext>
              </a:extLst>
            </p:cNvPr>
            <p:cNvSpPr/>
            <p:nvPr/>
          </p:nvSpPr>
          <p:spPr>
            <a:xfrm>
              <a:off x="6000988" y="2576804"/>
              <a:ext cx="133828" cy="253979"/>
            </a:xfrm>
            <a:custGeom>
              <a:avLst/>
              <a:gdLst/>
              <a:ahLst/>
              <a:cxnLst/>
              <a:rect l="l" t="t" r="r" b="b"/>
              <a:pathLst>
                <a:path w="3513" h="6667" fill="none" extrusionOk="0">
                  <a:moveTo>
                    <a:pt x="2472" y="6634"/>
                  </a:moveTo>
                  <a:cubicBezTo>
                    <a:pt x="1985" y="5138"/>
                    <a:pt x="2147" y="2179"/>
                    <a:pt x="3383" y="1236"/>
                  </a:cubicBezTo>
                  <a:cubicBezTo>
                    <a:pt x="3448" y="1203"/>
                    <a:pt x="3480" y="1171"/>
                    <a:pt x="3513" y="1138"/>
                  </a:cubicBezTo>
                  <a:cubicBezTo>
                    <a:pt x="3513" y="1138"/>
                    <a:pt x="2602" y="0"/>
                    <a:pt x="1302" y="1464"/>
                  </a:cubicBezTo>
                  <a:cubicBezTo>
                    <a:pt x="1" y="2959"/>
                    <a:pt x="554" y="5366"/>
                    <a:pt x="1139" y="6016"/>
                  </a:cubicBezTo>
                  <a:cubicBezTo>
                    <a:pt x="1757" y="6667"/>
                    <a:pt x="2472" y="6634"/>
                    <a:pt x="2472" y="663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7;p15">
              <a:extLst>
                <a:ext uri="{FF2B5EF4-FFF2-40B4-BE49-F238E27FC236}">
                  <a16:creationId xmlns:a16="http://schemas.microsoft.com/office/drawing/2014/main" id="{E0FEE506-0D9F-9A5C-E480-391D62ADDFA6}"/>
                </a:ext>
              </a:extLst>
            </p:cNvPr>
            <p:cNvSpPr/>
            <p:nvPr/>
          </p:nvSpPr>
          <p:spPr>
            <a:xfrm>
              <a:off x="5686329" y="4143888"/>
              <a:ext cx="105371" cy="106590"/>
            </a:xfrm>
            <a:custGeom>
              <a:avLst/>
              <a:gdLst/>
              <a:ahLst/>
              <a:cxnLst/>
              <a:rect l="l" t="t" r="r" b="b"/>
              <a:pathLst>
                <a:path w="2766" h="2798" fill="none" extrusionOk="0">
                  <a:moveTo>
                    <a:pt x="1" y="0"/>
                  </a:moveTo>
                  <a:cubicBezTo>
                    <a:pt x="1" y="0"/>
                    <a:pt x="228" y="2797"/>
                    <a:pt x="2765" y="126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8;p15">
              <a:extLst>
                <a:ext uri="{FF2B5EF4-FFF2-40B4-BE49-F238E27FC236}">
                  <a16:creationId xmlns:a16="http://schemas.microsoft.com/office/drawing/2014/main" id="{751F1900-37C8-7C71-AFE3-CD4835F0D92D}"/>
                </a:ext>
              </a:extLst>
            </p:cNvPr>
            <p:cNvSpPr/>
            <p:nvPr/>
          </p:nvSpPr>
          <p:spPr>
            <a:xfrm>
              <a:off x="6290885" y="2143139"/>
              <a:ext cx="493102" cy="830128"/>
            </a:xfrm>
            <a:custGeom>
              <a:avLst/>
              <a:gdLst/>
              <a:ahLst/>
              <a:cxnLst/>
              <a:rect l="l" t="t" r="r" b="b"/>
              <a:pathLst>
                <a:path w="12944" h="21791" extrusionOk="0">
                  <a:moveTo>
                    <a:pt x="2606" y="0"/>
                  </a:moveTo>
                  <a:cubicBezTo>
                    <a:pt x="2144" y="0"/>
                    <a:pt x="1754" y="348"/>
                    <a:pt x="1691" y="815"/>
                  </a:cubicBezTo>
                  <a:lnTo>
                    <a:pt x="33" y="19937"/>
                  </a:lnTo>
                  <a:cubicBezTo>
                    <a:pt x="0" y="20425"/>
                    <a:pt x="358" y="20847"/>
                    <a:pt x="846" y="20912"/>
                  </a:cubicBezTo>
                  <a:lnTo>
                    <a:pt x="11122" y="21790"/>
                  </a:lnTo>
                  <a:lnTo>
                    <a:pt x="12943" y="913"/>
                  </a:lnTo>
                  <a:lnTo>
                    <a:pt x="2667" y="2"/>
                  </a:lnTo>
                  <a:cubicBezTo>
                    <a:pt x="2646" y="1"/>
                    <a:pt x="2626" y="0"/>
                    <a:pt x="2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9;p15">
              <a:extLst>
                <a:ext uri="{FF2B5EF4-FFF2-40B4-BE49-F238E27FC236}">
                  <a16:creationId xmlns:a16="http://schemas.microsoft.com/office/drawing/2014/main" id="{46EA18F3-8E92-04C5-8998-29E3E71B44AC}"/>
                </a:ext>
              </a:extLst>
            </p:cNvPr>
            <p:cNvSpPr/>
            <p:nvPr/>
          </p:nvSpPr>
          <p:spPr>
            <a:xfrm>
              <a:off x="6714570" y="2177881"/>
              <a:ext cx="111504" cy="796681"/>
            </a:xfrm>
            <a:custGeom>
              <a:avLst/>
              <a:gdLst/>
              <a:ahLst/>
              <a:cxnLst/>
              <a:rect l="l" t="t" r="r" b="b"/>
              <a:pathLst>
                <a:path w="2927" h="20913" extrusionOk="0">
                  <a:moveTo>
                    <a:pt x="1821" y="1"/>
                  </a:moveTo>
                  <a:lnTo>
                    <a:pt x="0" y="20878"/>
                  </a:lnTo>
                  <a:lnTo>
                    <a:pt x="228" y="20911"/>
                  </a:lnTo>
                  <a:cubicBezTo>
                    <a:pt x="248" y="20912"/>
                    <a:pt x="269" y="20913"/>
                    <a:pt x="289" y="20913"/>
                  </a:cubicBezTo>
                  <a:cubicBezTo>
                    <a:pt x="753" y="20913"/>
                    <a:pt x="1172" y="20565"/>
                    <a:pt x="1203" y="20098"/>
                  </a:cubicBezTo>
                  <a:lnTo>
                    <a:pt x="2894" y="976"/>
                  </a:lnTo>
                  <a:cubicBezTo>
                    <a:pt x="2927" y="489"/>
                    <a:pt x="2569" y="66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0;p15">
              <a:extLst>
                <a:ext uri="{FF2B5EF4-FFF2-40B4-BE49-F238E27FC236}">
                  <a16:creationId xmlns:a16="http://schemas.microsoft.com/office/drawing/2014/main" id="{A81F559A-F6F6-4A4F-83B2-F515E748D4AD}"/>
                </a:ext>
              </a:extLst>
            </p:cNvPr>
            <p:cNvSpPr/>
            <p:nvPr/>
          </p:nvSpPr>
          <p:spPr>
            <a:xfrm>
              <a:off x="6691700" y="2177650"/>
              <a:ext cx="101025" cy="747125"/>
            </a:xfrm>
            <a:custGeom>
              <a:avLst/>
              <a:gdLst/>
              <a:ahLst/>
              <a:cxnLst/>
              <a:rect l="l" t="t" r="r" b="b"/>
              <a:pathLst>
                <a:path w="4041" h="29885" extrusionOk="0">
                  <a:moveTo>
                    <a:pt x="3699" y="0"/>
                  </a:moveTo>
                  <a:lnTo>
                    <a:pt x="4041" y="1277"/>
                  </a:lnTo>
                  <a:lnTo>
                    <a:pt x="1461" y="29885"/>
                  </a:lnTo>
                  <a:lnTo>
                    <a:pt x="0" y="29494"/>
                  </a:lnTo>
                  <a:lnTo>
                    <a:pt x="3152" y="8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162" name="Google Shape;91;p15">
              <a:extLst>
                <a:ext uri="{FF2B5EF4-FFF2-40B4-BE49-F238E27FC236}">
                  <a16:creationId xmlns:a16="http://schemas.microsoft.com/office/drawing/2014/main" id="{3A577341-F0CD-075F-7CCC-D0943E350CF4}"/>
                </a:ext>
              </a:extLst>
            </p:cNvPr>
            <p:cNvSpPr/>
            <p:nvPr/>
          </p:nvSpPr>
          <p:spPr>
            <a:xfrm>
              <a:off x="6714570" y="2177881"/>
              <a:ext cx="111504" cy="796681"/>
            </a:xfrm>
            <a:custGeom>
              <a:avLst/>
              <a:gdLst/>
              <a:ahLst/>
              <a:cxnLst/>
              <a:rect l="l" t="t" r="r" b="b"/>
              <a:pathLst>
                <a:path w="2927" h="20913" extrusionOk="0">
                  <a:moveTo>
                    <a:pt x="1821" y="1"/>
                  </a:moveTo>
                  <a:lnTo>
                    <a:pt x="0" y="20878"/>
                  </a:lnTo>
                  <a:lnTo>
                    <a:pt x="228" y="20911"/>
                  </a:lnTo>
                  <a:cubicBezTo>
                    <a:pt x="248" y="20912"/>
                    <a:pt x="269" y="20913"/>
                    <a:pt x="289" y="20913"/>
                  </a:cubicBezTo>
                  <a:cubicBezTo>
                    <a:pt x="753" y="20913"/>
                    <a:pt x="1172" y="20565"/>
                    <a:pt x="1203" y="20098"/>
                  </a:cubicBezTo>
                  <a:lnTo>
                    <a:pt x="2894" y="976"/>
                  </a:lnTo>
                  <a:cubicBezTo>
                    <a:pt x="2927" y="489"/>
                    <a:pt x="2569" y="66"/>
                    <a:pt x="2081" y="1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2;p15">
              <a:extLst>
                <a:ext uri="{FF2B5EF4-FFF2-40B4-BE49-F238E27FC236}">
                  <a16:creationId xmlns:a16="http://schemas.microsoft.com/office/drawing/2014/main" id="{D2E85AAE-5480-B71E-BDEE-9B698C2671D9}"/>
                </a:ext>
              </a:extLst>
            </p:cNvPr>
            <p:cNvSpPr/>
            <p:nvPr/>
          </p:nvSpPr>
          <p:spPr>
            <a:xfrm>
              <a:off x="6399911" y="2753714"/>
              <a:ext cx="1357782" cy="1695647"/>
            </a:xfrm>
            <a:custGeom>
              <a:avLst/>
              <a:gdLst/>
              <a:ahLst/>
              <a:cxnLst/>
              <a:rect l="l" t="t" r="r" b="b"/>
              <a:pathLst>
                <a:path w="35642" h="44511" extrusionOk="0">
                  <a:moveTo>
                    <a:pt x="6823" y="1"/>
                  </a:moveTo>
                  <a:cubicBezTo>
                    <a:pt x="6803" y="1"/>
                    <a:pt x="6784" y="3"/>
                    <a:pt x="6764" y="6"/>
                  </a:cubicBezTo>
                  <a:cubicBezTo>
                    <a:pt x="5854" y="169"/>
                    <a:pt x="6276" y="3486"/>
                    <a:pt x="6276" y="3486"/>
                  </a:cubicBezTo>
                  <a:cubicBezTo>
                    <a:pt x="6276" y="3486"/>
                    <a:pt x="5338" y="730"/>
                    <a:pt x="4492" y="730"/>
                  </a:cubicBezTo>
                  <a:cubicBezTo>
                    <a:pt x="4447" y="730"/>
                    <a:pt x="4402" y="738"/>
                    <a:pt x="4358" y="754"/>
                  </a:cubicBezTo>
                  <a:cubicBezTo>
                    <a:pt x="3447" y="1047"/>
                    <a:pt x="4163" y="4332"/>
                    <a:pt x="4163" y="4332"/>
                  </a:cubicBezTo>
                  <a:cubicBezTo>
                    <a:pt x="4163" y="4332"/>
                    <a:pt x="3232" y="2413"/>
                    <a:pt x="2499" y="2413"/>
                  </a:cubicBezTo>
                  <a:cubicBezTo>
                    <a:pt x="2446" y="2413"/>
                    <a:pt x="2393" y="2423"/>
                    <a:pt x="2342" y="2445"/>
                  </a:cubicBezTo>
                  <a:cubicBezTo>
                    <a:pt x="1561" y="2803"/>
                    <a:pt x="2797" y="7323"/>
                    <a:pt x="2797" y="7323"/>
                  </a:cubicBezTo>
                  <a:cubicBezTo>
                    <a:pt x="2797" y="7323"/>
                    <a:pt x="1942" y="5822"/>
                    <a:pt x="1158" y="5822"/>
                  </a:cubicBezTo>
                  <a:cubicBezTo>
                    <a:pt x="1063" y="5822"/>
                    <a:pt x="969" y="5843"/>
                    <a:pt x="878" y="5893"/>
                  </a:cubicBezTo>
                  <a:cubicBezTo>
                    <a:pt x="0" y="6348"/>
                    <a:pt x="2667" y="11031"/>
                    <a:pt x="2667" y="11031"/>
                  </a:cubicBezTo>
                  <a:cubicBezTo>
                    <a:pt x="7221" y="26442"/>
                    <a:pt x="13285" y="44510"/>
                    <a:pt x="22364" y="44510"/>
                  </a:cubicBezTo>
                  <a:cubicBezTo>
                    <a:pt x="23075" y="44510"/>
                    <a:pt x="23804" y="44399"/>
                    <a:pt x="24552" y="44168"/>
                  </a:cubicBezTo>
                  <a:cubicBezTo>
                    <a:pt x="34829" y="41014"/>
                    <a:pt x="35642" y="19713"/>
                    <a:pt x="35642" y="19713"/>
                  </a:cubicBezTo>
                  <a:lnTo>
                    <a:pt x="21951" y="19226"/>
                  </a:lnTo>
                  <a:lnTo>
                    <a:pt x="20455" y="27128"/>
                  </a:lnTo>
                  <a:cubicBezTo>
                    <a:pt x="14699" y="17860"/>
                    <a:pt x="11707" y="8494"/>
                    <a:pt x="11707" y="8494"/>
                  </a:cubicBezTo>
                  <a:lnTo>
                    <a:pt x="9821" y="6705"/>
                  </a:lnTo>
                  <a:cubicBezTo>
                    <a:pt x="9821" y="6705"/>
                    <a:pt x="8027" y="1"/>
                    <a:pt x="6823" y="1"/>
                  </a:cubicBez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3;p15">
              <a:extLst>
                <a:ext uri="{FF2B5EF4-FFF2-40B4-BE49-F238E27FC236}">
                  <a16:creationId xmlns:a16="http://schemas.microsoft.com/office/drawing/2014/main" id="{2BCD0FEA-4854-D965-1930-D46C64AEDA7E}"/>
                </a:ext>
              </a:extLst>
            </p:cNvPr>
            <p:cNvSpPr/>
            <p:nvPr/>
          </p:nvSpPr>
          <p:spPr>
            <a:xfrm>
              <a:off x="6399911" y="2745257"/>
              <a:ext cx="374169" cy="428683"/>
            </a:xfrm>
            <a:custGeom>
              <a:avLst/>
              <a:gdLst/>
              <a:ahLst/>
              <a:cxnLst/>
              <a:rect l="l" t="t" r="r" b="b"/>
              <a:pathLst>
                <a:path w="9822" h="11253" fill="none" extrusionOk="0">
                  <a:moveTo>
                    <a:pt x="2667" y="11253"/>
                  </a:moveTo>
                  <a:cubicBezTo>
                    <a:pt x="2667" y="11253"/>
                    <a:pt x="0" y="6570"/>
                    <a:pt x="878" y="6115"/>
                  </a:cubicBezTo>
                  <a:cubicBezTo>
                    <a:pt x="1724" y="5659"/>
                    <a:pt x="2797" y="7545"/>
                    <a:pt x="2797" y="7545"/>
                  </a:cubicBezTo>
                  <a:cubicBezTo>
                    <a:pt x="2797" y="7545"/>
                    <a:pt x="1561" y="3025"/>
                    <a:pt x="2342" y="2667"/>
                  </a:cubicBezTo>
                  <a:cubicBezTo>
                    <a:pt x="3090" y="2342"/>
                    <a:pt x="4163" y="4586"/>
                    <a:pt x="4163" y="4586"/>
                  </a:cubicBezTo>
                  <a:cubicBezTo>
                    <a:pt x="4163" y="4586"/>
                    <a:pt x="3447" y="1269"/>
                    <a:pt x="4358" y="976"/>
                  </a:cubicBezTo>
                  <a:cubicBezTo>
                    <a:pt x="5236" y="684"/>
                    <a:pt x="6276" y="3708"/>
                    <a:pt x="6276" y="3708"/>
                  </a:cubicBezTo>
                  <a:cubicBezTo>
                    <a:pt x="6276" y="3708"/>
                    <a:pt x="5854" y="391"/>
                    <a:pt x="6764" y="228"/>
                  </a:cubicBezTo>
                  <a:cubicBezTo>
                    <a:pt x="7967" y="1"/>
                    <a:pt x="9821" y="6927"/>
                    <a:pt x="9821" y="692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4;p15">
              <a:extLst>
                <a:ext uri="{FF2B5EF4-FFF2-40B4-BE49-F238E27FC236}">
                  <a16:creationId xmlns:a16="http://schemas.microsoft.com/office/drawing/2014/main" id="{F83B72C4-595F-B349-DDD9-7D2A413D37D1}"/>
                </a:ext>
              </a:extLst>
            </p:cNvPr>
            <p:cNvSpPr/>
            <p:nvPr/>
          </p:nvSpPr>
          <p:spPr>
            <a:xfrm>
              <a:off x="6845880" y="3078506"/>
              <a:ext cx="434854" cy="858547"/>
            </a:xfrm>
            <a:custGeom>
              <a:avLst/>
              <a:gdLst/>
              <a:ahLst/>
              <a:cxnLst/>
              <a:rect l="l" t="t" r="r" b="b"/>
              <a:pathLst>
                <a:path w="11415" h="22537" fill="none" extrusionOk="0">
                  <a:moveTo>
                    <a:pt x="11415" y="22537"/>
                  </a:moveTo>
                  <a:cubicBezTo>
                    <a:pt x="10472" y="21236"/>
                    <a:pt x="9594" y="19935"/>
                    <a:pt x="8748" y="18602"/>
                  </a:cubicBezTo>
                  <a:cubicBezTo>
                    <a:pt x="2992" y="9366"/>
                    <a:pt x="0" y="1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5;p15">
              <a:extLst>
                <a:ext uri="{FF2B5EF4-FFF2-40B4-BE49-F238E27FC236}">
                  <a16:creationId xmlns:a16="http://schemas.microsoft.com/office/drawing/2014/main" id="{10BCE33C-D571-356D-A89A-7932C09201EB}"/>
                </a:ext>
              </a:extLst>
            </p:cNvPr>
            <p:cNvSpPr/>
            <p:nvPr/>
          </p:nvSpPr>
          <p:spPr>
            <a:xfrm>
              <a:off x="6506422" y="3032678"/>
              <a:ext cx="37219" cy="105333"/>
            </a:xfrm>
            <a:custGeom>
              <a:avLst/>
              <a:gdLst/>
              <a:ahLst/>
              <a:cxnLst/>
              <a:rect l="l" t="t" r="r" b="b"/>
              <a:pathLst>
                <a:path w="977" h="2765" fill="none" extrusionOk="0">
                  <a:moveTo>
                    <a:pt x="1" y="0"/>
                  </a:moveTo>
                  <a:cubicBezTo>
                    <a:pt x="1" y="0"/>
                    <a:pt x="489" y="1496"/>
                    <a:pt x="976" y="276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;p15">
              <a:extLst>
                <a:ext uri="{FF2B5EF4-FFF2-40B4-BE49-F238E27FC236}">
                  <a16:creationId xmlns:a16="http://schemas.microsoft.com/office/drawing/2014/main" id="{A1E249DA-557F-1271-7D1F-8D2580DC3046}"/>
                </a:ext>
              </a:extLst>
            </p:cNvPr>
            <p:cNvSpPr/>
            <p:nvPr/>
          </p:nvSpPr>
          <p:spPr>
            <a:xfrm>
              <a:off x="6558459" y="2918700"/>
              <a:ext cx="50819" cy="173485"/>
            </a:xfrm>
            <a:custGeom>
              <a:avLst/>
              <a:gdLst/>
              <a:ahLst/>
              <a:cxnLst/>
              <a:rect l="l" t="t" r="r" b="b"/>
              <a:pathLst>
                <a:path w="1334" h="4554" fill="none" extrusionOk="0">
                  <a:moveTo>
                    <a:pt x="1" y="1"/>
                  </a:moveTo>
                  <a:cubicBezTo>
                    <a:pt x="1" y="1"/>
                    <a:pt x="554" y="2407"/>
                    <a:pt x="1334" y="455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7;p15">
              <a:extLst>
                <a:ext uri="{FF2B5EF4-FFF2-40B4-BE49-F238E27FC236}">
                  <a16:creationId xmlns:a16="http://schemas.microsoft.com/office/drawing/2014/main" id="{CBD09A7E-FB29-B60C-90C4-DAE0CB4D4FDA}"/>
                </a:ext>
              </a:extLst>
            </p:cNvPr>
            <p:cNvSpPr/>
            <p:nvPr/>
          </p:nvSpPr>
          <p:spPr>
            <a:xfrm>
              <a:off x="6638990" y="2886510"/>
              <a:ext cx="50819" cy="169751"/>
            </a:xfrm>
            <a:custGeom>
              <a:avLst/>
              <a:gdLst/>
              <a:ahLst/>
              <a:cxnLst/>
              <a:rect l="l" t="t" r="r" b="b"/>
              <a:pathLst>
                <a:path w="1334" h="4456" fill="none" extrusionOk="0">
                  <a:moveTo>
                    <a:pt x="0" y="0"/>
                  </a:moveTo>
                  <a:cubicBezTo>
                    <a:pt x="0" y="0"/>
                    <a:pt x="618" y="2569"/>
                    <a:pt x="1334" y="445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8;p15">
              <a:extLst>
                <a:ext uri="{FF2B5EF4-FFF2-40B4-BE49-F238E27FC236}">
                  <a16:creationId xmlns:a16="http://schemas.microsoft.com/office/drawing/2014/main" id="{67C93112-5C5F-1930-7F09-555E7DB55A7E}"/>
                </a:ext>
              </a:extLst>
            </p:cNvPr>
            <p:cNvSpPr/>
            <p:nvPr/>
          </p:nvSpPr>
          <p:spPr>
            <a:xfrm>
              <a:off x="7176615" y="4286361"/>
              <a:ext cx="133866" cy="106552"/>
            </a:xfrm>
            <a:custGeom>
              <a:avLst/>
              <a:gdLst/>
              <a:ahLst/>
              <a:cxnLst/>
              <a:rect l="l" t="t" r="r" b="b"/>
              <a:pathLst>
                <a:path w="3514" h="2797" fill="none" extrusionOk="0">
                  <a:moveTo>
                    <a:pt x="1" y="0"/>
                  </a:moveTo>
                  <a:cubicBezTo>
                    <a:pt x="1" y="0"/>
                    <a:pt x="1627" y="2797"/>
                    <a:pt x="351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9;p15">
              <a:extLst>
                <a:ext uri="{FF2B5EF4-FFF2-40B4-BE49-F238E27FC236}">
                  <a16:creationId xmlns:a16="http://schemas.microsoft.com/office/drawing/2014/main" id="{65F5BEB7-8D52-C16B-E6B4-11DCAB3CBA7E}"/>
                </a:ext>
              </a:extLst>
            </p:cNvPr>
            <p:cNvSpPr/>
            <p:nvPr/>
          </p:nvSpPr>
          <p:spPr>
            <a:xfrm>
              <a:off x="7241032" y="2585451"/>
              <a:ext cx="630625" cy="957670"/>
            </a:xfrm>
            <a:custGeom>
              <a:avLst/>
              <a:gdLst/>
              <a:ahLst/>
              <a:cxnLst/>
              <a:rect l="l" t="t" r="r" b="b"/>
              <a:pathLst>
                <a:path w="16554" h="25139" extrusionOk="0">
                  <a:moveTo>
                    <a:pt x="3643" y="1"/>
                  </a:moveTo>
                  <a:lnTo>
                    <a:pt x="1" y="22634"/>
                  </a:lnTo>
                  <a:lnTo>
                    <a:pt x="1464" y="23708"/>
                  </a:lnTo>
                  <a:lnTo>
                    <a:pt x="8228" y="25138"/>
                  </a:lnTo>
                  <a:lnTo>
                    <a:pt x="14862" y="24748"/>
                  </a:lnTo>
                  <a:lnTo>
                    <a:pt x="16553" y="23577"/>
                  </a:lnTo>
                  <a:cubicBezTo>
                    <a:pt x="15968" y="13041"/>
                    <a:pt x="12098" y="4098"/>
                    <a:pt x="3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00;p15">
              <a:extLst>
                <a:ext uri="{FF2B5EF4-FFF2-40B4-BE49-F238E27FC236}">
                  <a16:creationId xmlns:a16="http://schemas.microsoft.com/office/drawing/2014/main" id="{4DA165D5-A964-8E76-B103-2DD221FAB98F}"/>
                </a:ext>
              </a:extLst>
            </p:cNvPr>
            <p:cNvSpPr/>
            <p:nvPr/>
          </p:nvSpPr>
          <p:spPr>
            <a:xfrm>
              <a:off x="7236080" y="3447677"/>
              <a:ext cx="638053" cy="122971"/>
            </a:xfrm>
            <a:custGeom>
              <a:avLst/>
              <a:gdLst/>
              <a:ahLst/>
              <a:cxnLst/>
              <a:rect l="l" t="t" r="r" b="b"/>
              <a:pathLst>
                <a:path w="16749" h="3228" extrusionOk="0">
                  <a:moveTo>
                    <a:pt x="131" y="0"/>
                  </a:moveTo>
                  <a:lnTo>
                    <a:pt x="1" y="1009"/>
                  </a:lnTo>
                  <a:cubicBezTo>
                    <a:pt x="3515" y="2731"/>
                    <a:pt x="7058" y="3227"/>
                    <a:pt x="9974" y="3227"/>
                  </a:cubicBezTo>
                  <a:cubicBezTo>
                    <a:pt x="13941" y="3227"/>
                    <a:pt x="16749" y="2309"/>
                    <a:pt x="16749" y="2309"/>
                  </a:cubicBezTo>
                  <a:cubicBezTo>
                    <a:pt x="16716" y="1854"/>
                    <a:pt x="16716" y="1399"/>
                    <a:pt x="16683" y="943"/>
                  </a:cubicBezTo>
                  <a:cubicBezTo>
                    <a:pt x="14358" y="1702"/>
                    <a:pt x="12079" y="1982"/>
                    <a:pt x="9980" y="1982"/>
                  </a:cubicBezTo>
                  <a:cubicBezTo>
                    <a:pt x="5330" y="1982"/>
                    <a:pt x="1565" y="605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01;p15">
              <a:extLst>
                <a:ext uri="{FF2B5EF4-FFF2-40B4-BE49-F238E27FC236}">
                  <a16:creationId xmlns:a16="http://schemas.microsoft.com/office/drawing/2014/main" id="{591803FF-9501-E6EA-319E-1045D7344FF8}"/>
                </a:ext>
              </a:extLst>
            </p:cNvPr>
            <p:cNvSpPr/>
            <p:nvPr/>
          </p:nvSpPr>
          <p:spPr>
            <a:xfrm>
              <a:off x="4909625" y="2927386"/>
              <a:ext cx="784186" cy="306017"/>
            </a:xfrm>
            <a:custGeom>
              <a:avLst/>
              <a:gdLst/>
              <a:ahLst/>
              <a:cxnLst/>
              <a:rect l="l" t="t" r="r" b="b"/>
              <a:pathLst>
                <a:path w="20585" h="8033" extrusionOk="0">
                  <a:moveTo>
                    <a:pt x="943" y="0"/>
                  </a:moveTo>
                  <a:cubicBezTo>
                    <a:pt x="423" y="0"/>
                    <a:pt x="0" y="423"/>
                    <a:pt x="0" y="943"/>
                  </a:cubicBezTo>
                  <a:lnTo>
                    <a:pt x="0" y="7089"/>
                  </a:lnTo>
                  <a:cubicBezTo>
                    <a:pt x="0" y="7610"/>
                    <a:pt x="423" y="8033"/>
                    <a:pt x="943" y="8033"/>
                  </a:cubicBezTo>
                  <a:lnTo>
                    <a:pt x="19642" y="8033"/>
                  </a:lnTo>
                  <a:cubicBezTo>
                    <a:pt x="20162" y="8033"/>
                    <a:pt x="20585" y="7610"/>
                    <a:pt x="20585" y="7089"/>
                  </a:cubicBezTo>
                  <a:lnTo>
                    <a:pt x="20585" y="943"/>
                  </a:lnTo>
                  <a:cubicBezTo>
                    <a:pt x="20585" y="423"/>
                    <a:pt x="20162" y="0"/>
                    <a:pt x="196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02;p15">
              <a:extLst>
                <a:ext uri="{FF2B5EF4-FFF2-40B4-BE49-F238E27FC236}">
                  <a16:creationId xmlns:a16="http://schemas.microsoft.com/office/drawing/2014/main" id="{44DAD40A-E639-A72F-819F-2A29BC80E6D6}"/>
                </a:ext>
              </a:extLst>
            </p:cNvPr>
            <p:cNvSpPr/>
            <p:nvPr/>
          </p:nvSpPr>
          <p:spPr>
            <a:xfrm>
              <a:off x="4909625" y="2927386"/>
              <a:ext cx="784186" cy="306017"/>
            </a:xfrm>
            <a:custGeom>
              <a:avLst/>
              <a:gdLst/>
              <a:ahLst/>
              <a:cxnLst/>
              <a:rect l="l" t="t" r="r" b="b"/>
              <a:pathLst>
                <a:path w="20585" h="8033" fill="none" extrusionOk="0">
                  <a:moveTo>
                    <a:pt x="19642" y="8033"/>
                  </a:moveTo>
                  <a:lnTo>
                    <a:pt x="943" y="8033"/>
                  </a:lnTo>
                  <a:cubicBezTo>
                    <a:pt x="423" y="8033"/>
                    <a:pt x="0" y="7610"/>
                    <a:pt x="0" y="7089"/>
                  </a:cubicBezTo>
                  <a:lnTo>
                    <a:pt x="0" y="943"/>
                  </a:lnTo>
                  <a:cubicBezTo>
                    <a:pt x="0" y="423"/>
                    <a:pt x="423" y="0"/>
                    <a:pt x="943" y="0"/>
                  </a:cubicBezTo>
                  <a:lnTo>
                    <a:pt x="19642" y="0"/>
                  </a:lnTo>
                  <a:cubicBezTo>
                    <a:pt x="20162" y="0"/>
                    <a:pt x="20585" y="423"/>
                    <a:pt x="20585" y="943"/>
                  </a:cubicBezTo>
                  <a:lnTo>
                    <a:pt x="20585" y="7089"/>
                  </a:lnTo>
                  <a:cubicBezTo>
                    <a:pt x="20585" y="7610"/>
                    <a:pt x="20162" y="8033"/>
                    <a:pt x="19642" y="80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03;p15">
              <a:extLst>
                <a:ext uri="{FF2B5EF4-FFF2-40B4-BE49-F238E27FC236}">
                  <a16:creationId xmlns:a16="http://schemas.microsoft.com/office/drawing/2014/main" id="{AB234218-C577-C805-166F-B8B90D7E30EB}"/>
                </a:ext>
              </a:extLst>
            </p:cNvPr>
            <p:cNvSpPr/>
            <p:nvPr/>
          </p:nvSpPr>
          <p:spPr>
            <a:xfrm>
              <a:off x="5639283" y="2792341"/>
              <a:ext cx="239122" cy="213103"/>
            </a:xfrm>
            <a:custGeom>
              <a:avLst/>
              <a:gdLst/>
              <a:ahLst/>
              <a:cxnLst/>
              <a:rect l="l" t="t" r="r" b="b"/>
              <a:pathLst>
                <a:path w="6277" h="5594" fill="none" extrusionOk="0">
                  <a:moveTo>
                    <a:pt x="0" y="5594"/>
                  </a:moveTo>
                  <a:cubicBezTo>
                    <a:pt x="0" y="5594"/>
                    <a:pt x="2211" y="1789"/>
                    <a:pt x="6276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04;p15">
              <a:extLst>
                <a:ext uri="{FF2B5EF4-FFF2-40B4-BE49-F238E27FC236}">
                  <a16:creationId xmlns:a16="http://schemas.microsoft.com/office/drawing/2014/main" id="{527277A8-0337-7447-2241-8DD29541B56C}"/>
                </a:ext>
              </a:extLst>
            </p:cNvPr>
            <p:cNvSpPr/>
            <p:nvPr/>
          </p:nvSpPr>
          <p:spPr>
            <a:xfrm>
              <a:off x="5286225" y="3054365"/>
              <a:ext cx="52038" cy="52038"/>
            </a:xfrm>
            <a:custGeom>
              <a:avLst/>
              <a:gdLst/>
              <a:ahLst/>
              <a:cxnLst/>
              <a:rect l="l" t="t" r="r" b="b"/>
              <a:pathLst>
                <a:path w="1366" h="1366" extrusionOk="0">
                  <a:moveTo>
                    <a:pt x="683" y="0"/>
                  </a:moveTo>
                  <a:cubicBezTo>
                    <a:pt x="293" y="0"/>
                    <a:pt x="0" y="293"/>
                    <a:pt x="0" y="683"/>
                  </a:cubicBezTo>
                  <a:cubicBezTo>
                    <a:pt x="0" y="1073"/>
                    <a:pt x="293" y="1366"/>
                    <a:pt x="683" y="1366"/>
                  </a:cubicBezTo>
                  <a:cubicBezTo>
                    <a:pt x="1073" y="1366"/>
                    <a:pt x="1366" y="1073"/>
                    <a:pt x="1366" y="683"/>
                  </a:cubicBezTo>
                  <a:cubicBezTo>
                    <a:pt x="1366" y="293"/>
                    <a:pt x="1073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05;p15">
              <a:extLst>
                <a:ext uri="{FF2B5EF4-FFF2-40B4-BE49-F238E27FC236}">
                  <a16:creationId xmlns:a16="http://schemas.microsoft.com/office/drawing/2014/main" id="{58D0E7CD-27C0-99DD-1BF5-13508E99882C}"/>
                </a:ext>
              </a:extLst>
            </p:cNvPr>
            <p:cNvSpPr/>
            <p:nvPr/>
          </p:nvSpPr>
          <p:spPr>
            <a:xfrm>
              <a:off x="5125162" y="3054365"/>
              <a:ext cx="53295" cy="52038"/>
            </a:xfrm>
            <a:custGeom>
              <a:avLst/>
              <a:gdLst/>
              <a:ahLst/>
              <a:cxnLst/>
              <a:rect l="l" t="t" r="r" b="b"/>
              <a:pathLst>
                <a:path w="1399" h="1366" extrusionOk="0">
                  <a:moveTo>
                    <a:pt x="683" y="0"/>
                  </a:moveTo>
                  <a:cubicBezTo>
                    <a:pt x="326" y="0"/>
                    <a:pt x="0" y="293"/>
                    <a:pt x="0" y="683"/>
                  </a:cubicBezTo>
                  <a:cubicBezTo>
                    <a:pt x="0" y="1073"/>
                    <a:pt x="326" y="1366"/>
                    <a:pt x="683" y="1366"/>
                  </a:cubicBezTo>
                  <a:cubicBezTo>
                    <a:pt x="1074" y="1366"/>
                    <a:pt x="1399" y="1073"/>
                    <a:pt x="1399" y="683"/>
                  </a:cubicBezTo>
                  <a:cubicBezTo>
                    <a:pt x="1399" y="293"/>
                    <a:pt x="1074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06;p15">
              <a:extLst>
                <a:ext uri="{FF2B5EF4-FFF2-40B4-BE49-F238E27FC236}">
                  <a16:creationId xmlns:a16="http://schemas.microsoft.com/office/drawing/2014/main" id="{FFA7E536-93CD-BF02-2956-3AE44DE52DCA}"/>
                </a:ext>
              </a:extLst>
            </p:cNvPr>
            <p:cNvSpPr/>
            <p:nvPr/>
          </p:nvSpPr>
          <p:spPr>
            <a:xfrm>
              <a:off x="5446030" y="3054365"/>
              <a:ext cx="53295" cy="52038"/>
            </a:xfrm>
            <a:custGeom>
              <a:avLst/>
              <a:gdLst/>
              <a:ahLst/>
              <a:cxnLst/>
              <a:rect l="l" t="t" r="r" b="b"/>
              <a:pathLst>
                <a:path w="1399" h="1366" extrusionOk="0">
                  <a:moveTo>
                    <a:pt x="715" y="0"/>
                  </a:moveTo>
                  <a:cubicBezTo>
                    <a:pt x="325" y="0"/>
                    <a:pt x="0" y="293"/>
                    <a:pt x="0" y="683"/>
                  </a:cubicBezTo>
                  <a:cubicBezTo>
                    <a:pt x="0" y="1073"/>
                    <a:pt x="325" y="1366"/>
                    <a:pt x="715" y="1366"/>
                  </a:cubicBezTo>
                  <a:cubicBezTo>
                    <a:pt x="1073" y="1366"/>
                    <a:pt x="1398" y="1073"/>
                    <a:pt x="1398" y="683"/>
                  </a:cubicBezTo>
                  <a:cubicBezTo>
                    <a:pt x="1398" y="293"/>
                    <a:pt x="1073" y="0"/>
                    <a:pt x="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07;p15">
              <a:extLst>
                <a:ext uri="{FF2B5EF4-FFF2-40B4-BE49-F238E27FC236}">
                  <a16:creationId xmlns:a16="http://schemas.microsoft.com/office/drawing/2014/main" id="{0114BE81-B65F-15ED-4F8E-EF236E116B5D}"/>
                </a:ext>
              </a:extLst>
            </p:cNvPr>
            <p:cNvSpPr/>
            <p:nvPr/>
          </p:nvSpPr>
          <p:spPr>
            <a:xfrm>
              <a:off x="5236664" y="1631570"/>
              <a:ext cx="634320" cy="635577"/>
            </a:xfrm>
            <a:custGeom>
              <a:avLst/>
              <a:gdLst/>
              <a:ahLst/>
              <a:cxnLst/>
              <a:rect l="l" t="t" r="r" b="b"/>
              <a:pathLst>
                <a:path w="16651" h="16684" extrusionOk="0">
                  <a:moveTo>
                    <a:pt x="8325" y="1"/>
                  </a:moveTo>
                  <a:cubicBezTo>
                    <a:pt x="3740" y="1"/>
                    <a:pt x="0" y="3741"/>
                    <a:pt x="0" y="8326"/>
                  </a:cubicBezTo>
                  <a:cubicBezTo>
                    <a:pt x="0" y="12944"/>
                    <a:pt x="3740" y="16683"/>
                    <a:pt x="8325" y="16683"/>
                  </a:cubicBezTo>
                  <a:cubicBezTo>
                    <a:pt x="12911" y="16683"/>
                    <a:pt x="16650" y="12944"/>
                    <a:pt x="16650" y="8326"/>
                  </a:cubicBezTo>
                  <a:cubicBezTo>
                    <a:pt x="16650" y="3741"/>
                    <a:pt x="12911" y="1"/>
                    <a:pt x="8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08;p15">
              <a:extLst>
                <a:ext uri="{FF2B5EF4-FFF2-40B4-BE49-F238E27FC236}">
                  <a16:creationId xmlns:a16="http://schemas.microsoft.com/office/drawing/2014/main" id="{89B2BCDE-5158-0C3A-F6DA-C9155640EDE5}"/>
                </a:ext>
              </a:extLst>
            </p:cNvPr>
            <p:cNvSpPr/>
            <p:nvPr/>
          </p:nvSpPr>
          <p:spPr>
            <a:xfrm>
              <a:off x="5236664" y="1631570"/>
              <a:ext cx="634320" cy="635577"/>
            </a:xfrm>
            <a:custGeom>
              <a:avLst/>
              <a:gdLst/>
              <a:ahLst/>
              <a:cxnLst/>
              <a:rect l="l" t="t" r="r" b="b"/>
              <a:pathLst>
                <a:path w="16651" h="16684" fill="none" extrusionOk="0">
                  <a:moveTo>
                    <a:pt x="16650" y="8326"/>
                  </a:moveTo>
                  <a:cubicBezTo>
                    <a:pt x="16650" y="12944"/>
                    <a:pt x="12911" y="16683"/>
                    <a:pt x="8325" y="16683"/>
                  </a:cubicBezTo>
                  <a:cubicBezTo>
                    <a:pt x="3740" y="16683"/>
                    <a:pt x="0" y="12944"/>
                    <a:pt x="0" y="8326"/>
                  </a:cubicBezTo>
                  <a:cubicBezTo>
                    <a:pt x="0" y="3741"/>
                    <a:pt x="3740" y="1"/>
                    <a:pt x="8325" y="1"/>
                  </a:cubicBezTo>
                  <a:cubicBezTo>
                    <a:pt x="12911" y="1"/>
                    <a:pt x="16650" y="3741"/>
                    <a:pt x="16650" y="832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09;p15">
              <a:extLst>
                <a:ext uri="{FF2B5EF4-FFF2-40B4-BE49-F238E27FC236}">
                  <a16:creationId xmlns:a16="http://schemas.microsoft.com/office/drawing/2014/main" id="{FE24158B-647B-15F6-5205-447DE899B928}"/>
                </a:ext>
              </a:extLst>
            </p:cNvPr>
            <p:cNvSpPr/>
            <p:nvPr/>
          </p:nvSpPr>
          <p:spPr>
            <a:xfrm>
              <a:off x="5707395" y="2133310"/>
              <a:ext cx="370474" cy="221789"/>
            </a:xfrm>
            <a:custGeom>
              <a:avLst/>
              <a:gdLst/>
              <a:ahLst/>
              <a:cxnLst/>
              <a:rect l="l" t="t" r="r" b="b"/>
              <a:pathLst>
                <a:path w="9725" h="5822" fill="none" extrusionOk="0">
                  <a:moveTo>
                    <a:pt x="1" y="0"/>
                  </a:moveTo>
                  <a:cubicBezTo>
                    <a:pt x="1" y="0"/>
                    <a:pt x="2765" y="3772"/>
                    <a:pt x="9724" y="582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0;p15">
              <a:extLst>
                <a:ext uri="{FF2B5EF4-FFF2-40B4-BE49-F238E27FC236}">
                  <a16:creationId xmlns:a16="http://schemas.microsoft.com/office/drawing/2014/main" id="{C3CE1428-E682-6EFB-59CC-89BB69F9E71D}"/>
                </a:ext>
              </a:extLst>
            </p:cNvPr>
            <p:cNvSpPr/>
            <p:nvPr/>
          </p:nvSpPr>
          <p:spPr>
            <a:xfrm>
              <a:off x="5406527" y="1837089"/>
              <a:ext cx="294589" cy="296265"/>
            </a:xfrm>
            <a:custGeom>
              <a:avLst/>
              <a:gdLst/>
              <a:ahLst/>
              <a:cxnLst/>
              <a:rect l="l" t="t" r="r" b="b"/>
              <a:pathLst>
                <a:path w="7733" h="7777" extrusionOk="0">
                  <a:moveTo>
                    <a:pt x="1710" y="0"/>
                  </a:moveTo>
                  <a:cubicBezTo>
                    <a:pt x="814" y="0"/>
                    <a:pt x="0" y="757"/>
                    <a:pt x="94" y="2443"/>
                  </a:cubicBezTo>
                  <a:cubicBezTo>
                    <a:pt x="322" y="5955"/>
                    <a:pt x="3866" y="7776"/>
                    <a:pt x="3866" y="7776"/>
                  </a:cubicBezTo>
                  <a:cubicBezTo>
                    <a:pt x="3866" y="7776"/>
                    <a:pt x="7411" y="5955"/>
                    <a:pt x="7639" y="2443"/>
                  </a:cubicBezTo>
                  <a:cubicBezTo>
                    <a:pt x="7732" y="757"/>
                    <a:pt x="6919" y="0"/>
                    <a:pt x="6023" y="0"/>
                  </a:cubicBezTo>
                  <a:cubicBezTo>
                    <a:pt x="5052" y="0"/>
                    <a:pt x="3985" y="888"/>
                    <a:pt x="3866" y="2443"/>
                  </a:cubicBezTo>
                  <a:cubicBezTo>
                    <a:pt x="3748" y="888"/>
                    <a:pt x="2680" y="0"/>
                    <a:pt x="1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1;p15">
              <a:extLst>
                <a:ext uri="{FF2B5EF4-FFF2-40B4-BE49-F238E27FC236}">
                  <a16:creationId xmlns:a16="http://schemas.microsoft.com/office/drawing/2014/main" id="{C7275EAE-8E30-FA5A-9139-F6685234AEDF}"/>
                </a:ext>
              </a:extLst>
            </p:cNvPr>
            <p:cNvSpPr/>
            <p:nvPr/>
          </p:nvSpPr>
          <p:spPr>
            <a:xfrm>
              <a:off x="5659092" y="1827299"/>
              <a:ext cx="83047" cy="83047"/>
            </a:xfrm>
            <a:custGeom>
              <a:avLst/>
              <a:gdLst/>
              <a:ahLst/>
              <a:cxnLst/>
              <a:rect l="l" t="t" r="r" b="b"/>
              <a:pathLst>
                <a:path w="2180" h="2180" extrusionOk="0">
                  <a:moveTo>
                    <a:pt x="1106" y="1"/>
                  </a:moveTo>
                  <a:cubicBezTo>
                    <a:pt x="488" y="1"/>
                    <a:pt x="0" y="489"/>
                    <a:pt x="0" y="1107"/>
                  </a:cubicBezTo>
                  <a:cubicBezTo>
                    <a:pt x="0" y="1692"/>
                    <a:pt x="488" y="2180"/>
                    <a:pt x="1106" y="2180"/>
                  </a:cubicBezTo>
                  <a:cubicBezTo>
                    <a:pt x="1691" y="2180"/>
                    <a:pt x="2179" y="1692"/>
                    <a:pt x="2179" y="1107"/>
                  </a:cubicBezTo>
                  <a:cubicBezTo>
                    <a:pt x="2179" y="489"/>
                    <a:pt x="1691" y="1"/>
                    <a:pt x="1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12;p15">
              <a:extLst>
                <a:ext uri="{FF2B5EF4-FFF2-40B4-BE49-F238E27FC236}">
                  <a16:creationId xmlns:a16="http://schemas.microsoft.com/office/drawing/2014/main" id="{35C818C5-3413-3209-68BE-57421EBF66B8}"/>
                </a:ext>
              </a:extLst>
            </p:cNvPr>
            <p:cNvSpPr/>
            <p:nvPr/>
          </p:nvSpPr>
          <p:spPr>
            <a:xfrm>
              <a:off x="5543895" y="457200"/>
              <a:ext cx="676415" cy="701215"/>
            </a:xfrm>
            <a:custGeom>
              <a:avLst/>
              <a:gdLst/>
              <a:ahLst/>
              <a:cxnLst/>
              <a:rect l="l" t="t" r="r" b="b"/>
              <a:pathLst>
                <a:path w="17756" h="18407" extrusionOk="0">
                  <a:moveTo>
                    <a:pt x="1236" y="0"/>
                  </a:moveTo>
                  <a:cubicBezTo>
                    <a:pt x="553" y="0"/>
                    <a:pt x="0" y="586"/>
                    <a:pt x="0" y="1268"/>
                  </a:cubicBezTo>
                  <a:lnTo>
                    <a:pt x="0" y="17138"/>
                  </a:lnTo>
                  <a:cubicBezTo>
                    <a:pt x="0" y="17853"/>
                    <a:pt x="553" y="18406"/>
                    <a:pt x="1236" y="18406"/>
                  </a:cubicBezTo>
                  <a:lnTo>
                    <a:pt x="16488" y="18406"/>
                  </a:lnTo>
                  <a:cubicBezTo>
                    <a:pt x="17170" y="18406"/>
                    <a:pt x="17756" y="17853"/>
                    <a:pt x="17756" y="17138"/>
                  </a:cubicBezTo>
                  <a:lnTo>
                    <a:pt x="17756" y="1268"/>
                  </a:lnTo>
                  <a:cubicBezTo>
                    <a:pt x="17756" y="586"/>
                    <a:pt x="17170" y="0"/>
                    <a:pt x="16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13;p15">
              <a:extLst>
                <a:ext uri="{FF2B5EF4-FFF2-40B4-BE49-F238E27FC236}">
                  <a16:creationId xmlns:a16="http://schemas.microsoft.com/office/drawing/2014/main" id="{15465908-0C90-2342-49B0-18E708C32DD3}"/>
                </a:ext>
              </a:extLst>
            </p:cNvPr>
            <p:cNvSpPr/>
            <p:nvPr/>
          </p:nvSpPr>
          <p:spPr>
            <a:xfrm>
              <a:off x="5543895" y="457200"/>
              <a:ext cx="676415" cy="121447"/>
            </a:xfrm>
            <a:custGeom>
              <a:avLst/>
              <a:gdLst/>
              <a:ahLst/>
              <a:cxnLst/>
              <a:rect l="l" t="t" r="r" b="b"/>
              <a:pathLst>
                <a:path w="17756" h="3188" extrusionOk="0">
                  <a:moveTo>
                    <a:pt x="1236" y="0"/>
                  </a:moveTo>
                  <a:cubicBezTo>
                    <a:pt x="553" y="0"/>
                    <a:pt x="0" y="586"/>
                    <a:pt x="0" y="1268"/>
                  </a:cubicBezTo>
                  <a:lnTo>
                    <a:pt x="0" y="3187"/>
                  </a:lnTo>
                  <a:lnTo>
                    <a:pt x="17756" y="3187"/>
                  </a:lnTo>
                  <a:lnTo>
                    <a:pt x="17756" y="1268"/>
                  </a:lnTo>
                  <a:cubicBezTo>
                    <a:pt x="17756" y="586"/>
                    <a:pt x="17170" y="0"/>
                    <a:pt x="164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14;p15">
              <a:extLst>
                <a:ext uri="{FF2B5EF4-FFF2-40B4-BE49-F238E27FC236}">
                  <a16:creationId xmlns:a16="http://schemas.microsoft.com/office/drawing/2014/main" id="{48CE6D7F-47C4-D924-02B0-11C55ED67CE8}"/>
                </a:ext>
              </a:extLst>
            </p:cNvPr>
            <p:cNvSpPr/>
            <p:nvPr/>
          </p:nvSpPr>
          <p:spPr>
            <a:xfrm>
              <a:off x="5543895" y="457200"/>
              <a:ext cx="676415" cy="701215"/>
            </a:xfrm>
            <a:custGeom>
              <a:avLst/>
              <a:gdLst/>
              <a:ahLst/>
              <a:cxnLst/>
              <a:rect l="l" t="t" r="r" b="b"/>
              <a:pathLst>
                <a:path w="17756" h="18407" fill="none" extrusionOk="0">
                  <a:moveTo>
                    <a:pt x="16488" y="18406"/>
                  </a:moveTo>
                  <a:lnTo>
                    <a:pt x="1236" y="18406"/>
                  </a:lnTo>
                  <a:cubicBezTo>
                    <a:pt x="553" y="18406"/>
                    <a:pt x="0" y="17853"/>
                    <a:pt x="0" y="17138"/>
                  </a:cubicBezTo>
                  <a:lnTo>
                    <a:pt x="0" y="1268"/>
                  </a:lnTo>
                  <a:cubicBezTo>
                    <a:pt x="0" y="586"/>
                    <a:pt x="553" y="0"/>
                    <a:pt x="1236" y="0"/>
                  </a:cubicBezTo>
                  <a:lnTo>
                    <a:pt x="16488" y="0"/>
                  </a:lnTo>
                  <a:cubicBezTo>
                    <a:pt x="17170" y="0"/>
                    <a:pt x="17756" y="586"/>
                    <a:pt x="17756" y="1268"/>
                  </a:cubicBezTo>
                  <a:lnTo>
                    <a:pt x="17756" y="17138"/>
                  </a:lnTo>
                  <a:cubicBezTo>
                    <a:pt x="17756" y="17853"/>
                    <a:pt x="17170" y="18406"/>
                    <a:pt x="16488" y="1840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15;p15">
              <a:extLst>
                <a:ext uri="{FF2B5EF4-FFF2-40B4-BE49-F238E27FC236}">
                  <a16:creationId xmlns:a16="http://schemas.microsoft.com/office/drawing/2014/main" id="{DE418E5E-5515-DB29-D1E9-9C7701B9B426}"/>
                </a:ext>
              </a:extLst>
            </p:cNvPr>
            <p:cNvSpPr/>
            <p:nvPr/>
          </p:nvSpPr>
          <p:spPr>
            <a:xfrm>
              <a:off x="6029482" y="1136040"/>
              <a:ext cx="214361" cy="374169"/>
            </a:xfrm>
            <a:custGeom>
              <a:avLst/>
              <a:gdLst/>
              <a:ahLst/>
              <a:cxnLst/>
              <a:rect l="l" t="t" r="r" b="b"/>
              <a:pathLst>
                <a:path w="5627" h="9822" fill="none" extrusionOk="0">
                  <a:moveTo>
                    <a:pt x="1" y="1"/>
                  </a:moveTo>
                  <a:cubicBezTo>
                    <a:pt x="1" y="1"/>
                    <a:pt x="1139" y="6180"/>
                    <a:pt x="5627" y="982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16;p15">
              <a:extLst>
                <a:ext uri="{FF2B5EF4-FFF2-40B4-BE49-F238E27FC236}">
                  <a16:creationId xmlns:a16="http://schemas.microsoft.com/office/drawing/2014/main" id="{578D4B12-4EF3-8CCB-8F50-AB2B22D80989}"/>
                </a:ext>
              </a:extLst>
            </p:cNvPr>
            <p:cNvSpPr/>
            <p:nvPr/>
          </p:nvSpPr>
          <p:spPr>
            <a:xfrm>
              <a:off x="5838706" y="652928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17;p15">
              <a:extLst>
                <a:ext uri="{FF2B5EF4-FFF2-40B4-BE49-F238E27FC236}">
                  <a16:creationId xmlns:a16="http://schemas.microsoft.com/office/drawing/2014/main" id="{145A6AA0-66FB-F0F2-5CF9-AF77C0B1AE0A}"/>
                </a:ext>
              </a:extLst>
            </p:cNvPr>
            <p:cNvSpPr/>
            <p:nvPr/>
          </p:nvSpPr>
          <p:spPr>
            <a:xfrm>
              <a:off x="5714824" y="652928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18;p15">
              <a:extLst>
                <a:ext uri="{FF2B5EF4-FFF2-40B4-BE49-F238E27FC236}">
                  <a16:creationId xmlns:a16="http://schemas.microsoft.com/office/drawing/2014/main" id="{17D9F4CC-06E9-BF5D-C908-DE8F0C2C8DE1}"/>
                </a:ext>
              </a:extLst>
            </p:cNvPr>
            <p:cNvSpPr/>
            <p:nvPr/>
          </p:nvSpPr>
          <p:spPr>
            <a:xfrm>
              <a:off x="5590941" y="652928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19;p15">
              <a:extLst>
                <a:ext uri="{FF2B5EF4-FFF2-40B4-BE49-F238E27FC236}">
                  <a16:creationId xmlns:a16="http://schemas.microsoft.com/office/drawing/2014/main" id="{E6D26938-6B64-2B41-2464-74A133528D69}"/>
                </a:ext>
              </a:extLst>
            </p:cNvPr>
            <p:cNvSpPr/>
            <p:nvPr/>
          </p:nvSpPr>
          <p:spPr>
            <a:xfrm>
              <a:off x="6086471" y="652928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20;p15">
              <a:extLst>
                <a:ext uri="{FF2B5EF4-FFF2-40B4-BE49-F238E27FC236}">
                  <a16:creationId xmlns:a16="http://schemas.microsoft.com/office/drawing/2014/main" id="{1EBAC25D-88B1-97CD-899E-EBC8D4C353D6}"/>
                </a:ext>
              </a:extLst>
            </p:cNvPr>
            <p:cNvSpPr/>
            <p:nvPr/>
          </p:nvSpPr>
          <p:spPr>
            <a:xfrm>
              <a:off x="5962589" y="652928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21;p15">
              <a:extLst>
                <a:ext uri="{FF2B5EF4-FFF2-40B4-BE49-F238E27FC236}">
                  <a16:creationId xmlns:a16="http://schemas.microsoft.com/office/drawing/2014/main" id="{8AFC736E-4D9A-996A-2760-A9ED0D80CD92}"/>
                </a:ext>
              </a:extLst>
            </p:cNvPr>
            <p:cNvSpPr/>
            <p:nvPr/>
          </p:nvSpPr>
          <p:spPr>
            <a:xfrm>
              <a:off x="5838706" y="776811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22;p15">
              <a:extLst>
                <a:ext uri="{FF2B5EF4-FFF2-40B4-BE49-F238E27FC236}">
                  <a16:creationId xmlns:a16="http://schemas.microsoft.com/office/drawing/2014/main" id="{46553905-CEA1-A258-552B-06C440C4F1CB}"/>
                </a:ext>
              </a:extLst>
            </p:cNvPr>
            <p:cNvSpPr/>
            <p:nvPr/>
          </p:nvSpPr>
          <p:spPr>
            <a:xfrm>
              <a:off x="5714824" y="776811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23;p15">
              <a:extLst>
                <a:ext uri="{FF2B5EF4-FFF2-40B4-BE49-F238E27FC236}">
                  <a16:creationId xmlns:a16="http://schemas.microsoft.com/office/drawing/2014/main" id="{8602D1EA-28D6-5C41-A61C-FC50B981A846}"/>
                </a:ext>
              </a:extLst>
            </p:cNvPr>
            <p:cNvSpPr/>
            <p:nvPr/>
          </p:nvSpPr>
          <p:spPr>
            <a:xfrm>
              <a:off x="5590941" y="776811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24;p15">
              <a:extLst>
                <a:ext uri="{FF2B5EF4-FFF2-40B4-BE49-F238E27FC236}">
                  <a16:creationId xmlns:a16="http://schemas.microsoft.com/office/drawing/2014/main" id="{2EE8EFFD-742E-4C84-BB27-AE29C1F4FB97}"/>
                </a:ext>
              </a:extLst>
            </p:cNvPr>
            <p:cNvSpPr/>
            <p:nvPr/>
          </p:nvSpPr>
          <p:spPr>
            <a:xfrm>
              <a:off x="6086471" y="776811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25;p15">
              <a:extLst>
                <a:ext uri="{FF2B5EF4-FFF2-40B4-BE49-F238E27FC236}">
                  <a16:creationId xmlns:a16="http://schemas.microsoft.com/office/drawing/2014/main" id="{C09B15C7-716C-C223-EB29-A9475A18C2C7}"/>
                </a:ext>
              </a:extLst>
            </p:cNvPr>
            <p:cNvSpPr/>
            <p:nvPr/>
          </p:nvSpPr>
          <p:spPr>
            <a:xfrm>
              <a:off x="5962589" y="776811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26;p15">
              <a:extLst>
                <a:ext uri="{FF2B5EF4-FFF2-40B4-BE49-F238E27FC236}">
                  <a16:creationId xmlns:a16="http://schemas.microsoft.com/office/drawing/2014/main" id="{A5EC84D4-00ED-DACB-D47D-C8CCE01B2F8C}"/>
                </a:ext>
              </a:extLst>
            </p:cNvPr>
            <p:cNvSpPr/>
            <p:nvPr/>
          </p:nvSpPr>
          <p:spPr>
            <a:xfrm>
              <a:off x="5838706" y="901913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27;p15">
              <a:extLst>
                <a:ext uri="{FF2B5EF4-FFF2-40B4-BE49-F238E27FC236}">
                  <a16:creationId xmlns:a16="http://schemas.microsoft.com/office/drawing/2014/main" id="{1212CBF9-70D8-CABA-86AB-AAFFFB3EFB48}"/>
                </a:ext>
              </a:extLst>
            </p:cNvPr>
            <p:cNvSpPr/>
            <p:nvPr/>
          </p:nvSpPr>
          <p:spPr>
            <a:xfrm>
              <a:off x="5714824" y="901913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28;p15">
              <a:extLst>
                <a:ext uri="{FF2B5EF4-FFF2-40B4-BE49-F238E27FC236}">
                  <a16:creationId xmlns:a16="http://schemas.microsoft.com/office/drawing/2014/main" id="{2079D1F0-4B1B-3F1B-1043-90EFD4B8393F}"/>
                </a:ext>
              </a:extLst>
            </p:cNvPr>
            <p:cNvSpPr/>
            <p:nvPr/>
          </p:nvSpPr>
          <p:spPr>
            <a:xfrm>
              <a:off x="5590941" y="901913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29;p15">
              <a:extLst>
                <a:ext uri="{FF2B5EF4-FFF2-40B4-BE49-F238E27FC236}">
                  <a16:creationId xmlns:a16="http://schemas.microsoft.com/office/drawing/2014/main" id="{E46BA6B1-D22A-E26F-DF0B-47E8CB3A9592}"/>
                </a:ext>
              </a:extLst>
            </p:cNvPr>
            <p:cNvSpPr/>
            <p:nvPr/>
          </p:nvSpPr>
          <p:spPr>
            <a:xfrm>
              <a:off x="6086471" y="901913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30;p15">
              <a:extLst>
                <a:ext uri="{FF2B5EF4-FFF2-40B4-BE49-F238E27FC236}">
                  <a16:creationId xmlns:a16="http://schemas.microsoft.com/office/drawing/2014/main" id="{CF500341-9B9D-3DFF-6D77-DFD4D12BC88B}"/>
                </a:ext>
              </a:extLst>
            </p:cNvPr>
            <p:cNvSpPr/>
            <p:nvPr/>
          </p:nvSpPr>
          <p:spPr>
            <a:xfrm>
              <a:off x="5962589" y="901913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31;p15">
              <a:extLst>
                <a:ext uri="{FF2B5EF4-FFF2-40B4-BE49-F238E27FC236}">
                  <a16:creationId xmlns:a16="http://schemas.microsoft.com/office/drawing/2014/main" id="{EDDE4C6F-3B50-CEC0-CC76-8F081F0C0064}"/>
                </a:ext>
              </a:extLst>
            </p:cNvPr>
            <p:cNvSpPr/>
            <p:nvPr/>
          </p:nvSpPr>
          <p:spPr>
            <a:xfrm>
              <a:off x="5838706" y="1025795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32;p15">
              <a:extLst>
                <a:ext uri="{FF2B5EF4-FFF2-40B4-BE49-F238E27FC236}">
                  <a16:creationId xmlns:a16="http://schemas.microsoft.com/office/drawing/2014/main" id="{C905A60B-F418-B5DD-0240-2ACC0FA39DFE}"/>
                </a:ext>
              </a:extLst>
            </p:cNvPr>
            <p:cNvSpPr/>
            <p:nvPr/>
          </p:nvSpPr>
          <p:spPr>
            <a:xfrm>
              <a:off x="5714824" y="1025795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33;p15">
              <a:extLst>
                <a:ext uri="{FF2B5EF4-FFF2-40B4-BE49-F238E27FC236}">
                  <a16:creationId xmlns:a16="http://schemas.microsoft.com/office/drawing/2014/main" id="{F0B69966-B7F9-022E-1CE9-A9AD99E7D723}"/>
                </a:ext>
              </a:extLst>
            </p:cNvPr>
            <p:cNvSpPr/>
            <p:nvPr/>
          </p:nvSpPr>
          <p:spPr>
            <a:xfrm>
              <a:off x="5590941" y="1025795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34;p15">
              <a:extLst>
                <a:ext uri="{FF2B5EF4-FFF2-40B4-BE49-F238E27FC236}">
                  <a16:creationId xmlns:a16="http://schemas.microsoft.com/office/drawing/2014/main" id="{DB548327-138A-BEC7-8240-6E8DBFF49BC3}"/>
                </a:ext>
              </a:extLst>
            </p:cNvPr>
            <p:cNvSpPr/>
            <p:nvPr/>
          </p:nvSpPr>
          <p:spPr>
            <a:xfrm>
              <a:off x="6086471" y="1025795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35;p15">
              <a:extLst>
                <a:ext uri="{FF2B5EF4-FFF2-40B4-BE49-F238E27FC236}">
                  <a16:creationId xmlns:a16="http://schemas.microsoft.com/office/drawing/2014/main" id="{D6E1A56C-47C3-755E-231F-190F61873CB7}"/>
                </a:ext>
              </a:extLst>
            </p:cNvPr>
            <p:cNvSpPr/>
            <p:nvPr/>
          </p:nvSpPr>
          <p:spPr>
            <a:xfrm>
              <a:off x="5962589" y="1025795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36;p15">
              <a:extLst>
                <a:ext uri="{FF2B5EF4-FFF2-40B4-BE49-F238E27FC236}">
                  <a16:creationId xmlns:a16="http://schemas.microsoft.com/office/drawing/2014/main" id="{9036A171-2BAA-7158-85BD-45F28448501C}"/>
                </a:ext>
              </a:extLst>
            </p:cNvPr>
            <p:cNvSpPr/>
            <p:nvPr/>
          </p:nvSpPr>
          <p:spPr>
            <a:xfrm>
              <a:off x="5722252" y="618224"/>
              <a:ext cx="78095" cy="87999"/>
            </a:xfrm>
            <a:custGeom>
              <a:avLst/>
              <a:gdLst/>
              <a:ahLst/>
              <a:cxnLst/>
              <a:rect l="l" t="t" r="r" b="b"/>
              <a:pathLst>
                <a:path w="2050" h="2310" fill="none" extrusionOk="0">
                  <a:moveTo>
                    <a:pt x="1" y="619"/>
                  </a:moveTo>
                  <a:lnTo>
                    <a:pt x="846" y="2310"/>
                  </a:lnTo>
                  <a:lnTo>
                    <a:pt x="2050" y="1"/>
                  </a:lnTo>
                </a:path>
              </a:pathLst>
            </a:custGeom>
            <a:noFill/>
            <a:ln w="203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37;p15">
              <a:extLst>
                <a:ext uri="{FF2B5EF4-FFF2-40B4-BE49-F238E27FC236}">
                  <a16:creationId xmlns:a16="http://schemas.microsoft.com/office/drawing/2014/main" id="{DBCE4D2A-7C07-0E33-07E0-131669E6DCD0}"/>
                </a:ext>
              </a:extLst>
            </p:cNvPr>
            <p:cNvSpPr/>
            <p:nvPr/>
          </p:nvSpPr>
          <p:spPr>
            <a:xfrm>
              <a:off x="5846134" y="618224"/>
              <a:ext cx="78095" cy="87999"/>
            </a:xfrm>
            <a:custGeom>
              <a:avLst/>
              <a:gdLst/>
              <a:ahLst/>
              <a:cxnLst/>
              <a:rect l="l" t="t" r="r" b="b"/>
              <a:pathLst>
                <a:path w="2050" h="2310" fill="none" extrusionOk="0">
                  <a:moveTo>
                    <a:pt x="1" y="619"/>
                  </a:moveTo>
                  <a:lnTo>
                    <a:pt x="846" y="2310"/>
                  </a:lnTo>
                  <a:lnTo>
                    <a:pt x="2050" y="1"/>
                  </a:lnTo>
                </a:path>
              </a:pathLst>
            </a:custGeom>
            <a:noFill/>
            <a:ln w="203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38;p15">
              <a:extLst>
                <a:ext uri="{FF2B5EF4-FFF2-40B4-BE49-F238E27FC236}">
                  <a16:creationId xmlns:a16="http://schemas.microsoft.com/office/drawing/2014/main" id="{2458B015-2D03-A8FA-B65F-F0DB9F740348}"/>
                </a:ext>
              </a:extLst>
            </p:cNvPr>
            <p:cNvSpPr/>
            <p:nvPr/>
          </p:nvSpPr>
          <p:spPr>
            <a:xfrm>
              <a:off x="5971274" y="626910"/>
              <a:ext cx="76838" cy="87999"/>
            </a:xfrm>
            <a:custGeom>
              <a:avLst/>
              <a:gdLst/>
              <a:ahLst/>
              <a:cxnLst/>
              <a:rect l="l" t="t" r="r" b="b"/>
              <a:pathLst>
                <a:path w="2017" h="2310" fill="none" extrusionOk="0">
                  <a:moveTo>
                    <a:pt x="0" y="618"/>
                  </a:moveTo>
                  <a:lnTo>
                    <a:pt x="813" y="2309"/>
                  </a:lnTo>
                  <a:lnTo>
                    <a:pt x="2017" y="0"/>
                  </a:lnTo>
                </a:path>
              </a:pathLst>
            </a:custGeom>
            <a:noFill/>
            <a:ln w="203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39;p15">
              <a:extLst>
                <a:ext uri="{FF2B5EF4-FFF2-40B4-BE49-F238E27FC236}">
                  <a16:creationId xmlns:a16="http://schemas.microsoft.com/office/drawing/2014/main" id="{A66273EB-698B-7ACB-8142-8D285779D909}"/>
                </a:ext>
              </a:extLst>
            </p:cNvPr>
            <p:cNvSpPr/>
            <p:nvPr/>
          </p:nvSpPr>
          <p:spPr>
            <a:xfrm>
              <a:off x="6102585" y="609577"/>
              <a:ext cx="78095" cy="87999"/>
            </a:xfrm>
            <a:custGeom>
              <a:avLst/>
              <a:gdLst/>
              <a:ahLst/>
              <a:cxnLst/>
              <a:rect l="l" t="t" r="r" b="b"/>
              <a:pathLst>
                <a:path w="2050" h="2310" fill="none" extrusionOk="0">
                  <a:moveTo>
                    <a:pt x="0" y="618"/>
                  </a:moveTo>
                  <a:lnTo>
                    <a:pt x="846" y="2309"/>
                  </a:lnTo>
                  <a:lnTo>
                    <a:pt x="2049" y="0"/>
                  </a:lnTo>
                </a:path>
              </a:pathLst>
            </a:custGeom>
            <a:noFill/>
            <a:ln w="203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40;p15">
              <a:extLst>
                <a:ext uri="{FF2B5EF4-FFF2-40B4-BE49-F238E27FC236}">
                  <a16:creationId xmlns:a16="http://schemas.microsoft.com/office/drawing/2014/main" id="{E221CDDF-D135-2BBD-2723-BE3DBCFBDE83}"/>
                </a:ext>
              </a:extLst>
            </p:cNvPr>
            <p:cNvSpPr/>
            <p:nvPr/>
          </p:nvSpPr>
          <p:spPr>
            <a:xfrm>
              <a:off x="5598369" y="754488"/>
              <a:ext cx="78095" cy="87999"/>
            </a:xfrm>
            <a:custGeom>
              <a:avLst/>
              <a:gdLst/>
              <a:ahLst/>
              <a:cxnLst/>
              <a:rect l="l" t="t" r="r" b="b"/>
              <a:pathLst>
                <a:path w="2050" h="2310" fill="none" extrusionOk="0">
                  <a:moveTo>
                    <a:pt x="1" y="619"/>
                  </a:moveTo>
                  <a:lnTo>
                    <a:pt x="846" y="2310"/>
                  </a:lnTo>
                  <a:lnTo>
                    <a:pt x="2050" y="1"/>
                  </a:lnTo>
                </a:path>
              </a:pathLst>
            </a:custGeom>
            <a:noFill/>
            <a:ln w="203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41;p15">
              <a:extLst>
                <a:ext uri="{FF2B5EF4-FFF2-40B4-BE49-F238E27FC236}">
                  <a16:creationId xmlns:a16="http://schemas.microsoft.com/office/drawing/2014/main" id="{9E84E5EF-0710-33D7-EA2D-C8D8047884CD}"/>
                </a:ext>
              </a:extLst>
            </p:cNvPr>
            <p:cNvSpPr/>
            <p:nvPr/>
          </p:nvSpPr>
          <p:spPr>
            <a:xfrm>
              <a:off x="5725985" y="754488"/>
              <a:ext cx="78095" cy="87999"/>
            </a:xfrm>
            <a:custGeom>
              <a:avLst/>
              <a:gdLst/>
              <a:ahLst/>
              <a:cxnLst/>
              <a:rect l="l" t="t" r="r" b="b"/>
              <a:pathLst>
                <a:path w="2050" h="2310" fill="none" extrusionOk="0">
                  <a:moveTo>
                    <a:pt x="0" y="619"/>
                  </a:moveTo>
                  <a:lnTo>
                    <a:pt x="846" y="2310"/>
                  </a:lnTo>
                  <a:lnTo>
                    <a:pt x="2049" y="1"/>
                  </a:lnTo>
                </a:path>
              </a:pathLst>
            </a:custGeom>
            <a:noFill/>
            <a:ln w="203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42;p15">
              <a:extLst>
                <a:ext uri="{FF2B5EF4-FFF2-40B4-BE49-F238E27FC236}">
                  <a16:creationId xmlns:a16="http://schemas.microsoft.com/office/drawing/2014/main" id="{911D4F51-F0E8-46A2-6DEC-E3B1F89A6DFB}"/>
                </a:ext>
              </a:extLst>
            </p:cNvPr>
            <p:cNvSpPr/>
            <p:nvPr/>
          </p:nvSpPr>
          <p:spPr>
            <a:xfrm>
              <a:off x="5846134" y="994825"/>
              <a:ext cx="78095" cy="89257"/>
            </a:xfrm>
            <a:custGeom>
              <a:avLst/>
              <a:gdLst/>
              <a:ahLst/>
              <a:cxnLst/>
              <a:rect l="l" t="t" r="r" b="b"/>
              <a:pathLst>
                <a:path w="2050" h="2343" fill="none" extrusionOk="0">
                  <a:moveTo>
                    <a:pt x="1" y="619"/>
                  </a:moveTo>
                  <a:lnTo>
                    <a:pt x="846" y="2342"/>
                  </a:lnTo>
                  <a:lnTo>
                    <a:pt x="2050" y="1"/>
                  </a:lnTo>
                </a:path>
              </a:pathLst>
            </a:custGeom>
            <a:noFill/>
            <a:ln w="203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43;p15">
              <a:extLst>
                <a:ext uri="{FF2B5EF4-FFF2-40B4-BE49-F238E27FC236}">
                  <a16:creationId xmlns:a16="http://schemas.microsoft.com/office/drawing/2014/main" id="{54F93BB3-484B-9968-8A5E-D004242634C0}"/>
                </a:ext>
              </a:extLst>
            </p:cNvPr>
            <p:cNvSpPr/>
            <p:nvPr/>
          </p:nvSpPr>
          <p:spPr>
            <a:xfrm>
              <a:off x="5978703" y="981187"/>
              <a:ext cx="76838" cy="87999"/>
            </a:xfrm>
            <a:custGeom>
              <a:avLst/>
              <a:gdLst/>
              <a:ahLst/>
              <a:cxnLst/>
              <a:rect l="l" t="t" r="r" b="b"/>
              <a:pathLst>
                <a:path w="2017" h="2310" fill="none" extrusionOk="0">
                  <a:moveTo>
                    <a:pt x="0" y="619"/>
                  </a:moveTo>
                  <a:lnTo>
                    <a:pt x="813" y="2310"/>
                  </a:lnTo>
                  <a:lnTo>
                    <a:pt x="2017" y="1"/>
                  </a:lnTo>
                </a:path>
              </a:pathLst>
            </a:custGeom>
            <a:noFill/>
            <a:ln w="203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44;p15">
              <a:extLst>
                <a:ext uri="{FF2B5EF4-FFF2-40B4-BE49-F238E27FC236}">
                  <a16:creationId xmlns:a16="http://schemas.microsoft.com/office/drawing/2014/main" id="{D5253C7B-63A1-B6D7-B3B2-5D35802C4E78}"/>
                </a:ext>
              </a:extLst>
            </p:cNvPr>
            <p:cNvSpPr/>
            <p:nvPr/>
          </p:nvSpPr>
          <p:spPr>
            <a:xfrm>
              <a:off x="6100109" y="1008462"/>
              <a:ext cx="78095" cy="87999"/>
            </a:xfrm>
            <a:custGeom>
              <a:avLst/>
              <a:gdLst/>
              <a:ahLst/>
              <a:cxnLst/>
              <a:rect l="l" t="t" r="r" b="b"/>
              <a:pathLst>
                <a:path w="2050" h="2310" fill="none" extrusionOk="0">
                  <a:moveTo>
                    <a:pt x="0" y="618"/>
                  </a:moveTo>
                  <a:lnTo>
                    <a:pt x="813" y="2309"/>
                  </a:lnTo>
                  <a:lnTo>
                    <a:pt x="2049" y="0"/>
                  </a:lnTo>
                </a:path>
              </a:pathLst>
            </a:custGeom>
            <a:noFill/>
            <a:ln w="203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45;p15">
              <a:extLst>
                <a:ext uri="{FF2B5EF4-FFF2-40B4-BE49-F238E27FC236}">
                  <a16:creationId xmlns:a16="http://schemas.microsoft.com/office/drawing/2014/main" id="{F9610875-622C-856F-A787-1FBDC004FD13}"/>
                </a:ext>
              </a:extLst>
            </p:cNvPr>
            <p:cNvSpPr/>
            <p:nvPr/>
          </p:nvSpPr>
          <p:spPr>
            <a:xfrm>
              <a:off x="7651079" y="526570"/>
              <a:ext cx="634358" cy="634320"/>
            </a:xfrm>
            <a:custGeom>
              <a:avLst/>
              <a:gdLst/>
              <a:ahLst/>
              <a:cxnLst/>
              <a:rect l="l" t="t" r="r" b="b"/>
              <a:pathLst>
                <a:path w="16652" h="16651" extrusionOk="0">
                  <a:moveTo>
                    <a:pt x="8326" y="0"/>
                  </a:moveTo>
                  <a:cubicBezTo>
                    <a:pt x="3741" y="0"/>
                    <a:pt x="1" y="3708"/>
                    <a:pt x="1" y="8325"/>
                  </a:cubicBezTo>
                  <a:cubicBezTo>
                    <a:pt x="1" y="12911"/>
                    <a:pt x="3741" y="16650"/>
                    <a:pt x="8326" y="16650"/>
                  </a:cubicBezTo>
                  <a:cubicBezTo>
                    <a:pt x="12911" y="16650"/>
                    <a:pt x="16651" y="12911"/>
                    <a:pt x="16651" y="8325"/>
                  </a:cubicBezTo>
                  <a:cubicBezTo>
                    <a:pt x="16651" y="3708"/>
                    <a:pt x="12911" y="0"/>
                    <a:pt x="8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46;p15">
              <a:extLst>
                <a:ext uri="{FF2B5EF4-FFF2-40B4-BE49-F238E27FC236}">
                  <a16:creationId xmlns:a16="http://schemas.microsoft.com/office/drawing/2014/main" id="{E321E1C2-CA7E-F5CB-7BDE-41158E44EC05}"/>
                </a:ext>
              </a:extLst>
            </p:cNvPr>
            <p:cNvSpPr/>
            <p:nvPr/>
          </p:nvSpPr>
          <p:spPr>
            <a:xfrm>
              <a:off x="7651079" y="526570"/>
              <a:ext cx="634358" cy="634320"/>
            </a:xfrm>
            <a:custGeom>
              <a:avLst/>
              <a:gdLst/>
              <a:ahLst/>
              <a:cxnLst/>
              <a:rect l="l" t="t" r="r" b="b"/>
              <a:pathLst>
                <a:path w="16652" h="16651" fill="none" extrusionOk="0">
                  <a:moveTo>
                    <a:pt x="16651" y="8325"/>
                  </a:moveTo>
                  <a:cubicBezTo>
                    <a:pt x="16651" y="12911"/>
                    <a:pt x="12911" y="16650"/>
                    <a:pt x="8326" y="16650"/>
                  </a:cubicBezTo>
                  <a:cubicBezTo>
                    <a:pt x="3741" y="16650"/>
                    <a:pt x="1" y="12911"/>
                    <a:pt x="1" y="8325"/>
                  </a:cubicBezTo>
                  <a:cubicBezTo>
                    <a:pt x="1" y="3708"/>
                    <a:pt x="3741" y="0"/>
                    <a:pt x="8326" y="0"/>
                  </a:cubicBezTo>
                  <a:cubicBezTo>
                    <a:pt x="12911" y="0"/>
                    <a:pt x="16651" y="3708"/>
                    <a:pt x="16651" y="832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47;p15">
              <a:extLst>
                <a:ext uri="{FF2B5EF4-FFF2-40B4-BE49-F238E27FC236}">
                  <a16:creationId xmlns:a16="http://schemas.microsoft.com/office/drawing/2014/main" id="{5FEFF046-9899-D7EF-1657-920EA892FCAA}"/>
                </a:ext>
              </a:extLst>
            </p:cNvPr>
            <p:cNvSpPr/>
            <p:nvPr/>
          </p:nvSpPr>
          <p:spPr>
            <a:xfrm>
              <a:off x="7757629" y="1084041"/>
              <a:ext cx="198246" cy="494321"/>
            </a:xfrm>
            <a:custGeom>
              <a:avLst/>
              <a:gdLst/>
              <a:ahLst/>
              <a:cxnLst/>
              <a:rect l="l" t="t" r="r" b="b"/>
              <a:pathLst>
                <a:path w="5204" h="12976" fill="none" extrusionOk="0">
                  <a:moveTo>
                    <a:pt x="5204" y="0"/>
                  </a:moveTo>
                  <a:cubicBezTo>
                    <a:pt x="5204" y="0"/>
                    <a:pt x="3968" y="8390"/>
                    <a:pt x="1" y="1297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48;p15">
              <a:extLst>
                <a:ext uri="{FF2B5EF4-FFF2-40B4-BE49-F238E27FC236}">
                  <a16:creationId xmlns:a16="http://schemas.microsoft.com/office/drawing/2014/main" id="{A52AFB8D-03DA-BEBF-9FB1-5AC68F72BE62}"/>
                </a:ext>
              </a:extLst>
            </p:cNvPr>
            <p:cNvSpPr/>
            <p:nvPr/>
          </p:nvSpPr>
          <p:spPr>
            <a:xfrm>
              <a:off x="7887721" y="820162"/>
              <a:ext cx="161066" cy="180913"/>
            </a:xfrm>
            <a:custGeom>
              <a:avLst/>
              <a:gdLst/>
              <a:ahLst/>
              <a:cxnLst/>
              <a:rect l="l" t="t" r="r" b="b"/>
              <a:pathLst>
                <a:path w="4228" h="4749" extrusionOk="0">
                  <a:moveTo>
                    <a:pt x="2114" y="0"/>
                  </a:moveTo>
                  <a:cubicBezTo>
                    <a:pt x="716" y="0"/>
                    <a:pt x="0" y="1919"/>
                    <a:pt x="0" y="4748"/>
                  </a:cubicBezTo>
                  <a:lnTo>
                    <a:pt x="4228" y="4748"/>
                  </a:lnTo>
                  <a:cubicBezTo>
                    <a:pt x="4228" y="1919"/>
                    <a:pt x="3512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49;p15">
              <a:extLst>
                <a:ext uri="{FF2B5EF4-FFF2-40B4-BE49-F238E27FC236}">
                  <a16:creationId xmlns:a16="http://schemas.microsoft.com/office/drawing/2014/main" id="{C3BBF62E-88BD-1320-E3E4-A8A199BAB585}"/>
                </a:ext>
              </a:extLst>
            </p:cNvPr>
            <p:cNvSpPr/>
            <p:nvPr/>
          </p:nvSpPr>
          <p:spPr>
            <a:xfrm>
              <a:off x="7916215" y="685118"/>
              <a:ext cx="102857" cy="102857"/>
            </a:xfrm>
            <a:custGeom>
              <a:avLst/>
              <a:gdLst/>
              <a:ahLst/>
              <a:cxnLst/>
              <a:rect l="l" t="t" r="r" b="b"/>
              <a:pathLst>
                <a:path w="2700" h="2700" extrusionOk="0">
                  <a:moveTo>
                    <a:pt x="1366" y="1"/>
                  </a:moveTo>
                  <a:cubicBezTo>
                    <a:pt x="618" y="1"/>
                    <a:pt x="0" y="619"/>
                    <a:pt x="0" y="1367"/>
                  </a:cubicBezTo>
                  <a:cubicBezTo>
                    <a:pt x="0" y="2115"/>
                    <a:pt x="618" y="2700"/>
                    <a:pt x="1366" y="2700"/>
                  </a:cubicBezTo>
                  <a:cubicBezTo>
                    <a:pt x="2114" y="2700"/>
                    <a:pt x="2699" y="2115"/>
                    <a:pt x="2699" y="1367"/>
                  </a:cubicBezTo>
                  <a:cubicBezTo>
                    <a:pt x="2699" y="619"/>
                    <a:pt x="2114" y="1"/>
                    <a:pt x="1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50;p15">
              <a:extLst>
                <a:ext uri="{FF2B5EF4-FFF2-40B4-BE49-F238E27FC236}">
                  <a16:creationId xmlns:a16="http://schemas.microsoft.com/office/drawing/2014/main" id="{4F008A0A-1964-7DDC-695E-074AA0AEF6F5}"/>
                </a:ext>
              </a:extLst>
            </p:cNvPr>
            <p:cNvSpPr/>
            <p:nvPr/>
          </p:nvSpPr>
          <p:spPr>
            <a:xfrm>
              <a:off x="8035145" y="652928"/>
              <a:ext cx="83009" cy="84266"/>
            </a:xfrm>
            <a:custGeom>
              <a:avLst/>
              <a:gdLst/>
              <a:ahLst/>
              <a:cxnLst/>
              <a:rect l="l" t="t" r="r" b="b"/>
              <a:pathLst>
                <a:path w="2179" h="2212" extrusionOk="0">
                  <a:moveTo>
                    <a:pt x="1073" y="0"/>
                  </a:moveTo>
                  <a:cubicBezTo>
                    <a:pt x="488" y="0"/>
                    <a:pt x="0" y="521"/>
                    <a:pt x="0" y="1106"/>
                  </a:cubicBezTo>
                  <a:cubicBezTo>
                    <a:pt x="0" y="1724"/>
                    <a:pt x="488" y="2212"/>
                    <a:pt x="1073" y="2212"/>
                  </a:cubicBezTo>
                  <a:cubicBezTo>
                    <a:pt x="1691" y="2212"/>
                    <a:pt x="2179" y="1724"/>
                    <a:pt x="2179" y="1106"/>
                  </a:cubicBezTo>
                  <a:cubicBezTo>
                    <a:pt x="2179" y="488"/>
                    <a:pt x="169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51;p15">
              <a:extLst>
                <a:ext uri="{FF2B5EF4-FFF2-40B4-BE49-F238E27FC236}">
                  <a16:creationId xmlns:a16="http://schemas.microsoft.com/office/drawing/2014/main" id="{5AC32A4A-7C60-ECA4-4986-B62D88317645}"/>
                </a:ext>
              </a:extLst>
            </p:cNvPr>
            <p:cNvSpPr/>
            <p:nvPr/>
          </p:nvSpPr>
          <p:spPr>
            <a:xfrm>
              <a:off x="7955833" y="2808455"/>
              <a:ext cx="635577" cy="634320"/>
            </a:xfrm>
            <a:custGeom>
              <a:avLst/>
              <a:gdLst/>
              <a:ahLst/>
              <a:cxnLst/>
              <a:rect l="l" t="t" r="r" b="b"/>
              <a:pathLst>
                <a:path w="16684" h="16651" extrusionOk="0">
                  <a:moveTo>
                    <a:pt x="8326" y="0"/>
                  </a:moveTo>
                  <a:cubicBezTo>
                    <a:pt x="3741" y="0"/>
                    <a:pt x="1" y="3740"/>
                    <a:pt x="1" y="8325"/>
                  </a:cubicBezTo>
                  <a:cubicBezTo>
                    <a:pt x="1" y="12943"/>
                    <a:pt x="3741" y="16650"/>
                    <a:pt x="8326" y="16650"/>
                  </a:cubicBezTo>
                  <a:cubicBezTo>
                    <a:pt x="12944" y="16650"/>
                    <a:pt x="16683" y="12943"/>
                    <a:pt x="16683" y="8325"/>
                  </a:cubicBezTo>
                  <a:cubicBezTo>
                    <a:pt x="16683" y="3740"/>
                    <a:pt x="12944" y="0"/>
                    <a:pt x="8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52;p15">
              <a:extLst>
                <a:ext uri="{FF2B5EF4-FFF2-40B4-BE49-F238E27FC236}">
                  <a16:creationId xmlns:a16="http://schemas.microsoft.com/office/drawing/2014/main" id="{C5A1C330-E41A-C9DF-B6D9-5A6F3A263BB9}"/>
                </a:ext>
              </a:extLst>
            </p:cNvPr>
            <p:cNvSpPr/>
            <p:nvPr/>
          </p:nvSpPr>
          <p:spPr>
            <a:xfrm>
              <a:off x="7955833" y="2808455"/>
              <a:ext cx="635577" cy="634320"/>
            </a:xfrm>
            <a:custGeom>
              <a:avLst/>
              <a:gdLst/>
              <a:ahLst/>
              <a:cxnLst/>
              <a:rect l="l" t="t" r="r" b="b"/>
              <a:pathLst>
                <a:path w="16684" h="16651" fill="none" extrusionOk="0">
                  <a:moveTo>
                    <a:pt x="16683" y="8325"/>
                  </a:moveTo>
                  <a:cubicBezTo>
                    <a:pt x="16683" y="12943"/>
                    <a:pt x="12944" y="16650"/>
                    <a:pt x="8326" y="16650"/>
                  </a:cubicBezTo>
                  <a:cubicBezTo>
                    <a:pt x="3741" y="16650"/>
                    <a:pt x="1" y="12943"/>
                    <a:pt x="1" y="8325"/>
                  </a:cubicBezTo>
                  <a:cubicBezTo>
                    <a:pt x="1" y="3740"/>
                    <a:pt x="3741" y="0"/>
                    <a:pt x="8326" y="0"/>
                  </a:cubicBezTo>
                  <a:cubicBezTo>
                    <a:pt x="12944" y="0"/>
                    <a:pt x="16683" y="3740"/>
                    <a:pt x="16683" y="832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3;p15">
              <a:extLst>
                <a:ext uri="{FF2B5EF4-FFF2-40B4-BE49-F238E27FC236}">
                  <a16:creationId xmlns:a16="http://schemas.microsoft.com/office/drawing/2014/main" id="{5B9AF7F8-D9DA-4005-5ABC-4BCB5EC28262}"/>
                </a:ext>
              </a:extLst>
            </p:cNvPr>
            <p:cNvSpPr/>
            <p:nvPr/>
          </p:nvSpPr>
          <p:spPr>
            <a:xfrm>
              <a:off x="7657288" y="2693258"/>
              <a:ext cx="410093" cy="312189"/>
            </a:xfrm>
            <a:custGeom>
              <a:avLst/>
              <a:gdLst/>
              <a:ahLst/>
              <a:cxnLst/>
              <a:rect l="l" t="t" r="r" b="b"/>
              <a:pathLst>
                <a:path w="10765" h="8195" fill="none" extrusionOk="0">
                  <a:moveTo>
                    <a:pt x="10765" y="8195"/>
                  </a:moveTo>
                  <a:cubicBezTo>
                    <a:pt x="10765" y="8195"/>
                    <a:pt x="5009" y="6016"/>
                    <a:pt x="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4;p15">
              <a:extLst>
                <a:ext uri="{FF2B5EF4-FFF2-40B4-BE49-F238E27FC236}">
                  <a16:creationId xmlns:a16="http://schemas.microsoft.com/office/drawing/2014/main" id="{29718CA0-54EB-E8E9-2072-65C7A6AB72E1}"/>
                </a:ext>
              </a:extLst>
            </p:cNvPr>
            <p:cNvSpPr/>
            <p:nvPr/>
          </p:nvSpPr>
          <p:spPr>
            <a:xfrm>
              <a:off x="8116896" y="2999231"/>
              <a:ext cx="314703" cy="252760"/>
            </a:xfrm>
            <a:custGeom>
              <a:avLst/>
              <a:gdLst/>
              <a:ahLst/>
              <a:cxnLst/>
              <a:rect l="l" t="t" r="r" b="b"/>
              <a:pathLst>
                <a:path w="8261" h="6635" extrusionOk="0">
                  <a:moveTo>
                    <a:pt x="0" y="0"/>
                  </a:moveTo>
                  <a:lnTo>
                    <a:pt x="0" y="5366"/>
                  </a:lnTo>
                  <a:cubicBezTo>
                    <a:pt x="0" y="6081"/>
                    <a:pt x="553" y="6634"/>
                    <a:pt x="1236" y="6634"/>
                  </a:cubicBezTo>
                  <a:lnTo>
                    <a:pt x="6992" y="6634"/>
                  </a:lnTo>
                  <a:cubicBezTo>
                    <a:pt x="7675" y="6634"/>
                    <a:pt x="8260" y="6081"/>
                    <a:pt x="8260" y="5366"/>
                  </a:cubicBezTo>
                  <a:lnTo>
                    <a:pt x="8260" y="1301"/>
                  </a:lnTo>
                  <a:lnTo>
                    <a:pt x="3480" y="1301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5;p15">
              <a:extLst>
                <a:ext uri="{FF2B5EF4-FFF2-40B4-BE49-F238E27FC236}">
                  <a16:creationId xmlns:a16="http://schemas.microsoft.com/office/drawing/2014/main" id="{B0B6CB60-AFA2-3C91-FB63-7CECE70061F8}"/>
                </a:ext>
              </a:extLst>
            </p:cNvPr>
            <p:cNvSpPr/>
            <p:nvPr/>
          </p:nvSpPr>
          <p:spPr>
            <a:xfrm>
              <a:off x="8389422" y="2989327"/>
              <a:ext cx="83047" cy="84266"/>
            </a:xfrm>
            <a:custGeom>
              <a:avLst/>
              <a:gdLst/>
              <a:ahLst/>
              <a:cxnLst/>
              <a:rect l="l" t="t" r="r" b="b"/>
              <a:pathLst>
                <a:path w="2180" h="2212" extrusionOk="0">
                  <a:moveTo>
                    <a:pt x="1106" y="0"/>
                  </a:moveTo>
                  <a:cubicBezTo>
                    <a:pt x="488" y="0"/>
                    <a:pt x="1" y="488"/>
                    <a:pt x="1" y="1106"/>
                  </a:cubicBezTo>
                  <a:cubicBezTo>
                    <a:pt x="1" y="1724"/>
                    <a:pt x="488" y="2212"/>
                    <a:pt x="1106" y="2212"/>
                  </a:cubicBezTo>
                  <a:cubicBezTo>
                    <a:pt x="1692" y="2212"/>
                    <a:pt x="2180" y="1724"/>
                    <a:pt x="2180" y="1106"/>
                  </a:cubicBezTo>
                  <a:cubicBezTo>
                    <a:pt x="2180" y="488"/>
                    <a:pt x="1692" y="0"/>
                    <a:pt x="1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6;p15">
              <a:extLst>
                <a:ext uri="{FF2B5EF4-FFF2-40B4-BE49-F238E27FC236}">
                  <a16:creationId xmlns:a16="http://schemas.microsoft.com/office/drawing/2014/main" id="{7CBF8CE5-A923-3383-BB06-0F2A7B39A17F}"/>
                </a:ext>
              </a:extLst>
            </p:cNvPr>
            <p:cNvSpPr/>
            <p:nvPr/>
          </p:nvSpPr>
          <p:spPr>
            <a:xfrm>
              <a:off x="7908787" y="1713359"/>
              <a:ext cx="754471" cy="594663"/>
            </a:xfrm>
            <a:custGeom>
              <a:avLst/>
              <a:gdLst/>
              <a:ahLst/>
              <a:cxnLst/>
              <a:rect l="l" t="t" r="r" b="b"/>
              <a:pathLst>
                <a:path w="19805" h="15610" extrusionOk="0">
                  <a:moveTo>
                    <a:pt x="1236" y="0"/>
                  </a:moveTo>
                  <a:cubicBezTo>
                    <a:pt x="553" y="0"/>
                    <a:pt x="0" y="553"/>
                    <a:pt x="0" y="1268"/>
                  </a:cubicBezTo>
                  <a:lnTo>
                    <a:pt x="0" y="14374"/>
                  </a:lnTo>
                  <a:cubicBezTo>
                    <a:pt x="0" y="15057"/>
                    <a:pt x="553" y="15609"/>
                    <a:pt x="1236" y="15609"/>
                  </a:cubicBezTo>
                  <a:lnTo>
                    <a:pt x="18536" y="15609"/>
                  </a:lnTo>
                  <a:cubicBezTo>
                    <a:pt x="19219" y="15609"/>
                    <a:pt x="19805" y="15057"/>
                    <a:pt x="19772" y="14374"/>
                  </a:cubicBezTo>
                  <a:lnTo>
                    <a:pt x="19772" y="1268"/>
                  </a:lnTo>
                  <a:cubicBezTo>
                    <a:pt x="19772" y="553"/>
                    <a:pt x="19219" y="0"/>
                    <a:pt x="18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7;p15">
              <a:extLst>
                <a:ext uri="{FF2B5EF4-FFF2-40B4-BE49-F238E27FC236}">
                  <a16:creationId xmlns:a16="http://schemas.microsoft.com/office/drawing/2014/main" id="{7B37B427-9F67-186E-46B0-2F6F3E4850AD}"/>
                </a:ext>
              </a:extLst>
            </p:cNvPr>
            <p:cNvSpPr/>
            <p:nvPr/>
          </p:nvSpPr>
          <p:spPr>
            <a:xfrm>
              <a:off x="7908787" y="1713359"/>
              <a:ext cx="754471" cy="594663"/>
            </a:xfrm>
            <a:custGeom>
              <a:avLst/>
              <a:gdLst/>
              <a:ahLst/>
              <a:cxnLst/>
              <a:rect l="l" t="t" r="r" b="b"/>
              <a:pathLst>
                <a:path w="19805" h="15610" fill="none" extrusionOk="0">
                  <a:moveTo>
                    <a:pt x="18536" y="15609"/>
                  </a:moveTo>
                  <a:lnTo>
                    <a:pt x="1236" y="15609"/>
                  </a:lnTo>
                  <a:cubicBezTo>
                    <a:pt x="553" y="15609"/>
                    <a:pt x="0" y="15057"/>
                    <a:pt x="0" y="14374"/>
                  </a:cubicBezTo>
                  <a:lnTo>
                    <a:pt x="0" y="1268"/>
                  </a:lnTo>
                  <a:cubicBezTo>
                    <a:pt x="0" y="553"/>
                    <a:pt x="553" y="0"/>
                    <a:pt x="1236" y="0"/>
                  </a:cubicBezTo>
                  <a:lnTo>
                    <a:pt x="18536" y="0"/>
                  </a:lnTo>
                  <a:cubicBezTo>
                    <a:pt x="19219" y="0"/>
                    <a:pt x="19772" y="553"/>
                    <a:pt x="19772" y="1268"/>
                  </a:cubicBezTo>
                  <a:lnTo>
                    <a:pt x="19772" y="14374"/>
                  </a:lnTo>
                  <a:cubicBezTo>
                    <a:pt x="19805" y="15057"/>
                    <a:pt x="19219" y="15609"/>
                    <a:pt x="18536" y="15609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;p15">
              <a:extLst>
                <a:ext uri="{FF2B5EF4-FFF2-40B4-BE49-F238E27FC236}">
                  <a16:creationId xmlns:a16="http://schemas.microsoft.com/office/drawing/2014/main" id="{A5744288-9890-8246-6890-F80DFB959CC5}"/>
                </a:ext>
              </a:extLst>
            </p:cNvPr>
            <p:cNvSpPr/>
            <p:nvPr/>
          </p:nvSpPr>
          <p:spPr>
            <a:xfrm>
              <a:off x="7507387" y="2215061"/>
              <a:ext cx="484416" cy="158589"/>
            </a:xfrm>
            <a:custGeom>
              <a:avLst/>
              <a:gdLst/>
              <a:ahLst/>
              <a:cxnLst/>
              <a:rect l="l" t="t" r="r" b="b"/>
              <a:pathLst>
                <a:path w="12716" h="4163" fill="none" extrusionOk="0">
                  <a:moveTo>
                    <a:pt x="12716" y="0"/>
                  </a:moveTo>
                  <a:cubicBezTo>
                    <a:pt x="12716" y="0"/>
                    <a:pt x="7740" y="3675"/>
                    <a:pt x="1" y="416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9;p15">
              <a:extLst>
                <a:ext uri="{FF2B5EF4-FFF2-40B4-BE49-F238E27FC236}">
                  <a16:creationId xmlns:a16="http://schemas.microsoft.com/office/drawing/2014/main" id="{02A84247-5CB5-B536-254D-27AD7A0CC0C3}"/>
                </a:ext>
              </a:extLst>
            </p:cNvPr>
            <p:cNvSpPr/>
            <p:nvPr/>
          </p:nvSpPr>
          <p:spPr>
            <a:xfrm>
              <a:off x="8099563" y="1824823"/>
              <a:ext cx="371655" cy="371693"/>
            </a:xfrm>
            <a:custGeom>
              <a:avLst/>
              <a:gdLst/>
              <a:ahLst/>
              <a:cxnLst/>
              <a:rect l="l" t="t" r="r" b="b"/>
              <a:pathLst>
                <a:path w="9756" h="9757" extrusionOk="0">
                  <a:moveTo>
                    <a:pt x="0" y="1"/>
                  </a:moveTo>
                  <a:lnTo>
                    <a:pt x="0" y="9757"/>
                  </a:lnTo>
                  <a:lnTo>
                    <a:pt x="9756" y="9757"/>
                  </a:lnTo>
                  <a:lnTo>
                    <a:pt x="97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60;p15">
              <a:extLst>
                <a:ext uri="{FF2B5EF4-FFF2-40B4-BE49-F238E27FC236}">
                  <a16:creationId xmlns:a16="http://schemas.microsoft.com/office/drawing/2014/main" id="{3F553099-7D34-25C6-0979-EAF49C29FD5D}"/>
                </a:ext>
              </a:extLst>
            </p:cNvPr>
            <p:cNvSpPr/>
            <p:nvPr/>
          </p:nvSpPr>
          <p:spPr>
            <a:xfrm>
              <a:off x="8161504" y="2010647"/>
              <a:ext cx="249027" cy="38"/>
            </a:xfrm>
            <a:custGeom>
              <a:avLst/>
              <a:gdLst/>
              <a:ahLst/>
              <a:cxnLst/>
              <a:rect l="l" t="t" r="r" b="b"/>
              <a:pathLst>
                <a:path w="6537" h="1" fill="none" extrusionOk="0">
                  <a:moveTo>
                    <a:pt x="0" y="1"/>
                  </a:moveTo>
                  <a:lnTo>
                    <a:pt x="653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61;p15">
              <a:extLst>
                <a:ext uri="{FF2B5EF4-FFF2-40B4-BE49-F238E27FC236}">
                  <a16:creationId xmlns:a16="http://schemas.microsoft.com/office/drawing/2014/main" id="{D52596B3-DFC3-0761-9FB5-9CA69F789DCC}"/>
                </a:ext>
              </a:extLst>
            </p:cNvPr>
            <p:cNvSpPr/>
            <p:nvPr/>
          </p:nvSpPr>
          <p:spPr>
            <a:xfrm>
              <a:off x="8161504" y="1933849"/>
              <a:ext cx="249027" cy="38"/>
            </a:xfrm>
            <a:custGeom>
              <a:avLst/>
              <a:gdLst/>
              <a:ahLst/>
              <a:cxnLst/>
              <a:rect l="l" t="t" r="r" b="b"/>
              <a:pathLst>
                <a:path w="6537" h="1" fill="none" extrusionOk="0">
                  <a:moveTo>
                    <a:pt x="0" y="1"/>
                  </a:moveTo>
                  <a:lnTo>
                    <a:pt x="653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62;p15">
              <a:extLst>
                <a:ext uri="{FF2B5EF4-FFF2-40B4-BE49-F238E27FC236}">
                  <a16:creationId xmlns:a16="http://schemas.microsoft.com/office/drawing/2014/main" id="{2D543E90-2BC1-F281-1F66-CA0122149719}"/>
                </a:ext>
              </a:extLst>
            </p:cNvPr>
            <p:cNvSpPr/>
            <p:nvPr/>
          </p:nvSpPr>
          <p:spPr>
            <a:xfrm>
              <a:off x="8161504" y="2087445"/>
              <a:ext cx="169751" cy="38"/>
            </a:xfrm>
            <a:custGeom>
              <a:avLst/>
              <a:gdLst/>
              <a:ahLst/>
              <a:cxnLst/>
              <a:rect l="l" t="t" r="r" b="b"/>
              <a:pathLst>
                <a:path w="4456" h="1" fill="none" extrusionOk="0">
                  <a:moveTo>
                    <a:pt x="0" y="1"/>
                  </a:moveTo>
                  <a:lnTo>
                    <a:pt x="4455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63;p15">
              <a:extLst>
                <a:ext uri="{FF2B5EF4-FFF2-40B4-BE49-F238E27FC236}">
                  <a16:creationId xmlns:a16="http://schemas.microsoft.com/office/drawing/2014/main" id="{E1AA3D04-5DF3-ACA7-66D1-A1BE1ECC0B16}"/>
                </a:ext>
              </a:extLst>
            </p:cNvPr>
            <p:cNvSpPr/>
            <p:nvPr/>
          </p:nvSpPr>
          <p:spPr>
            <a:xfrm>
              <a:off x="7236080" y="3447677"/>
              <a:ext cx="638053" cy="122971"/>
            </a:xfrm>
            <a:custGeom>
              <a:avLst/>
              <a:gdLst/>
              <a:ahLst/>
              <a:cxnLst/>
              <a:rect l="l" t="t" r="r" b="b"/>
              <a:pathLst>
                <a:path w="16749" h="3228" extrusionOk="0">
                  <a:moveTo>
                    <a:pt x="131" y="0"/>
                  </a:moveTo>
                  <a:lnTo>
                    <a:pt x="1" y="1009"/>
                  </a:lnTo>
                  <a:cubicBezTo>
                    <a:pt x="3515" y="2731"/>
                    <a:pt x="7058" y="3227"/>
                    <a:pt x="9974" y="3227"/>
                  </a:cubicBezTo>
                  <a:cubicBezTo>
                    <a:pt x="13941" y="3227"/>
                    <a:pt x="16749" y="2309"/>
                    <a:pt x="16749" y="2309"/>
                  </a:cubicBezTo>
                  <a:cubicBezTo>
                    <a:pt x="16716" y="1854"/>
                    <a:pt x="16716" y="1399"/>
                    <a:pt x="16683" y="943"/>
                  </a:cubicBezTo>
                  <a:cubicBezTo>
                    <a:pt x="14358" y="1702"/>
                    <a:pt x="12079" y="1982"/>
                    <a:pt x="9980" y="1982"/>
                  </a:cubicBezTo>
                  <a:cubicBezTo>
                    <a:pt x="5330" y="1982"/>
                    <a:pt x="1565" y="605"/>
                    <a:pt x="13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357307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1315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19"/>
          <p:cNvGrpSpPr/>
          <p:nvPr/>
        </p:nvGrpSpPr>
        <p:grpSpPr>
          <a:xfrm>
            <a:off x="464350" y="1457325"/>
            <a:ext cx="2570400" cy="3279300"/>
            <a:chOff x="464350" y="1457325"/>
            <a:chExt cx="2570400" cy="3279300"/>
          </a:xfrm>
        </p:grpSpPr>
        <p:sp>
          <p:nvSpPr>
            <p:cNvPr id="409" name="Google Shape;409;p19"/>
            <p:cNvSpPr/>
            <p:nvPr/>
          </p:nvSpPr>
          <p:spPr>
            <a:xfrm>
              <a:off x="464350" y="1457325"/>
              <a:ext cx="2570400" cy="327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1212410" y="2106818"/>
              <a:ext cx="1074300" cy="10743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11" name="Google Shape;411;p19"/>
          <p:cNvGrpSpPr/>
          <p:nvPr/>
        </p:nvGrpSpPr>
        <p:grpSpPr>
          <a:xfrm>
            <a:off x="6106900" y="1457325"/>
            <a:ext cx="2570400" cy="3279300"/>
            <a:chOff x="6106900" y="1457325"/>
            <a:chExt cx="2570400" cy="3279300"/>
          </a:xfrm>
        </p:grpSpPr>
        <p:sp>
          <p:nvSpPr>
            <p:cNvPr id="412" name="Google Shape;412;p19"/>
            <p:cNvSpPr/>
            <p:nvPr/>
          </p:nvSpPr>
          <p:spPr>
            <a:xfrm>
              <a:off x="6106900" y="1457325"/>
              <a:ext cx="2570400" cy="3279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6854960" y="2106818"/>
              <a:ext cx="1074300" cy="10743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14" name="Google Shape;414;p19"/>
          <p:cNvGrpSpPr/>
          <p:nvPr/>
        </p:nvGrpSpPr>
        <p:grpSpPr>
          <a:xfrm>
            <a:off x="3285625" y="1457325"/>
            <a:ext cx="2570400" cy="3279300"/>
            <a:chOff x="3285625" y="1457325"/>
            <a:chExt cx="2570400" cy="3279300"/>
          </a:xfrm>
        </p:grpSpPr>
        <p:sp>
          <p:nvSpPr>
            <p:cNvPr id="415" name="Google Shape;415;p19"/>
            <p:cNvSpPr/>
            <p:nvPr/>
          </p:nvSpPr>
          <p:spPr>
            <a:xfrm>
              <a:off x="3285625" y="1457325"/>
              <a:ext cx="2570400" cy="327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4033685" y="2106818"/>
              <a:ext cx="1074300" cy="10743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417" name="Google Shape;417;p19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sp>
        <p:nvSpPr>
          <p:cNvPr id="418" name="Google Shape;418;p19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Common teenager behavior and solutions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419" name="Google Shape;419;p19"/>
          <p:cNvGrpSpPr/>
          <p:nvPr/>
        </p:nvGrpSpPr>
        <p:grpSpPr>
          <a:xfrm>
            <a:off x="607600" y="1641338"/>
            <a:ext cx="2283900" cy="2911275"/>
            <a:chOff x="607600" y="1596050"/>
            <a:chExt cx="2283900" cy="2911275"/>
          </a:xfrm>
        </p:grpSpPr>
        <p:sp>
          <p:nvSpPr>
            <p:cNvPr id="420" name="Google Shape;420;p19"/>
            <p:cNvSpPr txBox="1"/>
            <p:nvPr/>
          </p:nvSpPr>
          <p:spPr>
            <a:xfrm>
              <a:off x="607600" y="1596050"/>
              <a:ext cx="22839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Increase use of social media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1" name="Google Shape;421;p19"/>
            <p:cNvSpPr txBox="1"/>
            <p:nvPr/>
          </p:nvSpPr>
          <p:spPr>
            <a:xfrm>
              <a:off x="690400" y="3334625"/>
              <a:ext cx="21183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Solution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2" name="Google Shape;422;p19"/>
            <p:cNvSpPr txBox="1"/>
            <p:nvPr/>
          </p:nvSpPr>
          <p:spPr>
            <a:xfrm>
              <a:off x="690400" y="3671525"/>
              <a:ext cx="2118300" cy="8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the fourth-brightest object in the night sky. It was named after a Roman god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3" name="Google Shape;423;p19"/>
          <p:cNvGrpSpPr/>
          <p:nvPr/>
        </p:nvGrpSpPr>
        <p:grpSpPr>
          <a:xfrm>
            <a:off x="6250150" y="1641338"/>
            <a:ext cx="2283900" cy="2911275"/>
            <a:chOff x="6250150" y="1596050"/>
            <a:chExt cx="2283900" cy="2911275"/>
          </a:xfrm>
        </p:grpSpPr>
        <p:sp>
          <p:nvSpPr>
            <p:cNvPr id="424" name="Google Shape;424;p19"/>
            <p:cNvSpPr txBox="1"/>
            <p:nvPr/>
          </p:nvSpPr>
          <p:spPr>
            <a:xfrm>
              <a:off x="6250150" y="1596050"/>
              <a:ext cx="22839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Decreased communication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5" name="Google Shape;425;p19"/>
            <p:cNvSpPr txBox="1"/>
            <p:nvPr/>
          </p:nvSpPr>
          <p:spPr>
            <a:xfrm>
              <a:off x="6332950" y="3334625"/>
              <a:ext cx="21183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Solution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6" name="Google Shape;426;p19"/>
            <p:cNvSpPr txBox="1"/>
            <p:nvPr/>
          </p:nvSpPr>
          <p:spPr>
            <a:xfrm>
              <a:off x="6332950" y="3671525"/>
              <a:ext cx="2118300" cy="8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place. It's full of iron oxide dust, which gives the planet its reddish cast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7" name="Google Shape;427;p19"/>
          <p:cNvGrpSpPr/>
          <p:nvPr/>
        </p:nvGrpSpPr>
        <p:grpSpPr>
          <a:xfrm>
            <a:off x="3428875" y="1641338"/>
            <a:ext cx="2283900" cy="2911275"/>
            <a:chOff x="3428875" y="1596050"/>
            <a:chExt cx="2283900" cy="2911275"/>
          </a:xfrm>
        </p:grpSpPr>
        <p:sp>
          <p:nvSpPr>
            <p:cNvPr id="428" name="Google Shape;428;p19"/>
            <p:cNvSpPr txBox="1"/>
            <p:nvPr/>
          </p:nvSpPr>
          <p:spPr>
            <a:xfrm>
              <a:off x="3428875" y="1596050"/>
              <a:ext cx="22839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Lying or hiding facts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9" name="Google Shape;429;p19"/>
            <p:cNvSpPr txBox="1"/>
            <p:nvPr/>
          </p:nvSpPr>
          <p:spPr>
            <a:xfrm>
              <a:off x="3511675" y="3334625"/>
              <a:ext cx="21183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Solution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0" name="Google Shape;430;p19"/>
            <p:cNvSpPr txBox="1"/>
            <p:nvPr/>
          </p:nvSpPr>
          <p:spPr>
            <a:xfrm>
              <a:off x="3511675" y="3671525"/>
              <a:ext cx="2118300" cy="8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mostly of hydrogen and helium. It was named after the Roman god of wealth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1" name="Google Shape;431;p19"/>
          <p:cNvGrpSpPr/>
          <p:nvPr/>
        </p:nvGrpSpPr>
        <p:grpSpPr>
          <a:xfrm>
            <a:off x="1465410" y="2363895"/>
            <a:ext cx="568300" cy="560175"/>
            <a:chOff x="-632912" y="2371688"/>
            <a:chExt cx="568300" cy="560175"/>
          </a:xfrm>
        </p:grpSpPr>
        <p:sp>
          <p:nvSpPr>
            <p:cNvPr id="432" name="Google Shape;432;p19"/>
            <p:cNvSpPr/>
            <p:nvPr/>
          </p:nvSpPr>
          <p:spPr>
            <a:xfrm>
              <a:off x="-624787" y="2379838"/>
              <a:ext cx="307350" cy="543900"/>
            </a:xfrm>
            <a:custGeom>
              <a:avLst/>
              <a:gdLst/>
              <a:ahLst/>
              <a:cxnLst/>
              <a:rect l="l" t="t" r="r" b="b"/>
              <a:pathLst>
                <a:path w="12294" h="21756" extrusionOk="0">
                  <a:moveTo>
                    <a:pt x="976" y="0"/>
                  </a:moveTo>
                  <a:cubicBezTo>
                    <a:pt x="424" y="33"/>
                    <a:pt x="33" y="455"/>
                    <a:pt x="33" y="976"/>
                  </a:cubicBezTo>
                  <a:lnTo>
                    <a:pt x="33" y="2244"/>
                  </a:lnTo>
                  <a:lnTo>
                    <a:pt x="456" y="10179"/>
                  </a:lnTo>
                  <a:lnTo>
                    <a:pt x="1" y="18081"/>
                  </a:lnTo>
                  <a:lnTo>
                    <a:pt x="1" y="20813"/>
                  </a:lnTo>
                  <a:cubicBezTo>
                    <a:pt x="1" y="21333"/>
                    <a:pt x="424" y="21756"/>
                    <a:pt x="976" y="21756"/>
                  </a:cubicBezTo>
                  <a:lnTo>
                    <a:pt x="11318" y="21756"/>
                  </a:lnTo>
                  <a:cubicBezTo>
                    <a:pt x="11838" y="21756"/>
                    <a:pt x="12293" y="21333"/>
                    <a:pt x="12293" y="20813"/>
                  </a:cubicBezTo>
                  <a:lnTo>
                    <a:pt x="12293" y="18081"/>
                  </a:lnTo>
                  <a:lnTo>
                    <a:pt x="11838" y="10179"/>
                  </a:lnTo>
                  <a:lnTo>
                    <a:pt x="12293" y="2244"/>
                  </a:lnTo>
                  <a:lnTo>
                    <a:pt x="12293" y="976"/>
                  </a:lnTo>
                  <a:cubicBezTo>
                    <a:pt x="12293" y="455"/>
                    <a:pt x="11838" y="0"/>
                    <a:pt x="11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-384937" y="2379838"/>
              <a:ext cx="67500" cy="543900"/>
            </a:xfrm>
            <a:custGeom>
              <a:avLst/>
              <a:gdLst/>
              <a:ahLst/>
              <a:cxnLst/>
              <a:rect l="l" t="t" r="r" b="b"/>
              <a:pathLst>
                <a:path w="2700" h="21756" extrusionOk="0">
                  <a:moveTo>
                    <a:pt x="0" y="0"/>
                  </a:moveTo>
                  <a:cubicBezTo>
                    <a:pt x="520" y="0"/>
                    <a:pt x="943" y="455"/>
                    <a:pt x="943" y="976"/>
                  </a:cubicBezTo>
                  <a:lnTo>
                    <a:pt x="943" y="2244"/>
                  </a:lnTo>
                  <a:lnTo>
                    <a:pt x="520" y="10179"/>
                  </a:lnTo>
                  <a:lnTo>
                    <a:pt x="943" y="18081"/>
                  </a:lnTo>
                  <a:lnTo>
                    <a:pt x="943" y="20813"/>
                  </a:lnTo>
                  <a:cubicBezTo>
                    <a:pt x="943" y="21333"/>
                    <a:pt x="520" y="21756"/>
                    <a:pt x="0" y="21756"/>
                  </a:cubicBezTo>
                  <a:lnTo>
                    <a:pt x="1756" y="21756"/>
                  </a:lnTo>
                  <a:cubicBezTo>
                    <a:pt x="2277" y="21756"/>
                    <a:pt x="2699" y="21333"/>
                    <a:pt x="2699" y="20813"/>
                  </a:cubicBezTo>
                  <a:lnTo>
                    <a:pt x="2699" y="18081"/>
                  </a:lnTo>
                  <a:lnTo>
                    <a:pt x="2277" y="10179"/>
                  </a:lnTo>
                  <a:lnTo>
                    <a:pt x="2699" y="2244"/>
                  </a:lnTo>
                  <a:lnTo>
                    <a:pt x="2699" y="976"/>
                  </a:lnTo>
                  <a:cubicBezTo>
                    <a:pt x="2699" y="455"/>
                    <a:pt x="2277" y="0"/>
                    <a:pt x="17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-623962" y="2435913"/>
              <a:ext cx="306525" cy="395950"/>
            </a:xfrm>
            <a:custGeom>
              <a:avLst/>
              <a:gdLst/>
              <a:ahLst/>
              <a:cxnLst/>
              <a:rect l="l" t="t" r="r" b="b"/>
              <a:pathLst>
                <a:path w="12261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2260" y="15838"/>
                  </a:lnTo>
                  <a:lnTo>
                    <a:pt x="1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-361362" y="2435913"/>
              <a:ext cx="43925" cy="395950"/>
            </a:xfrm>
            <a:custGeom>
              <a:avLst/>
              <a:gdLst/>
              <a:ahLst/>
              <a:cxnLst/>
              <a:rect l="l" t="t" r="r" b="b"/>
              <a:pathLst>
                <a:path w="1757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756" y="15838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-513387" y="2863563"/>
              <a:ext cx="85375" cy="27650"/>
            </a:xfrm>
            <a:custGeom>
              <a:avLst/>
              <a:gdLst/>
              <a:ahLst/>
              <a:cxnLst/>
              <a:rect l="l" t="t" r="r" b="b"/>
              <a:pathLst>
                <a:path w="3415" h="1106" extrusionOk="0">
                  <a:moveTo>
                    <a:pt x="748" y="0"/>
                  </a:moveTo>
                  <a:cubicBezTo>
                    <a:pt x="0" y="0"/>
                    <a:pt x="0" y="1106"/>
                    <a:pt x="748" y="1106"/>
                  </a:cubicBezTo>
                  <a:lnTo>
                    <a:pt x="2667" y="1106"/>
                  </a:lnTo>
                  <a:cubicBezTo>
                    <a:pt x="3415" y="1106"/>
                    <a:pt x="3415" y="0"/>
                    <a:pt x="2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-588187" y="2486338"/>
              <a:ext cx="234150" cy="80500"/>
            </a:xfrm>
            <a:custGeom>
              <a:avLst/>
              <a:gdLst/>
              <a:ahLst/>
              <a:cxnLst/>
              <a:rect l="l" t="t" r="r" b="b"/>
              <a:pathLst>
                <a:path w="9366" h="3220" extrusionOk="0">
                  <a:moveTo>
                    <a:pt x="456" y="0"/>
                  </a:moveTo>
                  <a:cubicBezTo>
                    <a:pt x="195" y="0"/>
                    <a:pt x="0" y="195"/>
                    <a:pt x="0" y="455"/>
                  </a:cubicBezTo>
                  <a:lnTo>
                    <a:pt x="0" y="2797"/>
                  </a:lnTo>
                  <a:cubicBezTo>
                    <a:pt x="0" y="3024"/>
                    <a:pt x="195" y="3220"/>
                    <a:pt x="456" y="3220"/>
                  </a:cubicBezTo>
                  <a:lnTo>
                    <a:pt x="8943" y="3220"/>
                  </a:lnTo>
                  <a:cubicBezTo>
                    <a:pt x="9171" y="3220"/>
                    <a:pt x="9366" y="3024"/>
                    <a:pt x="9366" y="2797"/>
                  </a:cubicBezTo>
                  <a:lnTo>
                    <a:pt x="9366" y="455"/>
                  </a:lnTo>
                  <a:cubicBezTo>
                    <a:pt x="9366" y="195"/>
                    <a:pt x="9171" y="0"/>
                    <a:pt x="89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-578437" y="2609088"/>
              <a:ext cx="187825" cy="160750"/>
            </a:xfrm>
            <a:custGeom>
              <a:avLst/>
              <a:gdLst/>
              <a:ahLst/>
              <a:cxnLst/>
              <a:rect l="l" t="t" r="r" b="b"/>
              <a:pathLst>
                <a:path w="7513" h="6430" extrusionOk="0">
                  <a:moveTo>
                    <a:pt x="4293" y="1"/>
                  </a:moveTo>
                  <a:cubicBezTo>
                    <a:pt x="1431" y="1"/>
                    <a:pt x="1" y="3448"/>
                    <a:pt x="2049" y="5464"/>
                  </a:cubicBezTo>
                  <a:cubicBezTo>
                    <a:pt x="2706" y="6131"/>
                    <a:pt x="3514" y="6429"/>
                    <a:pt x="4305" y="6429"/>
                  </a:cubicBezTo>
                  <a:cubicBezTo>
                    <a:pt x="5945" y="6429"/>
                    <a:pt x="7513" y="5150"/>
                    <a:pt x="7513" y="3220"/>
                  </a:cubicBezTo>
                  <a:cubicBezTo>
                    <a:pt x="7513" y="1431"/>
                    <a:pt x="6082" y="1"/>
                    <a:pt x="4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-492262" y="2609088"/>
              <a:ext cx="108150" cy="160725"/>
            </a:xfrm>
            <a:custGeom>
              <a:avLst/>
              <a:gdLst/>
              <a:ahLst/>
              <a:cxnLst/>
              <a:rect l="l" t="t" r="r" b="b"/>
              <a:pathLst>
                <a:path w="4326" h="6429" extrusionOk="0">
                  <a:moveTo>
                    <a:pt x="846" y="1"/>
                  </a:moveTo>
                  <a:cubicBezTo>
                    <a:pt x="553" y="1"/>
                    <a:pt x="261" y="33"/>
                    <a:pt x="1" y="131"/>
                  </a:cubicBezTo>
                  <a:cubicBezTo>
                    <a:pt x="3090" y="1009"/>
                    <a:pt x="3090" y="5399"/>
                    <a:pt x="1" y="6309"/>
                  </a:cubicBezTo>
                  <a:cubicBezTo>
                    <a:pt x="288" y="6390"/>
                    <a:pt x="578" y="6429"/>
                    <a:pt x="862" y="6429"/>
                  </a:cubicBezTo>
                  <a:cubicBezTo>
                    <a:pt x="2410" y="6429"/>
                    <a:pt x="3813" y="5291"/>
                    <a:pt x="4033" y="3643"/>
                  </a:cubicBezTo>
                  <a:cubicBezTo>
                    <a:pt x="4326" y="1724"/>
                    <a:pt x="2797" y="1"/>
                    <a:pt x="84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-430537" y="2522088"/>
              <a:ext cx="355375" cy="329350"/>
            </a:xfrm>
            <a:custGeom>
              <a:avLst/>
              <a:gdLst/>
              <a:ahLst/>
              <a:cxnLst/>
              <a:rect l="l" t="t" r="r" b="b"/>
              <a:pathLst>
                <a:path w="14215" h="13174" extrusionOk="0">
                  <a:moveTo>
                    <a:pt x="1853" y="1"/>
                  </a:moveTo>
                  <a:cubicBezTo>
                    <a:pt x="1087" y="1"/>
                    <a:pt x="324" y="773"/>
                    <a:pt x="784" y="1692"/>
                  </a:cubicBezTo>
                  <a:lnTo>
                    <a:pt x="3938" y="7708"/>
                  </a:lnTo>
                  <a:lnTo>
                    <a:pt x="3970" y="7773"/>
                  </a:lnTo>
                  <a:lnTo>
                    <a:pt x="2182" y="6830"/>
                  </a:lnTo>
                  <a:cubicBezTo>
                    <a:pt x="1993" y="6736"/>
                    <a:pt x="1812" y="6694"/>
                    <a:pt x="1642" y="6694"/>
                  </a:cubicBezTo>
                  <a:cubicBezTo>
                    <a:pt x="584" y="6694"/>
                    <a:pt x="1" y="8318"/>
                    <a:pt x="1206" y="8879"/>
                  </a:cubicBezTo>
                  <a:lnTo>
                    <a:pt x="6182" y="11350"/>
                  </a:lnTo>
                  <a:cubicBezTo>
                    <a:pt x="6507" y="11513"/>
                    <a:pt x="6800" y="11806"/>
                    <a:pt x="6995" y="12163"/>
                  </a:cubicBezTo>
                  <a:cubicBezTo>
                    <a:pt x="7293" y="12806"/>
                    <a:pt x="7932" y="13174"/>
                    <a:pt x="8603" y="13174"/>
                  </a:cubicBezTo>
                  <a:cubicBezTo>
                    <a:pt x="8882" y="13174"/>
                    <a:pt x="9166" y="13110"/>
                    <a:pt x="9434" y="12976"/>
                  </a:cubicBezTo>
                  <a:lnTo>
                    <a:pt x="13011" y="11090"/>
                  </a:lnTo>
                  <a:cubicBezTo>
                    <a:pt x="13889" y="10635"/>
                    <a:pt x="14214" y="9529"/>
                    <a:pt x="13759" y="8651"/>
                  </a:cubicBezTo>
                  <a:cubicBezTo>
                    <a:pt x="13629" y="8391"/>
                    <a:pt x="13531" y="8131"/>
                    <a:pt x="13466" y="7838"/>
                  </a:cubicBezTo>
                  <a:lnTo>
                    <a:pt x="13466" y="7773"/>
                  </a:lnTo>
                  <a:cubicBezTo>
                    <a:pt x="13141" y="6472"/>
                    <a:pt x="12653" y="5204"/>
                    <a:pt x="12035" y="4001"/>
                  </a:cubicBezTo>
                  <a:lnTo>
                    <a:pt x="10962" y="1952"/>
                  </a:lnTo>
                  <a:cubicBezTo>
                    <a:pt x="10761" y="1572"/>
                    <a:pt x="10376" y="1361"/>
                    <a:pt x="9975" y="1361"/>
                  </a:cubicBezTo>
                  <a:cubicBezTo>
                    <a:pt x="9793" y="1361"/>
                    <a:pt x="9607" y="1405"/>
                    <a:pt x="9434" y="1497"/>
                  </a:cubicBezTo>
                  <a:lnTo>
                    <a:pt x="9466" y="1497"/>
                  </a:lnTo>
                  <a:cubicBezTo>
                    <a:pt x="9011" y="1692"/>
                    <a:pt x="8783" y="2180"/>
                    <a:pt x="8848" y="2668"/>
                  </a:cubicBezTo>
                  <a:cubicBezTo>
                    <a:pt x="8620" y="2449"/>
                    <a:pt x="8347" y="2352"/>
                    <a:pt x="8080" y="2352"/>
                  </a:cubicBezTo>
                  <a:cubicBezTo>
                    <a:pt x="7432" y="2352"/>
                    <a:pt x="6815" y="2916"/>
                    <a:pt x="6930" y="3676"/>
                  </a:cubicBezTo>
                  <a:cubicBezTo>
                    <a:pt x="6698" y="3444"/>
                    <a:pt x="6425" y="3344"/>
                    <a:pt x="6157" y="3344"/>
                  </a:cubicBezTo>
                  <a:cubicBezTo>
                    <a:pt x="5450" y="3344"/>
                    <a:pt x="4784" y="4044"/>
                    <a:pt x="5044" y="4846"/>
                  </a:cubicBezTo>
                  <a:lnTo>
                    <a:pt x="2832" y="619"/>
                  </a:lnTo>
                  <a:cubicBezTo>
                    <a:pt x="2598" y="183"/>
                    <a:pt x="2225" y="1"/>
                    <a:pt x="1853" y="1"/>
                  </a:cubicBezTo>
                  <a:close/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-236987" y="2556138"/>
              <a:ext cx="162625" cy="295475"/>
            </a:xfrm>
            <a:custGeom>
              <a:avLst/>
              <a:gdLst/>
              <a:ahLst/>
              <a:cxnLst/>
              <a:rect l="l" t="t" r="r" b="b"/>
              <a:pathLst>
                <a:path w="6505" h="11819" extrusionOk="0">
                  <a:moveTo>
                    <a:pt x="2260" y="0"/>
                  </a:moveTo>
                  <a:cubicBezTo>
                    <a:pt x="2079" y="0"/>
                    <a:pt x="1895" y="44"/>
                    <a:pt x="1724" y="135"/>
                  </a:cubicBezTo>
                  <a:cubicBezTo>
                    <a:pt x="1594" y="200"/>
                    <a:pt x="1464" y="297"/>
                    <a:pt x="1367" y="395"/>
                  </a:cubicBezTo>
                  <a:cubicBezTo>
                    <a:pt x="1432" y="460"/>
                    <a:pt x="1464" y="525"/>
                    <a:pt x="1497" y="623"/>
                  </a:cubicBezTo>
                  <a:lnTo>
                    <a:pt x="2570" y="2639"/>
                  </a:lnTo>
                  <a:cubicBezTo>
                    <a:pt x="3188" y="3842"/>
                    <a:pt x="3675" y="5110"/>
                    <a:pt x="4001" y="6411"/>
                  </a:cubicBezTo>
                  <a:lnTo>
                    <a:pt x="4001" y="6476"/>
                  </a:lnTo>
                  <a:cubicBezTo>
                    <a:pt x="4066" y="6769"/>
                    <a:pt x="4163" y="7029"/>
                    <a:pt x="4293" y="7289"/>
                  </a:cubicBezTo>
                  <a:cubicBezTo>
                    <a:pt x="4749" y="8200"/>
                    <a:pt x="4423" y="9273"/>
                    <a:pt x="3545" y="9728"/>
                  </a:cubicBezTo>
                  <a:lnTo>
                    <a:pt x="1" y="11582"/>
                  </a:lnTo>
                  <a:cubicBezTo>
                    <a:pt x="275" y="11736"/>
                    <a:pt x="586" y="11818"/>
                    <a:pt x="900" y="11818"/>
                  </a:cubicBezTo>
                  <a:cubicBezTo>
                    <a:pt x="1180" y="11818"/>
                    <a:pt x="1463" y="11753"/>
                    <a:pt x="1724" y="11614"/>
                  </a:cubicBezTo>
                  <a:lnTo>
                    <a:pt x="5269" y="9728"/>
                  </a:lnTo>
                  <a:cubicBezTo>
                    <a:pt x="6179" y="9273"/>
                    <a:pt x="6505" y="8200"/>
                    <a:pt x="6049" y="7289"/>
                  </a:cubicBezTo>
                  <a:cubicBezTo>
                    <a:pt x="5919" y="7029"/>
                    <a:pt x="5789" y="6769"/>
                    <a:pt x="5724" y="6476"/>
                  </a:cubicBezTo>
                  <a:lnTo>
                    <a:pt x="5724" y="6411"/>
                  </a:lnTo>
                  <a:cubicBezTo>
                    <a:pt x="5432" y="5110"/>
                    <a:pt x="4944" y="3842"/>
                    <a:pt x="4326" y="2639"/>
                  </a:cubicBezTo>
                  <a:lnTo>
                    <a:pt x="3253" y="623"/>
                  </a:lnTo>
                  <a:cubicBezTo>
                    <a:pt x="3051" y="219"/>
                    <a:pt x="2663" y="0"/>
                    <a:pt x="226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-304462" y="2643238"/>
              <a:ext cx="14650" cy="27675"/>
            </a:xfrm>
            <a:custGeom>
              <a:avLst/>
              <a:gdLst/>
              <a:ahLst/>
              <a:cxnLst/>
              <a:rect l="l" t="t" r="r" b="b"/>
              <a:pathLst>
                <a:path w="586" h="1107" extrusionOk="0">
                  <a:moveTo>
                    <a:pt x="1" y="0"/>
                  </a:moveTo>
                  <a:lnTo>
                    <a:pt x="586" y="1106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-257312" y="2613963"/>
              <a:ext cx="16300" cy="31725"/>
            </a:xfrm>
            <a:custGeom>
              <a:avLst/>
              <a:gdLst/>
              <a:ahLst/>
              <a:cxnLst/>
              <a:rect l="l" t="t" r="r" b="b"/>
              <a:pathLst>
                <a:path w="652" h="1269" extrusionOk="0">
                  <a:moveTo>
                    <a:pt x="1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-209337" y="2588763"/>
              <a:ext cx="16275" cy="31725"/>
            </a:xfrm>
            <a:custGeom>
              <a:avLst/>
              <a:gdLst/>
              <a:ahLst/>
              <a:cxnLst/>
              <a:rect l="l" t="t" r="r" b="b"/>
              <a:pathLst>
                <a:path w="651" h="1269" extrusionOk="0">
                  <a:moveTo>
                    <a:pt x="0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-523162" y="2855438"/>
              <a:ext cx="104900" cy="43925"/>
            </a:xfrm>
            <a:custGeom>
              <a:avLst/>
              <a:gdLst/>
              <a:ahLst/>
              <a:cxnLst/>
              <a:rect l="l" t="t" r="r" b="b"/>
              <a:pathLst>
                <a:path w="4196" h="1757" extrusionOk="0">
                  <a:moveTo>
                    <a:pt x="3058" y="683"/>
                  </a:moveTo>
                  <a:cubicBezTo>
                    <a:pt x="3318" y="715"/>
                    <a:pt x="3318" y="1073"/>
                    <a:pt x="3058" y="1106"/>
                  </a:cubicBezTo>
                  <a:lnTo>
                    <a:pt x="1139" y="1106"/>
                  </a:lnTo>
                  <a:cubicBezTo>
                    <a:pt x="879" y="1073"/>
                    <a:pt x="879" y="715"/>
                    <a:pt x="1139" y="683"/>
                  </a:cubicBezTo>
                  <a:close/>
                  <a:moveTo>
                    <a:pt x="1139" y="0"/>
                  </a:moveTo>
                  <a:cubicBezTo>
                    <a:pt x="1" y="0"/>
                    <a:pt x="1" y="1756"/>
                    <a:pt x="1139" y="1756"/>
                  </a:cubicBezTo>
                  <a:lnTo>
                    <a:pt x="3058" y="1756"/>
                  </a:lnTo>
                  <a:cubicBezTo>
                    <a:pt x="4196" y="1756"/>
                    <a:pt x="4196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-523937" y="2651763"/>
              <a:ext cx="105875" cy="75225"/>
            </a:xfrm>
            <a:custGeom>
              <a:avLst/>
              <a:gdLst/>
              <a:ahLst/>
              <a:cxnLst/>
              <a:rect l="l" t="t" r="r" b="b"/>
              <a:pathLst>
                <a:path w="4235" h="3009" extrusionOk="0">
                  <a:moveTo>
                    <a:pt x="3779" y="1"/>
                  </a:moveTo>
                  <a:cubicBezTo>
                    <a:pt x="3711" y="1"/>
                    <a:pt x="3641" y="25"/>
                    <a:pt x="3576" y="82"/>
                  </a:cubicBezTo>
                  <a:lnTo>
                    <a:pt x="1430" y="2228"/>
                  </a:lnTo>
                  <a:lnTo>
                    <a:pt x="682" y="1481"/>
                  </a:lnTo>
                  <a:cubicBezTo>
                    <a:pt x="616" y="1414"/>
                    <a:pt x="541" y="1386"/>
                    <a:pt x="468" y="1386"/>
                  </a:cubicBezTo>
                  <a:cubicBezTo>
                    <a:pt x="221" y="1386"/>
                    <a:pt x="1" y="1710"/>
                    <a:pt x="227" y="1936"/>
                  </a:cubicBezTo>
                  <a:lnTo>
                    <a:pt x="1203" y="2911"/>
                  </a:lnTo>
                  <a:cubicBezTo>
                    <a:pt x="1268" y="2976"/>
                    <a:pt x="1349" y="3009"/>
                    <a:pt x="1430" y="3009"/>
                  </a:cubicBezTo>
                  <a:cubicBezTo>
                    <a:pt x="1511" y="3009"/>
                    <a:pt x="1593" y="2976"/>
                    <a:pt x="1658" y="2911"/>
                  </a:cubicBezTo>
                  <a:lnTo>
                    <a:pt x="4032" y="537"/>
                  </a:lnTo>
                  <a:cubicBezTo>
                    <a:pt x="4235" y="309"/>
                    <a:pt x="4022" y="1"/>
                    <a:pt x="3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-632912" y="2371688"/>
              <a:ext cx="568300" cy="560175"/>
            </a:xfrm>
            <a:custGeom>
              <a:avLst/>
              <a:gdLst/>
              <a:ahLst/>
              <a:cxnLst/>
              <a:rect l="l" t="t" r="r" b="b"/>
              <a:pathLst>
                <a:path w="22732" h="22407" extrusionOk="0">
                  <a:moveTo>
                    <a:pt x="10732" y="4911"/>
                  </a:moveTo>
                  <a:cubicBezTo>
                    <a:pt x="10797" y="4911"/>
                    <a:pt x="10830" y="4976"/>
                    <a:pt x="10830" y="5041"/>
                  </a:cubicBezTo>
                  <a:lnTo>
                    <a:pt x="10830" y="6017"/>
                  </a:lnTo>
                  <a:cubicBezTo>
                    <a:pt x="10700" y="5919"/>
                    <a:pt x="10537" y="5822"/>
                    <a:pt x="10342" y="5757"/>
                  </a:cubicBezTo>
                  <a:cubicBezTo>
                    <a:pt x="10204" y="5719"/>
                    <a:pt x="10067" y="5701"/>
                    <a:pt x="9934" y="5701"/>
                  </a:cubicBezTo>
                  <a:cubicBezTo>
                    <a:pt x="9029" y="5701"/>
                    <a:pt x="8286" y="6517"/>
                    <a:pt x="8456" y="7480"/>
                  </a:cubicBezTo>
                  <a:lnTo>
                    <a:pt x="2245" y="7480"/>
                  </a:lnTo>
                  <a:cubicBezTo>
                    <a:pt x="2180" y="7480"/>
                    <a:pt x="2147" y="7415"/>
                    <a:pt x="2147" y="7383"/>
                  </a:cubicBezTo>
                  <a:lnTo>
                    <a:pt x="2147" y="5041"/>
                  </a:lnTo>
                  <a:cubicBezTo>
                    <a:pt x="2114" y="4976"/>
                    <a:pt x="2180" y="4911"/>
                    <a:pt x="2245" y="4911"/>
                  </a:cubicBezTo>
                  <a:close/>
                  <a:moveTo>
                    <a:pt x="6473" y="9817"/>
                  </a:moveTo>
                  <a:cubicBezTo>
                    <a:pt x="7849" y="9817"/>
                    <a:pt x="9223" y="10750"/>
                    <a:pt x="9366" y="12456"/>
                  </a:cubicBezTo>
                  <a:cubicBezTo>
                    <a:pt x="8944" y="12586"/>
                    <a:pt x="8618" y="12879"/>
                    <a:pt x="8456" y="13236"/>
                  </a:cubicBezTo>
                  <a:cubicBezTo>
                    <a:pt x="8228" y="13692"/>
                    <a:pt x="8261" y="14244"/>
                    <a:pt x="8553" y="14700"/>
                  </a:cubicBezTo>
                  <a:cubicBezTo>
                    <a:pt x="7947" y="15333"/>
                    <a:pt x="7220" y="15606"/>
                    <a:pt x="6511" y="15606"/>
                  </a:cubicBezTo>
                  <a:cubicBezTo>
                    <a:pt x="4708" y="15606"/>
                    <a:pt x="3026" y="13841"/>
                    <a:pt x="3773" y="11740"/>
                  </a:cubicBezTo>
                  <a:cubicBezTo>
                    <a:pt x="4239" y="10430"/>
                    <a:pt x="5357" y="9817"/>
                    <a:pt x="6473" y="9817"/>
                  </a:cubicBezTo>
                  <a:close/>
                  <a:moveTo>
                    <a:pt x="12293" y="2895"/>
                  </a:moveTo>
                  <a:lnTo>
                    <a:pt x="12293" y="8554"/>
                  </a:lnTo>
                  <a:lnTo>
                    <a:pt x="11480" y="7025"/>
                  </a:lnTo>
                  <a:lnTo>
                    <a:pt x="11480" y="5041"/>
                  </a:lnTo>
                  <a:cubicBezTo>
                    <a:pt x="11480" y="4619"/>
                    <a:pt x="11122" y="4261"/>
                    <a:pt x="10732" y="4261"/>
                  </a:cubicBezTo>
                  <a:lnTo>
                    <a:pt x="2245" y="4261"/>
                  </a:lnTo>
                  <a:cubicBezTo>
                    <a:pt x="1822" y="4261"/>
                    <a:pt x="1464" y="4619"/>
                    <a:pt x="1464" y="5041"/>
                  </a:cubicBezTo>
                  <a:lnTo>
                    <a:pt x="1464" y="7383"/>
                  </a:lnTo>
                  <a:cubicBezTo>
                    <a:pt x="1464" y="7806"/>
                    <a:pt x="1822" y="8131"/>
                    <a:pt x="2245" y="8131"/>
                  </a:cubicBezTo>
                  <a:lnTo>
                    <a:pt x="8748" y="8131"/>
                  </a:lnTo>
                  <a:lnTo>
                    <a:pt x="11285" y="13009"/>
                  </a:lnTo>
                  <a:lnTo>
                    <a:pt x="10407" y="12553"/>
                  </a:lnTo>
                  <a:cubicBezTo>
                    <a:pt x="10277" y="12488"/>
                    <a:pt x="10147" y="12456"/>
                    <a:pt x="10017" y="12423"/>
                  </a:cubicBezTo>
                  <a:cubicBezTo>
                    <a:pt x="9837" y="10322"/>
                    <a:pt x="8150" y="9173"/>
                    <a:pt x="6462" y="9173"/>
                  </a:cubicBezTo>
                  <a:cubicBezTo>
                    <a:pt x="5093" y="9173"/>
                    <a:pt x="3723" y="9929"/>
                    <a:pt x="3155" y="11545"/>
                  </a:cubicBezTo>
                  <a:cubicBezTo>
                    <a:pt x="2246" y="14110"/>
                    <a:pt x="4312" y="16274"/>
                    <a:pt x="6526" y="16274"/>
                  </a:cubicBezTo>
                  <a:cubicBezTo>
                    <a:pt x="7400" y="16274"/>
                    <a:pt x="8296" y="15937"/>
                    <a:pt x="9041" y="15155"/>
                  </a:cubicBezTo>
                  <a:cubicBezTo>
                    <a:pt x="10082" y="15740"/>
                    <a:pt x="11220" y="16228"/>
                    <a:pt x="12293" y="16781"/>
                  </a:cubicBezTo>
                  <a:lnTo>
                    <a:pt x="12293" y="18082"/>
                  </a:lnTo>
                  <a:lnTo>
                    <a:pt x="684" y="18082"/>
                  </a:lnTo>
                  <a:lnTo>
                    <a:pt x="684" y="2895"/>
                  </a:lnTo>
                  <a:close/>
                  <a:moveTo>
                    <a:pt x="12293" y="18732"/>
                  </a:moveTo>
                  <a:lnTo>
                    <a:pt x="12293" y="21139"/>
                  </a:lnTo>
                  <a:cubicBezTo>
                    <a:pt x="12293" y="21464"/>
                    <a:pt x="12033" y="21789"/>
                    <a:pt x="11675" y="21789"/>
                  </a:cubicBezTo>
                  <a:lnTo>
                    <a:pt x="1301" y="21789"/>
                  </a:lnTo>
                  <a:cubicBezTo>
                    <a:pt x="944" y="21789"/>
                    <a:pt x="651" y="21496"/>
                    <a:pt x="651" y="21139"/>
                  </a:cubicBezTo>
                  <a:lnTo>
                    <a:pt x="651" y="18732"/>
                  </a:lnTo>
                  <a:close/>
                  <a:moveTo>
                    <a:pt x="1301" y="1"/>
                  </a:moveTo>
                  <a:cubicBezTo>
                    <a:pt x="586" y="1"/>
                    <a:pt x="1" y="586"/>
                    <a:pt x="1" y="1302"/>
                  </a:cubicBezTo>
                  <a:lnTo>
                    <a:pt x="1" y="21139"/>
                  </a:lnTo>
                  <a:cubicBezTo>
                    <a:pt x="1" y="21822"/>
                    <a:pt x="586" y="22407"/>
                    <a:pt x="1301" y="22407"/>
                  </a:cubicBezTo>
                  <a:lnTo>
                    <a:pt x="11643" y="22407"/>
                  </a:lnTo>
                  <a:cubicBezTo>
                    <a:pt x="12358" y="22407"/>
                    <a:pt x="12944" y="21822"/>
                    <a:pt x="12944" y="21139"/>
                  </a:cubicBezTo>
                  <a:lnTo>
                    <a:pt x="12944" y="17074"/>
                  </a:lnTo>
                  <a:lnTo>
                    <a:pt x="14114" y="17659"/>
                  </a:lnTo>
                  <a:cubicBezTo>
                    <a:pt x="14407" y="17789"/>
                    <a:pt x="14635" y="18017"/>
                    <a:pt x="14765" y="18309"/>
                  </a:cubicBezTo>
                  <a:cubicBezTo>
                    <a:pt x="15153" y="19063"/>
                    <a:pt x="15909" y="19495"/>
                    <a:pt x="16697" y="19495"/>
                  </a:cubicBezTo>
                  <a:cubicBezTo>
                    <a:pt x="17031" y="19495"/>
                    <a:pt x="17371" y="19417"/>
                    <a:pt x="17691" y="19252"/>
                  </a:cubicBezTo>
                  <a:lnTo>
                    <a:pt x="19643" y="18244"/>
                  </a:lnTo>
                  <a:cubicBezTo>
                    <a:pt x="19925" y="18047"/>
                    <a:pt x="19766" y="17628"/>
                    <a:pt x="19463" y="17628"/>
                  </a:cubicBezTo>
                  <a:cubicBezTo>
                    <a:pt x="19418" y="17628"/>
                    <a:pt x="19369" y="17638"/>
                    <a:pt x="19317" y="17659"/>
                  </a:cubicBezTo>
                  <a:lnTo>
                    <a:pt x="17366" y="18667"/>
                  </a:lnTo>
                  <a:cubicBezTo>
                    <a:pt x="17141" y="18784"/>
                    <a:pt x="16902" y="18840"/>
                    <a:pt x="16667" y="18840"/>
                  </a:cubicBezTo>
                  <a:cubicBezTo>
                    <a:pt x="16120" y="18840"/>
                    <a:pt x="15600" y="18540"/>
                    <a:pt x="15350" y="18017"/>
                  </a:cubicBezTo>
                  <a:cubicBezTo>
                    <a:pt x="15122" y="17594"/>
                    <a:pt x="14797" y="17269"/>
                    <a:pt x="14374" y="17041"/>
                  </a:cubicBezTo>
                  <a:lnTo>
                    <a:pt x="9399" y="14602"/>
                  </a:lnTo>
                  <a:cubicBezTo>
                    <a:pt x="8573" y="14203"/>
                    <a:pt x="8995" y="13030"/>
                    <a:pt x="9746" y="13030"/>
                  </a:cubicBezTo>
                  <a:cubicBezTo>
                    <a:pt x="9852" y="13030"/>
                    <a:pt x="9965" y="13054"/>
                    <a:pt x="10082" y="13106"/>
                  </a:cubicBezTo>
                  <a:lnTo>
                    <a:pt x="11903" y="14082"/>
                  </a:lnTo>
                  <a:cubicBezTo>
                    <a:pt x="11965" y="14123"/>
                    <a:pt x="12029" y="14141"/>
                    <a:pt x="12092" y="14141"/>
                  </a:cubicBezTo>
                  <a:cubicBezTo>
                    <a:pt x="12323" y="14141"/>
                    <a:pt x="12519" y="13890"/>
                    <a:pt x="12391" y="13659"/>
                  </a:cubicBezTo>
                  <a:lnTo>
                    <a:pt x="9236" y="7643"/>
                  </a:lnTo>
                  <a:cubicBezTo>
                    <a:pt x="8877" y="6992"/>
                    <a:pt x="9432" y="6357"/>
                    <a:pt x="9981" y="6357"/>
                  </a:cubicBezTo>
                  <a:cubicBezTo>
                    <a:pt x="10228" y="6357"/>
                    <a:pt x="10473" y="6485"/>
                    <a:pt x="10635" y="6797"/>
                  </a:cubicBezTo>
                  <a:lnTo>
                    <a:pt x="12846" y="11025"/>
                  </a:lnTo>
                  <a:lnTo>
                    <a:pt x="13431" y="12131"/>
                  </a:lnTo>
                  <a:cubicBezTo>
                    <a:pt x="13504" y="12235"/>
                    <a:pt x="13604" y="12279"/>
                    <a:pt x="13702" y="12279"/>
                  </a:cubicBezTo>
                  <a:cubicBezTo>
                    <a:pt x="13908" y="12279"/>
                    <a:pt x="14105" y="12081"/>
                    <a:pt x="14017" y="11838"/>
                  </a:cubicBezTo>
                  <a:lnTo>
                    <a:pt x="13431" y="10765"/>
                  </a:lnTo>
                  <a:cubicBezTo>
                    <a:pt x="13266" y="10173"/>
                    <a:pt x="13720" y="9703"/>
                    <a:pt x="14217" y="9703"/>
                  </a:cubicBezTo>
                  <a:cubicBezTo>
                    <a:pt x="14404" y="9703"/>
                    <a:pt x="14596" y="9769"/>
                    <a:pt x="14765" y="9919"/>
                  </a:cubicBezTo>
                  <a:lnTo>
                    <a:pt x="15382" y="11123"/>
                  </a:lnTo>
                  <a:cubicBezTo>
                    <a:pt x="15456" y="11238"/>
                    <a:pt x="15559" y="11285"/>
                    <a:pt x="15660" y="11285"/>
                  </a:cubicBezTo>
                  <a:cubicBezTo>
                    <a:pt x="15874" y="11285"/>
                    <a:pt x="16078" y="11073"/>
                    <a:pt x="15968" y="10830"/>
                  </a:cubicBezTo>
                  <a:lnTo>
                    <a:pt x="15317" y="9594"/>
                  </a:lnTo>
                  <a:cubicBezTo>
                    <a:pt x="15271" y="9085"/>
                    <a:pt x="15702" y="8708"/>
                    <a:pt x="16153" y="8708"/>
                  </a:cubicBezTo>
                  <a:cubicBezTo>
                    <a:pt x="16337" y="8708"/>
                    <a:pt x="16524" y="8770"/>
                    <a:pt x="16683" y="8911"/>
                  </a:cubicBezTo>
                  <a:lnTo>
                    <a:pt x="17301" y="10147"/>
                  </a:lnTo>
                  <a:cubicBezTo>
                    <a:pt x="17373" y="10250"/>
                    <a:pt x="17471" y="10294"/>
                    <a:pt x="17568" y="10294"/>
                  </a:cubicBezTo>
                  <a:cubicBezTo>
                    <a:pt x="17776" y="10294"/>
                    <a:pt x="17975" y="10088"/>
                    <a:pt x="17886" y="9822"/>
                  </a:cubicBezTo>
                  <a:lnTo>
                    <a:pt x="17269" y="8619"/>
                  </a:lnTo>
                  <a:cubicBezTo>
                    <a:pt x="17189" y="8060"/>
                    <a:pt x="17623" y="7710"/>
                    <a:pt x="18068" y="7710"/>
                  </a:cubicBezTo>
                  <a:cubicBezTo>
                    <a:pt x="18349" y="7710"/>
                    <a:pt x="18634" y="7849"/>
                    <a:pt x="18797" y="8163"/>
                  </a:cubicBezTo>
                  <a:lnTo>
                    <a:pt x="19838" y="10180"/>
                  </a:lnTo>
                  <a:cubicBezTo>
                    <a:pt x="20456" y="11350"/>
                    <a:pt x="20943" y="12618"/>
                    <a:pt x="21236" y="13887"/>
                  </a:cubicBezTo>
                  <a:cubicBezTo>
                    <a:pt x="21301" y="14212"/>
                    <a:pt x="21431" y="14537"/>
                    <a:pt x="21594" y="14862"/>
                  </a:cubicBezTo>
                  <a:cubicBezTo>
                    <a:pt x="21951" y="15578"/>
                    <a:pt x="21691" y="16456"/>
                    <a:pt x="20976" y="16846"/>
                  </a:cubicBezTo>
                  <a:cubicBezTo>
                    <a:pt x="20665" y="17044"/>
                    <a:pt x="20845" y="17462"/>
                    <a:pt x="21132" y="17462"/>
                  </a:cubicBezTo>
                  <a:cubicBezTo>
                    <a:pt x="21176" y="17462"/>
                    <a:pt x="21222" y="17453"/>
                    <a:pt x="21269" y="17431"/>
                  </a:cubicBezTo>
                  <a:cubicBezTo>
                    <a:pt x="22309" y="16879"/>
                    <a:pt x="22732" y="15578"/>
                    <a:pt x="22179" y="14537"/>
                  </a:cubicBezTo>
                  <a:cubicBezTo>
                    <a:pt x="22049" y="14277"/>
                    <a:pt x="21951" y="13984"/>
                    <a:pt x="21886" y="13724"/>
                  </a:cubicBezTo>
                  <a:cubicBezTo>
                    <a:pt x="21561" y="12358"/>
                    <a:pt x="21073" y="11090"/>
                    <a:pt x="20423" y="9854"/>
                  </a:cubicBezTo>
                  <a:lnTo>
                    <a:pt x="19350" y="7838"/>
                  </a:lnTo>
                  <a:cubicBezTo>
                    <a:pt x="19072" y="7311"/>
                    <a:pt x="18569" y="7061"/>
                    <a:pt x="18068" y="7061"/>
                  </a:cubicBezTo>
                  <a:cubicBezTo>
                    <a:pt x="17457" y="7061"/>
                    <a:pt x="16847" y="7434"/>
                    <a:pt x="16651" y="8131"/>
                  </a:cubicBezTo>
                  <a:cubicBezTo>
                    <a:pt x="16483" y="8071"/>
                    <a:pt x="16313" y="8042"/>
                    <a:pt x="16147" y="8042"/>
                  </a:cubicBezTo>
                  <a:cubicBezTo>
                    <a:pt x="15504" y="8042"/>
                    <a:pt x="14913" y="8467"/>
                    <a:pt x="14732" y="9139"/>
                  </a:cubicBezTo>
                  <a:cubicBezTo>
                    <a:pt x="14567" y="9084"/>
                    <a:pt x="14399" y="9057"/>
                    <a:pt x="14233" y="9057"/>
                  </a:cubicBezTo>
                  <a:cubicBezTo>
                    <a:pt x="13711" y="9057"/>
                    <a:pt x="13215" y="9320"/>
                    <a:pt x="12944" y="9789"/>
                  </a:cubicBezTo>
                  <a:lnTo>
                    <a:pt x="12944" y="1302"/>
                  </a:lnTo>
                  <a:cubicBezTo>
                    <a:pt x="12944" y="586"/>
                    <a:pt x="12358" y="1"/>
                    <a:pt x="11675" y="1"/>
                  </a:cubicBezTo>
                  <a:lnTo>
                    <a:pt x="4033" y="1"/>
                  </a:lnTo>
                  <a:cubicBezTo>
                    <a:pt x="3643" y="66"/>
                    <a:pt x="3643" y="619"/>
                    <a:pt x="4033" y="684"/>
                  </a:cubicBezTo>
                  <a:lnTo>
                    <a:pt x="11675" y="684"/>
                  </a:lnTo>
                  <a:cubicBezTo>
                    <a:pt x="12000" y="684"/>
                    <a:pt x="12293" y="944"/>
                    <a:pt x="12293" y="1302"/>
                  </a:cubicBezTo>
                  <a:lnTo>
                    <a:pt x="12293" y="2277"/>
                  </a:lnTo>
                  <a:lnTo>
                    <a:pt x="684" y="2277"/>
                  </a:lnTo>
                  <a:lnTo>
                    <a:pt x="684" y="1302"/>
                  </a:lnTo>
                  <a:cubicBezTo>
                    <a:pt x="684" y="944"/>
                    <a:pt x="944" y="684"/>
                    <a:pt x="1301" y="684"/>
                  </a:cubicBezTo>
                  <a:lnTo>
                    <a:pt x="2180" y="684"/>
                  </a:lnTo>
                  <a:cubicBezTo>
                    <a:pt x="2570" y="619"/>
                    <a:pt x="2570" y="6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19"/>
          <p:cNvGrpSpPr/>
          <p:nvPr/>
        </p:nvGrpSpPr>
        <p:grpSpPr>
          <a:xfrm>
            <a:off x="4410208" y="2360508"/>
            <a:ext cx="321253" cy="566922"/>
            <a:chOff x="-1753050" y="2007500"/>
            <a:chExt cx="324400" cy="560200"/>
          </a:xfrm>
        </p:grpSpPr>
        <p:sp>
          <p:nvSpPr>
            <p:cNvPr id="449" name="Google Shape;449;p19"/>
            <p:cNvSpPr/>
            <p:nvPr/>
          </p:nvSpPr>
          <p:spPr>
            <a:xfrm>
              <a:off x="-1744925" y="2196125"/>
              <a:ext cx="235800" cy="318725"/>
            </a:xfrm>
            <a:custGeom>
              <a:avLst/>
              <a:gdLst/>
              <a:ahLst/>
              <a:cxnLst/>
              <a:rect l="l" t="t" r="r" b="b"/>
              <a:pathLst>
                <a:path w="9432" h="12749" extrusionOk="0">
                  <a:moveTo>
                    <a:pt x="586" y="1"/>
                  </a:moveTo>
                  <a:lnTo>
                    <a:pt x="228" y="1204"/>
                  </a:lnTo>
                  <a:cubicBezTo>
                    <a:pt x="66" y="1724"/>
                    <a:pt x="1" y="2245"/>
                    <a:pt x="1" y="2765"/>
                  </a:cubicBezTo>
                  <a:lnTo>
                    <a:pt x="1" y="6440"/>
                  </a:lnTo>
                  <a:cubicBezTo>
                    <a:pt x="1" y="6992"/>
                    <a:pt x="131" y="7513"/>
                    <a:pt x="359" y="8033"/>
                  </a:cubicBezTo>
                  <a:lnTo>
                    <a:pt x="586" y="8553"/>
                  </a:lnTo>
                  <a:cubicBezTo>
                    <a:pt x="814" y="9074"/>
                    <a:pt x="944" y="9594"/>
                    <a:pt x="944" y="10147"/>
                  </a:cubicBezTo>
                  <a:lnTo>
                    <a:pt x="944" y="12748"/>
                  </a:lnTo>
                  <a:lnTo>
                    <a:pt x="9432" y="12748"/>
                  </a:lnTo>
                  <a:lnTo>
                    <a:pt x="9432" y="456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-1536800" y="2333525"/>
              <a:ext cx="27675" cy="181325"/>
            </a:xfrm>
            <a:custGeom>
              <a:avLst/>
              <a:gdLst/>
              <a:ahLst/>
              <a:cxnLst/>
              <a:rect l="l" t="t" r="r" b="b"/>
              <a:pathLst>
                <a:path w="1107" h="7253" extrusionOk="0">
                  <a:moveTo>
                    <a:pt x="1" y="1"/>
                  </a:moveTo>
                  <a:lnTo>
                    <a:pt x="1" y="7252"/>
                  </a:lnTo>
                  <a:lnTo>
                    <a:pt x="1107" y="7252"/>
                  </a:lnTo>
                  <a:lnTo>
                    <a:pt x="1107" y="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-1629475" y="2017875"/>
              <a:ext cx="134175" cy="239550"/>
            </a:xfrm>
            <a:custGeom>
              <a:avLst/>
              <a:gdLst/>
              <a:ahLst/>
              <a:cxnLst/>
              <a:rect l="l" t="t" r="r" b="b"/>
              <a:pathLst>
                <a:path w="5367" h="9582" extrusionOk="0">
                  <a:moveTo>
                    <a:pt x="4051" y="1"/>
                  </a:moveTo>
                  <a:cubicBezTo>
                    <a:pt x="3574" y="1"/>
                    <a:pt x="3138" y="299"/>
                    <a:pt x="2960" y="757"/>
                  </a:cubicBezTo>
                  <a:lnTo>
                    <a:pt x="228" y="8009"/>
                  </a:lnTo>
                  <a:cubicBezTo>
                    <a:pt x="1" y="8627"/>
                    <a:pt x="326" y="9277"/>
                    <a:pt x="911" y="9505"/>
                  </a:cubicBezTo>
                  <a:lnTo>
                    <a:pt x="944" y="9505"/>
                  </a:lnTo>
                  <a:cubicBezTo>
                    <a:pt x="1077" y="9557"/>
                    <a:pt x="1216" y="9582"/>
                    <a:pt x="1354" y="9582"/>
                  </a:cubicBezTo>
                  <a:cubicBezTo>
                    <a:pt x="1817" y="9582"/>
                    <a:pt x="2264" y="9298"/>
                    <a:pt x="2440" y="8822"/>
                  </a:cubicBezTo>
                  <a:lnTo>
                    <a:pt x="5139" y="1602"/>
                  </a:lnTo>
                  <a:cubicBezTo>
                    <a:pt x="5366" y="985"/>
                    <a:pt x="5074" y="302"/>
                    <a:pt x="4456" y="74"/>
                  </a:cubicBezTo>
                  <a:cubicBezTo>
                    <a:pt x="4321" y="24"/>
                    <a:pt x="4184" y="1"/>
                    <a:pt x="4051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-1609150" y="2018300"/>
              <a:ext cx="113850" cy="239125"/>
            </a:xfrm>
            <a:custGeom>
              <a:avLst/>
              <a:gdLst/>
              <a:ahLst/>
              <a:cxnLst/>
              <a:rect l="l" t="t" r="r" b="b"/>
              <a:pathLst>
                <a:path w="4554" h="9565" extrusionOk="0">
                  <a:moveTo>
                    <a:pt x="3251" y="0"/>
                  </a:moveTo>
                  <a:cubicBezTo>
                    <a:pt x="3051" y="0"/>
                    <a:pt x="2857" y="43"/>
                    <a:pt x="2700" y="122"/>
                  </a:cubicBezTo>
                  <a:cubicBezTo>
                    <a:pt x="3220" y="382"/>
                    <a:pt x="3448" y="1033"/>
                    <a:pt x="3253" y="1585"/>
                  </a:cubicBezTo>
                  <a:lnTo>
                    <a:pt x="553" y="8805"/>
                  </a:lnTo>
                  <a:cubicBezTo>
                    <a:pt x="423" y="9097"/>
                    <a:pt x="228" y="9325"/>
                    <a:pt x="1" y="9455"/>
                  </a:cubicBezTo>
                  <a:cubicBezTo>
                    <a:pt x="33" y="9455"/>
                    <a:pt x="66" y="9488"/>
                    <a:pt x="98" y="9488"/>
                  </a:cubicBezTo>
                  <a:lnTo>
                    <a:pt x="131" y="9488"/>
                  </a:lnTo>
                  <a:cubicBezTo>
                    <a:pt x="264" y="9540"/>
                    <a:pt x="403" y="9565"/>
                    <a:pt x="541" y="9565"/>
                  </a:cubicBezTo>
                  <a:cubicBezTo>
                    <a:pt x="1004" y="9565"/>
                    <a:pt x="1451" y="9281"/>
                    <a:pt x="1627" y="8805"/>
                  </a:cubicBezTo>
                  <a:lnTo>
                    <a:pt x="4326" y="1585"/>
                  </a:lnTo>
                  <a:cubicBezTo>
                    <a:pt x="4553" y="968"/>
                    <a:pt x="4261" y="285"/>
                    <a:pt x="3643" y="57"/>
                  </a:cubicBezTo>
                  <a:cubicBezTo>
                    <a:pt x="3515" y="19"/>
                    <a:pt x="3381" y="0"/>
                    <a:pt x="32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-1617275" y="2015125"/>
              <a:ext cx="114650" cy="219250"/>
            </a:xfrm>
            <a:custGeom>
              <a:avLst/>
              <a:gdLst/>
              <a:ahLst/>
              <a:cxnLst/>
              <a:rect l="l" t="t" r="r" b="b"/>
              <a:pathLst>
                <a:path w="4586" h="8770" extrusionOk="0">
                  <a:moveTo>
                    <a:pt x="1320" y="1"/>
                  </a:moveTo>
                  <a:cubicBezTo>
                    <a:pt x="1206" y="1"/>
                    <a:pt x="1091" y="18"/>
                    <a:pt x="976" y="54"/>
                  </a:cubicBezTo>
                  <a:cubicBezTo>
                    <a:pt x="358" y="249"/>
                    <a:pt x="0" y="899"/>
                    <a:pt x="196" y="1517"/>
                  </a:cubicBezTo>
                  <a:lnTo>
                    <a:pt x="2342" y="8769"/>
                  </a:lnTo>
                  <a:lnTo>
                    <a:pt x="4586" y="8086"/>
                  </a:lnTo>
                  <a:lnTo>
                    <a:pt x="2439" y="834"/>
                  </a:lnTo>
                  <a:cubicBezTo>
                    <a:pt x="2280" y="331"/>
                    <a:pt x="1820" y="1"/>
                    <a:pt x="1320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-1597775" y="2015125"/>
              <a:ext cx="95150" cy="219250"/>
            </a:xfrm>
            <a:custGeom>
              <a:avLst/>
              <a:gdLst/>
              <a:ahLst/>
              <a:cxnLst/>
              <a:rect l="l" t="t" r="r" b="b"/>
              <a:pathLst>
                <a:path w="3806" h="8770" extrusionOk="0">
                  <a:moveTo>
                    <a:pt x="540" y="1"/>
                  </a:moveTo>
                  <a:cubicBezTo>
                    <a:pt x="426" y="1"/>
                    <a:pt x="311" y="18"/>
                    <a:pt x="196" y="54"/>
                  </a:cubicBezTo>
                  <a:cubicBezTo>
                    <a:pt x="131" y="86"/>
                    <a:pt x="33" y="119"/>
                    <a:pt x="1" y="151"/>
                  </a:cubicBezTo>
                  <a:cubicBezTo>
                    <a:pt x="261" y="282"/>
                    <a:pt x="456" y="542"/>
                    <a:pt x="554" y="834"/>
                  </a:cubicBezTo>
                  <a:lnTo>
                    <a:pt x="2733" y="8086"/>
                  </a:lnTo>
                  <a:lnTo>
                    <a:pt x="1464" y="8476"/>
                  </a:lnTo>
                  <a:lnTo>
                    <a:pt x="1562" y="8769"/>
                  </a:lnTo>
                  <a:lnTo>
                    <a:pt x="3806" y="8086"/>
                  </a:lnTo>
                  <a:lnTo>
                    <a:pt x="1659" y="834"/>
                  </a:lnTo>
                  <a:cubicBezTo>
                    <a:pt x="1500" y="331"/>
                    <a:pt x="1040" y="1"/>
                    <a:pt x="54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-1740850" y="2487175"/>
              <a:ext cx="252875" cy="72375"/>
            </a:xfrm>
            <a:custGeom>
              <a:avLst/>
              <a:gdLst/>
              <a:ahLst/>
              <a:cxnLst/>
              <a:rect l="l" t="t" r="r" b="b"/>
              <a:pathLst>
                <a:path w="10115" h="2895" extrusionOk="0">
                  <a:moveTo>
                    <a:pt x="553" y="1"/>
                  </a:moveTo>
                  <a:cubicBezTo>
                    <a:pt x="228" y="1"/>
                    <a:pt x="0" y="261"/>
                    <a:pt x="0" y="554"/>
                  </a:cubicBezTo>
                  <a:lnTo>
                    <a:pt x="0" y="2310"/>
                  </a:lnTo>
                  <a:cubicBezTo>
                    <a:pt x="0" y="2635"/>
                    <a:pt x="228" y="2895"/>
                    <a:pt x="553" y="2895"/>
                  </a:cubicBezTo>
                  <a:lnTo>
                    <a:pt x="9529" y="2895"/>
                  </a:lnTo>
                  <a:cubicBezTo>
                    <a:pt x="9854" y="2895"/>
                    <a:pt x="10114" y="2635"/>
                    <a:pt x="10114" y="2310"/>
                  </a:cubicBezTo>
                  <a:lnTo>
                    <a:pt x="10114" y="554"/>
                  </a:lnTo>
                  <a:cubicBezTo>
                    <a:pt x="10114" y="261"/>
                    <a:pt x="9854" y="1"/>
                    <a:pt x="9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-1529475" y="2487175"/>
              <a:ext cx="41500" cy="72375"/>
            </a:xfrm>
            <a:custGeom>
              <a:avLst/>
              <a:gdLst/>
              <a:ahLst/>
              <a:cxnLst/>
              <a:rect l="l" t="t" r="r" b="b"/>
              <a:pathLst>
                <a:path w="1660" h="2895" extrusionOk="0">
                  <a:moveTo>
                    <a:pt x="1" y="1"/>
                  </a:moveTo>
                  <a:cubicBezTo>
                    <a:pt x="293" y="1"/>
                    <a:pt x="553" y="261"/>
                    <a:pt x="553" y="554"/>
                  </a:cubicBezTo>
                  <a:lnTo>
                    <a:pt x="553" y="2310"/>
                  </a:lnTo>
                  <a:cubicBezTo>
                    <a:pt x="553" y="2635"/>
                    <a:pt x="293" y="2895"/>
                    <a:pt x="1" y="2895"/>
                  </a:cubicBezTo>
                  <a:lnTo>
                    <a:pt x="1074" y="2895"/>
                  </a:lnTo>
                  <a:cubicBezTo>
                    <a:pt x="1399" y="2895"/>
                    <a:pt x="1659" y="2635"/>
                    <a:pt x="1659" y="2310"/>
                  </a:cubicBezTo>
                  <a:lnTo>
                    <a:pt x="1659" y="554"/>
                  </a:lnTo>
                  <a:cubicBezTo>
                    <a:pt x="1659" y="261"/>
                    <a:pt x="1399" y="1"/>
                    <a:pt x="1074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-1570125" y="2205650"/>
              <a:ext cx="133350" cy="254725"/>
            </a:xfrm>
            <a:custGeom>
              <a:avLst/>
              <a:gdLst/>
              <a:ahLst/>
              <a:cxnLst/>
              <a:rect l="l" t="t" r="r" b="b"/>
              <a:pathLst>
                <a:path w="5334" h="10189" extrusionOk="0">
                  <a:moveTo>
                    <a:pt x="3521" y="0"/>
                  </a:moveTo>
                  <a:cubicBezTo>
                    <a:pt x="3476" y="0"/>
                    <a:pt x="3429" y="3"/>
                    <a:pt x="3383" y="10"/>
                  </a:cubicBezTo>
                  <a:lnTo>
                    <a:pt x="2440" y="3197"/>
                  </a:lnTo>
                  <a:lnTo>
                    <a:pt x="1" y="4660"/>
                  </a:lnTo>
                  <a:lnTo>
                    <a:pt x="1" y="10189"/>
                  </a:lnTo>
                  <a:lnTo>
                    <a:pt x="2440" y="10189"/>
                  </a:lnTo>
                  <a:lnTo>
                    <a:pt x="2440" y="8758"/>
                  </a:lnTo>
                  <a:cubicBezTo>
                    <a:pt x="2440" y="8302"/>
                    <a:pt x="2570" y="7847"/>
                    <a:pt x="2797" y="7489"/>
                  </a:cubicBezTo>
                  <a:lnTo>
                    <a:pt x="4976" y="4205"/>
                  </a:lnTo>
                  <a:cubicBezTo>
                    <a:pt x="5269" y="3782"/>
                    <a:pt x="5334" y="3262"/>
                    <a:pt x="5139" y="2774"/>
                  </a:cubicBezTo>
                  <a:lnTo>
                    <a:pt x="4391" y="628"/>
                  </a:lnTo>
                  <a:cubicBezTo>
                    <a:pt x="4274" y="248"/>
                    <a:pt x="3922" y="0"/>
                    <a:pt x="3521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-1536800" y="2205650"/>
              <a:ext cx="100025" cy="254725"/>
            </a:xfrm>
            <a:custGeom>
              <a:avLst/>
              <a:gdLst/>
              <a:ahLst/>
              <a:cxnLst/>
              <a:rect l="l" t="t" r="r" b="b"/>
              <a:pathLst>
                <a:path w="4001" h="10189" extrusionOk="0">
                  <a:moveTo>
                    <a:pt x="2188" y="0"/>
                  </a:moveTo>
                  <a:cubicBezTo>
                    <a:pt x="2142" y="0"/>
                    <a:pt x="2096" y="3"/>
                    <a:pt x="2050" y="10"/>
                  </a:cubicBezTo>
                  <a:lnTo>
                    <a:pt x="1920" y="498"/>
                  </a:lnTo>
                  <a:cubicBezTo>
                    <a:pt x="1920" y="530"/>
                    <a:pt x="1952" y="595"/>
                    <a:pt x="1985" y="628"/>
                  </a:cubicBezTo>
                  <a:lnTo>
                    <a:pt x="2732" y="2774"/>
                  </a:lnTo>
                  <a:cubicBezTo>
                    <a:pt x="2895" y="3262"/>
                    <a:pt x="2830" y="3782"/>
                    <a:pt x="2537" y="4205"/>
                  </a:cubicBezTo>
                  <a:lnTo>
                    <a:pt x="391" y="7489"/>
                  </a:lnTo>
                  <a:cubicBezTo>
                    <a:pt x="131" y="7847"/>
                    <a:pt x="1" y="8302"/>
                    <a:pt x="1" y="8758"/>
                  </a:cubicBezTo>
                  <a:lnTo>
                    <a:pt x="1" y="10189"/>
                  </a:lnTo>
                  <a:lnTo>
                    <a:pt x="1074" y="10189"/>
                  </a:lnTo>
                  <a:lnTo>
                    <a:pt x="1074" y="8758"/>
                  </a:lnTo>
                  <a:cubicBezTo>
                    <a:pt x="1074" y="8302"/>
                    <a:pt x="1237" y="7847"/>
                    <a:pt x="1464" y="7489"/>
                  </a:cubicBezTo>
                  <a:lnTo>
                    <a:pt x="3643" y="4205"/>
                  </a:lnTo>
                  <a:cubicBezTo>
                    <a:pt x="3936" y="3782"/>
                    <a:pt x="4001" y="3262"/>
                    <a:pt x="3806" y="2774"/>
                  </a:cubicBezTo>
                  <a:lnTo>
                    <a:pt x="3058" y="628"/>
                  </a:lnTo>
                  <a:cubicBezTo>
                    <a:pt x="2912" y="248"/>
                    <a:pt x="2583" y="0"/>
                    <a:pt x="218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-1600200" y="2205875"/>
              <a:ext cx="114650" cy="79700"/>
            </a:xfrm>
            <a:custGeom>
              <a:avLst/>
              <a:gdLst/>
              <a:ahLst/>
              <a:cxnLst/>
              <a:rect l="l" t="t" r="r" b="b"/>
              <a:pathLst>
                <a:path w="4586" h="3188" extrusionOk="0">
                  <a:moveTo>
                    <a:pt x="4586" y="1"/>
                  </a:moveTo>
                  <a:lnTo>
                    <a:pt x="4228" y="33"/>
                  </a:lnTo>
                  <a:cubicBezTo>
                    <a:pt x="3838" y="66"/>
                    <a:pt x="3447" y="131"/>
                    <a:pt x="3057" y="261"/>
                  </a:cubicBezTo>
                  <a:lnTo>
                    <a:pt x="651" y="1107"/>
                  </a:lnTo>
                  <a:cubicBezTo>
                    <a:pt x="228" y="1269"/>
                    <a:pt x="0" y="1757"/>
                    <a:pt x="195" y="2180"/>
                  </a:cubicBezTo>
                  <a:lnTo>
                    <a:pt x="228" y="2310"/>
                  </a:lnTo>
                  <a:cubicBezTo>
                    <a:pt x="391" y="2700"/>
                    <a:pt x="748" y="2960"/>
                    <a:pt x="1171" y="2993"/>
                  </a:cubicBezTo>
                  <a:lnTo>
                    <a:pt x="3610" y="3188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-1501025" y="2205875"/>
              <a:ext cx="15475" cy="12225"/>
            </a:xfrm>
            <a:custGeom>
              <a:avLst/>
              <a:gdLst/>
              <a:ahLst/>
              <a:cxnLst/>
              <a:rect l="l" t="t" r="r" b="b"/>
              <a:pathLst>
                <a:path w="619" h="489" extrusionOk="0">
                  <a:moveTo>
                    <a:pt x="619" y="1"/>
                  </a:moveTo>
                  <a:lnTo>
                    <a:pt x="261" y="33"/>
                  </a:lnTo>
                  <a:cubicBezTo>
                    <a:pt x="163" y="33"/>
                    <a:pt x="66" y="33"/>
                    <a:pt x="1" y="66"/>
                  </a:cubicBezTo>
                  <a:cubicBezTo>
                    <a:pt x="196" y="131"/>
                    <a:pt x="358" y="294"/>
                    <a:pt x="489" y="489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-1734350" y="2172025"/>
              <a:ext cx="78875" cy="101600"/>
            </a:xfrm>
            <a:custGeom>
              <a:avLst/>
              <a:gdLst/>
              <a:ahLst/>
              <a:cxnLst/>
              <a:rect l="l" t="t" r="r" b="b"/>
              <a:pathLst>
                <a:path w="3155" h="4064" extrusionOk="0">
                  <a:moveTo>
                    <a:pt x="1353" y="1"/>
                  </a:moveTo>
                  <a:cubicBezTo>
                    <a:pt x="1239" y="1"/>
                    <a:pt x="1123" y="18"/>
                    <a:pt x="1009" y="54"/>
                  </a:cubicBezTo>
                  <a:lnTo>
                    <a:pt x="976" y="54"/>
                  </a:lnTo>
                  <a:cubicBezTo>
                    <a:pt x="358" y="249"/>
                    <a:pt x="1" y="900"/>
                    <a:pt x="196" y="1518"/>
                  </a:cubicBezTo>
                  <a:lnTo>
                    <a:pt x="716" y="3241"/>
                  </a:lnTo>
                  <a:cubicBezTo>
                    <a:pt x="851" y="3752"/>
                    <a:pt x="1319" y="4063"/>
                    <a:pt x="1827" y="4063"/>
                  </a:cubicBezTo>
                  <a:cubicBezTo>
                    <a:pt x="1933" y="4063"/>
                    <a:pt x="2040" y="4050"/>
                    <a:pt x="2147" y="4022"/>
                  </a:cubicBezTo>
                  <a:lnTo>
                    <a:pt x="2179" y="4022"/>
                  </a:lnTo>
                  <a:cubicBezTo>
                    <a:pt x="2797" y="3826"/>
                    <a:pt x="3155" y="3176"/>
                    <a:pt x="2960" y="2558"/>
                  </a:cubicBezTo>
                  <a:lnTo>
                    <a:pt x="2440" y="835"/>
                  </a:lnTo>
                  <a:cubicBezTo>
                    <a:pt x="2307" y="331"/>
                    <a:pt x="1851" y="1"/>
                    <a:pt x="1353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-1714825" y="2172025"/>
              <a:ext cx="59350" cy="101375"/>
            </a:xfrm>
            <a:custGeom>
              <a:avLst/>
              <a:gdLst/>
              <a:ahLst/>
              <a:cxnLst/>
              <a:rect l="l" t="t" r="r" b="b"/>
              <a:pathLst>
                <a:path w="2374" h="4055" extrusionOk="0">
                  <a:moveTo>
                    <a:pt x="572" y="1"/>
                  </a:moveTo>
                  <a:cubicBezTo>
                    <a:pt x="458" y="1"/>
                    <a:pt x="342" y="18"/>
                    <a:pt x="228" y="54"/>
                  </a:cubicBezTo>
                  <a:lnTo>
                    <a:pt x="195" y="54"/>
                  </a:lnTo>
                  <a:cubicBezTo>
                    <a:pt x="130" y="54"/>
                    <a:pt x="65" y="87"/>
                    <a:pt x="0" y="119"/>
                  </a:cubicBezTo>
                  <a:cubicBezTo>
                    <a:pt x="260" y="282"/>
                    <a:pt x="488" y="509"/>
                    <a:pt x="585" y="835"/>
                  </a:cubicBezTo>
                  <a:lnTo>
                    <a:pt x="1073" y="2558"/>
                  </a:lnTo>
                  <a:cubicBezTo>
                    <a:pt x="1236" y="3111"/>
                    <a:pt x="1008" y="3664"/>
                    <a:pt x="488" y="3924"/>
                  </a:cubicBezTo>
                  <a:cubicBezTo>
                    <a:pt x="661" y="4011"/>
                    <a:pt x="864" y="4054"/>
                    <a:pt x="1066" y="4054"/>
                  </a:cubicBezTo>
                  <a:cubicBezTo>
                    <a:pt x="1167" y="4054"/>
                    <a:pt x="1268" y="4043"/>
                    <a:pt x="1366" y="4022"/>
                  </a:cubicBezTo>
                  <a:lnTo>
                    <a:pt x="1398" y="4022"/>
                  </a:lnTo>
                  <a:cubicBezTo>
                    <a:pt x="2016" y="3826"/>
                    <a:pt x="2374" y="3176"/>
                    <a:pt x="2179" y="2558"/>
                  </a:cubicBezTo>
                  <a:lnTo>
                    <a:pt x="1659" y="835"/>
                  </a:lnTo>
                  <a:cubicBezTo>
                    <a:pt x="1526" y="331"/>
                    <a:pt x="1070" y="1"/>
                    <a:pt x="57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-1681500" y="2142775"/>
              <a:ext cx="87825" cy="133575"/>
            </a:xfrm>
            <a:custGeom>
              <a:avLst/>
              <a:gdLst/>
              <a:ahLst/>
              <a:cxnLst/>
              <a:rect l="l" t="t" r="r" b="b"/>
              <a:pathLst>
                <a:path w="3513" h="5343" extrusionOk="0">
                  <a:moveTo>
                    <a:pt x="1320" y="0"/>
                  </a:moveTo>
                  <a:cubicBezTo>
                    <a:pt x="1206" y="0"/>
                    <a:pt x="1091" y="17"/>
                    <a:pt x="976" y="53"/>
                  </a:cubicBezTo>
                  <a:cubicBezTo>
                    <a:pt x="358" y="216"/>
                    <a:pt x="0" y="866"/>
                    <a:pt x="195" y="1484"/>
                  </a:cubicBezTo>
                  <a:lnTo>
                    <a:pt x="1074" y="4509"/>
                  </a:lnTo>
                  <a:cubicBezTo>
                    <a:pt x="1232" y="5012"/>
                    <a:pt x="1693" y="5343"/>
                    <a:pt x="2193" y="5343"/>
                  </a:cubicBezTo>
                  <a:cubicBezTo>
                    <a:pt x="2306" y="5343"/>
                    <a:pt x="2422" y="5325"/>
                    <a:pt x="2537" y="5289"/>
                  </a:cubicBezTo>
                  <a:cubicBezTo>
                    <a:pt x="3155" y="5127"/>
                    <a:pt x="3512" y="4476"/>
                    <a:pt x="3350" y="3858"/>
                  </a:cubicBezTo>
                  <a:lnTo>
                    <a:pt x="2439" y="834"/>
                  </a:lnTo>
                  <a:cubicBezTo>
                    <a:pt x="2280" y="331"/>
                    <a:pt x="1820" y="0"/>
                    <a:pt x="1320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-1662000" y="2142300"/>
              <a:ext cx="68325" cy="134125"/>
            </a:xfrm>
            <a:custGeom>
              <a:avLst/>
              <a:gdLst/>
              <a:ahLst/>
              <a:cxnLst/>
              <a:rect l="l" t="t" r="r" b="b"/>
              <a:pathLst>
                <a:path w="2733" h="5365" extrusionOk="0">
                  <a:moveTo>
                    <a:pt x="498" y="1"/>
                  </a:moveTo>
                  <a:cubicBezTo>
                    <a:pt x="398" y="1"/>
                    <a:pt x="297" y="13"/>
                    <a:pt x="196" y="40"/>
                  </a:cubicBezTo>
                  <a:lnTo>
                    <a:pt x="196" y="72"/>
                  </a:lnTo>
                  <a:cubicBezTo>
                    <a:pt x="131" y="72"/>
                    <a:pt x="66" y="105"/>
                    <a:pt x="1" y="138"/>
                  </a:cubicBezTo>
                  <a:cubicBezTo>
                    <a:pt x="261" y="268"/>
                    <a:pt x="489" y="528"/>
                    <a:pt x="554" y="853"/>
                  </a:cubicBezTo>
                  <a:lnTo>
                    <a:pt x="1464" y="3877"/>
                  </a:lnTo>
                  <a:cubicBezTo>
                    <a:pt x="1627" y="4398"/>
                    <a:pt x="1367" y="4983"/>
                    <a:pt x="879" y="5243"/>
                  </a:cubicBezTo>
                  <a:cubicBezTo>
                    <a:pt x="1036" y="5322"/>
                    <a:pt x="1218" y="5365"/>
                    <a:pt x="1401" y="5365"/>
                  </a:cubicBezTo>
                  <a:cubicBezTo>
                    <a:pt x="1521" y="5365"/>
                    <a:pt x="1641" y="5347"/>
                    <a:pt x="1757" y="5308"/>
                  </a:cubicBezTo>
                  <a:cubicBezTo>
                    <a:pt x="2407" y="5146"/>
                    <a:pt x="2732" y="4495"/>
                    <a:pt x="2570" y="3877"/>
                  </a:cubicBezTo>
                  <a:lnTo>
                    <a:pt x="1659" y="853"/>
                  </a:lnTo>
                  <a:cubicBezTo>
                    <a:pt x="1496" y="336"/>
                    <a:pt x="1014" y="1"/>
                    <a:pt x="49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-1753050" y="2007500"/>
              <a:ext cx="324400" cy="560200"/>
            </a:xfrm>
            <a:custGeom>
              <a:avLst/>
              <a:gdLst/>
              <a:ahLst/>
              <a:cxnLst/>
              <a:rect l="l" t="t" r="r" b="b"/>
              <a:pathLst>
                <a:path w="12976" h="22408" extrusionOk="0">
                  <a:moveTo>
                    <a:pt x="8977" y="756"/>
                  </a:moveTo>
                  <a:cubicBezTo>
                    <a:pt x="9075" y="756"/>
                    <a:pt x="9174" y="775"/>
                    <a:pt x="9269" y="814"/>
                  </a:cubicBezTo>
                  <a:cubicBezTo>
                    <a:pt x="9659" y="944"/>
                    <a:pt x="9952" y="1400"/>
                    <a:pt x="9789" y="1887"/>
                  </a:cubicBezTo>
                  <a:lnTo>
                    <a:pt x="9041" y="3904"/>
                  </a:lnTo>
                  <a:lnTo>
                    <a:pt x="8228" y="1204"/>
                  </a:lnTo>
                  <a:cubicBezTo>
                    <a:pt x="8376" y="934"/>
                    <a:pt x="8672" y="756"/>
                    <a:pt x="8977" y="756"/>
                  </a:cubicBezTo>
                  <a:close/>
                  <a:moveTo>
                    <a:pt x="6472" y="5887"/>
                  </a:moveTo>
                  <a:lnTo>
                    <a:pt x="7253" y="8521"/>
                  </a:lnTo>
                  <a:lnTo>
                    <a:pt x="6407" y="8847"/>
                  </a:lnTo>
                  <a:lnTo>
                    <a:pt x="5952" y="7286"/>
                  </a:lnTo>
                  <a:lnTo>
                    <a:pt x="6472" y="5887"/>
                  </a:lnTo>
                  <a:close/>
                  <a:moveTo>
                    <a:pt x="2075" y="6917"/>
                  </a:moveTo>
                  <a:cubicBezTo>
                    <a:pt x="2398" y="6917"/>
                    <a:pt x="2720" y="7099"/>
                    <a:pt x="2862" y="7513"/>
                  </a:cubicBezTo>
                  <a:lnTo>
                    <a:pt x="3383" y="9237"/>
                  </a:lnTo>
                  <a:cubicBezTo>
                    <a:pt x="3513" y="9660"/>
                    <a:pt x="3285" y="10147"/>
                    <a:pt x="2830" y="10277"/>
                  </a:cubicBezTo>
                  <a:cubicBezTo>
                    <a:pt x="2756" y="10302"/>
                    <a:pt x="2677" y="10314"/>
                    <a:pt x="2596" y="10314"/>
                  </a:cubicBezTo>
                  <a:cubicBezTo>
                    <a:pt x="2246" y="10314"/>
                    <a:pt x="1862" y="10094"/>
                    <a:pt x="1757" y="9725"/>
                  </a:cubicBezTo>
                  <a:lnTo>
                    <a:pt x="1236" y="8001"/>
                  </a:lnTo>
                  <a:cubicBezTo>
                    <a:pt x="1099" y="7335"/>
                    <a:pt x="1587" y="6917"/>
                    <a:pt x="2075" y="6917"/>
                  </a:cubicBezTo>
                  <a:close/>
                  <a:moveTo>
                    <a:pt x="4139" y="5724"/>
                  </a:moveTo>
                  <a:cubicBezTo>
                    <a:pt x="4482" y="5724"/>
                    <a:pt x="4896" y="5967"/>
                    <a:pt x="4976" y="6343"/>
                  </a:cubicBezTo>
                  <a:lnTo>
                    <a:pt x="5887" y="9367"/>
                  </a:lnTo>
                  <a:cubicBezTo>
                    <a:pt x="6017" y="9725"/>
                    <a:pt x="5789" y="10277"/>
                    <a:pt x="5334" y="10407"/>
                  </a:cubicBezTo>
                  <a:cubicBezTo>
                    <a:pt x="5261" y="10432"/>
                    <a:pt x="5183" y="10444"/>
                    <a:pt x="5102" y="10444"/>
                  </a:cubicBezTo>
                  <a:cubicBezTo>
                    <a:pt x="4752" y="10444"/>
                    <a:pt x="4367" y="10219"/>
                    <a:pt x="4261" y="9822"/>
                  </a:cubicBezTo>
                  <a:lnTo>
                    <a:pt x="3350" y="6830"/>
                  </a:lnTo>
                  <a:cubicBezTo>
                    <a:pt x="3220" y="6440"/>
                    <a:pt x="3448" y="5887"/>
                    <a:pt x="3936" y="5757"/>
                  </a:cubicBezTo>
                  <a:cubicBezTo>
                    <a:pt x="3998" y="5734"/>
                    <a:pt x="4067" y="5724"/>
                    <a:pt x="4139" y="5724"/>
                  </a:cubicBezTo>
                  <a:close/>
                  <a:moveTo>
                    <a:pt x="10017" y="19513"/>
                  </a:moveTo>
                  <a:cubicBezTo>
                    <a:pt x="10147" y="19513"/>
                    <a:pt x="10277" y="19643"/>
                    <a:pt x="10277" y="19741"/>
                  </a:cubicBezTo>
                  <a:lnTo>
                    <a:pt x="10277" y="21497"/>
                  </a:lnTo>
                  <a:cubicBezTo>
                    <a:pt x="10277" y="21627"/>
                    <a:pt x="10147" y="21724"/>
                    <a:pt x="10017" y="21724"/>
                  </a:cubicBezTo>
                  <a:lnTo>
                    <a:pt x="1041" y="21724"/>
                  </a:lnTo>
                  <a:cubicBezTo>
                    <a:pt x="911" y="21724"/>
                    <a:pt x="814" y="21627"/>
                    <a:pt x="814" y="21497"/>
                  </a:cubicBezTo>
                  <a:lnTo>
                    <a:pt x="814" y="19741"/>
                  </a:lnTo>
                  <a:cubicBezTo>
                    <a:pt x="814" y="19643"/>
                    <a:pt x="911" y="19513"/>
                    <a:pt x="1041" y="19513"/>
                  </a:cubicBezTo>
                  <a:close/>
                  <a:moveTo>
                    <a:pt x="6726" y="0"/>
                  </a:moveTo>
                  <a:cubicBezTo>
                    <a:pt x="6586" y="0"/>
                    <a:pt x="6445" y="21"/>
                    <a:pt x="6309" y="66"/>
                  </a:cubicBezTo>
                  <a:cubicBezTo>
                    <a:pt x="5529" y="294"/>
                    <a:pt x="5074" y="1139"/>
                    <a:pt x="5301" y="1920"/>
                  </a:cubicBezTo>
                  <a:lnTo>
                    <a:pt x="6179" y="4847"/>
                  </a:lnTo>
                  <a:lnTo>
                    <a:pt x="5659" y="6245"/>
                  </a:lnTo>
                  <a:cubicBezTo>
                    <a:pt x="5497" y="5570"/>
                    <a:pt x="4864" y="5074"/>
                    <a:pt x="4189" y="5074"/>
                  </a:cubicBezTo>
                  <a:cubicBezTo>
                    <a:pt x="4051" y="5074"/>
                    <a:pt x="3911" y="5095"/>
                    <a:pt x="3773" y="5139"/>
                  </a:cubicBezTo>
                  <a:cubicBezTo>
                    <a:pt x="3220" y="5302"/>
                    <a:pt x="2765" y="5757"/>
                    <a:pt x="2700" y="6375"/>
                  </a:cubicBezTo>
                  <a:cubicBezTo>
                    <a:pt x="2544" y="6317"/>
                    <a:pt x="2317" y="6270"/>
                    <a:pt x="2084" y="6270"/>
                  </a:cubicBezTo>
                  <a:cubicBezTo>
                    <a:pt x="1928" y="6270"/>
                    <a:pt x="1770" y="6290"/>
                    <a:pt x="1627" y="6343"/>
                  </a:cubicBezTo>
                  <a:cubicBezTo>
                    <a:pt x="1074" y="6505"/>
                    <a:pt x="684" y="6960"/>
                    <a:pt x="586" y="7481"/>
                  </a:cubicBezTo>
                  <a:lnTo>
                    <a:pt x="228" y="8684"/>
                  </a:lnTo>
                  <a:cubicBezTo>
                    <a:pt x="98" y="9204"/>
                    <a:pt x="1" y="9757"/>
                    <a:pt x="1" y="10310"/>
                  </a:cubicBezTo>
                  <a:lnTo>
                    <a:pt x="1" y="13985"/>
                  </a:lnTo>
                  <a:cubicBezTo>
                    <a:pt x="1" y="14602"/>
                    <a:pt x="131" y="15188"/>
                    <a:pt x="358" y="15708"/>
                  </a:cubicBezTo>
                  <a:lnTo>
                    <a:pt x="618" y="16261"/>
                  </a:lnTo>
                  <a:cubicBezTo>
                    <a:pt x="814" y="16716"/>
                    <a:pt x="944" y="17204"/>
                    <a:pt x="944" y="17692"/>
                  </a:cubicBezTo>
                  <a:cubicBezTo>
                    <a:pt x="944" y="17887"/>
                    <a:pt x="1074" y="18017"/>
                    <a:pt x="1269" y="18017"/>
                  </a:cubicBezTo>
                  <a:cubicBezTo>
                    <a:pt x="1431" y="18017"/>
                    <a:pt x="1594" y="17887"/>
                    <a:pt x="1594" y="17692"/>
                  </a:cubicBezTo>
                  <a:cubicBezTo>
                    <a:pt x="1594" y="17106"/>
                    <a:pt x="1464" y="16521"/>
                    <a:pt x="1236" y="16001"/>
                  </a:cubicBezTo>
                  <a:lnTo>
                    <a:pt x="976" y="15448"/>
                  </a:lnTo>
                  <a:cubicBezTo>
                    <a:pt x="781" y="14993"/>
                    <a:pt x="651" y="14505"/>
                    <a:pt x="651" y="13985"/>
                  </a:cubicBezTo>
                  <a:lnTo>
                    <a:pt x="651" y="10310"/>
                  </a:lnTo>
                  <a:cubicBezTo>
                    <a:pt x="651" y="9855"/>
                    <a:pt x="716" y="9399"/>
                    <a:pt x="846" y="8944"/>
                  </a:cubicBezTo>
                  <a:lnTo>
                    <a:pt x="1139" y="9920"/>
                  </a:lnTo>
                  <a:cubicBezTo>
                    <a:pt x="1324" y="10529"/>
                    <a:pt x="1920" y="10966"/>
                    <a:pt x="2574" y="10966"/>
                  </a:cubicBezTo>
                  <a:cubicBezTo>
                    <a:pt x="2723" y="10966"/>
                    <a:pt x="2874" y="10943"/>
                    <a:pt x="3025" y="10895"/>
                  </a:cubicBezTo>
                  <a:cubicBezTo>
                    <a:pt x="3350" y="10830"/>
                    <a:pt x="3610" y="10635"/>
                    <a:pt x="3773" y="10375"/>
                  </a:cubicBezTo>
                  <a:cubicBezTo>
                    <a:pt x="4027" y="10806"/>
                    <a:pt x="4537" y="11099"/>
                    <a:pt x="5058" y="11099"/>
                  </a:cubicBezTo>
                  <a:cubicBezTo>
                    <a:pt x="5205" y="11099"/>
                    <a:pt x="5353" y="11075"/>
                    <a:pt x="5496" y="11025"/>
                  </a:cubicBezTo>
                  <a:cubicBezTo>
                    <a:pt x="5757" y="10960"/>
                    <a:pt x="6017" y="10798"/>
                    <a:pt x="6179" y="10603"/>
                  </a:cubicBezTo>
                  <a:cubicBezTo>
                    <a:pt x="6407" y="10993"/>
                    <a:pt x="6797" y="11220"/>
                    <a:pt x="7253" y="11253"/>
                  </a:cubicBezTo>
                  <a:lnTo>
                    <a:pt x="8358" y="11351"/>
                  </a:lnTo>
                  <a:lnTo>
                    <a:pt x="7220" y="11806"/>
                  </a:lnTo>
                  <a:cubicBezTo>
                    <a:pt x="7090" y="11838"/>
                    <a:pt x="5822" y="12359"/>
                    <a:pt x="5594" y="13529"/>
                  </a:cubicBezTo>
                  <a:cubicBezTo>
                    <a:pt x="5561" y="13692"/>
                    <a:pt x="5659" y="13887"/>
                    <a:pt x="5854" y="13920"/>
                  </a:cubicBezTo>
                  <a:cubicBezTo>
                    <a:pt x="5871" y="13924"/>
                    <a:pt x="5888" y="13926"/>
                    <a:pt x="5906" y="13926"/>
                  </a:cubicBezTo>
                  <a:cubicBezTo>
                    <a:pt x="6032" y="13926"/>
                    <a:pt x="6188" y="13830"/>
                    <a:pt x="6244" y="13659"/>
                  </a:cubicBezTo>
                  <a:cubicBezTo>
                    <a:pt x="6407" y="12846"/>
                    <a:pt x="7415" y="12424"/>
                    <a:pt x="7448" y="12424"/>
                  </a:cubicBezTo>
                  <a:lnTo>
                    <a:pt x="9854" y="11448"/>
                  </a:lnTo>
                  <a:cubicBezTo>
                    <a:pt x="9984" y="11383"/>
                    <a:pt x="10082" y="11285"/>
                    <a:pt x="10082" y="11123"/>
                  </a:cubicBezTo>
                  <a:lnTo>
                    <a:pt x="10082" y="10473"/>
                  </a:lnTo>
                  <a:cubicBezTo>
                    <a:pt x="10082" y="10277"/>
                    <a:pt x="9919" y="10147"/>
                    <a:pt x="9757" y="10147"/>
                  </a:cubicBezTo>
                  <a:cubicBezTo>
                    <a:pt x="9561" y="10147"/>
                    <a:pt x="9399" y="10277"/>
                    <a:pt x="9399" y="10473"/>
                  </a:cubicBezTo>
                  <a:lnTo>
                    <a:pt x="9399" y="10765"/>
                  </a:lnTo>
                  <a:lnTo>
                    <a:pt x="7318" y="10603"/>
                  </a:lnTo>
                  <a:cubicBezTo>
                    <a:pt x="7025" y="10570"/>
                    <a:pt x="6765" y="10407"/>
                    <a:pt x="6667" y="10147"/>
                  </a:cubicBezTo>
                  <a:cubicBezTo>
                    <a:pt x="6505" y="9920"/>
                    <a:pt x="6505" y="9497"/>
                    <a:pt x="6895" y="9367"/>
                  </a:cubicBezTo>
                  <a:lnTo>
                    <a:pt x="9269" y="8521"/>
                  </a:lnTo>
                  <a:cubicBezTo>
                    <a:pt x="9626" y="8391"/>
                    <a:pt x="10017" y="8326"/>
                    <a:pt x="10374" y="8294"/>
                  </a:cubicBezTo>
                  <a:cubicBezTo>
                    <a:pt x="10475" y="8285"/>
                    <a:pt x="10582" y="8277"/>
                    <a:pt x="10689" y="8277"/>
                  </a:cubicBezTo>
                  <a:cubicBezTo>
                    <a:pt x="10995" y="8277"/>
                    <a:pt x="11294" y="8346"/>
                    <a:pt x="11415" y="8684"/>
                  </a:cubicBezTo>
                  <a:lnTo>
                    <a:pt x="12163" y="10830"/>
                  </a:lnTo>
                  <a:cubicBezTo>
                    <a:pt x="12293" y="11188"/>
                    <a:pt x="12261" y="11643"/>
                    <a:pt x="12033" y="11968"/>
                  </a:cubicBezTo>
                  <a:lnTo>
                    <a:pt x="9854" y="15253"/>
                  </a:lnTo>
                  <a:cubicBezTo>
                    <a:pt x="9561" y="15676"/>
                    <a:pt x="9399" y="16163"/>
                    <a:pt x="9399" y="16684"/>
                  </a:cubicBezTo>
                  <a:lnTo>
                    <a:pt x="9399" y="18895"/>
                  </a:lnTo>
                  <a:lnTo>
                    <a:pt x="1041" y="18895"/>
                  </a:lnTo>
                  <a:cubicBezTo>
                    <a:pt x="553" y="18895"/>
                    <a:pt x="131" y="19285"/>
                    <a:pt x="131" y="19773"/>
                  </a:cubicBezTo>
                  <a:lnTo>
                    <a:pt x="131" y="21529"/>
                  </a:lnTo>
                  <a:cubicBezTo>
                    <a:pt x="131" y="22017"/>
                    <a:pt x="553" y="22407"/>
                    <a:pt x="1041" y="22407"/>
                  </a:cubicBezTo>
                  <a:lnTo>
                    <a:pt x="10017" y="22407"/>
                  </a:lnTo>
                  <a:cubicBezTo>
                    <a:pt x="10504" y="22407"/>
                    <a:pt x="10927" y="22017"/>
                    <a:pt x="10927" y="21529"/>
                  </a:cubicBezTo>
                  <a:lnTo>
                    <a:pt x="10927" y="19773"/>
                  </a:lnTo>
                  <a:cubicBezTo>
                    <a:pt x="10927" y="19285"/>
                    <a:pt x="10537" y="18895"/>
                    <a:pt x="10082" y="18895"/>
                  </a:cubicBezTo>
                  <a:lnTo>
                    <a:pt x="10082" y="16684"/>
                  </a:lnTo>
                  <a:cubicBezTo>
                    <a:pt x="10082" y="16294"/>
                    <a:pt x="10179" y="15903"/>
                    <a:pt x="10407" y="15578"/>
                  </a:cubicBezTo>
                  <a:lnTo>
                    <a:pt x="12586" y="12326"/>
                  </a:lnTo>
                  <a:cubicBezTo>
                    <a:pt x="12911" y="11806"/>
                    <a:pt x="12976" y="11155"/>
                    <a:pt x="12781" y="10570"/>
                  </a:cubicBezTo>
                  <a:lnTo>
                    <a:pt x="12033" y="8456"/>
                  </a:lnTo>
                  <a:cubicBezTo>
                    <a:pt x="11845" y="7867"/>
                    <a:pt x="11283" y="7609"/>
                    <a:pt x="10690" y="7609"/>
                  </a:cubicBezTo>
                  <a:cubicBezTo>
                    <a:pt x="10563" y="7609"/>
                    <a:pt x="10435" y="7620"/>
                    <a:pt x="10309" y="7643"/>
                  </a:cubicBezTo>
                  <a:cubicBezTo>
                    <a:pt x="9887" y="7676"/>
                    <a:pt x="9464" y="7773"/>
                    <a:pt x="9074" y="7903"/>
                  </a:cubicBezTo>
                  <a:lnTo>
                    <a:pt x="7903" y="8294"/>
                  </a:lnTo>
                  <a:lnTo>
                    <a:pt x="5919" y="1725"/>
                  </a:lnTo>
                  <a:cubicBezTo>
                    <a:pt x="5789" y="1302"/>
                    <a:pt x="6049" y="814"/>
                    <a:pt x="6505" y="684"/>
                  </a:cubicBezTo>
                  <a:cubicBezTo>
                    <a:pt x="6578" y="660"/>
                    <a:pt x="6656" y="648"/>
                    <a:pt x="6735" y="648"/>
                  </a:cubicBezTo>
                  <a:cubicBezTo>
                    <a:pt x="7077" y="648"/>
                    <a:pt x="7440" y="867"/>
                    <a:pt x="7545" y="1237"/>
                  </a:cubicBezTo>
                  <a:lnTo>
                    <a:pt x="9171" y="6635"/>
                  </a:lnTo>
                  <a:cubicBezTo>
                    <a:pt x="9197" y="6790"/>
                    <a:pt x="9324" y="6883"/>
                    <a:pt x="9457" y="6883"/>
                  </a:cubicBezTo>
                  <a:cubicBezTo>
                    <a:pt x="9492" y="6883"/>
                    <a:pt x="9527" y="6876"/>
                    <a:pt x="9561" y="6863"/>
                  </a:cubicBezTo>
                  <a:cubicBezTo>
                    <a:pt x="9757" y="6798"/>
                    <a:pt x="9854" y="6635"/>
                    <a:pt x="9789" y="6440"/>
                  </a:cubicBezTo>
                  <a:lnTo>
                    <a:pt x="9334" y="4944"/>
                  </a:lnTo>
                  <a:lnTo>
                    <a:pt x="10407" y="2115"/>
                  </a:lnTo>
                  <a:cubicBezTo>
                    <a:pt x="10700" y="1432"/>
                    <a:pt x="10309" y="456"/>
                    <a:pt x="9529" y="196"/>
                  </a:cubicBezTo>
                  <a:cubicBezTo>
                    <a:pt x="9361" y="134"/>
                    <a:pt x="9181" y="101"/>
                    <a:pt x="8998" y="101"/>
                  </a:cubicBezTo>
                  <a:cubicBezTo>
                    <a:pt x="8614" y="101"/>
                    <a:pt x="8222" y="245"/>
                    <a:pt x="7935" y="554"/>
                  </a:cubicBezTo>
                  <a:cubicBezTo>
                    <a:pt x="7661" y="229"/>
                    <a:pt x="7194" y="0"/>
                    <a:pt x="6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-1701025" y="2515475"/>
              <a:ext cx="17925" cy="15800"/>
            </a:xfrm>
            <a:custGeom>
              <a:avLst/>
              <a:gdLst/>
              <a:ahLst/>
              <a:cxnLst/>
              <a:rect l="l" t="t" r="r" b="b"/>
              <a:pathLst>
                <a:path w="717" h="632" extrusionOk="0">
                  <a:moveTo>
                    <a:pt x="335" y="1"/>
                  </a:moveTo>
                  <a:cubicBezTo>
                    <a:pt x="311" y="1"/>
                    <a:pt x="286" y="3"/>
                    <a:pt x="261" y="7"/>
                  </a:cubicBezTo>
                  <a:cubicBezTo>
                    <a:pt x="98" y="39"/>
                    <a:pt x="1" y="202"/>
                    <a:pt x="33" y="397"/>
                  </a:cubicBezTo>
                  <a:cubicBezTo>
                    <a:pt x="62" y="539"/>
                    <a:pt x="213" y="631"/>
                    <a:pt x="359" y="631"/>
                  </a:cubicBezTo>
                  <a:cubicBezTo>
                    <a:pt x="381" y="631"/>
                    <a:pt x="403" y="629"/>
                    <a:pt x="424" y="625"/>
                  </a:cubicBezTo>
                  <a:cubicBezTo>
                    <a:pt x="586" y="592"/>
                    <a:pt x="716" y="430"/>
                    <a:pt x="651" y="235"/>
                  </a:cubicBezTo>
                  <a:cubicBezTo>
                    <a:pt x="623" y="93"/>
                    <a:pt x="496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19"/>
          <p:cNvGrpSpPr/>
          <p:nvPr/>
        </p:nvGrpSpPr>
        <p:grpSpPr>
          <a:xfrm>
            <a:off x="7107943" y="2360534"/>
            <a:ext cx="566911" cy="566911"/>
            <a:chOff x="-1735875" y="2508350"/>
            <a:chExt cx="437094" cy="437094"/>
          </a:xfrm>
        </p:grpSpPr>
        <p:sp>
          <p:nvSpPr>
            <p:cNvPr id="468" name="Google Shape;468;p19"/>
            <p:cNvSpPr/>
            <p:nvPr/>
          </p:nvSpPr>
          <p:spPr>
            <a:xfrm>
              <a:off x="-1608956" y="2732608"/>
              <a:ext cx="94256" cy="125156"/>
            </a:xfrm>
            <a:custGeom>
              <a:avLst/>
              <a:gdLst/>
              <a:ahLst/>
              <a:cxnLst/>
              <a:rect l="l" t="t" r="r" b="b"/>
              <a:pathLst>
                <a:path w="3212" h="4265" extrusionOk="0">
                  <a:moveTo>
                    <a:pt x="1789" y="0"/>
                  </a:moveTo>
                  <a:lnTo>
                    <a:pt x="1" y="488"/>
                  </a:lnTo>
                  <a:cubicBezTo>
                    <a:pt x="586" y="2927"/>
                    <a:pt x="2147" y="3903"/>
                    <a:pt x="2960" y="4260"/>
                  </a:cubicBezTo>
                  <a:cubicBezTo>
                    <a:pt x="2972" y="4263"/>
                    <a:pt x="2983" y="4265"/>
                    <a:pt x="2995" y="4265"/>
                  </a:cubicBezTo>
                  <a:cubicBezTo>
                    <a:pt x="3111" y="4265"/>
                    <a:pt x="3212" y="4122"/>
                    <a:pt x="3123" y="4033"/>
                  </a:cubicBezTo>
                  <a:cubicBezTo>
                    <a:pt x="1822" y="2374"/>
                    <a:pt x="1789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-1641383" y="2635269"/>
              <a:ext cx="248141" cy="141267"/>
            </a:xfrm>
            <a:custGeom>
              <a:avLst/>
              <a:gdLst/>
              <a:ahLst/>
              <a:cxnLst/>
              <a:rect l="l" t="t" r="r" b="b"/>
              <a:pathLst>
                <a:path w="8456" h="4814" extrusionOk="0">
                  <a:moveTo>
                    <a:pt x="1691" y="0"/>
                  </a:moveTo>
                  <a:cubicBezTo>
                    <a:pt x="748" y="0"/>
                    <a:pt x="0" y="748"/>
                    <a:pt x="0" y="1691"/>
                  </a:cubicBezTo>
                  <a:lnTo>
                    <a:pt x="0" y="3090"/>
                  </a:lnTo>
                  <a:cubicBezTo>
                    <a:pt x="0" y="4033"/>
                    <a:pt x="748" y="4813"/>
                    <a:pt x="1691" y="4813"/>
                  </a:cubicBezTo>
                  <a:lnTo>
                    <a:pt x="6764" y="4813"/>
                  </a:lnTo>
                  <a:cubicBezTo>
                    <a:pt x="7707" y="4813"/>
                    <a:pt x="8455" y="4033"/>
                    <a:pt x="8455" y="3090"/>
                  </a:cubicBezTo>
                  <a:lnTo>
                    <a:pt x="8455" y="1691"/>
                  </a:lnTo>
                  <a:cubicBezTo>
                    <a:pt x="8455" y="748"/>
                    <a:pt x="7707" y="0"/>
                    <a:pt x="6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-1476285" y="2635269"/>
              <a:ext cx="83046" cy="141267"/>
            </a:xfrm>
            <a:custGeom>
              <a:avLst/>
              <a:gdLst/>
              <a:ahLst/>
              <a:cxnLst/>
              <a:rect l="l" t="t" r="r" b="b"/>
              <a:pathLst>
                <a:path w="2830" h="4814" extrusionOk="0">
                  <a:moveTo>
                    <a:pt x="0" y="0"/>
                  </a:moveTo>
                  <a:cubicBezTo>
                    <a:pt x="943" y="0"/>
                    <a:pt x="1691" y="748"/>
                    <a:pt x="1691" y="1691"/>
                  </a:cubicBezTo>
                  <a:lnTo>
                    <a:pt x="1691" y="3122"/>
                  </a:lnTo>
                  <a:cubicBezTo>
                    <a:pt x="1691" y="4033"/>
                    <a:pt x="943" y="4813"/>
                    <a:pt x="0" y="4813"/>
                  </a:cubicBezTo>
                  <a:lnTo>
                    <a:pt x="1138" y="4813"/>
                  </a:lnTo>
                  <a:cubicBezTo>
                    <a:pt x="2081" y="4813"/>
                    <a:pt x="2829" y="4033"/>
                    <a:pt x="2829" y="3122"/>
                  </a:cubicBezTo>
                  <a:lnTo>
                    <a:pt x="2829" y="1691"/>
                  </a:lnTo>
                  <a:cubicBezTo>
                    <a:pt x="2829" y="748"/>
                    <a:pt x="2081" y="0"/>
                    <a:pt x="113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-1729184" y="2515011"/>
              <a:ext cx="423742" cy="423742"/>
            </a:xfrm>
            <a:custGeom>
              <a:avLst/>
              <a:gdLst/>
              <a:ahLst/>
              <a:cxnLst/>
              <a:rect l="l" t="t" r="r" b="b"/>
              <a:pathLst>
                <a:path w="14440" h="14440" extrusionOk="0">
                  <a:moveTo>
                    <a:pt x="7220" y="1107"/>
                  </a:moveTo>
                  <a:cubicBezTo>
                    <a:pt x="10602" y="1107"/>
                    <a:pt x="13333" y="3838"/>
                    <a:pt x="13333" y="7220"/>
                  </a:cubicBezTo>
                  <a:cubicBezTo>
                    <a:pt x="13333" y="8716"/>
                    <a:pt x="12781" y="10050"/>
                    <a:pt x="11903" y="11123"/>
                  </a:cubicBezTo>
                  <a:lnTo>
                    <a:pt x="3317" y="2538"/>
                  </a:lnTo>
                  <a:cubicBezTo>
                    <a:pt x="4358" y="1659"/>
                    <a:pt x="5724" y="1107"/>
                    <a:pt x="7220" y="1107"/>
                  </a:cubicBezTo>
                  <a:close/>
                  <a:moveTo>
                    <a:pt x="2504" y="3318"/>
                  </a:moveTo>
                  <a:lnTo>
                    <a:pt x="11122" y="11903"/>
                  </a:lnTo>
                  <a:cubicBezTo>
                    <a:pt x="10049" y="12781"/>
                    <a:pt x="8683" y="13301"/>
                    <a:pt x="7220" y="13301"/>
                  </a:cubicBezTo>
                  <a:cubicBezTo>
                    <a:pt x="3838" y="13301"/>
                    <a:pt x="1106" y="10570"/>
                    <a:pt x="1106" y="7220"/>
                  </a:cubicBezTo>
                  <a:cubicBezTo>
                    <a:pt x="1106" y="5724"/>
                    <a:pt x="1626" y="4391"/>
                    <a:pt x="2504" y="3318"/>
                  </a:cubicBezTo>
                  <a:close/>
                  <a:moveTo>
                    <a:pt x="7220" y="1"/>
                  </a:moveTo>
                  <a:cubicBezTo>
                    <a:pt x="3220" y="1"/>
                    <a:pt x="0" y="3220"/>
                    <a:pt x="0" y="7220"/>
                  </a:cubicBezTo>
                  <a:cubicBezTo>
                    <a:pt x="0" y="11188"/>
                    <a:pt x="3220" y="14440"/>
                    <a:pt x="7220" y="14440"/>
                  </a:cubicBezTo>
                  <a:cubicBezTo>
                    <a:pt x="11220" y="14440"/>
                    <a:pt x="14439" y="11220"/>
                    <a:pt x="14439" y="7220"/>
                  </a:cubicBezTo>
                  <a:cubicBezTo>
                    <a:pt x="14439" y="3220"/>
                    <a:pt x="11220" y="1"/>
                    <a:pt x="7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-1534507" y="2515011"/>
              <a:ext cx="229067" cy="423742"/>
            </a:xfrm>
            <a:custGeom>
              <a:avLst/>
              <a:gdLst/>
              <a:ahLst/>
              <a:cxnLst/>
              <a:rect l="l" t="t" r="r" b="b"/>
              <a:pathLst>
                <a:path w="7806" h="14440" extrusionOk="0">
                  <a:moveTo>
                    <a:pt x="0" y="1"/>
                  </a:moveTo>
                  <a:cubicBezTo>
                    <a:pt x="3480" y="294"/>
                    <a:pt x="6244" y="2960"/>
                    <a:pt x="6634" y="6407"/>
                  </a:cubicBezTo>
                  <a:cubicBezTo>
                    <a:pt x="6667" y="6667"/>
                    <a:pt x="6699" y="6928"/>
                    <a:pt x="6699" y="7220"/>
                  </a:cubicBezTo>
                  <a:cubicBezTo>
                    <a:pt x="6699" y="7480"/>
                    <a:pt x="6667" y="7773"/>
                    <a:pt x="6634" y="8033"/>
                  </a:cubicBezTo>
                  <a:cubicBezTo>
                    <a:pt x="6244" y="11448"/>
                    <a:pt x="3480" y="14147"/>
                    <a:pt x="0" y="14407"/>
                  </a:cubicBezTo>
                  <a:cubicBezTo>
                    <a:pt x="196" y="14440"/>
                    <a:pt x="391" y="14440"/>
                    <a:pt x="586" y="14440"/>
                  </a:cubicBezTo>
                  <a:cubicBezTo>
                    <a:pt x="4586" y="14440"/>
                    <a:pt x="7805" y="11188"/>
                    <a:pt x="7805" y="7220"/>
                  </a:cubicBezTo>
                  <a:cubicBezTo>
                    <a:pt x="7805" y="3220"/>
                    <a:pt x="4586" y="1"/>
                    <a:pt x="58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-1702480" y="2606628"/>
              <a:ext cx="306362" cy="304630"/>
            </a:xfrm>
            <a:custGeom>
              <a:avLst/>
              <a:gdLst/>
              <a:ahLst/>
              <a:cxnLst/>
              <a:rect l="l" t="t" r="r" b="b"/>
              <a:pathLst>
                <a:path w="10440" h="10381" extrusionOk="0">
                  <a:moveTo>
                    <a:pt x="1594" y="1"/>
                  </a:moveTo>
                  <a:cubicBezTo>
                    <a:pt x="1529" y="1"/>
                    <a:pt x="1464" y="33"/>
                    <a:pt x="1432" y="66"/>
                  </a:cubicBezTo>
                  <a:cubicBezTo>
                    <a:pt x="489" y="1204"/>
                    <a:pt x="1" y="2635"/>
                    <a:pt x="1" y="4098"/>
                  </a:cubicBezTo>
                  <a:cubicBezTo>
                    <a:pt x="1" y="5692"/>
                    <a:pt x="586" y="7220"/>
                    <a:pt x="1659" y="8391"/>
                  </a:cubicBezTo>
                  <a:cubicBezTo>
                    <a:pt x="2733" y="9529"/>
                    <a:pt x="4196" y="10245"/>
                    <a:pt x="5789" y="10375"/>
                  </a:cubicBezTo>
                  <a:cubicBezTo>
                    <a:pt x="5920" y="10375"/>
                    <a:pt x="6017" y="10310"/>
                    <a:pt x="6017" y="10179"/>
                  </a:cubicBezTo>
                  <a:cubicBezTo>
                    <a:pt x="6017" y="10049"/>
                    <a:pt x="5920" y="9952"/>
                    <a:pt x="5822" y="9952"/>
                  </a:cubicBezTo>
                  <a:cubicBezTo>
                    <a:pt x="4359" y="9822"/>
                    <a:pt x="2993" y="9171"/>
                    <a:pt x="1985" y="8098"/>
                  </a:cubicBezTo>
                  <a:cubicBezTo>
                    <a:pt x="977" y="6993"/>
                    <a:pt x="424" y="5594"/>
                    <a:pt x="424" y="4098"/>
                  </a:cubicBezTo>
                  <a:cubicBezTo>
                    <a:pt x="424" y="2798"/>
                    <a:pt x="846" y="1562"/>
                    <a:pt x="1627" y="521"/>
                  </a:cubicBezTo>
                  <a:lnTo>
                    <a:pt x="2407" y="1334"/>
                  </a:lnTo>
                  <a:cubicBezTo>
                    <a:pt x="2050" y="1692"/>
                    <a:pt x="1855" y="2147"/>
                    <a:pt x="1855" y="2667"/>
                  </a:cubicBezTo>
                  <a:lnTo>
                    <a:pt x="1855" y="2863"/>
                  </a:lnTo>
                  <a:cubicBezTo>
                    <a:pt x="1855" y="2993"/>
                    <a:pt x="1952" y="3090"/>
                    <a:pt x="2082" y="3090"/>
                  </a:cubicBezTo>
                  <a:cubicBezTo>
                    <a:pt x="2180" y="3090"/>
                    <a:pt x="2277" y="2993"/>
                    <a:pt x="2277" y="2863"/>
                  </a:cubicBezTo>
                  <a:lnTo>
                    <a:pt x="2277" y="2667"/>
                  </a:lnTo>
                  <a:cubicBezTo>
                    <a:pt x="2277" y="2277"/>
                    <a:pt x="2440" y="1920"/>
                    <a:pt x="2733" y="1627"/>
                  </a:cubicBezTo>
                  <a:lnTo>
                    <a:pt x="6635" y="5562"/>
                  </a:lnTo>
                  <a:lnTo>
                    <a:pt x="5107" y="5562"/>
                  </a:lnTo>
                  <a:cubicBezTo>
                    <a:pt x="5009" y="5594"/>
                    <a:pt x="4911" y="5692"/>
                    <a:pt x="4944" y="5822"/>
                  </a:cubicBezTo>
                  <a:cubicBezTo>
                    <a:pt x="5172" y="6765"/>
                    <a:pt x="5497" y="7545"/>
                    <a:pt x="5952" y="8196"/>
                  </a:cubicBezTo>
                  <a:cubicBezTo>
                    <a:pt x="5302" y="7838"/>
                    <a:pt x="4294" y="7123"/>
                    <a:pt x="3708" y="5659"/>
                  </a:cubicBezTo>
                  <a:cubicBezTo>
                    <a:pt x="3708" y="5659"/>
                    <a:pt x="3708" y="5627"/>
                    <a:pt x="3708" y="5627"/>
                  </a:cubicBezTo>
                  <a:lnTo>
                    <a:pt x="3676" y="5627"/>
                  </a:lnTo>
                  <a:cubicBezTo>
                    <a:pt x="3676" y="5627"/>
                    <a:pt x="3676" y="5594"/>
                    <a:pt x="3676" y="5594"/>
                  </a:cubicBezTo>
                  <a:lnTo>
                    <a:pt x="3643" y="5594"/>
                  </a:lnTo>
                  <a:lnTo>
                    <a:pt x="3643" y="5562"/>
                  </a:lnTo>
                  <a:lnTo>
                    <a:pt x="3611" y="5562"/>
                  </a:lnTo>
                  <a:cubicBezTo>
                    <a:pt x="3611" y="5562"/>
                    <a:pt x="3611" y="5562"/>
                    <a:pt x="3578" y="5529"/>
                  </a:cubicBezTo>
                  <a:lnTo>
                    <a:pt x="3546" y="5529"/>
                  </a:lnTo>
                  <a:cubicBezTo>
                    <a:pt x="2830" y="5399"/>
                    <a:pt x="2310" y="4814"/>
                    <a:pt x="2310" y="4066"/>
                  </a:cubicBezTo>
                  <a:lnTo>
                    <a:pt x="2310" y="3871"/>
                  </a:lnTo>
                  <a:cubicBezTo>
                    <a:pt x="2310" y="3741"/>
                    <a:pt x="2212" y="3643"/>
                    <a:pt x="2082" y="3643"/>
                  </a:cubicBezTo>
                  <a:cubicBezTo>
                    <a:pt x="1952" y="3643"/>
                    <a:pt x="1855" y="3741"/>
                    <a:pt x="1855" y="3871"/>
                  </a:cubicBezTo>
                  <a:lnTo>
                    <a:pt x="1855" y="4066"/>
                  </a:lnTo>
                  <a:cubicBezTo>
                    <a:pt x="1855" y="4521"/>
                    <a:pt x="2017" y="4976"/>
                    <a:pt x="2310" y="5334"/>
                  </a:cubicBezTo>
                  <a:cubicBezTo>
                    <a:pt x="2603" y="5627"/>
                    <a:pt x="2960" y="5854"/>
                    <a:pt x="3350" y="5952"/>
                  </a:cubicBezTo>
                  <a:cubicBezTo>
                    <a:pt x="4098" y="7675"/>
                    <a:pt x="5367" y="8423"/>
                    <a:pt x="6082" y="8716"/>
                  </a:cubicBezTo>
                  <a:cubicBezTo>
                    <a:pt x="6115" y="8749"/>
                    <a:pt x="6180" y="8749"/>
                    <a:pt x="6212" y="8749"/>
                  </a:cubicBezTo>
                  <a:cubicBezTo>
                    <a:pt x="6310" y="8749"/>
                    <a:pt x="6440" y="8716"/>
                    <a:pt x="6505" y="8619"/>
                  </a:cubicBezTo>
                  <a:cubicBezTo>
                    <a:pt x="6602" y="8488"/>
                    <a:pt x="6602" y="8326"/>
                    <a:pt x="6505" y="8196"/>
                  </a:cubicBezTo>
                  <a:cubicBezTo>
                    <a:pt x="6017" y="7578"/>
                    <a:pt x="5692" y="6862"/>
                    <a:pt x="5464" y="5984"/>
                  </a:cubicBezTo>
                  <a:lnTo>
                    <a:pt x="7090" y="5984"/>
                  </a:lnTo>
                  <a:lnTo>
                    <a:pt x="9887" y="8781"/>
                  </a:lnTo>
                  <a:cubicBezTo>
                    <a:pt x="8976" y="9432"/>
                    <a:pt x="7936" y="9854"/>
                    <a:pt x="6798" y="9952"/>
                  </a:cubicBezTo>
                  <a:cubicBezTo>
                    <a:pt x="6667" y="9952"/>
                    <a:pt x="6602" y="10049"/>
                    <a:pt x="6602" y="10179"/>
                  </a:cubicBezTo>
                  <a:cubicBezTo>
                    <a:pt x="6602" y="10292"/>
                    <a:pt x="6701" y="10381"/>
                    <a:pt x="6790" y="10381"/>
                  </a:cubicBezTo>
                  <a:cubicBezTo>
                    <a:pt x="6804" y="10381"/>
                    <a:pt x="6817" y="10379"/>
                    <a:pt x="6830" y="10375"/>
                  </a:cubicBezTo>
                  <a:cubicBezTo>
                    <a:pt x="8131" y="10277"/>
                    <a:pt x="9334" y="9789"/>
                    <a:pt x="10342" y="8944"/>
                  </a:cubicBezTo>
                  <a:cubicBezTo>
                    <a:pt x="10407" y="8911"/>
                    <a:pt x="10407" y="8846"/>
                    <a:pt x="10407" y="8781"/>
                  </a:cubicBezTo>
                  <a:cubicBezTo>
                    <a:pt x="10440" y="8749"/>
                    <a:pt x="10407" y="8684"/>
                    <a:pt x="10342" y="8619"/>
                  </a:cubicBezTo>
                  <a:lnTo>
                    <a:pt x="7318" y="5627"/>
                  </a:lnTo>
                  <a:lnTo>
                    <a:pt x="1757" y="66"/>
                  </a:lnTo>
                  <a:cubicBezTo>
                    <a:pt x="1724" y="1"/>
                    <a:pt x="1659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-1735875" y="2508350"/>
              <a:ext cx="437094" cy="437094"/>
            </a:xfrm>
            <a:custGeom>
              <a:avLst/>
              <a:gdLst/>
              <a:ahLst/>
              <a:cxnLst/>
              <a:rect l="l" t="t" r="r" b="b"/>
              <a:pathLst>
                <a:path w="14895" h="14895" extrusionOk="0">
                  <a:moveTo>
                    <a:pt x="7448" y="423"/>
                  </a:moveTo>
                  <a:cubicBezTo>
                    <a:pt x="9334" y="423"/>
                    <a:pt x="11090" y="1171"/>
                    <a:pt x="12391" y="2472"/>
                  </a:cubicBezTo>
                  <a:cubicBezTo>
                    <a:pt x="13724" y="3805"/>
                    <a:pt x="14472" y="5561"/>
                    <a:pt x="14472" y="7447"/>
                  </a:cubicBezTo>
                  <a:cubicBezTo>
                    <a:pt x="14472" y="9301"/>
                    <a:pt x="13724" y="11090"/>
                    <a:pt x="12391" y="12390"/>
                  </a:cubicBezTo>
                  <a:cubicBezTo>
                    <a:pt x="11090" y="13724"/>
                    <a:pt x="9334" y="14439"/>
                    <a:pt x="7448" y="14439"/>
                  </a:cubicBezTo>
                  <a:cubicBezTo>
                    <a:pt x="5562" y="14439"/>
                    <a:pt x="3806" y="13724"/>
                    <a:pt x="2472" y="12390"/>
                  </a:cubicBezTo>
                  <a:cubicBezTo>
                    <a:pt x="1171" y="11057"/>
                    <a:pt x="424" y="9301"/>
                    <a:pt x="424" y="7447"/>
                  </a:cubicBezTo>
                  <a:cubicBezTo>
                    <a:pt x="424" y="5561"/>
                    <a:pt x="1171" y="3805"/>
                    <a:pt x="2472" y="2472"/>
                  </a:cubicBezTo>
                  <a:cubicBezTo>
                    <a:pt x="3806" y="1171"/>
                    <a:pt x="5562" y="423"/>
                    <a:pt x="7448" y="423"/>
                  </a:cubicBezTo>
                  <a:close/>
                  <a:moveTo>
                    <a:pt x="7448" y="0"/>
                  </a:moveTo>
                  <a:cubicBezTo>
                    <a:pt x="5464" y="0"/>
                    <a:pt x="3578" y="781"/>
                    <a:pt x="2180" y="2179"/>
                  </a:cubicBezTo>
                  <a:cubicBezTo>
                    <a:pt x="781" y="3577"/>
                    <a:pt x="1" y="5464"/>
                    <a:pt x="1" y="7447"/>
                  </a:cubicBezTo>
                  <a:cubicBezTo>
                    <a:pt x="1" y="9431"/>
                    <a:pt x="781" y="11317"/>
                    <a:pt x="2180" y="12715"/>
                  </a:cubicBezTo>
                  <a:cubicBezTo>
                    <a:pt x="3578" y="14114"/>
                    <a:pt x="5464" y="14894"/>
                    <a:pt x="7448" y="14894"/>
                  </a:cubicBezTo>
                  <a:cubicBezTo>
                    <a:pt x="9431" y="14894"/>
                    <a:pt x="11318" y="14114"/>
                    <a:pt x="12716" y="12715"/>
                  </a:cubicBezTo>
                  <a:cubicBezTo>
                    <a:pt x="14114" y="11317"/>
                    <a:pt x="14895" y="9431"/>
                    <a:pt x="14895" y="7447"/>
                  </a:cubicBezTo>
                  <a:cubicBezTo>
                    <a:pt x="14895" y="5464"/>
                    <a:pt x="14114" y="3577"/>
                    <a:pt x="12716" y="2179"/>
                  </a:cubicBezTo>
                  <a:cubicBezTo>
                    <a:pt x="11318" y="781"/>
                    <a:pt x="9431" y="0"/>
                    <a:pt x="7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-1638536" y="2541745"/>
              <a:ext cx="306362" cy="305393"/>
            </a:xfrm>
            <a:custGeom>
              <a:avLst/>
              <a:gdLst/>
              <a:ahLst/>
              <a:cxnLst/>
              <a:rect l="l" t="t" r="r" b="b"/>
              <a:pathLst>
                <a:path w="10440" h="10407" extrusionOk="0">
                  <a:moveTo>
                    <a:pt x="4131" y="423"/>
                  </a:moveTo>
                  <a:cubicBezTo>
                    <a:pt x="7383" y="423"/>
                    <a:pt x="10017" y="3057"/>
                    <a:pt x="10017" y="6309"/>
                  </a:cubicBezTo>
                  <a:cubicBezTo>
                    <a:pt x="10017" y="7610"/>
                    <a:pt x="9594" y="8846"/>
                    <a:pt x="8814" y="9886"/>
                  </a:cubicBezTo>
                  <a:lnTo>
                    <a:pt x="7090" y="8163"/>
                  </a:lnTo>
                  <a:cubicBezTo>
                    <a:pt x="7936" y="7968"/>
                    <a:pt x="8586" y="7220"/>
                    <a:pt x="8586" y="6309"/>
                  </a:cubicBezTo>
                  <a:lnTo>
                    <a:pt x="8586" y="4878"/>
                  </a:lnTo>
                  <a:cubicBezTo>
                    <a:pt x="8586" y="3838"/>
                    <a:pt x="7708" y="2960"/>
                    <a:pt x="6667" y="2960"/>
                  </a:cubicBezTo>
                  <a:lnTo>
                    <a:pt x="5464" y="2960"/>
                  </a:lnTo>
                  <a:cubicBezTo>
                    <a:pt x="5334" y="2960"/>
                    <a:pt x="5236" y="3057"/>
                    <a:pt x="5236" y="3187"/>
                  </a:cubicBezTo>
                  <a:cubicBezTo>
                    <a:pt x="5236" y="3318"/>
                    <a:pt x="5334" y="3415"/>
                    <a:pt x="5464" y="3415"/>
                  </a:cubicBezTo>
                  <a:lnTo>
                    <a:pt x="6667" y="3415"/>
                  </a:lnTo>
                  <a:cubicBezTo>
                    <a:pt x="7480" y="3415"/>
                    <a:pt x="8131" y="4065"/>
                    <a:pt x="8131" y="4878"/>
                  </a:cubicBezTo>
                  <a:lnTo>
                    <a:pt x="8131" y="6309"/>
                  </a:lnTo>
                  <a:cubicBezTo>
                    <a:pt x="8131" y="7122"/>
                    <a:pt x="7480" y="7773"/>
                    <a:pt x="6667" y="7773"/>
                  </a:cubicBezTo>
                  <a:lnTo>
                    <a:pt x="2310" y="3415"/>
                  </a:lnTo>
                  <a:lnTo>
                    <a:pt x="4456" y="3415"/>
                  </a:lnTo>
                  <a:cubicBezTo>
                    <a:pt x="4586" y="3415"/>
                    <a:pt x="4684" y="3318"/>
                    <a:pt x="4684" y="3187"/>
                  </a:cubicBezTo>
                  <a:cubicBezTo>
                    <a:pt x="4684" y="3057"/>
                    <a:pt x="4586" y="2960"/>
                    <a:pt x="4456" y="2960"/>
                  </a:cubicBezTo>
                  <a:lnTo>
                    <a:pt x="1887" y="2960"/>
                  </a:lnTo>
                  <a:lnTo>
                    <a:pt x="554" y="1627"/>
                  </a:lnTo>
                  <a:cubicBezTo>
                    <a:pt x="1562" y="846"/>
                    <a:pt x="2830" y="423"/>
                    <a:pt x="4131" y="423"/>
                  </a:cubicBezTo>
                  <a:close/>
                  <a:moveTo>
                    <a:pt x="4131" y="1"/>
                  </a:moveTo>
                  <a:cubicBezTo>
                    <a:pt x="2667" y="1"/>
                    <a:pt x="1204" y="521"/>
                    <a:pt x="98" y="1464"/>
                  </a:cubicBezTo>
                  <a:cubicBezTo>
                    <a:pt x="33" y="1496"/>
                    <a:pt x="1" y="1561"/>
                    <a:pt x="1" y="1627"/>
                  </a:cubicBezTo>
                  <a:cubicBezTo>
                    <a:pt x="1" y="1659"/>
                    <a:pt x="33" y="1724"/>
                    <a:pt x="66" y="1789"/>
                  </a:cubicBezTo>
                  <a:lnTo>
                    <a:pt x="1659" y="3350"/>
                  </a:lnTo>
                  <a:lnTo>
                    <a:pt x="6440" y="8130"/>
                  </a:lnTo>
                  <a:lnTo>
                    <a:pt x="8684" y="10374"/>
                  </a:lnTo>
                  <a:cubicBezTo>
                    <a:pt x="8716" y="10407"/>
                    <a:pt x="8781" y="10407"/>
                    <a:pt x="8814" y="10407"/>
                  </a:cubicBezTo>
                  <a:lnTo>
                    <a:pt x="8846" y="10407"/>
                  </a:lnTo>
                  <a:cubicBezTo>
                    <a:pt x="8879" y="10407"/>
                    <a:pt x="8944" y="10374"/>
                    <a:pt x="8976" y="10342"/>
                  </a:cubicBezTo>
                  <a:cubicBezTo>
                    <a:pt x="9919" y="9204"/>
                    <a:pt x="10440" y="7773"/>
                    <a:pt x="10440" y="6309"/>
                  </a:cubicBezTo>
                  <a:cubicBezTo>
                    <a:pt x="10440" y="4618"/>
                    <a:pt x="9789" y="3025"/>
                    <a:pt x="8586" y="1854"/>
                  </a:cubicBezTo>
                  <a:cubicBezTo>
                    <a:pt x="7415" y="651"/>
                    <a:pt x="5822" y="1"/>
                    <a:pt x="4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0395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0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sp>
        <p:nvSpPr>
          <p:cNvPr id="481" name="Google Shape;481;p20"/>
          <p:cNvSpPr txBox="1"/>
          <p:nvPr/>
        </p:nvSpPr>
        <p:spPr>
          <a:xfrm>
            <a:off x="457200" y="2678331"/>
            <a:ext cx="1869300" cy="3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Listen to their needs</a:t>
            </a:r>
            <a:endParaRPr sz="15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82" name="Google Shape;482;p20"/>
          <p:cNvSpPr txBox="1"/>
          <p:nvPr/>
        </p:nvSpPr>
        <p:spPr>
          <a:xfrm>
            <a:off x="457200" y="3406450"/>
            <a:ext cx="1869300" cy="1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78606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78606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3" name="Google Shape;483;p20"/>
          <p:cNvSpPr txBox="1"/>
          <p:nvPr/>
        </p:nvSpPr>
        <p:spPr>
          <a:xfrm>
            <a:off x="6817500" y="3078831"/>
            <a:ext cx="1869300" cy="39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Set boundaries</a:t>
            </a:r>
            <a:endParaRPr sz="15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84" name="Google Shape;484;p20"/>
          <p:cNvSpPr txBox="1"/>
          <p:nvPr/>
        </p:nvSpPr>
        <p:spPr>
          <a:xfrm flipH="1">
            <a:off x="2577300" y="1364313"/>
            <a:ext cx="1869300" cy="1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78606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 and is terribly hot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78606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p20"/>
          <p:cNvSpPr txBox="1"/>
          <p:nvPr/>
        </p:nvSpPr>
        <p:spPr>
          <a:xfrm>
            <a:off x="4697400" y="2678331"/>
            <a:ext cx="1869300" cy="39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Give them privacy</a:t>
            </a:r>
            <a:endParaRPr sz="15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86" name="Google Shape;486;p20"/>
          <p:cNvSpPr txBox="1"/>
          <p:nvPr/>
        </p:nvSpPr>
        <p:spPr>
          <a:xfrm>
            <a:off x="4697400" y="3406450"/>
            <a:ext cx="1869300" cy="1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78606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78606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fourth-largest planet by diameter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7" name="Google Shape;487;p20"/>
          <p:cNvSpPr txBox="1"/>
          <p:nvPr/>
        </p:nvSpPr>
        <p:spPr>
          <a:xfrm>
            <a:off x="2577300" y="3078831"/>
            <a:ext cx="1869300" cy="3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Express your concern</a:t>
            </a:r>
            <a:endParaRPr sz="15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88" name="Google Shape;488;p20"/>
          <p:cNvSpPr txBox="1"/>
          <p:nvPr/>
        </p:nvSpPr>
        <p:spPr>
          <a:xfrm flipH="1">
            <a:off x="6817500" y="1364313"/>
            <a:ext cx="1869300" cy="1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78606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Sun is the star at the center of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78606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Pluto is considered a dwarf planet, not a full-fledged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9" name="Google Shape;489;p20"/>
          <p:cNvSpPr/>
          <p:nvPr/>
        </p:nvSpPr>
        <p:spPr>
          <a:xfrm>
            <a:off x="950100" y="1457313"/>
            <a:ext cx="883500" cy="883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0" name="Google Shape;490;p20"/>
          <p:cNvSpPr/>
          <p:nvPr/>
        </p:nvSpPr>
        <p:spPr>
          <a:xfrm rot="10800000">
            <a:off x="3070200" y="3765350"/>
            <a:ext cx="883500" cy="883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1" name="Google Shape;491;p20"/>
          <p:cNvSpPr/>
          <p:nvPr/>
        </p:nvSpPr>
        <p:spPr>
          <a:xfrm>
            <a:off x="5190300" y="1457313"/>
            <a:ext cx="883500" cy="883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2" name="Google Shape;492;p20"/>
          <p:cNvSpPr/>
          <p:nvPr/>
        </p:nvSpPr>
        <p:spPr>
          <a:xfrm rot="10800000">
            <a:off x="7310400" y="3765350"/>
            <a:ext cx="883500" cy="883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493" name="Google Shape;493;p20"/>
          <p:cNvCxnSpPr>
            <a:stCxn id="481" idx="3"/>
            <a:endCxn id="487" idx="1"/>
          </p:cNvCxnSpPr>
          <p:nvPr/>
        </p:nvCxnSpPr>
        <p:spPr>
          <a:xfrm>
            <a:off x="2326500" y="2873631"/>
            <a:ext cx="250800" cy="400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4" name="Google Shape;494;p20"/>
          <p:cNvCxnSpPr>
            <a:stCxn id="487" idx="3"/>
            <a:endCxn id="485" idx="1"/>
          </p:cNvCxnSpPr>
          <p:nvPr/>
        </p:nvCxnSpPr>
        <p:spPr>
          <a:xfrm rot="10800000" flipH="1">
            <a:off x="4446600" y="2873631"/>
            <a:ext cx="250800" cy="400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5" name="Google Shape;495;p20"/>
          <p:cNvCxnSpPr>
            <a:stCxn id="485" idx="3"/>
            <a:endCxn id="483" idx="1"/>
          </p:cNvCxnSpPr>
          <p:nvPr/>
        </p:nvCxnSpPr>
        <p:spPr>
          <a:xfrm>
            <a:off x="6566700" y="2873631"/>
            <a:ext cx="250800" cy="400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6" name="Google Shape;496;p20"/>
          <p:cNvCxnSpPr>
            <a:stCxn id="481" idx="0"/>
            <a:endCxn id="489" idx="4"/>
          </p:cNvCxnSpPr>
          <p:nvPr/>
        </p:nvCxnSpPr>
        <p:spPr>
          <a:xfrm rot="10800000">
            <a:off x="1391850" y="2340831"/>
            <a:ext cx="0" cy="33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7" name="Google Shape;497;p20"/>
          <p:cNvCxnSpPr>
            <a:stCxn id="487" idx="2"/>
            <a:endCxn id="490" idx="4"/>
          </p:cNvCxnSpPr>
          <p:nvPr/>
        </p:nvCxnSpPr>
        <p:spPr>
          <a:xfrm>
            <a:off x="3511950" y="3469431"/>
            <a:ext cx="0" cy="29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8" name="Google Shape;498;p20"/>
          <p:cNvCxnSpPr>
            <a:stCxn id="485" idx="0"/>
            <a:endCxn id="491" idx="4"/>
          </p:cNvCxnSpPr>
          <p:nvPr/>
        </p:nvCxnSpPr>
        <p:spPr>
          <a:xfrm rot="10800000">
            <a:off x="5632050" y="2340831"/>
            <a:ext cx="0" cy="33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9" name="Google Shape;499;p20"/>
          <p:cNvCxnSpPr>
            <a:stCxn id="483" idx="2"/>
            <a:endCxn id="492" idx="4"/>
          </p:cNvCxnSpPr>
          <p:nvPr/>
        </p:nvCxnSpPr>
        <p:spPr>
          <a:xfrm>
            <a:off x="7752150" y="3469431"/>
            <a:ext cx="0" cy="29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0" name="Google Shape;500;p20"/>
          <p:cNvCxnSpPr>
            <a:stCxn id="483" idx="0"/>
            <a:endCxn id="488" idx="2"/>
          </p:cNvCxnSpPr>
          <p:nvPr/>
        </p:nvCxnSpPr>
        <p:spPr>
          <a:xfrm rot="10800000">
            <a:off x="7752150" y="2694831"/>
            <a:ext cx="0" cy="384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1" name="Google Shape;501;p20"/>
          <p:cNvCxnSpPr>
            <a:stCxn id="485" idx="2"/>
            <a:endCxn id="486" idx="0"/>
          </p:cNvCxnSpPr>
          <p:nvPr/>
        </p:nvCxnSpPr>
        <p:spPr>
          <a:xfrm>
            <a:off x="5632050" y="3068931"/>
            <a:ext cx="0" cy="33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2" name="Google Shape;502;p20"/>
          <p:cNvCxnSpPr>
            <a:stCxn id="487" idx="0"/>
            <a:endCxn id="484" idx="2"/>
          </p:cNvCxnSpPr>
          <p:nvPr/>
        </p:nvCxnSpPr>
        <p:spPr>
          <a:xfrm rot="10800000">
            <a:off x="3511950" y="2694831"/>
            <a:ext cx="0" cy="384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3" name="Google Shape;503;p20"/>
          <p:cNvCxnSpPr>
            <a:stCxn id="481" idx="2"/>
            <a:endCxn id="482" idx="0"/>
          </p:cNvCxnSpPr>
          <p:nvPr/>
        </p:nvCxnSpPr>
        <p:spPr>
          <a:xfrm>
            <a:off x="1391850" y="3068931"/>
            <a:ext cx="0" cy="33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4" name="Google Shape;504;p20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Ways to cope with typical teen behavior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05" name="Google Shape;505;p20"/>
          <p:cNvGrpSpPr/>
          <p:nvPr/>
        </p:nvGrpSpPr>
        <p:grpSpPr>
          <a:xfrm>
            <a:off x="7540693" y="3978525"/>
            <a:ext cx="422916" cy="457160"/>
            <a:chOff x="9338000" y="3560575"/>
            <a:chExt cx="829573" cy="904193"/>
          </a:xfrm>
        </p:grpSpPr>
        <p:sp>
          <p:nvSpPr>
            <p:cNvPr id="506" name="Google Shape;506;p20"/>
            <p:cNvSpPr/>
            <p:nvPr/>
          </p:nvSpPr>
          <p:spPr>
            <a:xfrm>
              <a:off x="9421445" y="3635816"/>
              <a:ext cx="594357" cy="806825"/>
            </a:xfrm>
            <a:custGeom>
              <a:avLst/>
              <a:gdLst/>
              <a:ahLst/>
              <a:cxnLst/>
              <a:rect l="l" t="t" r="r" b="b"/>
              <a:pathLst>
                <a:path w="15285" h="20749" extrusionOk="0">
                  <a:moveTo>
                    <a:pt x="228" y="1"/>
                  </a:moveTo>
                  <a:lnTo>
                    <a:pt x="0" y="20748"/>
                  </a:lnTo>
                  <a:lnTo>
                    <a:pt x="15285" y="20520"/>
                  </a:lnTo>
                  <a:lnTo>
                    <a:pt x="15285" y="17984"/>
                  </a:lnTo>
                  <a:lnTo>
                    <a:pt x="14992" y="15350"/>
                  </a:lnTo>
                  <a:lnTo>
                    <a:pt x="15285" y="13431"/>
                  </a:lnTo>
                  <a:lnTo>
                    <a:pt x="15285" y="684"/>
                  </a:lnTo>
                  <a:cubicBezTo>
                    <a:pt x="15285" y="326"/>
                    <a:pt x="14992" y="1"/>
                    <a:pt x="14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0"/>
            <p:cNvSpPr/>
            <p:nvPr/>
          </p:nvSpPr>
          <p:spPr>
            <a:xfrm>
              <a:off x="9403753" y="3627611"/>
              <a:ext cx="612050" cy="823234"/>
            </a:xfrm>
            <a:custGeom>
              <a:avLst/>
              <a:gdLst/>
              <a:ahLst/>
              <a:cxnLst/>
              <a:rect l="l" t="t" r="r" b="b"/>
              <a:pathLst>
                <a:path w="15740" h="21171" extrusionOk="0">
                  <a:moveTo>
                    <a:pt x="683" y="0"/>
                  </a:moveTo>
                  <a:cubicBezTo>
                    <a:pt x="325" y="0"/>
                    <a:pt x="0" y="293"/>
                    <a:pt x="0" y="651"/>
                  </a:cubicBezTo>
                  <a:lnTo>
                    <a:pt x="0" y="20487"/>
                  </a:lnTo>
                  <a:cubicBezTo>
                    <a:pt x="0" y="20878"/>
                    <a:pt x="325" y="21170"/>
                    <a:pt x="683" y="21170"/>
                  </a:cubicBezTo>
                  <a:lnTo>
                    <a:pt x="15057" y="21170"/>
                  </a:lnTo>
                  <a:cubicBezTo>
                    <a:pt x="15447" y="21170"/>
                    <a:pt x="15740" y="20878"/>
                    <a:pt x="15740" y="20487"/>
                  </a:cubicBezTo>
                  <a:lnTo>
                    <a:pt x="13723" y="20487"/>
                  </a:lnTo>
                  <a:cubicBezTo>
                    <a:pt x="14081" y="20487"/>
                    <a:pt x="14406" y="20195"/>
                    <a:pt x="14406" y="19805"/>
                  </a:cubicBezTo>
                  <a:lnTo>
                    <a:pt x="14374" y="19122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0"/>
            <p:cNvSpPr/>
            <p:nvPr/>
          </p:nvSpPr>
          <p:spPr>
            <a:xfrm>
              <a:off x="9890580" y="3965204"/>
              <a:ext cx="125210" cy="360425"/>
            </a:xfrm>
            <a:custGeom>
              <a:avLst/>
              <a:gdLst/>
              <a:ahLst/>
              <a:cxnLst/>
              <a:rect l="l" t="t" r="r" b="b"/>
              <a:pathLst>
                <a:path w="3220" h="9269" extrusionOk="0">
                  <a:moveTo>
                    <a:pt x="0" y="1"/>
                  </a:moveTo>
                  <a:lnTo>
                    <a:pt x="3220" y="9269"/>
                  </a:lnTo>
                  <a:lnTo>
                    <a:pt x="3220" y="4716"/>
                  </a:lnTo>
                  <a:lnTo>
                    <a:pt x="1854" y="8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EC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0"/>
            <p:cNvSpPr/>
            <p:nvPr/>
          </p:nvSpPr>
          <p:spPr>
            <a:xfrm>
              <a:off x="9368329" y="3574496"/>
              <a:ext cx="595640" cy="805542"/>
            </a:xfrm>
            <a:custGeom>
              <a:avLst/>
              <a:gdLst/>
              <a:ahLst/>
              <a:cxnLst/>
              <a:rect l="l" t="t" r="r" b="b"/>
              <a:pathLst>
                <a:path w="15318" h="20716" extrusionOk="0">
                  <a:moveTo>
                    <a:pt x="228" y="0"/>
                  </a:moveTo>
                  <a:lnTo>
                    <a:pt x="1" y="20715"/>
                  </a:lnTo>
                  <a:lnTo>
                    <a:pt x="1" y="20715"/>
                  </a:lnTo>
                  <a:lnTo>
                    <a:pt x="15285" y="20488"/>
                  </a:lnTo>
                  <a:lnTo>
                    <a:pt x="15285" y="15415"/>
                  </a:lnTo>
                  <a:lnTo>
                    <a:pt x="14732" y="10569"/>
                  </a:lnTo>
                  <a:lnTo>
                    <a:pt x="15285" y="8716"/>
                  </a:lnTo>
                  <a:lnTo>
                    <a:pt x="15285" y="683"/>
                  </a:lnTo>
                  <a:cubicBezTo>
                    <a:pt x="15317" y="293"/>
                    <a:pt x="14992" y="0"/>
                    <a:pt x="14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0"/>
            <p:cNvSpPr/>
            <p:nvPr/>
          </p:nvSpPr>
          <p:spPr>
            <a:xfrm>
              <a:off x="9888052" y="3841864"/>
              <a:ext cx="75904" cy="332039"/>
            </a:xfrm>
            <a:custGeom>
              <a:avLst/>
              <a:gdLst/>
              <a:ahLst/>
              <a:cxnLst/>
              <a:rect l="l" t="t" r="r" b="b"/>
              <a:pathLst>
                <a:path w="1952" h="8539" extrusionOk="0">
                  <a:moveTo>
                    <a:pt x="309" y="0"/>
                  </a:moveTo>
                  <a:cubicBezTo>
                    <a:pt x="150" y="0"/>
                    <a:pt x="0" y="121"/>
                    <a:pt x="0" y="311"/>
                  </a:cubicBezTo>
                  <a:lnTo>
                    <a:pt x="0" y="2848"/>
                  </a:lnTo>
                  <a:cubicBezTo>
                    <a:pt x="0" y="2978"/>
                    <a:pt x="33" y="3075"/>
                    <a:pt x="65" y="3173"/>
                  </a:cubicBezTo>
                  <a:lnTo>
                    <a:pt x="1951" y="8539"/>
                  </a:lnTo>
                  <a:lnTo>
                    <a:pt x="1951" y="1872"/>
                  </a:lnTo>
                  <a:lnTo>
                    <a:pt x="553" y="116"/>
                  </a:lnTo>
                  <a:cubicBezTo>
                    <a:pt x="484" y="36"/>
                    <a:pt x="396" y="0"/>
                    <a:pt x="30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0"/>
            <p:cNvSpPr/>
            <p:nvPr/>
          </p:nvSpPr>
          <p:spPr>
            <a:xfrm>
              <a:off x="9350637" y="3574496"/>
              <a:ext cx="612050" cy="823234"/>
            </a:xfrm>
            <a:custGeom>
              <a:avLst/>
              <a:gdLst/>
              <a:ahLst/>
              <a:cxnLst/>
              <a:rect l="l" t="t" r="r" b="b"/>
              <a:pathLst>
                <a:path w="15740" h="21171" extrusionOk="0">
                  <a:moveTo>
                    <a:pt x="683" y="0"/>
                  </a:moveTo>
                  <a:cubicBezTo>
                    <a:pt x="326" y="0"/>
                    <a:pt x="0" y="293"/>
                    <a:pt x="0" y="683"/>
                  </a:cubicBezTo>
                  <a:lnTo>
                    <a:pt x="0" y="20488"/>
                  </a:lnTo>
                  <a:cubicBezTo>
                    <a:pt x="0" y="20878"/>
                    <a:pt x="326" y="21171"/>
                    <a:pt x="683" y="21171"/>
                  </a:cubicBezTo>
                  <a:lnTo>
                    <a:pt x="15089" y="21171"/>
                  </a:lnTo>
                  <a:cubicBezTo>
                    <a:pt x="15447" y="21171"/>
                    <a:pt x="15740" y="20878"/>
                    <a:pt x="15740" y="20488"/>
                  </a:cubicBezTo>
                  <a:lnTo>
                    <a:pt x="1366" y="20488"/>
                  </a:lnTo>
                  <a:cubicBezTo>
                    <a:pt x="1008" y="20488"/>
                    <a:pt x="683" y="20195"/>
                    <a:pt x="683" y="19805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9927247" y="3819816"/>
              <a:ext cx="44290" cy="70848"/>
            </a:xfrm>
            <a:custGeom>
              <a:avLst/>
              <a:gdLst/>
              <a:ahLst/>
              <a:cxnLst/>
              <a:rect l="l" t="t" r="r" b="b"/>
              <a:pathLst>
                <a:path w="1139" h="1822" extrusionOk="0">
                  <a:moveTo>
                    <a:pt x="228" y="0"/>
                  </a:moveTo>
                  <a:lnTo>
                    <a:pt x="0" y="846"/>
                  </a:lnTo>
                  <a:lnTo>
                    <a:pt x="228" y="1821"/>
                  </a:lnTo>
                  <a:lnTo>
                    <a:pt x="1139" y="117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9914610" y="3815306"/>
              <a:ext cx="21503" cy="75359"/>
            </a:xfrm>
            <a:custGeom>
              <a:avLst/>
              <a:gdLst/>
              <a:ahLst/>
              <a:cxnLst/>
              <a:rect l="l" t="t" r="r" b="b"/>
              <a:pathLst>
                <a:path w="553" h="1938" extrusionOk="0">
                  <a:moveTo>
                    <a:pt x="309" y="0"/>
                  </a:moveTo>
                  <a:cubicBezTo>
                    <a:pt x="150" y="0"/>
                    <a:pt x="0" y="122"/>
                    <a:pt x="0" y="311"/>
                  </a:cubicBezTo>
                  <a:lnTo>
                    <a:pt x="0" y="1807"/>
                  </a:lnTo>
                  <a:lnTo>
                    <a:pt x="553" y="1937"/>
                  </a:lnTo>
                  <a:lnTo>
                    <a:pt x="553" y="116"/>
                  </a:lnTo>
                  <a:cubicBezTo>
                    <a:pt x="484" y="36"/>
                    <a:pt x="395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9920909" y="3865311"/>
              <a:ext cx="82242" cy="77187"/>
            </a:xfrm>
            <a:custGeom>
              <a:avLst/>
              <a:gdLst/>
              <a:ahLst/>
              <a:cxnLst/>
              <a:rect l="l" t="t" r="r" b="b"/>
              <a:pathLst>
                <a:path w="2115" h="1985" extrusionOk="0">
                  <a:moveTo>
                    <a:pt x="1302" y="1"/>
                  </a:moveTo>
                  <a:lnTo>
                    <a:pt x="391" y="326"/>
                  </a:lnTo>
                  <a:lnTo>
                    <a:pt x="1" y="1432"/>
                  </a:lnTo>
                  <a:cubicBezTo>
                    <a:pt x="1" y="1594"/>
                    <a:pt x="586" y="1985"/>
                    <a:pt x="586" y="1985"/>
                  </a:cubicBezTo>
                  <a:lnTo>
                    <a:pt x="2115" y="1106"/>
                  </a:lnTo>
                  <a:cubicBezTo>
                    <a:pt x="2082" y="1009"/>
                    <a:pt x="2017" y="911"/>
                    <a:pt x="1952" y="814"/>
                  </a:cubicBezTo>
                  <a:lnTo>
                    <a:pt x="1302" y="1"/>
                  </a:lnTo>
                  <a:close/>
                </a:path>
              </a:pathLst>
            </a:custGeom>
            <a:solidFill>
              <a:srgbClr val="E0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9914610" y="3879231"/>
              <a:ext cx="30369" cy="63266"/>
            </a:xfrm>
            <a:custGeom>
              <a:avLst/>
              <a:gdLst/>
              <a:ahLst/>
              <a:cxnLst/>
              <a:rect l="l" t="t" r="r" b="b"/>
              <a:pathLst>
                <a:path w="781" h="1627" extrusionOk="0">
                  <a:moveTo>
                    <a:pt x="553" y="1"/>
                  </a:moveTo>
                  <a:lnTo>
                    <a:pt x="0" y="163"/>
                  </a:lnTo>
                  <a:lnTo>
                    <a:pt x="0" y="1204"/>
                  </a:lnTo>
                  <a:cubicBezTo>
                    <a:pt x="0" y="1334"/>
                    <a:pt x="33" y="1431"/>
                    <a:pt x="65" y="1529"/>
                  </a:cubicBezTo>
                  <a:lnTo>
                    <a:pt x="781" y="1627"/>
                  </a:lnTo>
                  <a:lnTo>
                    <a:pt x="651" y="1334"/>
                  </a:lnTo>
                  <a:cubicBezTo>
                    <a:pt x="618" y="1204"/>
                    <a:pt x="553" y="1009"/>
                    <a:pt x="553" y="846"/>
                  </a:cubicBezTo>
                  <a:lnTo>
                    <a:pt x="553" y="1"/>
                  </a:lnTo>
                  <a:close/>
                </a:path>
              </a:pathLst>
            </a:custGeom>
            <a:solidFill>
              <a:srgbClr val="D8A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9939885" y="3908317"/>
              <a:ext cx="207413" cy="448150"/>
            </a:xfrm>
            <a:custGeom>
              <a:avLst/>
              <a:gdLst/>
              <a:ahLst/>
              <a:cxnLst/>
              <a:rect l="l" t="t" r="r" b="b"/>
              <a:pathLst>
                <a:path w="5334" h="11525" extrusionOk="0">
                  <a:moveTo>
                    <a:pt x="1627" y="0"/>
                  </a:moveTo>
                  <a:lnTo>
                    <a:pt x="1" y="586"/>
                  </a:lnTo>
                  <a:lnTo>
                    <a:pt x="3448" y="11350"/>
                  </a:lnTo>
                  <a:cubicBezTo>
                    <a:pt x="3481" y="11468"/>
                    <a:pt x="3594" y="11525"/>
                    <a:pt x="3763" y="11525"/>
                  </a:cubicBezTo>
                  <a:cubicBezTo>
                    <a:pt x="3919" y="11525"/>
                    <a:pt x="4124" y="11476"/>
                    <a:pt x="4358" y="11382"/>
                  </a:cubicBezTo>
                  <a:cubicBezTo>
                    <a:pt x="5074" y="11122"/>
                    <a:pt x="5334" y="10699"/>
                    <a:pt x="5334" y="10699"/>
                  </a:cubicBezTo>
                  <a:lnTo>
                    <a:pt x="16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9917137" y="3931064"/>
              <a:ext cx="235215" cy="436912"/>
            </a:xfrm>
            <a:custGeom>
              <a:avLst/>
              <a:gdLst/>
              <a:ahLst/>
              <a:cxnLst/>
              <a:rect l="l" t="t" r="r" b="b"/>
              <a:pathLst>
                <a:path w="6049" h="11236" extrusionOk="0">
                  <a:moveTo>
                    <a:pt x="586" y="1"/>
                  </a:moveTo>
                  <a:lnTo>
                    <a:pt x="0" y="196"/>
                  </a:lnTo>
                  <a:lnTo>
                    <a:pt x="3707" y="10862"/>
                  </a:lnTo>
                  <a:cubicBezTo>
                    <a:pt x="3793" y="11099"/>
                    <a:pt x="4078" y="11236"/>
                    <a:pt x="4440" y="11236"/>
                  </a:cubicBezTo>
                  <a:cubicBezTo>
                    <a:pt x="4625" y="11236"/>
                    <a:pt x="4831" y="11200"/>
                    <a:pt x="5041" y="11123"/>
                  </a:cubicBezTo>
                  <a:cubicBezTo>
                    <a:pt x="5659" y="10895"/>
                    <a:pt x="6049" y="10440"/>
                    <a:pt x="5919" y="10114"/>
                  </a:cubicBezTo>
                  <a:lnTo>
                    <a:pt x="5919" y="10114"/>
                  </a:lnTo>
                  <a:cubicBezTo>
                    <a:pt x="5919" y="10114"/>
                    <a:pt x="5724" y="10277"/>
                    <a:pt x="5236" y="10472"/>
                  </a:cubicBezTo>
                  <a:cubicBezTo>
                    <a:pt x="4941" y="10564"/>
                    <a:pt x="4688" y="10625"/>
                    <a:pt x="4513" y="10625"/>
                  </a:cubicBezTo>
                  <a:cubicBezTo>
                    <a:pt x="4378" y="10625"/>
                    <a:pt x="4288" y="10589"/>
                    <a:pt x="4260" y="10505"/>
                  </a:cubicBezTo>
                  <a:lnTo>
                    <a:pt x="5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9338000" y="3560575"/>
              <a:ext cx="829573" cy="904193"/>
            </a:xfrm>
            <a:custGeom>
              <a:avLst/>
              <a:gdLst/>
              <a:ahLst/>
              <a:cxnLst/>
              <a:rect l="l" t="t" r="r" b="b"/>
              <a:pathLst>
                <a:path w="21334" h="23253" extrusionOk="0">
                  <a:moveTo>
                    <a:pt x="4846" y="2830"/>
                  </a:moveTo>
                  <a:cubicBezTo>
                    <a:pt x="4650" y="2830"/>
                    <a:pt x="4520" y="2960"/>
                    <a:pt x="4520" y="3155"/>
                  </a:cubicBezTo>
                  <a:cubicBezTo>
                    <a:pt x="4520" y="3350"/>
                    <a:pt x="4650" y="3513"/>
                    <a:pt x="4846" y="3513"/>
                  </a:cubicBezTo>
                  <a:lnTo>
                    <a:pt x="11577" y="3513"/>
                  </a:lnTo>
                  <a:cubicBezTo>
                    <a:pt x="11740" y="3513"/>
                    <a:pt x="11902" y="3350"/>
                    <a:pt x="11902" y="3155"/>
                  </a:cubicBezTo>
                  <a:cubicBezTo>
                    <a:pt x="11902" y="2960"/>
                    <a:pt x="11740" y="2830"/>
                    <a:pt x="11577" y="2830"/>
                  </a:cubicBezTo>
                  <a:close/>
                  <a:moveTo>
                    <a:pt x="3057" y="6212"/>
                  </a:moveTo>
                  <a:cubicBezTo>
                    <a:pt x="2862" y="6212"/>
                    <a:pt x="2732" y="6374"/>
                    <a:pt x="2732" y="6570"/>
                  </a:cubicBezTo>
                  <a:cubicBezTo>
                    <a:pt x="2732" y="6765"/>
                    <a:pt x="2862" y="6895"/>
                    <a:pt x="3057" y="6895"/>
                  </a:cubicBezTo>
                  <a:lnTo>
                    <a:pt x="9821" y="6895"/>
                  </a:lnTo>
                  <a:cubicBezTo>
                    <a:pt x="10016" y="6895"/>
                    <a:pt x="10146" y="6732"/>
                    <a:pt x="10146" y="6537"/>
                  </a:cubicBezTo>
                  <a:cubicBezTo>
                    <a:pt x="10146" y="6342"/>
                    <a:pt x="10016" y="6212"/>
                    <a:pt x="9821" y="6212"/>
                  </a:cubicBezTo>
                  <a:close/>
                  <a:moveTo>
                    <a:pt x="15187" y="6960"/>
                  </a:moveTo>
                  <a:lnTo>
                    <a:pt x="15740" y="7675"/>
                  </a:lnTo>
                  <a:lnTo>
                    <a:pt x="15187" y="7870"/>
                  </a:lnTo>
                  <a:lnTo>
                    <a:pt x="15187" y="6960"/>
                  </a:lnTo>
                  <a:close/>
                  <a:moveTo>
                    <a:pt x="3057" y="8261"/>
                  </a:moveTo>
                  <a:cubicBezTo>
                    <a:pt x="2862" y="8261"/>
                    <a:pt x="2732" y="8423"/>
                    <a:pt x="2732" y="8618"/>
                  </a:cubicBezTo>
                  <a:cubicBezTo>
                    <a:pt x="2732" y="8781"/>
                    <a:pt x="2862" y="8943"/>
                    <a:pt x="3057" y="8943"/>
                  </a:cubicBezTo>
                  <a:lnTo>
                    <a:pt x="13366" y="8943"/>
                  </a:lnTo>
                  <a:cubicBezTo>
                    <a:pt x="13561" y="8943"/>
                    <a:pt x="13691" y="8781"/>
                    <a:pt x="13691" y="8618"/>
                  </a:cubicBezTo>
                  <a:cubicBezTo>
                    <a:pt x="13691" y="8423"/>
                    <a:pt x="13561" y="8261"/>
                    <a:pt x="13366" y="8261"/>
                  </a:cubicBezTo>
                  <a:close/>
                  <a:moveTo>
                    <a:pt x="16195" y="8261"/>
                  </a:moveTo>
                  <a:lnTo>
                    <a:pt x="16585" y="8781"/>
                  </a:lnTo>
                  <a:lnTo>
                    <a:pt x="15187" y="9269"/>
                  </a:lnTo>
                  <a:lnTo>
                    <a:pt x="15187" y="8586"/>
                  </a:lnTo>
                  <a:lnTo>
                    <a:pt x="16195" y="8261"/>
                  </a:lnTo>
                  <a:close/>
                  <a:moveTo>
                    <a:pt x="3057" y="10309"/>
                  </a:moveTo>
                  <a:cubicBezTo>
                    <a:pt x="2862" y="10309"/>
                    <a:pt x="2732" y="10472"/>
                    <a:pt x="2732" y="10635"/>
                  </a:cubicBezTo>
                  <a:cubicBezTo>
                    <a:pt x="2732" y="10830"/>
                    <a:pt x="2862" y="10992"/>
                    <a:pt x="3057" y="10992"/>
                  </a:cubicBezTo>
                  <a:lnTo>
                    <a:pt x="13366" y="10992"/>
                  </a:lnTo>
                  <a:cubicBezTo>
                    <a:pt x="13561" y="10992"/>
                    <a:pt x="13691" y="10830"/>
                    <a:pt x="13691" y="10635"/>
                  </a:cubicBezTo>
                  <a:cubicBezTo>
                    <a:pt x="13691" y="10472"/>
                    <a:pt x="13561" y="10309"/>
                    <a:pt x="13366" y="10309"/>
                  </a:cubicBezTo>
                  <a:close/>
                  <a:moveTo>
                    <a:pt x="3057" y="12358"/>
                  </a:moveTo>
                  <a:cubicBezTo>
                    <a:pt x="2862" y="12358"/>
                    <a:pt x="2732" y="12488"/>
                    <a:pt x="2732" y="12683"/>
                  </a:cubicBezTo>
                  <a:cubicBezTo>
                    <a:pt x="2732" y="12878"/>
                    <a:pt x="2862" y="13041"/>
                    <a:pt x="3057" y="13041"/>
                  </a:cubicBezTo>
                  <a:lnTo>
                    <a:pt x="12455" y="13041"/>
                  </a:lnTo>
                  <a:cubicBezTo>
                    <a:pt x="12650" y="13041"/>
                    <a:pt x="12780" y="12878"/>
                    <a:pt x="12780" y="12683"/>
                  </a:cubicBezTo>
                  <a:cubicBezTo>
                    <a:pt x="12780" y="12488"/>
                    <a:pt x="12650" y="12358"/>
                    <a:pt x="12455" y="12358"/>
                  </a:cubicBezTo>
                  <a:close/>
                  <a:moveTo>
                    <a:pt x="3057" y="14374"/>
                  </a:moveTo>
                  <a:cubicBezTo>
                    <a:pt x="2862" y="14374"/>
                    <a:pt x="2732" y="14537"/>
                    <a:pt x="2732" y="14732"/>
                  </a:cubicBezTo>
                  <a:cubicBezTo>
                    <a:pt x="2732" y="14927"/>
                    <a:pt x="2862" y="15057"/>
                    <a:pt x="3057" y="15057"/>
                  </a:cubicBezTo>
                  <a:lnTo>
                    <a:pt x="13366" y="15057"/>
                  </a:lnTo>
                  <a:cubicBezTo>
                    <a:pt x="13561" y="15057"/>
                    <a:pt x="13691" y="14927"/>
                    <a:pt x="13691" y="14732"/>
                  </a:cubicBezTo>
                  <a:cubicBezTo>
                    <a:pt x="13691" y="14537"/>
                    <a:pt x="13561" y="14374"/>
                    <a:pt x="13366" y="14374"/>
                  </a:cubicBezTo>
                  <a:close/>
                  <a:moveTo>
                    <a:pt x="3057" y="16423"/>
                  </a:moveTo>
                  <a:cubicBezTo>
                    <a:pt x="2862" y="16423"/>
                    <a:pt x="2732" y="16586"/>
                    <a:pt x="2732" y="16781"/>
                  </a:cubicBezTo>
                  <a:cubicBezTo>
                    <a:pt x="2732" y="16943"/>
                    <a:pt x="2862" y="17106"/>
                    <a:pt x="3057" y="17106"/>
                  </a:cubicBezTo>
                  <a:lnTo>
                    <a:pt x="13366" y="17106"/>
                  </a:lnTo>
                  <a:cubicBezTo>
                    <a:pt x="13561" y="17106"/>
                    <a:pt x="13691" y="16943"/>
                    <a:pt x="13691" y="16781"/>
                  </a:cubicBezTo>
                  <a:cubicBezTo>
                    <a:pt x="13691" y="16586"/>
                    <a:pt x="13561" y="16423"/>
                    <a:pt x="13366" y="16423"/>
                  </a:cubicBezTo>
                  <a:close/>
                  <a:moveTo>
                    <a:pt x="3057" y="18472"/>
                  </a:moveTo>
                  <a:cubicBezTo>
                    <a:pt x="2862" y="18472"/>
                    <a:pt x="2732" y="18634"/>
                    <a:pt x="2732" y="18829"/>
                  </a:cubicBezTo>
                  <a:cubicBezTo>
                    <a:pt x="2732" y="18992"/>
                    <a:pt x="2862" y="19155"/>
                    <a:pt x="3057" y="19155"/>
                  </a:cubicBezTo>
                  <a:lnTo>
                    <a:pt x="13366" y="19155"/>
                  </a:lnTo>
                  <a:cubicBezTo>
                    <a:pt x="13561" y="19155"/>
                    <a:pt x="13691" y="18992"/>
                    <a:pt x="13691" y="18829"/>
                  </a:cubicBezTo>
                  <a:cubicBezTo>
                    <a:pt x="13691" y="18634"/>
                    <a:pt x="13561" y="18472"/>
                    <a:pt x="13366" y="18472"/>
                  </a:cubicBezTo>
                  <a:close/>
                  <a:moveTo>
                    <a:pt x="16910" y="9399"/>
                  </a:moveTo>
                  <a:lnTo>
                    <a:pt x="20520" y="19740"/>
                  </a:lnTo>
                  <a:cubicBezTo>
                    <a:pt x="20553" y="19838"/>
                    <a:pt x="20325" y="20163"/>
                    <a:pt x="19837" y="20325"/>
                  </a:cubicBezTo>
                  <a:cubicBezTo>
                    <a:pt x="19640" y="20399"/>
                    <a:pt x="19466" y="20427"/>
                    <a:pt x="19324" y="20427"/>
                  </a:cubicBezTo>
                  <a:cubicBezTo>
                    <a:pt x="19092" y="20427"/>
                    <a:pt x="18947" y="20353"/>
                    <a:pt x="18927" y="20293"/>
                  </a:cubicBezTo>
                  <a:lnTo>
                    <a:pt x="15317" y="9952"/>
                  </a:lnTo>
                  <a:lnTo>
                    <a:pt x="16910" y="9399"/>
                  </a:lnTo>
                  <a:close/>
                  <a:moveTo>
                    <a:pt x="16423" y="15155"/>
                  </a:moveTo>
                  <a:lnTo>
                    <a:pt x="17106" y="17106"/>
                  </a:lnTo>
                  <a:lnTo>
                    <a:pt x="17106" y="22211"/>
                  </a:lnTo>
                  <a:cubicBezTo>
                    <a:pt x="17106" y="22407"/>
                    <a:pt x="16943" y="22569"/>
                    <a:pt x="16780" y="22569"/>
                  </a:cubicBezTo>
                  <a:lnTo>
                    <a:pt x="2374" y="22569"/>
                  </a:lnTo>
                  <a:cubicBezTo>
                    <a:pt x="2179" y="22569"/>
                    <a:pt x="2049" y="22407"/>
                    <a:pt x="2049" y="22211"/>
                  </a:cubicBezTo>
                  <a:lnTo>
                    <a:pt x="2049" y="21886"/>
                  </a:lnTo>
                  <a:lnTo>
                    <a:pt x="15414" y="21886"/>
                  </a:lnTo>
                  <a:cubicBezTo>
                    <a:pt x="15967" y="21886"/>
                    <a:pt x="16423" y="21398"/>
                    <a:pt x="16423" y="20846"/>
                  </a:cubicBezTo>
                  <a:lnTo>
                    <a:pt x="16423" y="15155"/>
                  </a:lnTo>
                  <a:close/>
                  <a:moveTo>
                    <a:pt x="1008" y="1"/>
                  </a:moveTo>
                  <a:cubicBezTo>
                    <a:pt x="455" y="1"/>
                    <a:pt x="0" y="456"/>
                    <a:pt x="0" y="1041"/>
                  </a:cubicBezTo>
                  <a:lnTo>
                    <a:pt x="0" y="9301"/>
                  </a:lnTo>
                  <a:cubicBezTo>
                    <a:pt x="0" y="9464"/>
                    <a:pt x="163" y="9626"/>
                    <a:pt x="325" y="9626"/>
                  </a:cubicBezTo>
                  <a:cubicBezTo>
                    <a:pt x="520" y="9626"/>
                    <a:pt x="683" y="9464"/>
                    <a:pt x="683" y="9301"/>
                  </a:cubicBezTo>
                  <a:lnTo>
                    <a:pt x="683" y="1041"/>
                  </a:lnTo>
                  <a:cubicBezTo>
                    <a:pt x="683" y="846"/>
                    <a:pt x="846" y="684"/>
                    <a:pt x="1008" y="684"/>
                  </a:cubicBezTo>
                  <a:lnTo>
                    <a:pt x="15414" y="684"/>
                  </a:lnTo>
                  <a:cubicBezTo>
                    <a:pt x="15577" y="684"/>
                    <a:pt x="15740" y="846"/>
                    <a:pt x="15740" y="1041"/>
                  </a:cubicBezTo>
                  <a:lnTo>
                    <a:pt x="15740" y="6602"/>
                  </a:lnTo>
                  <a:lnTo>
                    <a:pt x="15642" y="6472"/>
                  </a:lnTo>
                  <a:cubicBezTo>
                    <a:pt x="15519" y="6300"/>
                    <a:pt x="15321" y="6220"/>
                    <a:pt x="15119" y="6220"/>
                  </a:cubicBezTo>
                  <a:cubicBezTo>
                    <a:pt x="15055" y="6220"/>
                    <a:pt x="14990" y="6229"/>
                    <a:pt x="14927" y="6244"/>
                  </a:cubicBezTo>
                  <a:cubicBezTo>
                    <a:pt x="14667" y="6342"/>
                    <a:pt x="14504" y="6570"/>
                    <a:pt x="14504" y="6862"/>
                  </a:cubicBezTo>
                  <a:lnTo>
                    <a:pt x="14504" y="9399"/>
                  </a:lnTo>
                  <a:cubicBezTo>
                    <a:pt x="14504" y="9561"/>
                    <a:pt x="14536" y="9691"/>
                    <a:pt x="14569" y="9854"/>
                  </a:cubicBezTo>
                  <a:lnTo>
                    <a:pt x="15740" y="13204"/>
                  </a:lnTo>
                  <a:lnTo>
                    <a:pt x="15740" y="20846"/>
                  </a:lnTo>
                  <a:cubicBezTo>
                    <a:pt x="15740" y="21041"/>
                    <a:pt x="15577" y="21203"/>
                    <a:pt x="15414" y="21203"/>
                  </a:cubicBezTo>
                  <a:lnTo>
                    <a:pt x="1008" y="21203"/>
                  </a:lnTo>
                  <a:cubicBezTo>
                    <a:pt x="846" y="21203"/>
                    <a:pt x="683" y="21041"/>
                    <a:pt x="683" y="20846"/>
                  </a:cubicBezTo>
                  <a:lnTo>
                    <a:pt x="683" y="10635"/>
                  </a:lnTo>
                  <a:cubicBezTo>
                    <a:pt x="683" y="10472"/>
                    <a:pt x="520" y="10309"/>
                    <a:pt x="325" y="10309"/>
                  </a:cubicBezTo>
                  <a:cubicBezTo>
                    <a:pt x="163" y="10309"/>
                    <a:pt x="0" y="10472"/>
                    <a:pt x="0" y="10635"/>
                  </a:cubicBezTo>
                  <a:lnTo>
                    <a:pt x="0" y="20846"/>
                  </a:lnTo>
                  <a:cubicBezTo>
                    <a:pt x="0" y="21431"/>
                    <a:pt x="455" y="21886"/>
                    <a:pt x="1008" y="21886"/>
                  </a:cubicBezTo>
                  <a:lnTo>
                    <a:pt x="1366" y="21886"/>
                  </a:lnTo>
                  <a:lnTo>
                    <a:pt x="1366" y="22211"/>
                  </a:lnTo>
                  <a:cubicBezTo>
                    <a:pt x="1366" y="22764"/>
                    <a:pt x="1821" y="23252"/>
                    <a:pt x="2374" y="23252"/>
                  </a:cubicBezTo>
                  <a:lnTo>
                    <a:pt x="16748" y="23252"/>
                  </a:lnTo>
                  <a:cubicBezTo>
                    <a:pt x="17333" y="23252"/>
                    <a:pt x="17788" y="22797"/>
                    <a:pt x="17788" y="22211"/>
                  </a:cubicBezTo>
                  <a:lnTo>
                    <a:pt x="17788" y="19057"/>
                  </a:lnTo>
                  <a:lnTo>
                    <a:pt x="18276" y="20520"/>
                  </a:lnTo>
                  <a:cubicBezTo>
                    <a:pt x="18410" y="20900"/>
                    <a:pt x="18805" y="21111"/>
                    <a:pt x="19303" y="21111"/>
                  </a:cubicBezTo>
                  <a:cubicBezTo>
                    <a:pt x="19530" y="21111"/>
                    <a:pt x="19778" y="21067"/>
                    <a:pt x="20032" y="20976"/>
                  </a:cubicBezTo>
                  <a:cubicBezTo>
                    <a:pt x="20845" y="20683"/>
                    <a:pt x="21333" y="20065"/>
                    <a:pt x="21138" y="19512"/>
                  </a:cubicBezTo>
                  <a:lnTo>
                    <a:pt x="17431" y="8846"/>
                  </a:lnTo>
                  <a:cubicBezTo>
                    <a:pt x="17366" y="8716"/>
                    <a:pt x="17301" y="8586"/>
                    <a:pt x="17203" y="8456"/>
                  </a:cubicBezTo>
                  <a:lnTo>
                    <a:pt x="16423" y="7448"/>
                  </a:lnTo>
                  <a:lnTo>
                    <a:pt x="16423" y="2049"/>
                  </a:lnTo>
                  <a:lnTo>
                    <a:pt x="16748" y="2049"/>
                  </a:lnTo>
                  <a:cubicBezTo>
                    <a:pt x="16943" y="2049"/>
                    <a:pt x="17106" y="2212"/>
                    <a:pt x="17106" y="2407"/>
                  </a:cubicBezTo>
                  <a:lnTo>
                    <a:pt x="17106" y="7252"/>
                  </a:lnTo>
                  <a:cubicBezTo>
                    <a:pt x="17106" y="7415"/>
                    <a:pt x="17268" y="7578"/>
                    <a:pt x="17431" y="7578"/>
                  </a:cubicBezTo>
                  <a:cubicBezTo>
                    <a:pt x="17626" y="7578"/>
                    <a:pt x="17788" y="7415"/>
                    <a:pt x="17788" y="7252"/>
                  </a:cubicBezTo>
                  <a:lnTo>
                    <a:pt x="17788" y="2407"/>
                  </a:lnTo>
                  <a:cubicBezTo>
                    <a:pt x="17788" y="1822"/>
                    <a:pt x="17333" y="1366"/>
                    <a:pt x="16748" y="1366"/>
                  </a:cubicBezTo>
                  <a:lnTo>
                    <a:pt x="16423" y="1366"/>
                  </a:lnTo>
                  <a:lnTo>
                    <a:pt x="16423" y="1041"/>
                  </a:lnTo>
                  <a:cubicBezTo>
                    <a:pt x="16423" y="456"/>
                    <a:pt x="15967" y="1"/>
                    <a:pt x="15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p20"/>
          <p:cNvGrpSpPr/>
          <p:nvPr/>
        </p:nvGrpSpPr>
        <p:grpSpPr>
          <a:xfrm>
            <a:off x="1167729" y="1670473"/>
            <a:ext cx="448234" cy="457212"/>
            <a:chOff x="-1242625" y="2278600"/>
            <a:chExt cx="459350" cy="462625"/>
          </a:xfrm>
        </p:grpSpPr>
        <p:sp>
          <p:nvSpPr>
            <p:cNvPr id="520" name="Google Shape;520;p20"/>
            <p:cNvSpPr/>
            <p:nvPr/>
          </p:nvSpPr>
          <p:spPr>
            <a:xfrm>
              <a:off x="-1098725" y="2383425"/>
              <a:ext cx="170750" cy="255350"/>
            </a:xfrm>
            <a:custGeom>
              <a:avLst/>
              <a:gdLst/>
              <a:ahLst/>
              <a:cxnLst/>
              <a:rect l="l" t="t" r="r" b="b"/>
              <a:pathLst>
                <a:path w="6830" h="10214" extrusionOk="0">
                  <a:moveTo>
                    <a:pt x="3496" y="1"/>
                  </a:moveTo>
                  <a:cubicBezTo>
                    <a:pt x="3458" y="1"/>
                    <a:pt x="3420" y="2"/>
                    <a:pt x="3382" y="3"/>
                  </a:cubicBezTo>
                  <a:cubicBezTo>
                    <a:pt x="1561" y="3"/>
                    <a:pt x="98" y="1466"/>
                    <a:pt x="33" y="3255"/>
                  </a:cubicBezTo>
                  <a:cubicBezTo>
                    <a:pt x="0" y="3743"/>
                    <a:pt x="98" y="4230"/>
                    <a:pt x="260" y="4686"/>
                  </a:cubicBezTo>
                  <a:lnTo>
                    <a:pt x="1171" y="6604"/>
                  </a:lnTo>
                  <a:cubicBezTo>
                    <a:pt x="1301" y="6897"/>
                    <a:pt x="1431" y="7190"/>
                    <a:pt x="1496" y="7515"/>
                  </a:cubicBezTo>
                  <a:cubicBezTo>
                    <a:pt x="1561" y="7840"/>
                    <a:pt x="1594" y="8133"/>
                    <a:pt x="1594" y="8490"/>
                  </a:cubicBezTo>
                  <a:cubicBezTo>
                    <a:pt x="1594" y="8946"/>
                    <a:pt x="1789" y="9401"/>
                    <a:pt x="2114" y="9694"/>
                  </a:cubicBezTo>
                  <a:cubicBezTo>
                    <a:pt x="2407" y="10019"/>
                    <a:pt x="2862" y="10214"/>
                    <a:pt x="3317" y="10214"/>
                  </a:cubicBezTo>
                  <a:cubicBezTo>
                    <a:pt x="4293" y="10214"/>
                    <a:pt x="5073" y="9401"/>
                    <a:pt x="5073" y="8458"/>
                  </a:cubicBezTo>
                  <a:lnTo>
                    <a:pt x="5073" y="6637"/>
                  </a:lnTo>
                  <a:cubicBezTo>
                    <a:pt x="5073" y="6474"/>
                    <a:pt x="5171" y="6312"/>
                    <a:pt x="5301" y="6214"/>
                  </a:cubicBezTo>
                  <a:cubicBezTo>
                    <a:pt x="6212" y="5596"/>
                    <a:pt x="6829" y="4556"/>
                    <a:pt x="6829" y="3385"/>
                  </a:cubicBezTo>
                  <a:cubicBezTo>
                    <a:pt x="6829" y="1537"/>
                    <a:pt x="5331" y="1"/>
                    <a:pt x="3496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-1098725" y="2382675"/>
              <a:ext cx="102450" cy="256100"/>
            </a:xfrm>
            <a:custGeom>
              <a:avLst/>
              <a:gdLst/>
              <a:ahLst/>
              <a:cxnLst/>
              <a:rect l="l" t="t" r="r" b="b"/>
              <a:pathLst>
                <a:path w="4098" h="10244" extrusionOk="0">
                  <a:moveTo>
                    <a:pt x="3382" y="0"/>
                  </a:moveTo>
                  <a:cubicBezTo>
                    <a:pt x="1594" y="33"/>
                    <a:pt x="98" y="1496"/>
                    <a:pt x="33" y="3285"/>
                  </a:cubicBezTo>
                  <a:cubicBezTo>
                    <a:pt x="0" y="3773"/>
                    <a:pt x="98" y="4260"/>
                    <a:pt x="260" y="4683"/>
                  </a:cubicBezTo>
                  <a:lnTo>
                    <a:pt x="1171" y="6602"/>
                  </a:lnTo>
                  <a:cubicBezTo>
                    <a:pt x="1334" y="6927"/>
                    <a:pt x="1431" y="7220"/>
                    <a:pt x="1496" y="7545"/>
                  </a:cubicBezTo>
                  <a:cubicBezTo>
                    <a:pt x="1561" y="7838"/>
                    <a:pt x="1626" y="8163"/>
                    <a:pt x="1626" y="8488"/>
                  </a:cubicBezTo>
                  <a:cubicBezTo>
                    <a:pt x="1626" y="8976"/>
                    <a:pt x="1821" y="9431"/>
                    <a:pt x="2114" y="9724"/>
                  </a:cubicBezTo>
                  <a:cubicBezTo>
                    <a:pt x="2439" y="10049"/>
                    <a:pt x="2862" y="10244"/>
                    <a:pt x="3350" y="10244"/>
                  </a:cubicBezTo>
                  <a:cubicBezTo>
                    <a:pt x="3577" y="10244"/>
                    <a:pt x="3805" y="10179"/>
                    <a:pt x="4000" y="10114"/>
                  </a:cubicBezTo>
                  <a:cubicBezTo>
                    <a:pt x="3773" y="10016"/>
                    <a:pt x="3610" y="9886"/>
                    <a:pt x="3447" y="9724"/>
                  </a:cubicBezTo>
                  <a:cubicBezTo>
                    <a:pt x="3122" y="9431"/>
                    <a:pt x="2927" y="8976"/>
                    <a:pt x="2927" y="8488"/>
                  </a:cubicBezTo>
                  <a:cubicBezTo>
                    <a:pt x="2927" y="8163"/>
                    <a:pt x="2895" y="7838"/>
                    <a:pt x="2829" y="7545"/>
                  </a:cubicBezTo>
                  <a:cubicBezTo>
                    <a:pt x="2764" y="7220"/>
                    <a:pt x="2667" y="6894"/>
                    <a:pt x="2504" y="6602"/>
                  </a:cubicBezTo>
                  <a:lnTo>
                    <a:pt x="1594" y="4683"/>
                  </a:lnTo>
                  <a:cubicBezTo>
                    <a:pt x="1431" y="4260"/>
                    <a:pt x="1334" y="3773"/>
                    <a:pt x="1366" y="3285"/>
                  </a:cubicBezTo>
                  <a:cubicBezTo>
                    <a:pt x="1431" y="1691"/>
                    <a:pt x="2569" y="391"/>
                    <a:pt x="4098" y="65"/>
                  </a:cubicBezTo>
                  <a:cubicBezTo>
                    <a:pt x="3870" y="33"/>
                    <a:pt x="3610" y="0"/>
                    <a:pt x="338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-1105225" y="2376175"/>
              <a:ext cx="183750" cy="269125"/>
            </a:xfrm>
            <a:custGeom>
              <a:avLst/>
              <a:gdLst/>
              <a:ahLst/>
              <a:cxnLst/>
              <a:rect l="l" t="t" r="r" b="b"/>
              <a:pathLst>
                <a:path w="7350" h="10765" extrusionOk="0">
                  <a:moveTo>
                    <a:pt x="3675" y="0"/>
                  </a:moveTo>
                  <a:cubicBezTo>
                    <a:pt x="1659" y="0"/>
                    <a:pt x="0" y="1626"/>
                    <a:pt x="0" y="3675"/>
                  </a:cubicBezTo>
                  <a:cubicBezTo>
                    <a:pt x="0" y="4163"/>
                    <a:pt x="98" y="4618"/>
                    <a:pt x="260" y="5041"/>
                  </a:cubicBezTo>
                  <a:cubicBezTo>
                    <a:pt x="309" y="5161"/>
                    <a:pt x="410" y="5228"/>
                    <a:pt x="513" y="5228"/>
                  </a:cubicBezTo>
                  <a:cubicBezTo>
                    <a:pt x="549" y="5228"/>
                    <a:pt x="584" y="5220"/>
                    <a:pt x="618" y="5203"/>
                  </a:cubicBezTo>
                  <a:cubicBezTo>
                    <a:pt x="781" y="5138"/>
                    <a:pt x="846" y="4976"/>
                    <a:pt x="781" y="4846"/>
                  </a:cubicBezTo>
                  <a:cubicBezTo>
                    <a:pt x="618" y="4488"/>
                    <a:pt x="553" y="4065"/>
                    <a:pt x="553" y="3675"/>
                  </a:cubicBezTo>
                  <a:cubicBezTo>
                    <a:pt x="553" y="1951"/>
                    <a:pt x="1951" y="553"/>
                    <a:pt x="3675" y="553"/>
                  </a:cubicBezTo>
                  <a:cubicBezTo>
                    <a:pt x="5398" y="553"/>
                    <a:pt x="6797" y="1951"/>
                    <a:pt x="6797" y="3675"/>
                  </a:cubicBezTo>
                  <a:cubicBezTo>
                    <a:pt x="6797" y="4813"/>
                    <a:pt x="6179" y="5854"/>
                    <a:pt x="5203" y="6407"/>
                  </a:cubicBezTo>
                  <a:cubicBezTo>
                    <a:pt x="5106" y="6439"/>
                    <a:pt x="5073" y="6537"/>
                    <a:pt x="5073" y="6634"/>
                  </a:cubicBezTo>
                  <a:lnTo>
                    <a:pt x="5073" y="8748"/>
                  </a:lnTo>
                  <a:cubicBezTo>
                    <a:pt x="5073" y="9561"/>
                    <a:pt x="4423" y="10211"/>
                    <a:pt x="3610" y="10211"/>
                  </a:cubicBezTo>
                  <a:cubicBezTo>
                    <a:pt x="2797" y="10211"/>
                    <a:pt x="2146" y="9561"/>
                    <a:pt x="2146" y="8748"/>
                  </a:cubicBezTo>
                  <a:cubicBezTo>
                    <a:pt x="2146" y="8618"/>
                    <a:pt x="2016" y="8488"/>
                    <a:pt x="1854" y="8488"/>
                  </a:cubicBezTo>
                  <a:cubicBezTo>
                    <a:pt x="1724" y="8488"/>
                    <a:pt x="1594" y="8618"/>
                    <a:pt x="1594" y="8748"/>
                  </a:cubicBezTo>
                  <a:cubicBezTo>
                    <a:pt x="1594" y="9854"/>
                    <a:pt x="2504" y="10764"/>
                    <a:pt x="3577" y="10764"/>
                  </a:cubicBezTo>
                  <a:cubicBezTo>
                    <a:pt x="4683" y="10764"/>
                    <a:pt x="5593" y="9854"/>
                    <a:pt x="5593" y="8748"/>
                  </a:cubicBezTo>
                  <a:lnTo>
                    <a:pt x="5593" y="6797"/>
                  </a:lnTo>
                  <a:cubicBezTo>
                    <a:pt x="6667" y="6114"/>
                    <a:pt x="7350" y="4943"/>
                    <a:pt x="7350" y="3675"/>
                  </a:cubicBezTo>
                  <a:cubicBezTo>
                    <a:pt x="7350" y="1626"/>
                    <a:pt x="5691" y="0"/>
                    <a:pt x="3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-1038575" y="2426450"/>
              <a:ext cx="90275" cy="192000"/>
            </a:xfrm>
            <a:custGeom>
              <a:avLst/>
              <a:gdLst/>
              <a:ahLst/>
              <a:cxnLst/>
              <a:rect l="l" t="t" r="r" b="b"/>
              <a:pathLst>
                <a:path w="3611" h="7680" extrusionOk="0">
                  <a:moveTo>
                    <a:pt x="2892" y="1"/>
                  </a:moveTo>
                  <a:cubicBezTo>
                    <a:pt x="2828" y="1"/>
                    <a:pt x="2760" y="25"/>
                    <a:pt x="2700" y="70"/>
                  </a:cubicBezTo>
                  <a:cubicBezTo>
                    <a:pt x="2602" y="135"/>
                    <a:pt x="2570" y="331"/>
                    <a:pt x="2667" y="428"/>
                  </a:cubicBezTo>
                  <a:cubicBezTo>
                    <a:pt x="2927" y="786"/>
                    <a:pt x="3058" y="1209"/>
                    <a:pt x="3058" y="1664"/>
                  </a:cubicBezTo>
                  <a:cubicBezTo>
                    <a:pt x="3058" y="2379"/>
                    <a:pt x="2667" y="3095"/>
                    <a:pt x="2017" y="3452"/>
                  </a:cubicBezTo>
                  <a:lnTo>
                    <a:pt x="1464" y="3745"/>
                  </a:lnTo>
                  <a:cubicBezTo>
                    <a:pt x="1367" y="3810"/>
                    <a:pt x="1334" y="3875"/>
                    <a:pt x="1334" y="3973"/>
                  </a:cubicBezTo>
                  <a:lnTo>
                    <a:pt x="1334" y="6737"/>
                  </a:lnTo>
                  <a:cubicBezTo>
                    <a:pt x="1334" y="6932"/>
                    <a:pt x="1139" y="7127"/>
                    <a:pt x="944" y="7127"/>
                  </a:cubicBezTo>
                  <a:cubicBezTo>
                    <a:pt x="846" y="7127"/>
                    <a:pt x="749" y="7095"/>
                    <a:pt x="684" y="7030"/>
                  </a:cubicBezTo>
                  <a:cubicBezTo>
                    <a:pt x="586" y="6932"/>
                    <a:pt x="554" y="6834"/>
                    <a:pt x="554" y="6737"/>
                  </a:cubicBezTo>
                  <a:lnTo>
                    <a:pt x="554" y="3550"/>
                  </a:lnTo>
                  <a:cubicBezTo>
                    <a:pt x="554" y="3420"/>
                    <a:pt x="651" y="3322"/>
                    <a:pt x="781" y="3322"/>
                  </a:cubicBezTo>
                  <a:lnTo>
                    <a:pt x="1106" y="3322"/>
                  </a:lnTo>
                  <a:cubicBezTo>
                    <a:pt x="1236" y="3322"/>
                    <a:pt x="1367" y="3192"/>
                    <a:pt x="1367" y="3062"/>
                  </a:cubicBezTo>
                  <a:cubicBezTo>
                    <a:pt x="1367" y="2900"/>
                    <a:pt x="1236" y="2770"/>
                    <a:pt x="1106" y="2770"/>
                  </a:cubicBezTo>
                  <a:lnTo>
                    <a:pt x="781" y="2770"/>
                  </a:lnTo>
                  <a:cubicBezTo>
                    <a:pt x="358" y="2770"/>
                    <a:pt x="1" y="3127"/>
                    <a:pt x="1" y="3550"/>
                  </a:cubicBezTo>
                  <a:lnTo>
                    <a:pt x="1" y="6737"/>
                  </a:lnTo>
                  <a:cubicBezTo>
                    <a:pt x="1" y="6997"/>
                    <a:pt x="98" y="7225"/>
                    <a:pt x="293" y="7420"/>
                  </a:cubicBezTo>
                  <a:cubicBezTo>
                    <a:pt x="456" y="7582"/>
                    <a:pt x="684" y="7680"/>
                    <a:pt x="944" y="7680"/>
                  </a:cubicBezTo>
                  <a:lnTo>
                    <a:pt x="976" y="7680"/>
                  </a:lnTo>
                  <a:cubicBezTo>
                    <a:pt x="1464" y="7647"/>
                    <a:pt x="1854" y="7225"/>
                    <a:pt x="1854" y="6737"/>
                  </a:cubicBezTo>
                  <a:lnTo>
                    <a:pt x="1854" y="4135"/>
                  </a:lnTo>
                  <a:lnTo>
                    <a:pt x="2277" y="3908"/>
                  </a:lnTo>
                  <a:cubicBezTo>
                    <a:pt x="3090" y="3452"/>
                    <a:pt x="3610" y="2607"/>
                    <a:pt x="3610" y="1664"/>
                  </a:cubicBezTo>
                  <a:cubicBezTo>
                    <a:pt x="3610" y="1079"/>
                    <a:pt x="3415" y="558"/>
                    <a:pt x="3090" y="103"/>
                  </a:cubicBezTo>
                  <a:cubicBezTo>
                    <a:pt x="3038" y="33"/>
                    <a:pt x="2967" y="1"/>
                    <a:pt x="2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-1077600" y="2403000"/>
              <a:ext cx="95975" cy="71575"/>
            </a:xfrm>
            <a:custGeom>
              <a:avLst/>
              <a:gdLst/>
              <a:ahLst/>
              <a:cxnLst/>
              <a:rect l="l" t="t" r="r" b="b"/>
              <a:pathLst>
                <a:path w="3839" h="2863" extrusionOk="0">
                  <a:moveTo>
                    <a:pt x="2570" y="0"/>
                  </a:moveTo>
                  <a:cubicBezTo>
                    <a:pt x="1139" y="0"/>
                    <a:pt x="1" y="1171"/>
                    <a:pt x="1" y="2602"/>
                  </a:cubicBezTo>
                  <a:cubicBezTo>
                    <a:pt x="1" y="2732"/>
                    <a:pt x="98" y="2862"/>
                    <a:pt x="261" y="2862"/>
                  </a:cubicBezTo>
                  <a:cubicBezTo>
                    <a:pt x="424" y="2862"/>
                    <a:pt x="521" y="2732"/>
                    <a:pt x="521" y="2602"/>
                  </a:cubicBezTo>
                  <a:cubicBezTo>
                    <a:pt x="521" y="1464"/>
                    <a:pt x="1432" y="553"/>
                    <a:pt x="2570" y="553"/>
                  </a:cubicBezTo>
                  <a:cubicBezTo>
                    <a:pt x="2863" y="553"/>
                    <a:pt x="3155" y="618"/>
                    <a:pt x="3415" y="716"/>
                  </a:cubicBezTo>
                  <a:cubicBezTo>
                    <a:pt x="3450" y="733"/>
                    <a:pt x="3487" y="741"/>
                    <a:pt x="3524" y="741"/>
                  </a:cubicBezTo>
                  <a:cubicBezTo>
                    <a:pt x="3626" y="741"/>
                    <a:pt x="3725" y="681"/>
                    <a:pt x="3773" y="586"/>
                  </a:cubicBezTo>
                  <a:cubicBezTo>
                    <a:pt x="3838" y="456"/>
                    <a:pt x="3773" y="293"/>
                    <a:pt x="3643" y="228"/>
                  </a:cubicBezTo>
                  <a:cubicBezTo>
                    <a:pt x="3285" y="98"/>
                    <a:pt x="2928" y="0"/>
                    <a:pt x="2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-1242625" y="2298300"/>
              <a:ext cx="152050" cy="425850"/>
            </a:xfrm>
            <a:custGeom>
              <a:avLst/>
              <a:gdLst/>
              <a:ahLst/>
              <a:cxnLst/>
              <a:rect l="l" t="t" r="r" b="b"/>
              <a:pathLst>
                <a:path w="6082" h="17034" extrusionOk="0">
                  <a:moveTo>
                    <a:pt x="5782" y="0"/>
                  </a:moveTo>
                  <a:cubicBezTo>
                    <a:pt x="5744" y="0"/>
                    <a:pt x="5702" y="8"/>
                    <a:pt x="5659" y="26"/>
                  </a:cubicBezTo>
                  <a:cubicBezTo>
                    <a:pt x="4000" y="709"/>
                    <a:pt x="2602" y="1847"/>
                    <a:pt x="1594" y="3343"/>
                  </a:cubicBezTo>
                  <a:cubicBezTo>
                    <a:pt x="553" y="4871"/>
                    <a:pt x="0" y="6660"/>
                    <a:pt x="0" y="8513"/>
                  </a:cubicBezTo>
                  <a:cubicBezTo>
                    <a:pt x="0" y="10367"/>
                    <a:pt x="521" y="12156"/>
                    <a:pt x="1594" y="13684"/>
                  </a:cubicBezTo>
                  <a:cubicBezTo>
                    <a:pt x="2602" y="15180"/>
                    <a:pt x="4000" y="16318"/>
                    <a:pt x="5659" y="17001"/>
                  </a:cubicBezTo>
                  <a:cubicBezTo>
                    <a:pt x="5691" y="17001"/>
                    <a:pt x="5724" y="17034"/>
                    <a:pt x="5789" y="17034"/>
                  </a:cubicBezTo>
                  <a:cubicBezTo>
                    <a:pt x="5886" y="17034"/>
                    <a:pt x="5984" y="16969"/>
                    <a:pt x="6016" y="16871"/>
                  </a:cubicBezTo>
                  <a:cubicBezTo>
                    <a:pt x="6081" y="16708"/>
                    <a:pt x="6016" y="16578"/>
                    <a:pt x="5886" y="16513"/>
                  </a:cubicBezTo>
                  <a:cubicBezTo>
                    <a:pt x="4325" y="15863"/>
                    <a:pt x="2992" y="14790"/>
                    <a:pt x="2017" y="13359"/>
                  </a:cubicBezTo>
                  <a:cubicBezTo>
                    <a:pt x="1041" y="11928"/>
                    <a:pt x="521" y="10269"/>
                    <a:pt x="521" y="8513"/>
                  </a:cubicBezTo>
                  <a:cubicBezTo>
                    <a:pt x="521" y="6790"/>
                    <a:pt x="1041" y="5099"/>
                    <a:pt x="2017" y="3668"/>
                  </a:cubicBezTo>
                  <a:cubicBezTo>
                    <a:pt x="2992" y="2270"/>
                    <a:pt x="4325" y="1164"/>
                    <a:pt x="5886" y="514"/>
                  </a:cubicBezTo>
                  <a:cubicBezTo>
                    <a:pt x="6016" y="481"/>
                    <a:pt x="6081" y="318"/>
                    <a:pt x="6016" y="156"/>
                  </a:cubicBezTo>
                  <a:cubicBezTo>
                    <a:pt x="5969" y="61"/>
                    <a:pt x="5886" y="0"/>
                    <a:pt x="5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-936125" y="2298300"/>
              <a:ext cx="152850" cy="425850"/>
            </a:xfrm>
            <a:custGeom>
              <a:avLst/>
              <a:gdLst/>
              <a:ahLst/>
              <a:cxnLst/>
              <a:rect l="l" t="t" r="r" b="b"/>
              <a:pathLst>
                <a:path w="6114" h="17034" extrusionOk="0">
                  <a:moveTo>
                    <a:pt x="314" y="0"/>
                  </a:moveTo>
                  <a:cubicBezTo>
                    <a:pt x="213" y="0"/>
                    <a:pt x="113" y="61"/>
                    <a:pt x="65" y="156"/>
                  </a:cubicBezTo>
                  <a:cubicBezTo>
                    <a:pt x="0" y="318"/>
                    <a:pt x="65" y="481"/>
                    <a:pt x="228" y="514"/>
                  </a:cubicBezTo>
                  <a:cubicBezTo>
                    <a:pt x="1789" y="1164"/>
                    <a:pt x="3122" y="2270"/>
                    <a:pt x="4065" y="3668"/>
                  </a:cubicBezTo>
                  <a:cubicBezTo>
                    <a:pt x="5041" y="5099"/>
                    <a:pt x="5561" y="6790"/>
                    <a:pt x="5561" y="8513"/>
                  </a:cubicBezTo>
                  <a:cubicBezTo>
                    <a:pt x="5561" y="10269"/>
                    <a:pt x="5041" y="11928"/>
                    <a:pt x="4065" y="13359"/>
                  </a:cubicBezTo>
                  <a:cubicBezTo>
                    <a:pt x="3122" y="14790"/>
                    <a:pt x="1789" y="15863"/>
                    <a:pt x="228" y="16513"/>
                  </a:cubicBezTo>
                  <a:cubicBezTo>
                    <a:pt x="65" y="16578"/>
                    <a:pt x="0" y="16708"/>
                    <a:pt x="65" y="16871"/>
                  </a:cubicBezTo>
                  <a:cubicBezTo>
                    <a:pt x="98" y="16969"/>
                    <a:pt x="195" y="17034"/>
                    <a:pt x="325" y="17034"/>
                  </a:cubicBezTo>
                  <a:cubicBezTo>
                    <a:pt x="358" y="17034"/>
                    <a:pt x="390" y="17034"/>
                    <a:pt x="423" y="17001"/>
                  </a:cubicBezTo>
                  <a:cubicBezTo>
                    <a:pt x="2081" y="16318"/>
                    <a:pt x="3512" y="15180"/>
                    <a:pt x="4520" y="13684"/>
                  </a:cubicBezTo>
                  <a:cubicBezTo>
                    <a:pt x="5561" y="12156"/>
                    <a:pt x="6114" y="10367"/>
                    <a:pt x="6114" y="8513"/>
                  </a:cubicBezTo>
                  <a:cubicBezTo>
                    <a:pt x="6114" y="6660"/>
                    <a:pt x="5561" y="4871"/>
                    <a:pt x="4520" y="3343"/>
                  </a:cubicBezTo>
                  <a:cubicBezTo>
                    <a:pt x="3480" y="1847"/>
                    <a:pt x="2081" y="709"/>
                    <a:pt x="423" y="26"/>
                  </a:cubicBezTo>
                  <a:cubicBezTo>
                    <a:pt x="388" y="8"/>
                    <a:pt x="351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-1210925" y="2333900"/>
              <a:ext cx="120350" cy="313025"/>
            </a:xfrm>
            <a:custGeom>
              <a:avLst/>
              <a:gdLst/>
              <a:ahLst/>
              <a:cxnLst/>
              <a:rect l="l" t="t" r="r" b="b"/>
              <a:pathLst>
                <a:path w="4814" h="12521" extrusionOk="0">
                  <a:moveTo>
                    <a:pt x="4527" y="0"/>
                  </a:moveTo>
                  <a:cubicBezTo>
                    <a:pt x="4481" y="0"/>
                    <a:pt x="4434" y="11"/>
                    <a:pt x="4391" y="33"/>
                  </a:cubicBezTo>
                  <a:cubicBezTo>
                    <a:pt x="3090" y="651"/>
                    <a:pt x="1984" y="1659"/>
                    <a:pt x="1236" y="2894"/>
                  </a:cubicBezTo>
                  <a:cubicBezTo>
                    <a:pt x="423" y="4130"/>
                    <a:pt x="1" y="5594"/>
                    <a:pt x="1" y="7089"/>
                  </a:cubicBezTo>
                  <a:cubicBezTo>
                    <a:pt x="1" y="9073"/>
                    <a:pt x="749" y="10959"/>
                    <a:pt x="2082" y="12423"/>
                  </a:cubicBezTo>
                  <a:cubicBezTo>
                    <a:pt x="2147" y="12488"/>
                    <a:pt x="2212" y="12520"/>
                    <a:pt x="2277" y="12520"/>
                  </a:cubicBezTo>
                  <a:cubicBezTo>
                    <a:pt x="2342" y="12520"/>
                    <a:pt x="2407" y="12488"/>
                    <a:pt x="2472" y="12455"/>
                  </a:cubicBezTo>
                  <a:cubicBezTo>
                    <a:pt x="2570" y="12358"/>
                    <a:pt x="2602" y="12162"/>
                    <a:pt x="2472" y="12065"/>
                  </a:cubicBezTo>
                  <a:cubicBezTo>
                    <a:pt x="1236" y="10699"/>
                    <a:pt x="553" y="8943"/>
                    <a:pt x="553" y="7089"/>
                  </a:cubicBezTo>
                  <a:cubicBezTo>
                    <a:pt x="553" y="5691"/>
                    <a:pt x="944" y="4358"/>
                    <a:pt x="1692" y="3155"/>
                  </a:cubicBezTo>
                  <a:cubicBezTo>
                    <a:pt x="2407" y="2016"/>
                    <a:pt x="3415" y="1106"/>
                    <a:pt x="4618" y="488"/>
                  </a:cubicBezTo>
                  <a:cubicBezTo>
                    <a:pt x="4748" y="423"/>
                    <a:pt x="4813" y="260"/>
                    <a:pt x="4748" y="130"/>
                  </a:cubicBezTo>
                  <a:cubicBezTo>
                    <a:pt x="4705" y="44"/>
                    <a:pt x="4618" y="0"/>
                    <a:pt x="4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-1140200" y="2653275"/>
              <a:ext cx="49625" cy="35100"/>
            </a:xfrm>
            <a:custGeom>
              <a:avLst/>
              <a:gdLst/>
              <a:ahLst/>
              <a:cxnLst/>
              <a:rect l="l" t="t" r="r" b="b"/>
              <a:pathLst>
                <a:path w="1985" h="1404" extrusionOk="0">
                  <a:moveTo>
                    <a:pt x="291" y="1"/>
                  </a:moveTo>
                  <a:cubicBezTo>
                    <a:pt x="222" y="1"/>
                    <a:pt x="151" y="33"/>
                    <a:pt x="98" y="103"/>
                  </a:cubicBezTo>
                  <a:cubicBezTo>
                    <a:pt x="1" y="200"/>
                    <a:pt x="1" y="396"/>
                    <a:pt x="131" y="461"/>
                  </a:cubicBezTo>
                  <a:cubicBezTo>
                    <a:pt x="554" y="818"/>
                    <a:pt x="1041" y="1144"/>
                    <a:pt x="1562" y="1404"/>
                  </a:cubicBezTo>
                  <a:lnTo>
                    <a:pt x="1659" y="1404"/>
                  </a:lnTo>
                  <a:cubicBezTo>
                    <a:pt x="1757" y="1404"/>
                    <a:pt x="1854" y="1371"/>
                    <a:pt x="1919" y="1274"/>
                  </a:cubicBezTo>
                  <a:cubicBezTo>
                    <a:pt x="1984" y="1144"/>
                    <a:pt x="1919" y="981"/>
                    <a:pt x="1789" y="916"/>
                  </a:cubicBezTo>
                  <a:cubicBezTo>
                    <a:pt x="1334" y="656"/>
                    <a:pt x="879" y="396"/>
                    <a:pt x="456" y="70"/>
                  </a:cubicBezTo>
                  <a:cubicBezTo>
                    <a:pt x="411" y="25"/>
                    <a:pt x="351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-936125" y="2333900"/>
              <a:ext cx="120350" cy="354475"/>
            </a:xfrm>
            <a:custGeom>
              <a:avLst/>
              <a:gdLst/>
              <a:ahLst/>
              <a:cxnLst/>
              <a:rect l="l" t="t" r="r" b="b"/>
              <a:pathLst>
                <a:path w="4814" h="14179" extrusionOk="0">
                  <a:moveTo>
                    <a:pt x="287" y="0"/>
                  </a:moveTo>
                  <a:cubicBezTo>
                    <a:pt x="195" y="0"/>
                    <a:pt x="109" y="44"/>
                    <a:pt x="65" y="130"/>
                  </a:cubicBezTo>
                  <a:cubicBezTo>
                    <a:pt x="0" y="260"/>
                    <a:pt x="65" y="423"/>
                    <a:pt x="195" y="488"/>
                  </a:cubicBezTo>
                  <a:cubicBezTo>
                    <a:pt x="1399" y="1106"/>
                    <a:pt x="2407" y="2016"/>
                    <a:pt x="3155" y="3155"/>
                  </a:cubicBezTo>
                  <a:cubicBezTo>
                    <a:pt x="3903" y="4358"/>
                    <a:pt x="4293" y="5691"/>
                    <a:pt x="4293" y="7089"/>
                  </a:cubicBezTo>
                  <a:cubicBezTo>
                    <a:pt x="4293" y="8488"/>
                    <a:pt x="3903" y="9854"/>
                    <a:pt x="3155" y="11024"/>
                  </a:cubicBezTo>
                  <a:cubicBezTo>
                    <a:pt x="2407" y="12162"/>
                    <a:pt x="1399" y="13073"/>
                    <a:pt x="195" y="13691"/>
                  </a:cubicBezTo>
                  <a:cubicBezTo>
                    <a:pt x="65" y="13756"/>
                    <a:pt x="0" y="13919"/>
                    <a:pt x="65" y="14049"/>
                  </a:cubicBezTo>
                  <a:cubicBezTo>
                    <a:pt x="130" y="14146"/>
                    <a:pt x="228" y="14179"/>
                    <a:pt x="325" y="14179"/>
                  </a:cubicBezTo>
                  <a:lnTo>
                    <a:pt x="423" y="14179"/>
                  </a:lnTo>
                  <a:cubicBezTo>
                    <a:pt x="1724" y="13528"/>
                    <a:pt x="2829" y="12520"/>
                    <a:pt x="3610" y="11317"/>
                  </a:cubicBezTo>
                  <a:cubicBezTo>
                    <a:pt x="4390" y="10049"/>
                    <a:pt x="4813" y="8585"/>
                    <a:pt x="4813" y="7089"/>
                  </a:cubicBezTo>
                  <a:cubicBezTo>
                    <a:pt x="4813" y="5594"/>
                    <a:pt x="4390" y="4130"/>
                    <a:pt x="3610" y="2894"/>
                  </a:cubicBezTo>
                  <a:cubicBezTo>
                    <a:pt x="2829" y="1659"/>
                    <a:pt x="1724" y="651"/>
                    <a:pt x="423" y="33"/>
                  </a:cubicBezTo>
                  <a:cubicBezTo>
                    <a:pt x="380" y="11"/>
                    <a:pt x="333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-1178400" y="2370475"/>
              <a:ext cx="87825" cy="281325"/>
            </a:xfrm>
            <a:custGeom>
              <a:avLst/>
              <a:gdLst/>
              <a:ahLst/>
              <a:cxnLst/>
              <a:rect l="l" t="t" r="r" b="b"/>
              <a:pathLst>
                <a:path w="3513" h="11253" extrusionOk="0">
                  <a:moveTo>
                    <a:pt x="3194" y="1"/>
                  </a:moveTo>
                  <a:cubicBezTo>
                    <a:pt x="3148" y="1"/>
                    <a:pt x="3101" y="11"/>
                    <a:pt x="3057" y="33"/>
                  </a:cubicBezTo>
                  <a:cubicBezTo>
                    <a:pt x="1139" y="1269"/>
                    <a:pt x="0" y="3350"/>
                    <a:pt x="0" y="5626"/>
                  </a:cubicBezTo>
                  <a:cubicBezTo>
                    <a:pt x="0" y="7903"/>
                    <a:pt x="1139" y="9984"/>
                    <a:pt x="3057" y="11220"/>
                  </a:cubicBezTo>
                  <a:cubicBezTo>
                    <a:pt x="3090" y="11252"/>
                    <a:pt x="3155" y="11252"/>
                    <a:pt x="3220" y="11252"/>
                  </a:cubicBezTo>
                  <a:cubicBezTo>
                    <a:pt x="3285" y="11252"/>
                    <a:pt x="3382" y="11220"/>
                    <a:pt x="3447" y="11122"/>
                  </a:cubicBezTo>
                  <a:cubicBezTo>
                    <a:pt x="3512" y="11025"/>
                    <a:pt x="3480" y="10830"/>
                    <a:pt x="3350" y="10765"/>
                  </a:cubicBezTo>
                  <a:cubicBezTo>
                    <a:pt x="1594" y="9626"/>
                    <a:pt x="521" y="7708"/>
                    <a:pt x="521" y="5626"/>
                  </a:cubicBezTo>
                  <a:cubicBezTo>
                    <a:pt x="521" y="3545"/>
                    <a:pt x="1594" y="1627"/>
                    <a:pt x="3350" y="488"/>
                  </a:cubicBezTo>
                  <a:cubicBezTo>
                    <a:pt x="3480" y="423"/>
                    <a:pt x="3512" y="261"/>
                    <a:pt x="3447" y="131"/>
                  </a:cubicBezTo>
                  <a:cubicBezTo>
                    <a:pt x="3382" y="44"/>
                    <a:pt x="3288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-936125" y="2370475"/>
              <a:ext cx="40675" cy="33350"/>
            </a:xfrm>
            <a:custGeom>
              <a:avLst/>
              <a:gdLst/>
              <a:ahLst/>
              <a:cxnLst/>
              <a:rect l="l" t="t" r="r" b="b"/>
              <a:pathLst>
                <a:path w="1627" h="1334" extrusionOk="0">
                  <a:moveTo>
                    <a:pt x="319" y="1"/>
                  </a:moveTo>
                  <a:cubicBezTo>
                    <a:pt x="228" y="1"/>
                    <a:pt x="141" y="44"/>
                    <a:pt x="98" y="131"/>
                  </a:cubicBezTo>
                  <a:cubicBezTo>
                    <a:pt x="0" y="261"/>
                    <a:pt x="33" y="423"/>
                    <a:pt x="163" y="488"/>
                  </a:cubicBezTo>
                  <a:cubicBezTo>
                    <a:pt x="521" y="716"/>
                    <a:pt x="813" y="976"/>
                    <a:pt x="1138" y="1236"/>
                  </a:cubicBezTo>
                  <a:cubicBezTo>
                    <a:pt x="1171" y="1301"/>
                    <a:pt x="1236" y="1334"/>
                    <a:pt x="1301" y="1334"/>
                  </a:cubicBezTo>
                  <a:cubicBezTo>
                    <a:pt x="1399" y="1334"/>
                    <a:pt x="1464" y="1301"/>
                    <a:pt x="1496" y="1236"/>
                  </a:cubicBezTo>
                  <a:cubicBezTo>
                    <a:pt x="1626" y="1139"/>
                    <a:pt x="1594" y="944"/>
                    <a:pt x="1496" y="846"/>
                  </a:cubicBezTo>
                  <a:cubicBezTo>
                    <a:pt x="1171" y="553"/>
                    <a:pt x="813" y="261"/>
                    <a:pt x="455" y="33"/>
                  </a:cubicBezTo>
                  <a:cubicBezTo>
                    <a:pt x="412" y="11"/>
                    <a:pt x="365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-936125" y="2411900"/>
              <a:ext cx="88625" cy="239900"/>
            </a:xfrm>
            <a:custGeom>
              <a:avLst/>
              <a:gdLst/>
              <a:ahLst/>
              <a:cxnLst/>
              <a:rect l="l" t="t" r="r" b="b"/>
              <a:pathLst>
                <a:path w="3545" h="9596" extrusionOk="0">
                  <a:moveTo>
                    <a:pt x="2049" y="1"/>
                  </a:moveTo>
                  <a:cubicBezTo>
                    <a:pt x="2000" y="1"/>
                    <a:pt x="1953" y="12"/>
                    <a:pt x="1919" y="35"/>
                  </a:cubicBezTo>
                  <a:cubicBezTo>
                    <a:pt x="1789" y="132"/>
                    <a:pt x="1756" y="295"/>
                    <a:pt x="1854" y="425"/>
                  </a:cubicBezTo>
                  <a:cubicBezTo>
                    <a:pt x="2602" y="1465"/>
                    <a:pt x="2992" y="2701"/>
                    <a:pt x="2992" y="3969"/>
                  </a:cubicBezTo>
                  <a:cubicBezTo>
                    <a:pt x="2992" y="6051"/>
                    <a:pt x="1919" y="7969"/>
                    <a:pt x="163" y="9108"/>
                  </a:cubicBezTo>
                  <a:cubicBezTo>
                    <a:pt x="33" y="9173"/>
                    <a:pt x="0" y="9368"/>
                    <a:pt x="98" y="9465"/>
                  </a:cubicBezTo>
                  <a:cubicBezTo>
                    <a:pt x="130" y="9563"/>
                    <a:pt x="228" y="9595"/>
                    <a:pt x="325" y="9595"/>
                  </a:cubicBezTo>
                  <a:cubicBezTo>
                    <a:pt x="358" y="9595"/>
                    <a:pt x="423" y="9595"/>
                    <a:pt x="455" y="9563"/>
                  </a:cubicBezTo>
                  <a:cubicBezTo>
                    <a:pt x="2374" y="8327"/>
                    <a:pt x="3545" y="6246"/>
                    <a:pt x="3545" y="3969"/>
                  </a:cubicBezTo>
                  <a:cubicBezTo>
                    <a:pt x="3545" y="2571"/>
                    <a:pt x="3090" y="1238"/>
                    <a:pt x="2277" y="100"/>
                  </a:cubicBezTo>
                  <a:cubicBezTo>
                    <a:pt x="2235" y="37"/>
                    <a:pt x="2138" y="1"/>
                    <a:pt x="2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-1019875" y="2721675"/>
              <a:ext cx="13025" cy="19550"/>
            </a:xfrm>
            <a:custGeom>
              <a:avLst/>
              <a:gdLst/>
              <a:ahLst/>
              <a:cxnLst/>
              <a:rect l="l" t="t" r="r" b="b"/>
              <a:pathLst>
                <a:path w="521" h="782" extrusionOk="0">
                  <a:moveTo>
                    <a:pt x="261" y="1"/>
                  </a:moveTo>
                  <a:cubicBezTo>
                    <a:pt x="98" y="1"/>
                    <a:pt x="1" y="99"/>
                    <a:pt x="1" y="261"/>
                  </a:cubicBezTo>
                  <a:lnTo>
                    <a:pt x="1" y="489"/>
                  </a:lnTo>
                  <a:cubicBezTo>
                    <a:pt x="1" y="651"/>
                    <a:pt x="98" y="781"/>
                    <a:pt x="261" y="781"/>
                  </a:cubicBezTo>
                  <a:cubicBezTo>
                    <a:pt x="423" y="781"/>
                    <a:pt x="521" y="651"/>
                    <a:pt x="521" y="489"/>
                  </a:cubicBezTo>
                  <a:lnTo>
                    <a:pt x="521" y="261"/>
                  </a:lnTo>
                  <a:cubicBezTo>
                    <a:pt x="521" y="99"/>
                    <a:pt x="423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-1019875" y="2690800"/>
              <a:ext cx="13025" cy="19525"/>
            </a:xfrm>
            <a:custGeom>
              <a:avLst/>
              <a:gdLst/>
              <a:ahLst/>
              <a:cxnLst/>
              <a:rect l="l" t="t" r="r" b="b"/>
              <a:pathLst>
                <a:path w="521" h="781" extrusionOk="0">
                  <a:moveTo>
                    <a:pt x="261" y="0"/>
                  </a:moveTo>
                  <a:cubicBezTo>
                    <a:pt x="98" y="0"/>
                    <a:pt x="1" y="130"/>
                    <a:pt x="1" y="293"/>
                  </a:cubicBezTo>
                  <a:lnTo>
                    <a:pt x="1" y="521"/>
                  </a:lnTo>
                  <a:cubicBezTo>
                    <a:pt x="1" y="683"/>
                    <a:pt x="98" y="781"/>
                    <a:pt x="261" y="781"/>
                  </a:cubicBezTo>
                  <a:cubicBezTo>
                    <a:pt x="423" y="781"/>
                    <a:pt x="521" y="683"/>
                    <a:pt x="521" y="521"/>
                  </a:cubicBezTo>
                  <a:lnTo>
                    <a:pt x="521" y="293"/>
                  </a:lnTo>
                  <a:cubicBezTo>
                    <a:pt x="521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-1019875" y="2660725"/>
              <a:ext cx="13025" cy="19525"/>
            </a:xfrm>
            <a:custGeom>
              <a:avLst/>
              <a:gdLst/>
              <a:ahLst/>
              <a:cxnLst/>
              <a:rect l="l" t="t" r="r" b="b"/>
              <a:pathLst>
                <a:path w="521" h="781" extrusionOk="0">
                  <a:moveTo>
                    <a:pt x="261" y="0"/>
                  </a:moveTo>
                  <a:cubicBezTo>
                    <a:pt x="98" y="0"/>
                    <a:pt x="1" y="130"/>
                    <a:pt x="1" y="260"/>
                  </a:cubicBezTo>
                  <a:lnTo>
                    <a:pt x="1" y="520"/>
                  </a:lnTo>
                  <a:cubicBezTo>
                    <a:pt x="1" y="650"/>
                    <a:pt x="98" y="780"/>
                    <a:pt x="261" y="780"/>
                  </a:cubicBezTo>
                  <a:cubicBezTo>
                    <a:pt x="423" y="780"/>
                    <a:pt x="521" y="650"/>
                    <a:pt x="521" y="520"/>
                  </a:cubicBezTo>
                  <a:lnTo>
                    <a:pt x="521" y="260"/>
                  </a:lnTo>
                  <a:cubicBezTo>
                    <a:pt x="521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-1019875" y="2278600"/>
              <a:ext cx="13025" cy="19550"/>
            </a:xfrm>
            <a:custGeom>
              <a:avLst/>
              <a:gdLst/>
              <a:ahLst/>
              <a:cxnLst/>
              <a:rect l="l" t="t" r="r" b="b"/>
              <a:pathLst>
                <a:path w="521" h="782" extrusionOk="0">
                  <a:moveTo>
                    <a:pt x="261" y="1"/>
                  </a:moveTo>
                  <a:cubicBezTo>
                    <a:pt x="98" y="1"/>
                    <a:pt x="1" y="98"/>
                    <a:pt x="1" y="261"/>
                  </a:cubicBezTo>
                  <a:lnTo>
                    <a:pt x="1" y="521"/>
                  </a:lnTo>
                  <a:cubicBezTo>
                    <a:pt x="1" y="651"/>
                    <a:pt x="98" y="781"/>
                    <a:pt x="261" y="781"/>
                  </a:cubicBezTo>
                  <a:cubicBezTo>
                    <a:pt x="423" y="781"/>
                    <a:pt x="521" y="651"/>
                    <a:pt x="521" y="521"/>
                  </a:cubicBezTo>
                  <a:lnTo>
                    <a:pt x="521" y="261"/>
                  </a:lnTo>
                  <a:cubicBezTo>
                    <a:pt x="521" y="98"/>
                    <a:pt x="423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-1019875" y="2308700"/>
              <a:ext cx="13025" cy="19525"/>
            </a:xfrm>
            <a:custGeom>
              <a:avLst/>
              <a:gdLst/>
              <a:ahLst/>
              <a:cxnLst/>
              <a:rect l="l" t="t" r="r" b="b"/>
              <a:pathLst>
                <a:path w="521" h="781" extrusionOk="0">
                  <a:moveTo>
                    <a:pt x="261" y="0"/>
                  </a:moveTo>
                  <a:cubicBezTo>
                    <a:pt x="98" y="0"/>
                    <a:pt x="1" y="130"/>
                    <a:pt x="1" y="260"/>
                  </a:cubicBezTo>
                  <a:lnTo>
                    <a:pt x="1" y="520"/>
                  </a:lnTo>
                  <a:cubicBezTo>
                    <a:pt x="1" y="683"/>
                    <a:pt x="98" y="781"/>
                    <a:pt x="261" y="781"/>
                  </a:cubicBezTo>
                  <a:cubicBezTo>
                    <a:pt x="423" y="781"/>
                    <a:pt x="521" y="650"/>
                    <a:pt x="521" y="520"/>
                  </a:cubicBezTo>
                  <a:lnTo>
                    <a:pt x="521" y="260"/>
                  </a:lnTo>
                  <a:cubicBezTo>
                    <a:pt x="521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-1019875" y="2338775"/>
              <a:ext cx="13025" cy="20350"/>
            </a:xfrm>
            <a:custGeom>
              <a:avLst/>
              <a:gdLst/>
              <a:ahLst/>
              <a:cxnLst/>
              <a:rect l="l" t="t" r="r" b="b"/>
              <a:pathLst>
                <a:path w="521" h="814" extrusionOk="0">
                  <a:moveTo>
                    <a:pt x="261" y="0"/>
                  </a:moveTo>
                  <a:cubicBezTo>
                    <a:pt x="98" y="0"/>
                    <a:pt x="1" y="130"/>
                    <a:pt x="1" y="293"/>
                  </a:cubicBezTo>
                  <a:lnTo>
                    <a:pt x="1" y="521"/>
                  </a:lnTo>
                  <a:cubicBezTo>
                    <a:pt x="1" y="683"/>
                    <a:pt x="98" y="813"/>
                    <a:pt x="261" y="813"/>
                  </a:cubicBezTo>
                  <a:cubicBezTo>
                    <a:pt x="423" y="813"/>
                    <a:pt x="521" y="683"/>
                    <a:pt x="521" y="521"/>
                  </a:cubicBezTo>
                  <a:lnTo>
                    <a:pt x="521" y="293"/>
                  </a:lnTo>
                  <a:cubicBezTo>
                    <a:pt x="521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-1032875" y="2447700"/>
              <a:ext cx="52875" cy="39875"/>
            </a:xfrm>
            <a:custGeom>
              <a:avLst/>
              <a:gdLst/>
              <a:ahLst/>
              <a:cxnLst/>
              <a:rect l="l" t="t" r="r" b="b"/>
              <a:pathLst>
                <a:path w="2115" h="1595" extrusionOk="0">
                  <a:moveTo>
                    <a:pt x="813" y="1"/>
                  </a:moveTo>
                  <a:cubicBezTo>
                    <a:pt x="651" y="1"/>
                    <a:pt x="521" y="131"/>
                    <a:pt x="521" y="261"/>
                  </a:cubicBezTo>
                  <a:cubicBezTo>
                    <a:pt x="521" y="424"/>
                    <a:pt x="651" y="554"/>
                    <a:pt x="813" y="554"/>
                  </a:cubicBezTo>
                  <a:lnTo>
                    <a:pt x="1334" y="554"/>
                  </a:lnTo>
                  <a:cubicBezTo>
                    <a:pt x="1464" y="554"/>
                    <a:pt x="1561" y="651"/>
                    <a:pt x="1561" y="814"/>
                  </a:cubicBezTo>
                  <a:cubicBezTo>
                    <a:pt x="1561" y="944"/>
                    <a:pt x="1464" y="1042"/>
                    <a:pt x="1334" y="1042"/>
                  </a:cubicBezTo>
                  <a:lnTo>
                    <a:pt x="553" y="1042"/>
                  </a:lnTo>
                  <a:cubicBezTo>
                    <a:pt x="553" y="879"/>
                    <a:pt x="423" y="781"/>
                    <a:pt x="293" y="781"/>
                  </a:cubicBezTo>
                  <a:cubicBezTo>
                    <a:pt x="130" y="781"/>
                    <a:pt x="0" y="879"/>
                    <a:pt x="0" y="1042"/>
                  </a:cubicBezTo>
                  <a:cubicBezTo>
                    <a:pt x="0" y="1334"/>
                    <a:pt x="261" y="1594"/>
                    <a:pt x="553" y="1594"/>
                  </a:cubicBezTo>
                  <a:lnTo>
                    <a:pt x="1334" y="1594"/>
                  </a:lnTo>
                  <a:cubicBezTo>
                    <a:pt x="1756" y="1594"/>
                    <a:pt x="2114" y="1237"/>
                    <a:pt x="2114" y="814"/>
                  </a:cubicBezTo>
                  <a:cubicBezTo>
                    <a:pt x="2114" y="359"/>
                    <a:pt x="1756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20"/>
          <p:cNvGrpSpPr/>
          <p:nvPr/>
        </p:nvGrpSpPr>
        <p:grpSpPr>
          <a:xfrm>
            <a:off x="3283350" y="4051200"/>
            <a:ext cx="457200" cy="311812"/>
            <a:chOff x="2816025" y="5512025"/>
            <a:chExt cx="457200" cy="311812"/>
          </a:xfrm>
        </p:grpSpPr>
        <p:sp>
          <p:nvSpPr>
            <p:cNvPr id="541" name="Google Shape;541;p20"/>
            <p:cNvSpPr/>
            <p:nvPr/>
          </p:nvSpPr>
          <p:spPr>
            <a:xfrm>
              <a:off x="3009184" y="5572168"/>
              <a:ext cx="257591" cy="245211"/>
            </a:xfrm>
            <a:custGeom>
              <a:avLst/>
              <a:gdLst/>
              <a:ahLst/>
              <a:cxnLst/>
              <a:rect l="l" t="t" r="r" b="b"/>
              <a:pathLst>
                <a:path w="9107" h="8619" extrusionOk="0">
                  <a:moveTo>
                    <a:pt x="4554" y="0"/>
                  </a:moveTo>
                  <a:cubicBezTo>
                    <a:pt x="2017" y="0"/>
                    <a:pt x="1" y="1594"/>
                    <a:pt x="1" y="3545"/>
                  </a:cubicBezTo>
                  <a:cubicBezTo>
                    <a:pt x="1" y="5496"/>
                    <a:pt x="2017" y="7090"/>
                    <a:pt x="4554" y="7090"/>
                  </a:cubicBezTo>
                  <a:cubicBezTo>
                    <a:pt x="4684" y="7090"/>
                    <a:pt x="4814" y="7155"/>
                    <a:pt x="4879" y="7252"/>
                  </a:cubicBezTo>
                  <a:cubicBezTo>
                    <a:pt x="5464" y="8293"/>
                    <a:pt x="6863" y="8553"/>
                    <a:pt x="7415" y="8618"/>
                  </a:cubicBezTo>
                  <a:cubicBezTo>
                    <a:pt x="7513" y="8618"/>
                    <a:pt x="7578" y="8521"/>
                    <a:pt x="7513" y="8456"/>
                  </a:cubicBezTo>
                  <a:cubicBezTo>
                    <a:pt x="7318" y="8163"/>
                    <a:pt x="6993" y="7545"/>
                    <a:pt x="6830" y="6895"/>
                  </a:cubicBezTo>
                  <a:cubicBezTo>
                    <a:pt x="6798" y="6732"/>
                    <a:pt x="6895" y="6602"/>
                    <a:pt x="7025" y="6504"/>
                  </a:cubicBezTo>
                  <a:cubicBezTo>
                    <a:pt x="8293" y="5886"/>
                    <a:pt x="9106" y="4781"/>
                    <a:pt x="9106" y="3545"/>
                  </a:cubicBezTo>
                  <a:cubicBezTo>
                    <a:pt x="9106" y="1594"/>
                    <a:pt x="7058" y="0"/>
                    <a:pt x="45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3109455" y="5572168"/>
              <a:ext cx="157321" cy="245211"/>
            </a:xfrm>
            <a:custGeom>
              <a:avLst/>
              <a:gdLst/>
              <a:ahLst/>
              <a:cxnLst/>
              <a:rect l="l" t="t" r="r" b="b"/>
              <a:pathLst>
                <a:path w="5562" h="8619" extrusionOk="0">
                  <a:moveTo>
                    <a:pt x="1009" y="0"/>
                  </a:moveTo>
                  <a:cubicBezTo>
                    <a:pt x="651" y="0"/>
                    <a:pt x="326" y="33"/>
                    <a:pt x="1" y="65"/>
                  </a:cubicBezTo>
                  <a:cubicBezTo>
                    <a:pt x="2049" y="423"/>
                    <a:pt x="3578" y="1854"/>
                    <a:pt x="3578" y="3545"/>
                  </a:cubicBezTo>
                  <a:cubicBezTo>
                    <a:pt x="3578" y="4781"/>
                    <a:pt x="2732" y="5886"/>
                    <a:pt x="1496" y="6504"/>
                  </a:cubicBezTo>
                  <a:cubicBezTo>
                    <a:pt x="1334" y="6602"/>
                    <a:pt x="1269" y="6732"/>
                    <a:pt x="1301" y="6895"/>
                  </a:cubicBezTo>
                  <a:cubicBezTo>
                    <a:pt x="1366" y="7122"/>
                    <a:pt x="1431" y="7317"/>
                    <a:pt x="1496" y="7512"/>
                  </a:cubicBezTo>
                  <a:cubicBezTo>
                    <a:pt x="2147" y="8325"/>
                    <a:pt x="3383" y="8553"/>
                    <a:pt x="3870" y="8618"/>
                  </a:cubicBezTo>
                  <a:cubicBezTo>
                    <a:pt x="3968" y="8618"/>
                    <a:pt x="4033" y="8521"/>
                    <a:pt x="3968" y="8456"/>
                  </a:cubicBezTo>
                  <a:cubicBezTo>
                    <a:pt x="3773" y="8163"/>
                    <a:pt x="3448" y="7545"/>
                    <a:pt x="3318" y="6895"/>
                  </a:cubicBezTo>
                  <a:cubicBezTo>
                    <a:pt x="3253" y="6732"/>
                    <a:pt x="3350" y="6569"/>
                    <a:pt x="3480" y="6504"/>
                  </a:cubicBezTo>
                  <a:cubicBezTo>
                    <a:pt x="4748" y="5886"/>
                    <a:pt x="5561" y="4781"/>
                    <a:pt x="5561" y="3545"/>
                  </a:cubicBezTo>
                  <a:cubicBezTo>
                    <a:pt x="5561" y="1594"/>
                    <a:pt x="3513" y="0"/>
                    <a:pt x="100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2822474" y="5519422"/>
              <a:ext cx="338515" cy="297957"/>
            </a:xfrm>
            <a:custGeom>
              <a:avLst/>
              <a:gdLst/>
              <a:ahLst/>
              <a:cxnLst/>
              <a:rect l="l" t="t" r="r" b="b"/>
              <a:pathLst>
                <a:path w="11968" h="10473" extrusionOk="0">
                  <a:moveTo>
                    <a:pt x="5984" y="1"/>
                  </a:moveTo>
                  <a:cubicBezTo>
                    <a:pt x="2700" y="1"/>
                    <a:pt x="0" y="2082"/>
                    <a:pt x="0" y="4651"/>
                  </a:cubicBezTo>
                  <a:cubicBezTo>
                    <a:pt x="0" y="5724"/>
                    <a:pt x="488" y="6732"/>
                    <a:pt x="1301" y="7545"/>
                  </a:cubicBezTo>
                  <a:cubicBezTo>
                    <a:pt x="1399" y="7643"/>
                    <a:pt x="1431" y="7773"/>
                    <a:pt x="1399" y="7903"/>
                  </a:cubicBezTo>
                  <a:cubicBezTo>
                    <a:pt x="1106" y="8944"/>
                    <a:pt x="456" y="9887"/>
                    <a:pt x="163" y="10277"/>
                  </a:cubicBezTo>
                  <a:cubicBezTo>
                    <a:pt x="98" y="10342"/>
                    <a:pt x="163" y="10472"/>
                    <a:pt x="261" y="10472"/>
                  </a:cubicBezTo>
                  <a:cubicBezTo>
                    <a:pt x="911" y="10440"/>
                    <a:pt x="2765" y="10277"/>
                    <a:pt x="3903" y="9171"/>
                  </a:cubicBezTo>
                  <a:cubicBezTo>
                    <a:pt x="4000" y="9106"/>
                    <a:pt x="4130" y="9074"/>
                    <a:pt x="4261" y="9074"/>
                  </a:cubicBezTo>
                  <a:cubicBezTo>
                    <a:pt x="4813" y="9204"/>
                    <a:pt x="5399" y="9301"/>
                    <a:pt x="5984" y="9301"/>
                  </a:cubicBezTo>
                  <a:cubicBezTo>
                    <a:pt x="9301" y="9301"/>
                    <a:pt x="11968" y="7220"/>
                    <a:pt x="11968" y="4651"/>
                  </a:cubicBezTo>
                  <a:cubicBezTo>
                    <a:pt x="11968" y="2082"/>
                    <a:pt x="9301" y="1"/>
                    <a:pt x="5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2825246" y="5764006"/>
              <a:ext cx="116817" cy="52433"/>
            </a:xfrm>
            <a:custGeom>
              <a:avLst/>
              <a:gdLst/>
              <a:ahLst/>
              <a:cxnLst/>
              <a:rect l="l" t="t" r="r" b="b"/>
              <a:pathLst>
                <a:path w="4130" h="1843" extrusionOk="0">
                  <a:moveTo>
                    <a:pt x="4096" y="469"/>
                  </a:moveTo>
                  <a:cubicBezTo>
                    <a:pt x="4107" y="472"/>
                    <a:pt x="4119" y="474"/>
                    <a:pt x="4130" y="477"/>
                  </a:cubicBezTo>
                  <a:cubicBezTo>
                    <a:pt x="4119" y="473"/>
                    <a:pt x="4108" y="471"/>
                    <a:pt x="4096" y="469"/>
                  </a:cubicBezTo>
                  <a:close/>
                  <a:moveTo>
                    <a:pt x="2620" y="1"/>
                  </a:moveTo>
                  <a:cubicBezTo>
                    <a:pt x="2479" y="1"/>
                    <a:pt x="2348" y="59"/>
                    <a:pt x="2244" y="184"/>
                  </a:cubicBezTo>
                  <a:cubicBezTo>
                    <a:pt x="1561" y="900"/>
                    <a:pt x="1171" y="1192"/>
                    <a:pt x="163" y="1517"/>
                  </a:cubicBezTo>
                  <a:cubicBezTo>
                    <a:pt x="130" y="1582"/>
                    <a:pt x="98" y="1615"/>
                    <a:pt x="65" y="1680"/>
                  </a:cubicBezTo>
                  <a:cubicBezTo>
                    <a:pt x="0" y="1745"/>
                    <a:pt x="65" y="1843"/>
                    <a:pt x="163" y="1843"/>
                  </a:cubicBezTo>
                  <a:cubicBezTo>
                    <a:pt x="813" y="1843"/>
                    <a:pt x="2667" y="1680"/>
                    <a:pt x="3805" y="574"/>
                  </a:cubicBezTo>
                  <a:cubicBezTo>
                    <a:pt x="3884" y="521"/>
                    <a:pt x="3986" y="468"/>
                    <a:pt x="4073" y="468"/>
                  </a:cubicBezTo>
                  <a:cubicBezTo>
                    <a:pt x="4081" y="468"/>
                    <a:pt x="4089" y="469"/>
                    <a:pt x="4096" y="469"/>
                  </a:cubicBezTo>
                  <a:lnTo>
                    <a:pt x="4096" y="469"/>
                  </a:lnTo>
                  <a:cubicBezTo>
                    <a:pt x="3654" y="371"/>
                    <a:pt x="3242" y="213"/>
                    <a:pt x="2862" y="54"/>
                  </a:cubicBezTo>
                  <a:cubicBezTo>
                    <a:pt x="2780" y="19"/>
                    <a:pt x="2698" y="1"/>
                    <a:pt x="262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2963192" y="5519422"/>
              <a:ext cx="197797" cy="264642"/>
            </a:xfrm>
            <a:custGeom>
              <a:avLst/>
              <a:gdLst/>
              <a:ahLst/>
              <a:cxnLst/>
              <a:rect l="l" t="t" r="r" b="b"/>
              <a:pathLst>
                <a:path w="6993" h="9302" extrusionOk="0">
                  <a:moveTo>
                    <a:pt x="1009" y="1"/>
                  </a:moveTo>
                  <a:cubicBezTo>
                    <a:pt x="684" y="1"/>
                    <a:pt x="359" y="1"/>
                    <a:pt x="1" y="66"/>
                  </a:cubicBezTo>
                  <a:cubicBezTo>
                    <a:pt x="2863" y="424"/>
                    <a:pt x="5009" y="2342"/>
                    <a:pt x="5009" y="4651"/>
                  </a:cubicBezTo>
                  <a:cubicBezTo>
                    <a:pt x="5009" y="6960"/>
                    <a:pt x="2863" y="8846"/>
                    <a:pt x="33" y="9236"/>
                  </a:cubicBezTo>
                  <a:cubicBezTo>
                    <a:pt x="326" y="9269"/>
                    <a:pt x="684" y="9301"/>
                    <a:pt x="1009" y="9301"/>
                  </a:cubicBezTo>
                  <a:cubicBezTo>
                    <a:pt x="4326" y="9301"/>
                    <a:pt x="6993" y="7220"/>
                    <a:pt x="6993" y="4651"/>
                  </a:cubicBezTo>
                  <a:cubicBezTo>
                    <a:pt x="6993" y="2082"/>
                    <a:pt x="4326" y="1"/>
                    <a:pt x="100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2871209" y="5634161"/>
              <a:ext cx="33150" cy="33315"/>
            </a:xfrm>
            <a:custGeom>
              <a:avLst/>
              <a:gdLst/>
              <a:ahLst/>
              <a:cxnLst/>
              <a:rect l="l" t="t" r="r" b="b"/>
              <a:pathLst>
                <a:path w="1172" h="1171" extrusionOk="0">
                  <a:moveTo>
                    <a:pt x="586" y="0"/>
                  </a:moveTo>
                  <a:cubicBezTo>
                    <a:pt x="261" y="0"/>
                    <a:pt x="1" y="260"/>
                    <a:pt x="1" y="586"/>
                  </a:cubicBezTo>
                  <a:cubicBezTo>
                    <a:pt x="1" y="911"/>
                    <a:pt x="261" y="1171"/>
                    <a:pt x="586" y="1171"/>
                  </a:cubicBezTo>
                  <a:cubicBezTo>
                    <a:pt x="912" y="1171"/>
                    <a:pt x="1172" y="911"/>
                    <a:pt x="1172" y="586"/>
                  </a:cubicBezTo>
                  <a:cubicBezTo>
                    <a:pt x="1172" y="260"/>
                    <a:pt x="912" y="0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2937453" y="5634161"/>
              <a:ext cx="33150" cy="33315"/>
            </a:xfrm>
            <a:custGeom>
              <a:avLst/>
              <a:gdLst/>
              <a:ahLst/>
              <a:cxnLst/>
              <a:rect l="l" t="t" r="r" b="b"/>
              <a:pathLst>
                <a:path w="1172" h="1171" extrusionOk="0">
                  <a:moveTo>
                    <a:pt x="586" y="0"/>
                  </a:moveTo>
                  <a:cubicBezTo>
                    <a:pt x="261" y="0"/>
                    <a:pt x="0" y="260"/>
                    <a:pt x="0" y="586"/>
                  </a:cubicBezTo>
                  <a:cubicBezTo>
                    <a:pt x="0" y="911"/>
                    <a:pt x="261" y="1171"/>
                    <a:pt x="586" y="1171"/>
                  </a:cubicBezTo>
                  <a:cubicBezTo>
                    <a:pt x="911" y="1171"/>
                    <a:pt x="1171" y="911"/>
                    <a:pt x="1171" y="586"/>
                  </a:cubicBezTo>
                  <a:cubicBezTo>
                    <a:pt x="1171" y="260"/>
                    <a:pt x="911" y="0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3003668" y="5634161"/>
              <a:ext cx="33150" cy="33315"/>
            </a:xfrm>
            <a:custGeom>
              <a:avLst/>
              <a:gdLst/>
              <a:ahLst/>
              <a:cxnLst/>
              <a:rect l="l" t="t" r="r" b="b"/>
              <a:pathLst>
                <a:path w="1172" h="1171" extrusionOk="0">
                  <a:moveTo>
                    <a:pt x="586" y="0"/>
                  </a:moveTo>
                  <a:cubicBezTo>
                    <a:pt x="261" y="0"/>
                    <a:pt x="1" y="260"/>
                    <a:pt x="1" y="586"/>
                  </a:cubicBezTo>
                  <a:cubicBezTo>
                    <a:pt x="1" y="911"/>
                    <a:pt x="261" y="1171"/>
                    <a:pt x="586" y="1171"/>
                  </a:cubicBezTo>
                  <a:cubicBezTo>
                    <a:pt x="911" y="1171"/>
                    <a:pt x="1172" y="911"/>
                    <a:pt x="1172" y="586"/>
                  </a:cubicBezTo>
                  <a:cubicBezTo>
                    <a:pt x="1172" y="260"/>
                    <a:pt x="911" y="0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3069912" y="5634161"/>
              <a:ext cx="33122" cy="33315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86" y="0"/>
                  </a:moveTo>
                  <a:cubicBezTo>
                    <a:pt x="260" y="0"/>
                    <a:pt x="0" y="260"/>
                    <a:pt x="0" y="586"/>
                  </a:cubicBezTo>
                  <a:cubicBezTo>
                    <a:pt x="0" y="911"/>
                    <a:pt x="260" y="1171"/>
                    <a:pt x="586" y="1171"/>
                  </a:cubicBezTo>
                  <a:cubicBezTo>
                    <a:pt x="911" y="1171"/>
                    <a:pt x="1171" y="911"/>
                    <a:pt x="1171" y="586"/>
                  </a:cubicBezTo>
                  <a:cubicBezTo>
                    <a:pt x="1171" y="260"/>
                    <a:pt x="911" y="0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2816025" y="5512025"/>
              <a:ext cx="352318" cy="311812"/>
            </a:xfrm>
            <a:custGeom>
              <a:avLst/>
              <a:gdLst/>
              <a:ahLst/>
              <a:cxnLst/>
              <a:rect l="l" t="t" r="r" b="b"/>
              <a:pathLst>
                <a:path w="12456" h="10960" extrusionOk="0">
                  <a:moveTo>
                    <a:pt x="6212" y="488"/>
                  </a:moveTo>
                  <a:cubicBezTo>
                    <a:pt x="9399" y="488"/>
                    <a:pt x="11968" y="2472"/>
                    <a:pt x="11968" y="4911"/>
                  </a:cubicBezTo>
                  <a:cubicBezTo>
                    <a:pt x="11968" y="7350"/>
                    <a:pt x="9399" y="9334"/>
                    <a:pt x="6212" y="9334"/>
                  </a:cubicBezTo>
                  <a:cubicBezTo>
                    <a:pt x="5627" y="9334"/>
                    <a:pt x="5074" y="9269"/>
                    <a:pt x="4521" y="9139"/>
                  </a:cubicBezTo>
                  <a:cubicBezTo>
                    <a:pt x="4469" y="9121"/>
                    <a:pt x="4414" y="9113"/>
                    <a:pt x="4360" y="9113"/>
                  </a:cubicBezTo>
                  <a:cubicBezTo>
                    <a:pt x="4211" y="9113"/>
                    <a:pt x="4063" y="9174"/>
                    <a:pt x="3968" y="9269"/>
                  </a:cubicBezTo>
                  <a:cubicBezTo>
                    <a:pt x="2993" y="10212"/>
                    <a:pt x="1464" y="10439"/>
                    <a:pt x="716" y="10472"/>
                  </a:cubicBezTo>
                  <a:cubicBezTo>
                    <a:pt x="1041" y="10017"/>
                    <a:pt x="1594" y="9171"/>
                    <a:pt x="1854" y="8228"/>
                  </a:cubicBezTo>
                  <a:cubicBezTo>
                    <a:pt x="1919" y="8000"/>
                    <a:pt x="1854" y="7773"/>
                    <a:pt x="1692" y="7643"/>
                  </a:cubicBezTo>
                  <a:cubicBezTo>
                    <a:pt x="879" y="6862"/>
                    <a:pt x="456" y="5919"/>
                    <a:pt x="456" y="4911"/>
                  </a:cubicBezTo>
                  <a:cubicBezTo>
                    <a:pt x="456" y="2472"/>
                    <a:pt x="3058" y="488"/>
                    <a:pt x="6212" y="488"/>
                  </a:cubicBezTo>
                  <a:close/>
                  <a:moveTo>
                    <a:pt x="6212" y="1"/>
                  </a:moveTo>
                  <a:cubicBezTo>
                    <a:pt x="3090" y="1"/>
                    <a:pt x="1" y="1952"/>
                    <a:pt x="1" y="4911"/>
                  </a:cubicBezTo>
                  <a:cubicBezTo>
                    <a:pt x="1" y="6017"/>
                    <a:pt x="489" y="7090"/>
                    <a:pt x="1367" y="7968"/>
                  </a:cubicBezTo>
                  <a:cubicBezTo>
                    <a:pt x="1399" y="8000"/>
                    <a:pt x="1432" y="8066"/>
                    <a:pt x="1399" y="8098"/>
                  </a:cubicBezTo>
                  <a:cubicBezTo>
                    <a:pt x="1139" y="9106"/>
                    <a:pt x="456" y="10049"/>
                    <a:pt x="196" y="10374"/>
                  </a:cubicBezTo>
                  <a:cubicBezTo>
                    <a:pt x="98" y="10505"/>
                    <a:pt x="98" y="10635"/>
                    <a:pt x="163" y="10765"/>
                  </a:cubicBezTo>
                  <a:cubicBezTo>
                    <a:pt x="228" y="10895"/>
                    <a:pt x="326" y="10960"/>
                    <a:pt x="456" y="10960"/>
                  </a:cubicBezTo>
                  <a:lnTo>
                    <a:pt x="489" y="10960"/>
                  </a:lnTo>
                  <a:cubicBezTo>
                    <a:pt x="1789" y="10927"/>
                    <a:pt x="3350" y="10537"/>
                    <a:pt x="4293" y="9626"/>
                  </a:cubicBezTo>
                  <a:cubicBezTo>
                    <a:pt x="4316" y="9603"/>
                    <a:pt x="4339" y="9580"/>
                    <a:pt x="4374" y="9580"/>
                  </a:cubicBezTo>
                  <a:cubicBezTo>
                    <a:pt x="4388" y="9580"/>
                    <a:pt x="4404" y="9584"/>
                    <a:pt x="4423" y="9594"/>
                  </a:cubicBezTo>
                  <a:cubicBezTo>
                    <a:pt x="4976" y="9724"/>
                    <a:pt x="5594" y="9789"/>
                    <a:pt x="6212" y="9789"/>
                  </a:cubicBezTo>
                  <a:cubicBezTo>
                    <a:pt x="9334" y="9789"/>
                    <a:pt x="12456" y="7838"/>
                    <a:pt x="12456" y="4911"/>
                  </a:cubicBezTo>
                  <a:cubicBezTo>
                    <a:pt x="12456" y="1952"/>
                    <a:pt x="9334" y="1"/>
                    <a:pt x="6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3107616" y="5567360"/>
              <a:ext cx="165609" cy="256477"/>
            </a:xfrm>
            <a:custGeom>
              <a:avLst/>
              <a:gdLst/>
              <a:ahLst/>
              <a:cxnLst/>
              <a:rect l="l" t="t" r="r" b="b"/>
              <a:pathLst>
                <a:path w="5855" h="9015" extrusionOk="0">
                  <a:moveTo>
                    <a:pt x="1870" y="1"/>
                  </a:moveTo>
                  <a:cubicBezTo>
                    <a:pt x="1765" y="1"/>
                    <a:pt x="1687" y="89"/>
                    <a:pt x="1659" y="202"/>
                  </a:cubicBezTo>
                  <a:cubicBezTo>
                    <a:pt x="1627" y="332"/>
                    <a:pt x="1724" y="430"/>
                    <a:pt x="1854" y="462"/>
                  </a:cubicBezTo>
                  <a:cubicBezTo>
                    <a:pt x="3903" y="755"/>
                    <a:pt x="5399" y="2121"/>
                    <a:pt x="5399" y="3714"/>
                  </a:cubicBezTo>
                  <a:cubicBezTo>
                    <a:pt x="5399" y="4820"/>
                    <a:pt x="4651" y="5860"/>
                    <a:pt x="3448" y="6478"/>
                  </a:cubicBezTo>
                  <a:cubicBezTo>
                    <a:pt x="3220" y="6608"/>
                    <a:pt x="3090" y="6868"/>
                    <a:pt x="3122" y="7129"/>
                  </a:cubicBezTo>
                  <a:cubicBezTo>
                    <a:pt x="3253" y="7649"/>
                    <a:pt x="3513" y="8169"/>
                    <a:pt x="3708" y="8494"/>
                  </a:cubicBezTo>
                  <a:cubicBezTo>
                    <a:pt x="2309" y="8267"/>
                    <a:pt x="1757" y="7584"/>
                    <a:pt x="1594" y="7324"/>
                  </a:cubicBezTo>
                  <a:cubicBezTo>
                    <a:pt x="1496" y="7129"/>
                    <a:pt x="1301" y="7031"/>
                    <a:pt x="1074" y="7031"/>
                  </a:cubicBezTo>
                  <a:cubicBezTo>
                    <a:pt x="814" y="7031"/>
                    <a:pt x="553" y="6999"/>
                    <a:pt x="293" y="6966"/>
                  </a:cubicBezTo>
                  <a:cubicBezTo>
                    <a:pt x="276" y="6962"/>
                    <a:pt x="259" y="6960"/>
                    <a:pt x="242" y="6960"/>
                  </a:cubicBezTo>
                  <a:cubicBezTo>
                    <a:pt x="131" y="6960"/>
                    <a:pt x="33" y="7048"/>
                    <a:pt x="33" y="7161"/>
                  </a:cubicBezTo>
                  <a:cubicBezTo>
                    <a:pt x="1" y="7291"/>
                    <a:pt x="98" y="7421"/>
                    <a:pt x="228" y="7421"/>
                  </a:cubicBezTo>
                  <a:cubicBezTo>
                    <a:pt x="488" y="7486"/>
                    <a:pt x="781" y="7486"/>
                    <a:pt x="1074" y="7486"/>
                  </a:cubicBezTo>
                  <a:lnTo>
                    <a:pt x="1106" y="7486"/>
                  </a:lnTo>
                  <a:cubicBezTo>
                    <a:pt x="1139" y="7486"/>
                    <a:pt x="1171" y="7519"/>
                    <a:pt x="1204" y="7551"/>
                  </a:cubicBezTo>
                  <a:cubicBezTo>
                    <a:pt x="1822" y="8657"/>
                    <a:pt x="3318" y="8950"/>
                    <a:pt x="3903" y="9015"/>
                  </a:cubicBezTo>
                  <a:cubicBezTo>
                    <a:pt x="4033" y="9015"/>
                    <a:pt x="4163" y="8982"/>
                    <a:pt x="4261" y="8852"/>
                  </a:cubicBezTo>
                  <a:cubicBezTo>
                    <a:pt x="4326" y="8755"/>
                    <a:pt x="4326" y="8592"/>
                    <a:pt x="4228" y="8494"/>
                  </a:cubicBezTo>
                  <a:cubicBezTo>
                    <a:pt x="4065" y="8202"/>
                    <a:pt x="3740" y="7649"/>
                    <a:pt x="3610" y="7031"/>
                  </a:cubicBezTo>
                  <a:cubicBezTo>
                    <a:pt x="3578" y="6966"/>
                    <a:pt x="3610" y="6901"/>
                    <a:pt x="3643" y="6901"/>
                  </a:cubicBezTo>
                  <a:cubicBezTo>
                    <a:pt x="5041" y="6186"/>
                    <a:pt x="5854" y="5015"/>
                    <a:pt x="5854" y="3714"/>
                  </a:cubicBezTo>
                  <a:cubicBezTo>
                    <a:pt x="5854" y="1893"/>
                    <a:pt x="4196" y="332"/>
                    <a:pt x="1919" y="7"/>
                  </a:cubicBezTo>
                  <a:cubicBezTo>
                    <a:pt x="1902" y="3"/>
                    <a:pt x="1886" y="1"/>
                    <a:pt x="1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2864789" y="5627674"/>
              <a:ext cx="46020" cy="46288"/>
            </a:xfrm>
            <a:custGeom>
              <a:avLst/>
              <a:gdLst/>
              <a:ahLst/>
              <a:cxnLst/>
              <a:rect l="l" t="t" r="r" b="b"/>
              <a:pathLst>
                <a:path w="1627" h="1627" extrusionOk="0">
                  <a:moveTo>
                    <a:pt x="813" y="456"/>
                  </a:moveTo>
                  <a:cubicBezTo>
                    <a:pt x="1008" y="456"/>
                    <a:pt x="1139" y="619"/>
                    <a:pt x="1139" y="814"/>
                  </a:cubicBezTo>
                  <a:cubicBezTo>
                    <a:pt x="1139" y="1009"/>
                    <a:pt x="1008" y="1171"/>
                    <a:pt x="813" y="1171"/>
                  </a:cubicBezTo>
                  <a:cubicBezTo>
                    <a:pt x="618" y="1171"/>
                    <a:pt x="456" y="1009"/>
                    <a:pt x="456" y="814"/>
                  </a:cubicBezTo>
                  <a:cubicBezTo>
                    <a:pt x="456" y="619"/>
                    <a:pt x="618" y="456"/>
                    <a:pt x="813" y="456"/>
                  </a:cubicBezTo>
                  <a:close/>
                  <a:moveTo>
                    <a:pt x="813" y="1"/>
                  </a:moveTo>
                  <a:cubicBezTo>
                    <a:pt x="358" y="1"/>
                    <a:pt x="0" y="358"/>
                    <a:pt x="0" y="814"/>
                  </a:cubicBezTo>
                  <a:cubicBezTo>
                    <a:pt x="0" y="1269"/>
                    <a:pt x="358" y="1627"/>
                    <a:pt x="813" y="1627"/>
                  </a:cubicBezTo>
                  <a:cubicBezTo>
                    <a:pt x="1269" y="1627"/>
                    <a:pt x="1626" y="1269"/>
                    <a:pt x="1626" y="814"/>
                  </a:cubicBezTo>
                  <a:cubicBezTo>
                    <a:pt x="1626" y="358"/>
                    <a:pt x="1269" y="1"/>
                    <a:pt x="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2931004" y="5627674"/>
              <a:ext cx="46020" cy="46288"/>
            </a:xfrm>
            <a:custGeom>
              <a:avLst/>
              <a:gdLst/>
              <a:ahLst/>
              <a:cxnLst/>
              <a:rect l="l" t="t" r="r" b="b"/>
              <a:pathLst>
                <a:path w="1627" h="1627" extrusionOk="0">
                  <a:moveTo>
                    <a:pt x="814" y="456"/>
                  </a:moveTo>
                  <a:cubicBezTo>
                    <a:pt x="1009" y="456"/>
                    <a:pt x="1139" y="619"/>
                    <a:pt x="1139" y="814"/>
                  </a:cubicBezTo>
                  <a:cubicBezTo>
                    <a:pt x="1139" y="1009"/>
                    <a:pt x="1009" y="1171"/>
                    <a:pt x="814" y="1171"/>
                  </a:cubicBezTo>
                  <a:cubicBezTo>
                    <a:pt x="619" y="1171"/>
                    <a:pt x="456" y="1009"/>
                    <a:pt x="456" y="814"/>
                  </a:cubicBezTo>
                  <a:cubicBezTo>
                    <a:pt x="456" y="619"/>
                    <a:pt x="619" y="456"/>
                    <a:pt x="814" y="456"/>
                  </a:cubicBezTo>
                  <a:close/>
                  <a:moveTo>
                    <a:pt x="814" y="1"/>
                  </a:moveTo>
                  <a:cubicBezTo>
                    <a:pt x="358" y="1"/>
                    <a:pt x="1" y="358"/>
                    <a:pt x="1" y="814"/>
                  </a:cubicBezTo>
                  <a:cubicBezTo>
                    <a:pt x="1" y="1269"/>
                    <a:pt x="358" y="1627"/>
                    <a:pt x="814" y="1627"/>
                  </a:cubicBezTo>
                  <a:cubicBezTo>
                    <a:pt x="1269" y="1627"/>
                    <a:pt x="1627" y="1269"/>
                    <a:pt x="1627" y="814"/>
                  </a:cubicBezTo>
                  <a:cubicBezTo>
                    <a:pt x="1627" y="358"/>
                    <a:pt x="1269" y="1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2997248" y="5627674"/>
              <a:ext cx="46020" cy="46288"/>
            </a:xfrm>
            <a:custGeom>
              <a:avLst/>
              <a:gdLst/>
              <a:ahLst/>
              <a:cxnLst/>
              <a:rect l="l" t="t" r="r" b="b"/>
              <a:pathLst>
                <a:path w="1627" h="1627" extrusionOk="0">
                  <a:moveTo>
                    <a:pt x="813" y="456"/>
                  </a:moveTo>
                  <a:cubicBezTo>
                    <a:pt x="1008" y="456"/>
                    <a:pt x="1138" y="619"/>
                    <a:pt x="1138" y="814"/>
                  </a:cubicBezTo>
                  <a:cubicBezTo>
                    <a:pt x="1171" y="1009"/>
                    <a:pt x="1008" y="1171"/>
                    <a:pt x="813" y="1171"/>
                  </a:cubicBezTo>
                  <a:cubicBezTo>
                    <a:pt x="618" y="1171"/>
                    <a:pt x="455" y="1009"/>
                    <a:pt x="455" y="814"/>
                  </a:cubicBezTo>
                  <a:cubicBezTo>
                    <a:pt x="455" y="619"/>
                    <a:pt x="618" y="456"/>
                    <a:pt x="813" y="456"/>
                  </a:cubicBezTo>
                  <a:close/>
                  <a:moveTo>
                    <a:pt x="813" y="1"/>
                  </a:moveTo>
                  <a:cubicBezTo>
                    <a:pt x="358" y="1"/>
                    <a:pt x="0" y="358"/>
                    <a:pt x="0" y="814"/>
                  </a:cubicBezTo>
                  <a:cubicBezTo>
                    <a:pt x="0" y="1269"/>
                    <a:pt x="358" y="1627"/>
                    <a:pt x="813" y="1627"/>
                  </a:cubicBezTo>
                  <a:cubicBezTo>
                    <a:pt x="1268" y="1627"/>
                    <a:pt x="1626" y="1269"/>
                    <a:pt x="1626" y="814"/>
                  </a:cubicBezTo>
                  <a:cubicBezTo>
                    <a:pt x="1626" y="358"/>
                    <a:pt x="1268" y="1"/>
                    <a:pt x="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3063463" y="5627674"/>
              <a:ext cx="46020" cy="46288"/>
            </a:xfrm>
            <a:custGeom>
              <a:avLst/>
              <a:gdLst/>
              <a:ahLst/>
              <a:cxnLst/>
              <a:rect l="l" t="t" r="r" b="b"/>
              <a:pathLst>
                <a:path w="1627" h="1627" extrusionOk="0">
                  <a:moveTo>
                    <a:pt x="814" y="456"/>
                  </a:moveTo>
                  <a:cubicBezTo>
                    <a:pt x="1009" y="456"/>
                    <a:pt x="1171" y="619"/>
                    <a:pt x="1171" y="814"/>
                  </a:cubicBezTo>
                  <a:cubicBezTo>
                    <a:pt x="1171" y="1009"/>
                    <a:pt x="1009" y="1171"/>
                    <a:pt x="814" y="1171"/>
                  </a:cubicBezTo>
                  <a:cubicBezTo>
                    <a:pt x="618" y="1171"/>
                    <a:pt x="456" y="1009"/>
                    <a:pt x="456" y="814"/>
                  </a:cubicBezTo>
                  <a:cubicBezTo>
                    <a:pt x="456" y="619"/>
                    <a:pt x="618" y="456"/>
                    <a:pt x="814" y="456"/>
                  </a:cubicBezTo>
                  <a:close/>
                  <a:moveTo>
                    <a:pt x="814" y="1"/>
                  </a:moveTo>
                  <a:cubicBezTo>
                    <a:pt x="358" y="1"/>
                    <a:pt x="1" y="358"/>
                    <a:pt x="1" y="814"/>
                  </a:cubicBezTo>
                  <a:cubicBezTo>
                    <a:pt x="1" y="1269"/>
                    <a:pt x="358" y="1627"/>
                    <a:pt x="814" y="1627"/>
                  </a:cubicBezTo>
                  <a:cubicBezTo>
                    <a:pt x="1269" y="1627"/>
                    <a:pt x="1627" y="1269"/>
                    <a:pt x="1627" y="814"/>
                  </a:cubicBezTo>
                  <a:cubicBezTo>
                    <a:pt x="1627" y="358"/>
                    <a:pt x="1269" y="1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20"/>
          <p:cNvGrpSpPr/>
          <p:nvPr/>
        </p:nvGrpSpPr>
        <p:grpSpPr>
          <a:xfrm>
            <a:off x="5452977" y="1670491"/>
            <a:ext cx="358140" cy="457182"/>
            <a:chOff x="-2778275" y="1855588"/>
            <a:chExt cx="362600" cy="461800"/>
          </a:xfrm>
        </p:grpSpPr>
        <p:sp>
          <p:nvSpPr>
            <p:cNvPr id="557" name="Google Shape;557;p20"/>
            <p:cNvSpPr/>
            <p:nvPr/>
          </p:nvSpPr>
          <p:spPr>
            <a:xfrm>
              <a:off x="-2771775" y="1862088"/>
              <a:ext cx="356100" cy="448800"/>
            </a:xfrm>
            <a:custGeom>
              <a:avLst/>
              <a:gdLst/>
              <a:ahLst/>
              <a:cxnLst/>
              <a:rect l="l" t="t" r="r" b="b"/>
              <a:pathLst>
                <a:path w="14244" h="17952" extrusionOk="0">
                  <a:moveTo>
                    <a:pt x="6927" y="1"/>
                  </a:moveTo>
                  <a:cubicBezTo>
                    <a:pt x="3447" y="1"/>
                    <a:pt x="683" y="2960"/>
                    <a:pt x="976" y="6440"/>
                  </a:cubicBezTo>
                  <a:lnTo>
                    <a:pt x="1073" y="8033"/>
                  </a:lnTo>
                  <a:cubicBezTo>
                    <a:pt x="1073" y="8131"/>
                    <a:pt x="1073" y="8228"/>
                    <a:pt x="1008" y="8293"/>
                  </a:cubicBezTo>
                  <a:lnTo>
                    <a:pt x="683" y="8814"/>
                  </a:lnTo>
                  <a:cubicBezTo>
                    <a:pt x="260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228" y="11448"/>
                  </a:cubicBezTo>
                  <a:lnTo>
                    <a:pt x="1236" y="11448"/>
                  </a:lnTo>
                  <a:lnTo>
                    <a:pt x="1691" y="14114"/>
                  </a:lnTo>
                  <a:cubicBezTo>
                    <a:pt x="1789" y="14570"/>
                    <a:pt x="2179" y="14927"/>
                    <a:pt x="2634" y="14927"/>
                  </a:cubicBezTo>
                  <a:lnTo>
                    <a:pt x="5333" y="14927"/>
                  </a:lnTo>
                  <a:cubicBezTo>
                    <a:pt x="5756" y="14927"/>
                    <a:pt x="6114" y="15285"/>
                    <a:pt x="6114" y="15708"/>
                  </a:cubicBezTo>
                  <a:lnTo>
                    <a:pt x="6114" y="17529"/>
                  </a:lnTo>
                  <a:cubicBezTo>
                    <a:pt x="6114" y="17757"/>
                    <a:pt x="6309" y="17952"/>
                    <a:pt x="6537" y="17952"/>
                  </a:cubicBezTo>
                  <a:lnTo>
                    <a:pt x="11350" y="17919"/>
                  </a:lnTo>
                  <a:cubicBezTo>
                    <a:pt x="11577" y="17919"/>
                    <a:pt x="11772" y="17724"/>
                    <a:pt x="11772" y="17496"/>
                  </a:cubicBezTo>
                  <a:lnTo>
                    <a:pt x="11772" y="12326"/>
                  </a:lnTo>
                  <a:lnTo>
                    <a:pt x="13008" y="8196"/>
                  </a:lnTo>
                  <a:cubicBezTo>
                    <a:pt x="14244" y="4098"/>
                    <a:pt x="11187" y="1"/>
                    <a:pt x="692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-2771775" y="1873488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342" y="943"/>
                    <a:pt x="748" y="3317"/>
                    <a:pt x="976" y="5984"/>
                  </a:cubicBezTo>
                  <a:lnTo>
                    <a:pt x="1073" y="7577"/>
                  </a:lnTo>
                  <a:cubicBezTo>
                    <a:pt x="1106" y="7675"/>
                    <a:pt x="1073" y="7772"/>
                    <a:pt x="1008" y="7837"/>
                  </a:cubicBezTo>
                  <a:lnTo>
                    <a:pt x="683" y="8358"/>
                  </a:lnTo>
                  <a:cubicBezTo>
                    <a:pt x="228" y="9073"/>
                    <a:pt x="0" y="9919"/>
                    <a:pt x="0" y="10764"/>
                  </a:cubicBezTo>
                  <a:cubicBezTo>
                    <a:pt x="0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1" y="13658"/>
                  </a:lnTo>
                  <a:cubicBezTo>
                    <a:pt x="1789" y="14114"/>
                    <a:pt x="2179" y="14439"/>
                    <a:pt x="2634" y="14439"/>
                  </a:cubicBezTo>
                  <a:lnTo>
                    <a:pt x="5333" y="14471"/>
                  </a:lnTo>
                  <a:cubicBezTo>
                    <a:pt x="5756" y="14471"/>
                    <a:pt x="6114" y="14829"/>
                    <a:pt x="6114" y="15252"/>
                  </a:cubicBezTo>
                  <a:lnTo>
                    <a:pt x="6114" y="17138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8000" y="17496"/>
                  </a:lnTo>
                  <a:cubicBezTo>
                    <a:pt x="7903" y="17431"/>
                    <a:pt x="7870" y="17333"/>
                    <a:pt x="7870" y="17203"/>
                  </a:cubicBezTo>
                  <a:lnTo>
                    <a:pt x="7870" y="14146"/>
                  </a:lnTo>
                  <a:cubicBezTo>
                    <a:pt x="7870" y="13691"/>
                    <a:pt x="7512" y="13366"/>
                    <a:pt x="7090" y="13366"/>
                  </a:cubicBezTo>
                  <a:lnTo>
                    <a:pt x="4390" y="13333"/>
                  </a:lnTo>
                  <a:cubicBezTo>
                    <a:pt x="3935" y="13333"/>
                    <a:pt x="3512" y="13008"/>
                    <a:pt x="3447" y="12553"/>
                  </a:cubicBezTo>
                  <a:lnTo>
                    <a:pt x="3155" y="10862"/>
                  </a:lnTo>
                  <a:cubicBezTo>
                    <a:pt x="3057" y="10309"/>
                    <a:pt x="2569" y="9886"/>
                    <a:pt x="1984" y="9886"/>
                  </a:cubicBezTo>
                  <a:cubicBezTo>
                    <a:pt x="1854" y="9886"/>
                    <a:pt x="1756" y="9789"/>
                    <a:pt x="1756" y="9659"/>
                  </a:cubicBezTo>
                  <a:cubicBezTo>
                    <a:pt x="1756" y="8813"/>
                    <a:pt x="1984" y="7968"/>
                    <a:pt x="2439" y="7252"/>
                  </a:cubicBezTo>
                  <a:lnTo>
                    <a:pt x="2764" y="6732"/>
                  </a:lnTo>
                  <a:cubicBezTo>
                    <a:pt x="2829" y="6634"/>
                    <a:pt x="2829" y="6569"/>
                    <a:pt x="2829" y="6472"/>
                  </a:cubicBezTo>
                  <a:lnTo>
                    <a:pt x="2699" y="4878"/>
                  </a:lnTo>
                  <a:cubicBezTo>
                    <a:pt x="2569" y="2959"/>
                    <a:pt x="3350" y="1171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-2708375" y="1905188"/>
              <a:ext cx="227675" cy="227650"/>
            </a:xfrm>
            <a:custGeom>
              <a:avLst/>
              <a:gdLst/>
              <a:ahLst/>
              <a:cxnLst/>
              <a:rect l="l" t="t" r="r" b="b"/>
              <a:pathLst>
                <a:path w="9107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7058" y="9106"/>
                    <a:pt x="9106" y="7090"/>
                    <a:pt x="9106" y="4553"/>
                  </a:cubicBezTo>
                  <a:cubicBezTo>
                    <a:pt x="9106" y="2049"/>
                    <a:pt x="7058" y="0"/>
                    <a:pt x="4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-2708375" y="1905188"/>
              <a:ext cx="135000" cy="227650"/>
            </a:xfrm>
            <a:custGeom>
              <a:avLst/>
              <a:gdLst/>
              <a:ahLst/>
              <a:cxnLst/>
              <a:rect l="l" t="t" r="r" b="b"/>
              <a:pathLst>
                <a:path w="5400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4846" y="9106"/>
                    <a:pt x="5106" y="9106"/>
                    <a:pt x="5399" y="9041"/>
                  </a:cubicBezTo>
                  <a:cubicBezTo>
                    <a:pt x="3253" y="8651"/>
                    <a:pt x="1659" y="6797"/>
                    <a:pt x="1659" y="4553"/>
                  </a:cubicBezTo>
                  <a:cubicBezTo>
                    <a:pt x="1659" y="2342"/>
                    <a:pt x="3253" y="488"/>
                    <a:pt x="5399" y="98"/>
                  </a:cubicBezTo>
                  <a:cubicBezTo>
                    <a:pt x="5106" y="33"/>
                    <a:pt x="4846" y="0"/>
                    <a:pt x="455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-2654700" y="1992588"/>
              <a:ext cx="121975" cy="83950"/>
            </a:xfrm>
            <a:custGeom>
              <a:avLst/>
              <a:gdLst/>
              <a:ahLst/>
              <a:cxnLst/>
              <a:rect l="l" t="t" r="r" b="b"/>
              <a:pathLst>
                <a:path w="4879" h="3358" extrusionOk="0">
                  <a:moveTo>
                    <a:pt x="2411" y="0"/>
                  </a:moveTo>
                  <a:cubicBezTo>
                    <a:pt x="1764" y="0"/>
                    <a:pt x="1122" y="82"/>
                    <a:pt x="488" y="244"/>
                  </a:cubicBezTo>
                  <a:cubicBezTo>
                    <a:pt x="358" y="244"/>
                    <a:pt x="293" y="342"/>
                    <a:pt x="260" y="439"/>
                  </a:cubicBezTo>
                  <a:cubicBezTo>
                    <a:pt x="0" y="1252"/>
                    <a:pt x="0" y="2098"/>
                    <a:pt x="260" y="2943"/>
                  </a:cubicBezTo>
                  <a:cubicBezTo>
                    <a:pt x="293" y="3041"/>
                    <a:pt x="358" y="3138"/>
                    <a:pt x="488" y="3138"/>
                  </a:cubicBezTo>
                  <a:cubicBezTo>
                    <a:pt x="1122" y="3285"/>
                    <a:pt x="1764" y="3358"/>
                    <a:pt x="2407" y="3358"/>
                  </a:cubicBezTo>
                  <a:cubicBezTo>
                    <a:pt x="3049" y="3358"/>
                    <a:pt x="3691" y="3285"/>
                    <a:pt x="4325" y="3138"/>
                  </a:cubicBezTo>
                  <a:cubicBezTo>
                    <a:pt x="4455" y="3138"/>
                    <a:pt x="4520" y="3041"/>
                    <a:pt x="4585" y="2943"/>
                  </a:cubicBezTo>
                  <a:cubicBezTo>
                    <a:pt x="4878" y="2098"/>
                    <a:pt x="4878" y="1252"/>
                    <a:pt x="4553" y="439"/>
                  </a:cubicBezTo>
                  <a:cubicBezTo>
                    <a:pt x="4520" y="342"/>
                    <a:pt x="4455" y="244"/>
                    <a:pt x="4358" y="244"/>
                  </a:cubicBezTo>
                  <a:cubicBezTo>
                    <a:pt x="3707" y="82"/>
                    <a:pt x="3057" y="0"/>
                    <a:pt x="2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-2483975" y="2119288"/>
              <a:ext cx="27650" cy="198100"/>
            </a:xfrm>
            <a:custGeom>
              <a:avLst/>
              <a:gdLst/>
              <a:ahLst/>
              <a:cxnLst/>
              <a:rect l="l" t="t" r="r" b="b"/>
              <a:pathLst>
                <a:path w="1106" h="7924" extrusionOk="0">
                  <a:moveTo>
                    <a:pt x="773" y="1"/>
                  </a:moveTo>
                  <a:cubicBezTo>
                    <a:pt x="651" y="1"/>
                    <a:pt x="546" y="83"/>
                    <a:pt x="521" y="184"/>
                  </a:cubicBezTo>
                  <a:lnTo>
                    <a:pt x="0" y="1973"/>
                  </a:lnTo>
                  <a:cubicBezTo>
                    <a:pt x="0" y="2005"/>
                    <a:pt x="0" y="2038"/>
                    <a:pt x="0" y="2038"/>
                  </a:cubicBezTo>
                  <a:lnTo>
                    <a:pt x="0" y="7631"/>
                  </a:lnTo>
                  <a:cubicBezTo>
                    <a:pt x="0" y="7794"/>
                    <a:pt x="98" y="7924"/>
                    <a:pt x="260" y="7924"/>
                  </a:cubicBezTo>
                  <a:cubicBezTo>
                    <a:pt x="423" y="7924"/>
                    <a:pt x="521" y="7794"/>
                    <a:pt x="521" y="7631"/>
                  </a:cubicBezTo>
                  <a:lnTo>
                    <a:pt x="521" y="2103"/>
                  </a:lnTo>
                  <a:lnTo>
                    <a:pt x="1041" y="347"/>
                  </a:lnTo>
                  <a:cubicBezTo>
                    <a:pt x="1106" y="217"/>
                    <a:pt x="1008" y="54"/>
                    <a:pt x="878" y="22"/>
                  </a:cubicBezTo>
                  <a:cubicBezTo>
                    <a:pt x="843" y="7"/>
                    <a:pt x="807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-2778275" y="1855588"/>
              <a:ext cx="353675" cy="461800"/>
            </a:xfrm>
            <a:custGeom>
              <a:avLst/>
              <a:gdLst/>
              <a:ahLst/>
              <a:cxnLst/>
              <a:rect l="l" t="t" r="r" b="b"/>
              <a:pathLst>
                <a:path w="14147" h="18472" extrusionOk="0">
                  <a:moveTo>
                    <a:pt x="7187" y="1"/>
                  </a:moveTo>
                  <a:cubicBezTo>
                    <a:pt x="6309" y="1"/>
                    <a:pt x="5431" y="163"/>
                    <a:pt x="4618" y="521"/>
                  </a:cubicBezTo>
                  <a:cubicBezTo>
                    <a:pt x="3870" y="879"/>
                    <a:pt x="3155" y="1367"/>
                    <a:pt x="2602" y="1984"/>
                  </a:cubicBezTo>
                  <a:cubicBezTo>
                    <a:pt x="2016" y="2602"/>
                    <a:pt x="1561" y="3350"/>
                    <a:pt x="1301" y="4131"/>
                  </a:cubicBezTo>
                  <a:cubicBezTo>
                    <a:pt x="976" y="4976"/>
                    <a:pt x="878" y="5822"/>
                    <a:pt x="943" y="6732"/>
                  </a:cubicBezTo>
                  <a:lnTo>
                    <a:pt x="1073" y="8326"/>
                  </a:lnTo>
                  <a:cubicBezTo>
                    <a:pt x="1073" y="8358"/>
                    <a:pt x="1073" y="8391"/>
                    <a:pt x="1041" y="8391"/>
                  </a:cubicBezTo>
                  <a:lnTo>
                    <a:pt x="716" y="8911"/>
                  </a:lnTo>
                  <a:cubicBezTo>
                    <a:pt x="228" y="9692"/>
                    <a:pt x="0" y="10570"/>
                    <a:pt x="0" y="11480"/>
                  </a:cubicBezTo>
                  <a:cubicBezTo>
                    <a:pt x="0" y="11740"/>
                    <a:pt x="195" y="11968"/>
                    <a:pt x="488" y="11968"/>
                  </a:cubicBezTo>
                  <a:lnTo>
                    <a:pt x="1268" y="11968"/>
                  </a:lnTo>
                  <a:lnTo>
                    <a:pt x="1691" y="14407"/>
                  </a:lnTo>
                  <a:cubicBezTo>
                    <a:pt x="1789" y="14992"/>
                    <a:pt x="2276" y="15415"/>
                    <a:pt x="2894" y="15415"/>
                  </a:cubicBezTo>
                  <a:lnTo>
                    <a:pt x="5593" y="15448"/>
                  </a:lnTo>
                  <a:cubicBezTo>
                    <a:pt x="5854" y="15448"/>
                    <a:pt x="6081" y="15675"/>
                    <a:pt x="6081" y="15935"/>
                  </a:cubicBezTo>
                  <a:lnTo>
                    <a:pt x="6081" y="18212"/>
                  </a:lnTo>
                  <a:cubicBezTo>
                    <a:pt x="6081" y="18342"/>
                    <a:pt x="6211" y="18472"/>
                    <a:pt x="6374" y="18472"/>
                  </a:cubicBezTo>
                  <a:cubicBezTo>
                    <a:pt x="6504" y="18472"/>
                    <a:pt x="6634" y="18342"/>
                    <a:pt x="6634" y="18212"/>
                  </a:cubicBezTo>
                  <a:lnTo>
                    <a:pt x="6634" y="15935"/>
                  </a:lnTo>
                  <a:cubicBezTo>
                    <a:pt x="6634" y="15383"/>
                    <a:pt x="6179" y="14895"/>
                    <a:pt x="5593" y="14895"/>
                  </a:cubicBezTo>
                  <a:lnTo>
                    <a:pt x="2894" y="14895"/>
                  </a:lnTo>
                  <a:cubicBezTo>
                    <a:pt x="2569" y="14895"/>
                    <a:pt x="2276" y="14635"/>
                    <a:pt x="2211" y="14309"/>
                  </a:cubicBezTo>
                  <a:lnTo>
                    <a:pt x="1756" y="11643"/>
                  </a:lnTo>
                  <a:cubicBezTo>
                    <a:pt x="1724" y="11513"/>
                    <a:pt x="1626" y="11415"/>
                    <a:pt x="1496" y="11415"/>
                  </a:cubicBezTo>
                  <a:lnTo>
                    <a:pt x="520" y="11415"/>
                  </a:lnTo>
                  <a:cubicBezTo>
                    <a:pt x="520" y="10635"/>
                    <a:pt x="748" y="9887"/>
                    <a:pt x="1171" y="9204"/>
                  </a:cubicBezTo>
                  <a:lnTo>
                    <a:pt x="1496" y="8684"/>
                  </a:lnTo>
                  <a:cubicBezTo>
                    <a:pt x="1594" y="8553"/>
                    <a:pt x="1626" y="8423"/>
                    <a:pt x="1594" y="8261"/>
                  </a:cubicBezTo>
                  <a:lnTo>
                    <a:pt x="1463" y="6667"/>
                  </a:lnTo>
                  <a:cubicBezTo>
                    <a:pt x="1366" y="5074"/>
                    <a:pt x="1886" y="3545"/>
                    <a:pt x="2992" y="2342"/>
                  </a:cubicBezTo>
                  <a:cubicBezTo>
                    <a:pt x="4065" y="1171"/>
                    <a:pt x="5561" y="521"/>
                    <a:pt x="7187" y="521"/>
                  </a:cubicBezTo>
                  <a:cubicBezTo>
                    <a:pt x="9106" y="521"/>
                    <a:pt x="10894" y="1399"/>
                    <a:pt x="12065" y="2960"/>
                  </a:cubicBezTo>
                  <a:cubicBezTo>
                    <a:pt x="13203" y="4521"/>
                    <a:pt x="13561" y="6505"/>
                    <a:pt x="13008" y="8358"/>
                  </a:cubicBezTo>
                  <a:lnTo>
                    <a:pt x="12618" y="9627"/>
                  </a:lnTo>
                  <a:cubicBezTo>
                    <a:pt x="12585" y="9757"/>
                    <a:pt x="12650" y="9919"/>
                    <a:pt x="12813" y="9952"/>
                  </a:cubicBezTo>
                  <a:cubicBezTo>
                    <a:pt x="12841" y="9966"/>
                    <a:pt x="12871" y="9972"/>
                    <a:pt x="12901" y="9972"/>
                  </a:cubicBezTo>
                  <a:cubicBezTo>
                    <a:pt x="13008" y="9972"/>
                    <a:pt x="13113" y="9891"/>
                    <a:pt x="13138" y="9789"/>
                  </a:cubicBezTo>
                  <a:lnTo>
                    <a:pt x="13528" y="8521"/>
                  </a:lnTo>
                  <a:cubicBezTo>
                    <a:pt x="14146" y="6505"/>
                    <a:pt x="13756" y="4358"/>
                    <a:pt x="12520" y="2667"/>
                  </a:cubicBezTo>
                  <a:cubicBezTo>
                    <a:pt x="11252" y="976"/>
                    <a:pt x="9301" y="1"/>
                    <a:pt x="7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-2715675" y="1898688"/>
              <a:ext cx="241475" cy="241475"/>
            </a:xfrm>
            <a:custGeom>
              <a:avLst/>
              <a:gdLst/>
              <a:ahLst/>
              <a:cxnLst/>
              <a:rect l="l" t="t" r="r" b="b"/>
              <a:pathLst>
                <a:path w="9659" h="9659" extrusionOk="0">
                  <a:moveTo>
                    <a:pt x="4846" y="0"/>
                  </a:moveTo>
                  <a:cubicBezTo>
                    <a:pt x="3512" y="0"/>
                    <a:pt x="2276" y="521"/>
                    <a:pt x="1366" y="1464"/>
                  </a:cubicBezTo>
                  <a:cubicBezTo>
                    <a:pt x="1268" y="1594"/>
                    <a:pt x="1268" y="1756"/>
                    <a:pt x="1366" y="1854"/>
                  </a:cubicBezTo>
                  <a:cubicBezTo>
                    <a:pt x="1431" y="1903"/>
                    <a:pt x="1504" y="1927"/>
                    <a:pt x="1573" y="1927"/>
                  </a:cubicBezTo>
                  <a:cubicBezTo>
                    <a:pt x="1642" y="1927"/>
                    <a:pt x="1707" y="1903"/>
                    <a:pt x="1756" y="1854"/>
                  </a:cubicBezTo>
                  <a:cubicBezTo>
                    <a:pt x="2569" y="1008"/>
                    <a:pt x="3675" y="521"/>
                    <a:pt x="4846" y="521"/>
                  </a:cubicBezTo>
                  <a:cubicBezTo>
                    <a:pt x="7219" y="521"/>
                    <a:pt x="9138" y="2439"/>
                    <a:pt x="9138" y="4813"/>
                  </a:cubicBezTo>
                  <a:cubicBezTo>
                    <a:pt x="9138" y="7187"/>
                    <a:pt x="7219" y="9106"/>
                    <a:pt x="4846" y="9106"/>
                  </a:cubicBezTo>
                  <a:cubicBezTo>
                    <a:pt x="2472" y="9106"/>
                    <a:pt x="553" y="7187"/>
                    <a:pt x="553" y="4813"/>
                  </a:cubicBezTo>
                  <a:cubicBezTo>
                    <a:pt x="553" y="4065"/>
                    <a:pt x="748" y="3350"/>
                    <a:pt x="1106" y="2732"/>
                  </a:cubicBezTo>
                  <a:cubicBezTo>
                    <a:pt x="1171" y="2602"/>
                    <a:pt x="1138" y="2439"/>
                    <a:pt x="1008" y="2342"/>
                  </a:cubicBezTo>
                  <a:cubicBezTo>
                    <a:pt x="973" y="2324"/>
                    <a:pt x="936" y="2316"/>
                    <a:pt x="899" y="2316"/>
                  </a:cubicBezTo>
                  <a:cubicBezTo>
                    <a:pt x="796" y="2316"/>
                    <a:pt x="689" y="2377"/>
                    <a:pt x="618" y="2472"/>
                  </a:cubicBezTo>
                  <a:cubicBezTo>
                    <a:pt x="228" y="3187"/>
                    <a:pt x="0" y="4000"/>
                    <a:pt x="0" y="4813"/>
                  </a:cubicBezTo>
                  <a:cubicBezTo>
                    <a:pt x="0" y="7480"/>
                    <a:pt x="2179" y="9659"/>
                    <a:pt x="4846" y="9659"/>
                  </a:cubicBezTo>
                  <a:cubicBezTo>
                    <a:pt x="7512" y="9659"/>
                    <a:pt x="9658" y="7480"/>
                    <a:pt x="9658" y="4813"/>
                  </a:cubicBezTo>
                  <a:cubicBezTo>
                    <a:pt x="9658" y="2147"/>
                    <a:pt x="7512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-2661225" y="1939338"/>
              <a:ext cx="135800" cy="143925"/>
            </a:xfrm>
            <a:custGeom>
              <a:avLst/>
              <a:gdLst/>
              <a:ahLst/>
              <a:cxnLst/>
              <a:rect l="l" t="t" r="r" b="b"/>
              <a:pathLst>
                <a:path w="5432" h="5757" extrusionOk="0">
                  <a:moveTo>
                    <a:pt x="2700" y="521"/>
                  </a:moveTo>
                  <a:cubicBezTo>
                    <a:pt x="3285" y="521"/>
                    <a:pt x="3773" y="1008"/>
                    <a:pt x="3773" y="1626"/>
                  </a:cubicBezTo>
                  <a:lnTo>
                    <a:pt x="3773" y="1919"/>
                  </a:lnTo>
                  <a:cubicBezTo>
                    <a:pt x="3415" y="1870"/>
                    <a:pt x="3058" y="1846"/>
                    <a:pt x="2696" y="1846"/>
                  </a:cubicBezTo>
                  <a:cubicBezTo>
                    <a:pt x="2334" y="1846"/>
                    <a:pt x="1968" y="1870"/>
                    <a:pt x="1594" y="1919"/>
                  </a:cubicBezTo>
                  <a:lnTo>
                    <a:pt x="1594" y="1626"/>
                  </a:lnTo>
                  <a:cubicBezTo>
                    <a:pt x="1594" y="1008"/>
                    <a:pt x="2082" y="521"/>
                    <a:pt x="2700" y="521"/>
                  </a:cubicBezTo>
                  <a:close/>
                  <a:moveTo>
                    <a:pt x="2700" y="0"/>
                  </a:moveTo>
                  <a:cubicBezTo>
                    <a:pt x="1790" y="0"/>
                    <a:pt x="1074" y="716"/>
                    <a:pt x="1074" y="1626"/>
                  </a:cubicBezTo>
                  <a:lnTo>
                    <a:pt x="1074" y="1984"/>
                  </a:lnTo>
                  <a:cubicBezTo>
                    <a:pt x="944" y="2017"/>
                    <a:pt x="814" y="2049"/>
                    <a:pt x="651" y="2082"/>
                  </a:cubicBezTo>
                  <a:cubicBezTo>
                    <a:pt x="456" y="2147"/>
                    <a:pt x="294" y="2309"/>
                    <a:pt x="229" y="2504"/>
                  </a:cubicBezTo>
                  <a:cubicBezTo>
                    <a:pt x="1" y="3350"/>
                    <a:pt x="1" y="4228"/>
                    <a:pt x="229" y="5138"/>
                  </a:cubicBezTo>
                  <a:cubicBezTo>
                    <a:pt x="294" y="5334"/>
                    <a:pt x="456" y="5496"/>
                    <a:pt x="684" y="5529"/>
                  </a:cubicBezTo>
                  <a:cubicBezTo>
                    <a:pt x="1334" y="5691"/>
                    <a:pt x="2017" y="5756"/>
                    <a:pt x="2668" y="5756"/>
                  </a:cubicBezTo>
                  <a:lnTo>
                    <a:pt x="2765" y="5756"/>
                  </a:lnTo>
                  <a:cubicBezTo>
                    <a:pt x="2895" y="5756"/>
                    <a:pt x="3025" y="5626"/>
                    <a:pt x="3025" y="5496"/>
                  </a:cubicBezTo>
                  <a:cubicBezTo>
                    <a:pt x="3025" y="5334"/>
                    <a:pt x="2895" y="5203"/>
                    <a:pt x="2733" y="5203"/>
                  </a:cubicBezTo>
                  <a:cubicBezTo>
                    <a:pt x="2630" y="5209"/>
                    <a:pt x="2525" y="5212"/>
                    <a:pt x="2419" y="5212"/>
                  </a:cubicBezTo>
                  <a:cubicBezTo>
                    <a:pt x="1889" y="5212"/>
                    <a:pt x="1329" y="5144"/>
                    <a:pt x="814" y="5008"/>
                  </a:cubicBezTo>
                  <a:cubicBezTo>
                    <a:pt x="781" y="5008"/>
                    <a:pt x="781" y="5008"/>
                    <a:pt x="781" y="4976"/>
                  </a:cubicBezTo>
                  <a:cubicBezTo>
                    <a:pt x="554" y="4195"/>
                    <a:pt x="554" y="3415"/>
                    <a:pt x="781" y="2634"/>
                  </a:cubicBezTo>
                  <a:lnTo>
                    <a:pt x="814" y="2634"/>
                  </a:lnTo>
                  <a:cubicBezTo>
                    <a:pt x="1432" y="2472"/>
                    <a:pt x="2050" y="2390"/>
                    <a:pt x="2672" y="2390"/>
                  </a:cubicBezTo>
                  <a:cubicBezTo>
                    <a:pt x="3294" y="2390"/>
                    <a:pt x="3920" y="2472"/>
                    <a:pt x="4554" y="2634"/>
                  </a:cubicBezTo>
                  <a:cubicBezTo>
                    <a:pt x="4554" y="2634"/>
                    <a:pt x="4554" y="2634"/>
                    <a:pt x="4586" y="2667"/>
                  </a:cubicBezTo>
                  <a:cubicBezTo>
                    <a:pt x="4846" y="3447"/>
                    <a:pt x="4846" y="4195"/>
                    <a:pt x="4586" y="4976"/>
                  </a:cubicBezTo>
                  <a:cubicBezTo>
                    <a:pt x="4586" y="5008"/>
                    <a:pt x="4554" y="5008"/>
                    <a:pt x="4554" y="5008"/>
                  </a:cubicBezTo>
                  <a:cubicBezTo>
                    <a:pt x="4326" y="5073"/>
                    <a:pt x="4098" y="5106"/>
                    <a:pt x="3871" y="5138"/>
                  </a:cubicBezTo>
                  <a:cubicBezTo>
                    <a:pt x="3708" y="5138"/>
                    <a:pt x="3611" y="5301"/>
                    <a:pt x="3643" y="5431"/>
                  </a:cubicBezTo>
                  <a:cubicBezTo>
                    <a:pt x="3676" y="5594"/>
                    <a:pt x="3806" y="5691"/>
                    <a:pt x="3936" y="5691"/>
                  </a:cubicBezTo>
                  <a:cubicBezTo>
                    <a:pt x="4196" y="5659"/>
                    <a:pt x="4424" y="5594"/>
                    <a:pt x="4651" y="5529"/>
                  </a:cubicBezTo>
                  <a:cubicBezTo>
                    <a:pt x="4846" y="5496"/>
                    <a:pt x="5009" y="5366"/>
                    <a:pt x="5074" y="5171"/>
                  </a:cubicBezTo>
                  <a:cubicBezTo>
                    <a:pt x="5432" y="4293"/>
                    <a:pt x="5432" y="3382"/>
                    <a:pt x="5074" y="2472"/>
                  </a:cubicBezTo>
                  <a:cubicBezTo>
                    <a:pt x="5009" y="2277"/>
                    <a:pt x="4879" y="2147"/>
                    <a:pt x="4684" y="2114"/>
                  </a:cubicBezTo>
                  <a:cubicBezTo>
                    <a:pt x="4554" y="2082"/>
                    <a:pt x="4456" y="2049"/>
                    <a:pt x="4326" y="2017"/>
                  </a:cubicBezTo>
                  <a:lnTo>
                    <a:pt x="4326" y="1626"/>
                  </a:lnTo>
                  <a:cubicBezTo>
                    <a:pt x="4326" y="716"/>
                    <a:pt x="3611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-2612425" y="2010888"/>
              <a:ext cx="37425" cy="47175"/>
            </a:xfrm>
            <a:custGeom>
              <a:avLst/>
              <a:gdLst/>
              <a:ahLst/>
              <a:cxnLst/>
              <a:rect l="l" t="t" r="r" b="b"/>
              <a:pathLst>
                <a:path w="1497" h="1887" extrusionOk="0">
                  <a:moveTo>
                    <a:pt x="748" y="553"/>
                  </a:moveTo>
                  <a:cubicBezTo>
                    <a:pt x="878" y="553"/>
                    <a:pt x="976" y="650"/>
                    <a:pt x="976" y="780"/>
                  </a:cubicBezTo>
                  <a:cubicBezTo>
                    <a:pt x="976" y="878"/>
                    <a:pt x="878" y="976"/>
                    <a:pt x="748" y="976"/>
                  </a:cubicBezTo>
                  <a:cubicBezTo>
                    <a:pt x="618" y="976"/>
                    <a:pt x="520" y="878"/>
                    <a:pt x="520" y="780"/>
                  </a:cubicBezTo>
                  <a:cubicBezTo>
                    <a:pt x="520" y="650"/>
                    <a:pt x="618" y="553"/>
                    <a:pt x="748" y="553"/>
                  </a:cubicBezTo>
                  <a:close/>
                  <a:moveTo>
                    <a:pt x="748" y="0"/>
                  </a:moveTo>
                  <a:cubicBezTo>
                    <a:pt x="325" y="0"/>
                    <a:pt x="0" y="358"/>
                    <a:pt x="0" y="780"/>
                  </a:cubicBezTo>
                  <a:cubicBezTo>
                    <a:pt x="0" y="1073"/>
                    <a:pt x="195" y="1366"/>
                    <a:pt x="488" y="1463"/>
                  </a:cubicBezTo>
                  <a:lnTo>
                    <a:pt x="488" y="1626"/>
                  </a:lnTo>
                  <a:cubicBezTo>
                    <a:pt x="488" y="1789"/>
                    <a:pt x="585" y="1886"/>
                    <a:pt x="748" y="1886"/>
                  </a:cubicBezTo>
                  <a:cubicBezTo>
                    <a:pt x="911" y="1886"/>
                    <a:pt x="1008" y="1756"/>
                    <a:pt x="1008" y="1626"/>
                  </a:cubicBezTo>
                  <a:lnTo>
                    <a:pt x="1008" y="1463"/>
                  </a:lnTo>
                  <a:cubicBezTo>
                    <a:pt x="1301" y="1366"/>
                    <a:pt x="1496" y="1073"/>
                    <a:pt x="1496" y="780"/>
                  </a:cubicBezTo>
                  <a:cubicBezTo>
                    <a:pt x="1496" y="358"/>
                    <a:pt x="1171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1"/>
          <p:cNvSpPr/>
          <p:nvPr/>
        </p:nvSpPr>
        <p:spPr>
          <a:xfrm>
            <a:off x="810700" y="1457325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72" name="Google Shape;572;p21"/>
          <p:cNvSpPr/>
          <p:nvPr/>
        </p:nvSpPr>
        <p:spPr>
          <a:xfrm>
            <a:off x="1931517" y="1457325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7535600" y="1457325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6414783" y="1457325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4173150" y="1457325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76" name="Google Shape;576;p21"/>
          <p:cNvSpPr/>
          <p:nvPr/>
        </p:nvSpPr>
        <p:spPr>
          <a:xfrm>
            <a:off x="5293967" y="1457325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77" name="Google Shape;577;p21"/>
          <p:cNvSpPr/>
          <p:nvPr/>
        </p:nvSpPr>
        <p:spPr>
          <a:xfrm>
            <a:off x="3052333" y="1457325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578" name="Google Shape;578;p21"/>
          <p:cNvCxnSpPr>
            <a:stCxn id="571" idx="4"/>
            <a:endCxn id="579" idx="0"/>
          </p:cNvCxnSpPr>
          <p:nvPr/>
        </p:nvCxnSpPr>
        <p:spPr>
          <a:xfrm>
            <a:off x="1209550" y="2255025"/>
            <a:ext cx="0" cy="1602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0" name="Google Shape;580;p21"/>
          <p:cNvCxnSpPr>
            <a:stCxn id="577" idx="4"/>
            <a:endCxn id="581" idx="0"/>
          </p:cNvCxnSpPr>
          <p:nvPr/>
        </p:nvCxnSpPr>
        <p:spPr>
          <a:xfrm>
            <a:off x="3451183" y="2255025"/>
            <a:ext cx="0" cy="1602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21"/>
          <p:cNvCxnSpPr>
            <a:stCxn id="576" idx="4"/>
            <a:endCxn id="583" idx="0"/>
          </p:cNvCxnSpPr>
          <p:nvPr/>
        </p:nvCxnSpPr>
        <p:spPr>
          <a:xfrm>
            <a:off x="5692817" y="2255025"/>
            <a:ext cx="0" cy="1602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21"/>
          <p:cNvCxnSpPr>
            <a:stCxn id="573" idx="4"/>
            <a:endCxn id="585" idx="0"/>
          </p:cNvCxnSpPr>
          <p:nvPr/>
        </p:nvCxnSpPr>
        <p:spPr>
          <a:xfrm>
            <a:off x="7934450" y="2255025"/>
            <a:ext cx="0" cy="1602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21"/>
          <p:cNvCxnSpPr>
            <a:stCxn id="572" idx="4"/>
            <a:endCxn id="587" idx="0"/>
          </p:cNvCxnSpPr>
          <p:nvPr/>
        </p:nvCxnSpPr>
        <p:spPr>
          <a:xfrm>
            <a:off x="2330367" y="2255025"/>
            <a:ext cx="0" cy="352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8" name="Google Shape;588;p21"/>
          <p:cNvCxnSpPr>
            <a:stCxn id="575" idx="4"/>
            <a:endCxn id="589" idx="0"/>
          </p:cNvCxnSpPr>
          <p:nvPr/>
        </p:nvCxnSpPr>
        <p:spPr>
          <a:xfrm>
            <a:off x="4572000" y="2255025"/>
            <a:ext cx="0" cy="352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0" name="Google Shape;590;p21"/>
          <p:cNvCxnSpPr>
            <a:stCxn id="574" idx="4"/>
            <a:endCxn id="591" idx="0"/>
          </p:cNvCxnSpPr>
          <p:nvPr/>
        </p:nvCxnSpPr>
        <p:spPr>
          <a:xfrm>
            <a:off x="6813633" y="2255025"/>
            <a:ext cx="0" cy="352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2" name="Google Shape;592;p21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cxnSp>
        <p:nvCxnSpPr>
          <p:cNvPr id="593" name="Google Shape;593;p21"/>
          <p:cNvCxnSpPr>
            <a:stCxn id="571" idx="6"/>
            <a:endCxn id="572" idx="2"/>
          </p:cNvCxnSpPr>
          <p:nvPr/>
        </p:nvCxnSpPr>
        <p:spPr>
          <a:xfrm>
            <a:off x="1608400" y="1856175"/>
            <a:ext cx="323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4" name="Google Shape;594;p21"/>
          <p:cNvCxnSpPr>
            <a:stCxn id="572" idx="6"/>
            <a:endCxn id="577" idx="2"/>
          </p:cNvCxnSpPr>
          <p:nvPr/>
        </p:nvCxnSpPr>
        <p:spPr>
          <a:xfrm>
            <a:off x="2729217" y="1856175"/>
            <a:ext cx="323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5" name="Google Shape;595;p21"/>
          <p:cNvCxnSpPr>
            <a:stCxn id="577" idx="6"/>
            <a:endCxn id="575" idx="2"/>
          </p:cNvCxnSpPr>
          <p:nvPr/>
        </p:nvCxnSpPr>
        <p:spPr>
          <a:xfrm>
            <a:off x="3850033" y="1856175"/>
            <a:ext cx="323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6" name="Google Shape;596;p21"/>
          <p:cNvCxnSpPr>
            <a:stCxn id="575" idx="6"/>
            <a:endCxn id="576" idx="2"/>
          </p:cNvCxnSpPr>
          <p:nvPr/>
        </p:nvCxnSpPr>
        <p:spPr>
          <a:xfrm>
            <a:off x="4970850" y="1856175"/>
            <a:ext cx="323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7" name="Google Shape;597;p21"/>
          <p:cNvCxnSpPr>
            <a:stCxn id="576" idx="6"/>
            <a:endCxn id="574" idx="2"/>
          </p:cNvCxnSpPr>
          <p:nvPr/>
        </p:nvCxnSpPr>
        <p:spPr>
          <a:xfrm>
            <a:off x="6091667" y="1856175"/>
            <a:ext cx="323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8" name="Google Shape;598;p21"/>
          <p:cNvCxnSpPr>
            <a:stCxn id="574" idx="6"/>
            <a:endCxn id="573" idx="2"/>
          </p:cNvCxnSpPr>
          <p:nvPr/>
        </p:nvCxnSpPr>
        <p:spPr>
          <a:xfrm>
            <a:off x="7212483" y="1856175"/>
            <a:ext cx="323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99" name="Google Shape;599;p21"/>
          <p:cNvGrpSpPr/>
          <p:nvPr/>
        </p:nvGrpSpPr>
        <p:grpSpPr>
          <a:xfrm>
            <a:off x="460600" y="3857938"/>
            <a:ext cx="1497900" cy="919640"/>
            <a:chOff x="460600" y="3857938"/>
            <a:chExt cx="1497900" cy="919640"/>
          </a:xfrm>
        </p:grpSpPr>
        <p:sp>
          <p:nvSpPr>
            <p:cNvPr id="579" name="Google Shape;579;p21"/>
            <p:cNvSpPr txBox="1"/>
            <p:nvPr/>
          </p:nvSpPr>
          <p:spPr>
            <a:xfrm>
              <a:off x="460600" y="3857938"/>
              <a:ext cx="1497900" cy="26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Keep promises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0" name="Google Shape;600;p21"/>
            <p:cNvSpPr txBox="1"/>
            <p:nvPr/>
          </p:nvSpPr>
          <p:spPr>
            <a:xfrm>
              <a:off x="460600" y="4118777"/>
              <a:ext cx="14979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01" name="Google Shape;601;p21"/>
          <p:cNvGrpSpPr/>
          <p:nvPr/>
        </p:nvGrpSpPr>
        <p:grpSpPr>
          <a:xfrm>
            <a:off x="7185500" y="3857938"/>
            <a:ext cx="1497900" cy="919640"/>
            <a:chOff x="7185500" y="3857938"/>
            <a:chExt cx="1497900" cy="919640"/>
          </a:xfrm>
        </p:grpSpPr>
        <p:sp>
          <p:nvSpPr>
            <p:cNvPr id="585" name="Google Shape;585;p21"/>
            <p:cNvSpPr txBox="1"/>
            <p:nvPr/>
          </p:nvSpPr>
          <p:spPr>
            <a:xfrm>
              <a:off x="7185500" y="3857938"/>
              <a:ext cx="1497900" cy="26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Praise them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2" name="Google Shape;602;p21"/>
            <p:cNvSpPr txBox="1"/>
            <p:nvPr/>
          </p:nvSpPr>
          <p:spPr>
            <a:xfrm>
              <a:off x="7185500" y="4118777"/>
              <a:ext cx="14979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03" name="Google Shape;603;p21"/>
          <p:cNvGrpSpPr/>
          <p:nvPr/>
        </p:nvGrpSpPr>
        <p:grpSpPr>
          <a:xfrm>
            <a:off x="2702225" y="3857938"/>
            <a:ext cx="1497900" cy="919640"/>
            <a:chOff x="2702225" y="3857938"/>
            <a:chExt cx="1497900" cy="919640"/>
          </a:xfrm>
        </p:grpSpPr>
        <p:sp>
          <p:nvSpPr>
            <p:cNvPr id="581" name="Google Shape;581;p21"/>
            <p:cNvSpPr txBox="1"/>
            <p:nvPr/>
          </p:nvSpPr>
          <p:spPr>
            <a:xfrm>
              <a:off x="2702225" y="3857938"/>
              <a:ext cx="1497900" cy="26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Set boundaries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4" name="Google Shape;604;p21"/>
            <p:cNvSpPr txBox="1"/>
            <p:nvPr/>
          </p:nvSpPr>
          <p:spPr>
            <a:xfrm>
              <a:off x="2702225" y="4118777"/>
              <a:ext cx="14979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Sun is the star at the center of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05" name="Google Shape;605;p21"/>
          <p:cNvGrpSpPr/>
          <p:nvPr/>
        </p:nvGrpSpPr>
        <p:grpSpPr>
          <a:xfrm>
            <a:off x="4943863" y="3857938"/>
            <a:ext cx="1497900" cy="919640"/>
            <a:chOff x="4943863" y="3857938"/>
            <a:chExt cx="1497900" cy="919640"/>
          </a:xfrm>
        </p:grpSpPr>
        <p:sp>
          <p:nvSpPr>
            <p:cNvPr id="583" name="Google Shape;583;p21"/>
            <p:cNvSpPr txBox="1"/>
            <p:nvPr/>
          </p:nvSpPr>
          <p:spPr>
            <a:xfrm>
              <a:off x="4943863" y="3857938"/>
              <a:ext cx="1497900" cy="260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Talk to them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6" name="Google Shape;606;p21"/>
            <p:cNvSpPr txBox="1"/>
            <p:nvPr/>
          </p:nvSpPr>
          <p:spPr>
            <a:xfrm>
              <a:off x="4943863" y="4118777"/>
              <a:ext cx="14979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07" name="Google Shape;607;p21"/>
          <p:cNvGrpSpPr/>
          <p:nvPr/>
        </p:nvGrpSpPr>
        <p:grpSpPr>
          <a:xfrm>
            <a:off x="1581419" y="2607388"/>
            <a:ext cx="1497900" cy="919640"/>
            <a:chOff x="1581419" y="2607388"/>
            <a:chExt cx="1497900" cy="919640"/>
          </a:xfrm>
        </p:grpSpPr>
        <p:sp>
          <p:nvSpPr>
            <p:cNvPr id="587" name="Google Shape;587;p21"/>
            <p:cNvSpPr txBox="1"/>
            <p:nvPr/>
          </p:nvSpPr>
          <p:spPr>
            <a:xfrm>
              <a:off x="1581419" y="2607388"/>
              <a:ext cx="1497900" cy="26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Give them privacy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8" name="Google Shape;608;p21"/>
            <p:cNvSpPr txBox="1"/>
            <p:nvPr/>
          </p:nvSpPr>
          <p:spPr>
            <a:xfrm>
              <a:off x="1581419" y="2868227"/>
              <a:ext cx="14979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09" name="Google Shape;609;p21"/>
          <p:cNvGrpSpPr/>
          <p:nvPr/>
        </p:nvGrpSpPr>
        <p:grpSpPr>
          <a:xfrm>
            <a:off x="3823044" y="2607388"/>
            <a:ext cx="1497900" cy="919640"/>
            <a:chOff x="3823044" y="2607388"/>
            <a:chExt cx="1497900" cy="919640"/>
          </a:xfrm>
        </p:grpSpPr>
        <p:sp>
          <p:nvSpPr>
            <p:cNvPr id="589" name="Google Shape;589;p21"/>
            <p:cNvSpPr txBox="1"/>
            <p:nvPr/>
          </p:nvSpPr>
          <p:spPr>
            <a:xfrm>
              <a:off x="3823044" y="2607388"/>
              <a:ext cx="1497900" cy="260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Actively listen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0" name="Google Shape;610;p21"/>
            <p:cNvSpPr txBox="1"/>
            <p:nvPr/>
          </p:nvSpPr>
          <p:spPr>
            <a:xfrm>
              <a:off x="3823044" y="2868227"/>
              <a:ext cx="14979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11" name="Google Shape;611;p21"/>
          <p:cNvGrpSpPr/>
          <p:nvPr/>
        </p:nvGrpSpPr>
        <p:grpSpPr>
          <a:xfrm>
            <a:off x="6064681" y="2607388"/>
            <a:ext cx="1497900" cy="919640"/>
            <a:chOff x="6064681" y="2607388"/>
            <a:chExt cx="1497900" cy="919640"/>
          </a:xfrm>
        </p:grpSpPr>
        <p:sp>
          <p:nvSpPr>
            <p:cNvPr id="591" name="Google Shape;591;p21"/>
            <p:cNvSpPr txBox="1"/>
            <p:nvPr/>
          </p:nvSpPr>
          <p:spPr>
            <a:xfrm>
              <a:off x="6064681" y="2607388"/>
              <a:ext cx="1497900" cy="260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Stay connected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2" name="Google Shape;612;p21"/>
            <p:cNvSpPr txBox="1"/>
            <p:nvPr/>
          </p:nvSpPr>
          <p:spPr>
            <a:xfrm>
              <a:off x="6064681" y="2868227"/>
              <a:ext cx="14979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planet by diameter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13" name="Google Shape;613;p21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Parents: how can you help your teen during this transition?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14" name="Google Shape;614;p21"/>
          <p:cNvGrpSpPr/>
          <p:nvPr/>
        </p:nvGrpSpPr>
        <p:grpSpPr>
          <a:xfrm>
            <a:off x="2101752" y="1656140"/>
            <a:ext cx="457220" cy="400063"/>
            <a:chOff x="-740025" y="2426500"/>
            <a:chExt cx="474000" cy="409775"/>
          </a:xfrm>
        </p:grpSpPr>
        <p:sp>
          <p:nvSpPr>
            <p:cNvPr id="615" name="Google Shape;615;p21"/>
            <p:cNvSpPr/>
            <p:nvPr/>
          </p:nvSpPr>
          <p:spPr>
            <a:xfrm>
              <a:off x="-740025" y="2433225"/>
              <a:ext cx="474000" cy="396550"/>
            </a:xfrm>
            <a:custGeom>
              <a:avLst/>
              <a:gdLst/>
              <a:ahLst/>
              <a:cxnLst/>
              <a:rect l="l" t="t" r="r" b="b"/>
              <a:pathLst>
                <a:path w="18960" h="15862" extrusionOk="0">
                  <a:moveTo>
                    <a:pt x="5236" y="0"/>
                  </a:moveTo>
                  <a:cubicBezTo>
                    <a:pt x="4017" y="0"/>
                    <a:pt x="2797" y="464"/>
                    <a:pt x="1854" y="1390"/>
                  </a:cubicBezTo>
                  <a:cubicBezTo>
                    <a:pt x="65" y="3211"/>
                    <a:pt x="0" y="6138"/>
                    <a:pt x="1724" y="8024"/>
                  </a:cubicBezTo>
                  <a:lnTo>
                    <a:pt x="8618" y="15471"/>
                  </a:lnTo>
                  <a:cubicBezTo>
                    <a:pt x="8878" y="15731"/>
                    <a:pt x="9220" y="15862"/>
                    <a:pt x="9557" y="15862"/>
                  </a:cubicBezTo>
                  <a:cubicBezTo>
                    <a:pt x="9895" y="15862"/>
                    <a:pt x="10228" y="15731"/>
                    <a:pt x="10472" y="15471"/>
                  </a:cubicBezTo>
                  <a:lnTo>
                    <a:pt x="17236" y="8024"/>
                  </a:lnTo>
                  <a:cubicBezTo>
                    <a:pt x="18959" y="6138"/>
                    <a:pt x="18894" y="3211"/>
                    <a:pt x="17106" y="1423"/>
                  </a:cubicBezTo>
                  <a:lnTo>
                    <a:pt x="17073" y="1423"/>
                  </a:lnTo>
                  <a:cubicBezTo>
                    <a:pt x="16146" y="480"/>
                    <a:pt x="14927" y="8"/>
                    <a:pt x="13707" y="8"/>
                  </a:cubicBezTo>
                  <a:cubicBezTo>
                    <a:pt x="12488" y="8"/>
                    <a:pt x="11268" y="480"/>
                    <a:pt x="10342" y="1423"/>
                  </a:cubicBezTo>
                  <a:lnTo>
                    <a:pt x="9464" y="2268"/>
                  </a:lnTo>
                  <a:lnTo>
                    <a:pt x="8618" y="1390"/>
                  </a:lnTo>
                  <a:cubicBezTo>
                    <a:pt x="7675" y="464"/>
                    <a:pt x="6456" y="0"/>
                    <a:pt x="5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-740025" y="2433325"/>
              <a:ext cx="272375" cy="396350"/>
            </a:xfrm>
            <a:custGeom>
              <a:avLst/>
              <a:gdLst/>
              <a:ahLst/>
              <a:cxnLst/>
              <a:rect l="l" t="t" r="r" b="b"/>
              <a:pathLst>
                <a:path w="10895" h="15854" extrusionOk="0">
                  <a:moveTo>
                    <a:pt x="5250" y="0"/>
                  </a:moveTo>
                  <a:cubicBezTo>
                    <a:pt x="4025" y="0"/>
                    <a:pt x="2803" y="470"/>
                    <a:pt x="1887" y="1386"/>
                  </a:cubicBezTo>
                  <a:cubicBezTo>
                    <a:pt x="65" y="3207"/>
                    <a:pt x="0" y="6134"/>
                    <a:pt x="1756" y="8020"/>
                  </a:cubicBezTo>
                  <a:lnTo>
                    <a:pt x="8618" y="15467"/>
                  </a:lnTo>
                  <a:cubicBezTo>
                    <a:pt x="8858" y="15723"/>
                    <a:pt x="9185" y="15854"/>
                    <a:pt x="9517" y="15854"/>
                  </a:cubicBezTo>
                  <a:cubicBezTo>
                    <a:pt x="9860" y="15854"/>
                    <a:pt x="10208" y="15715"/>
                    <a:pt x="10472" y="15435"/>
                  </a:cubicBezTo>
                  <a:lnTo>
                    <a:pt x="10895" y="14979"/>
                  </a:lnTo>
                  <a:lnTo>
                    <a:pt x="4813" y="8411"/>
                  </a:lnTo>
                  <a:cubicBezTo>
                    <a:pt x="3090" y="6524"/>
                    <a:pt x="3155" y="3598"/>
                    <a:pt x="4943" y="1809"/>
                  </a:cubicBezTo>
                  <a:cubicBezTo>
                    <a:pt x="5626" y="1126"/>
                    <a:pt x="6472" y="671"/>
                    <a:pt x="7382" y="508"/>
                  </a:cubicBezTo>
                  <a:cubicBezTo>
                    <a:pt x="6714" y="168"/>
                    <a:pt x="5981" y="0"/>
                    <a:pt x="525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-582300" y="2539525"/>
              <a:ext cx="158550" cy="152850"/>
            </a:xfrm>
            <a:custGeom>
              <a:avLst/>
              <a:gdLst/>
              <a:ahLst/>
              <a:cxnLst/>
              <a:rect l="l" t="t" r="r" b="b"/>
              <a:pathLst>
                <a:path w="6342" h="6114" extrusionOk="0">
                  <a:moveTo>
                    <a:pt x="1301" y="0"/>
                  </a:moveTo>
                  <a:cubicBezTo>
                    <a:pt x="586" y="0"/>
                    <a:pt x="0" y="585"/>
                    <a:pt x="0" y="1301"/>
                  </a:cubicBezTo>
                  <a:lnTo>
                    <a:pt x="0" y="4813"/>
                  </a:lnTo>
                  <a:cubicBezTo>
                    <a:pt x="0" y="5528"/>
                    <a:pt x="586" y="6114"/>
                    <a:pt x="1301" y="6114"/>
                  </a:cubicBezTo>
                  <a:lnTo>
                    <a:pt x="5008" y="6114"/>
                  </a:lnTo>
                  <a:cubicBezTo>
                    <a:pt x="5756" y="6114"/>
                    <a:pt x="6342" y="5528"/>
                    <a:pt x="6342" y="4813"/>
                  </a:cubicBezTo>
                  <a:lnTo>
                    <a:pt x="6342" y="1301"/>
                  </a:lnTo>
                  <a:cubicBezTo>
                    <a:pt x="6342" y="585"/>
                    <a:pt x="5756" y="0"/>
                    <a:pt x="5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-531900" y="2567850"/>
              <a:ext cx="56125" cy="87950"/>
            </a:xfrm>
            <a:custGeom>
              <a:avLst/>
              <a:gdLst/>
              <a:ahLst/>
              <a:cxnLst/>
              <a:rect l="l" t="t" r="r" b="b"/>
              <a:pathLst>
                <a:path w="2245" h="3518" extrusionOk="0">
                  <a:moveTo>
                    <a:pt x="1127" y="0"/>
                  </a:moveTo>
                  <a:cubicBezTo>
                    <a:pt x="495" y="0"/>
                    <a:pt x="0" y="530"/>
                    <a:pt x="0" y="1176"/>
                  </a:cubicBezTo>
                  <a:cubicBezTo>
                    <a:pt x="0" y="1566"/>
                    <a:pt x="163" y="1891"/>
                    <a:pt x="423" y="2119"/>
                  </a:cubicBezTo>
                  <a:cubicBezTo>
                    <a:pt x="456" y="2119"/>
                    <a:pt x="456" y="2152"/>
                    <a:pt x="456" y="2184"/>
                  </a:cubicBezTo>
                  <a:lnTo>
                    <a:pt x="293" y="2964"/>
                  </a:lnTo>
                  <a:cubicBezTo>
                    <a:pt x="261" y="3257"/>
                    <a:pt x="456" y="3517"/>
                    <a:pt x="748" y="3517"/>
                  </a:cubicBezTo>
                  <a:lnTo>
                    <a:pt x="1626" y="3517"/>
                  </a:lnTo>
                  <a:cubicBezTo>
                    <a:pt x="1919" y="3517"/>
                    <a:pt x="2147" y="3257"/>
                    <a:pt x="2082" y="2964"/>
                  </a:cubicBezTo>
                  <a:lnTo>
                    <a:pt x="1919" y="2152"/>
                  </a:lnTo>
                  <a:cubicBezTo>
                    <a:pt x="1919" y="2119"/>
                    <a:pt x="1919" y="2086"/>
                    <a:pt x="1952" y="2086"/>
                  </a:cubicBezTo>
                  <a:cubicBezTo>
                    <a:pt x="2049" y="1989"/>
                    <a:pt x="2147" y="1891"/>
                    <a:pt x="2212" y="1761"/>
                  </a:cubicBezTo>
                  <a:lnTo>
                    <a:pt x="2244" y="623"/>
                  </a:lnTo>
                  <a:cubicBezTo>
                    <a:pt x="2049" y="265"/>
                    <a:pt x="1691" y="5"/>
                    <a:pt x="1236" y="5"/>
                  </a:cubicBezTo>
                  <a:cubicBezTo>
                    <a:pt x="1199" y="2"/>
                    <a:pt x="1163" y="0"/>
                    <a:pt x="1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-502625" y="2544400"/>
              <a:ext cx="223600" cy="106525"/>
            </a:xfrm>
            <a:custGeom>
              <a:avLst/>
              <a:gdLst/>
              <a:ahLst/>
              <a:cxnLst/>
              <a:rect l="l" t="t" r="r" b="b"/>
              <a:pathLst>
                <a:path w="8944" h="4261" extrusionOk="0">
                  <a:moveTo>
                    <a:pt x="7577" y="1106"/>
                  </a:moveTo>
                  <a:cubicBezTo>
                    <a:pt x="7740" y="1106"/>
                    <a:pt x="7837" y="1236"/>
                    <a:pt x="7837" y="1366"/>
                  </a:cubicBezTo>
                  <a:lnTo>
                    <a:pt x="7837" y="2894"/>
                  </a:lnTo>
                  <a:cubicBezTo>
                    <a:pt x="7837" y="3057"/>
                    <a:pt x="7740" y="3155"/>
                    <a:pt x="7577" y="3155"/>
                  </a:cubicBezTo>
                  <a:lnTo>
                    <a:pt x="7187" y="3155"/>
                  </a:lnTo>
                  <a:cubicBezTo>
                    <a:pt x="7024" y="3155"/>
                    <a:pt x="6894" y="3057"/>
                    <a:pt x="6894" y="2894"/>
                  </a:cubicBezTo>
                  <a:lnTo>
                    <a:pt x="6894" y="1366"/>
                  </a:lnTo>
                  <a:cubicBezTo>
                    <a:pt x="6894" y="1236"/>
                    <a:pt x="7024" y="1106"/>
                    <a:pt x="7187" y="1106"/>
                  </a:cubicBezTo>
                  <a:close/>
                  <a:moveTo>
                    <a:pt x="6211" y="0"/>
                  </a:moveTo>
                  <a:cubicBezTo>
                    <a:pt x="5789" y="0"/>
                    <a:pt x="5463" y="358"/>
                    <a:pt x="5463" y="781"/>
                  </a:cubicBezTo>
                  <a:lnTo>
                    <a:pt x="5463" y="1561"/>
                  </a:lnTo>
                  <a:lnTo>
                    <a:pt x="553" y="1561"/>
                  </a:lnTo>
                  <a:cubicBezTo>
                    <a:pt x="228" y="1561"/>
                    <a:pt x="0" y="1821"/>
                    <a:pt x="0" y="2146"/>
                  </a:cubicBezTo>
                  <a:cubicBezTo>
                    <a:pt x="0" y="2277"/>
                    <a:pt x="33" y="2439"/>
                    <a:pt x="163" y="2537"/>
                  </a:cubicBezTo>
                  <a:cubicBezTo>
                    <a:pt x="260" y="2634"/>
                    <a:pt x="390" y="2699"/>
                    <a:pt x="553" y="2699"/>
                  </a:cubicBezTo>
                  <a:lnTo>
                    <a:pt x="5431" y="2699"/>
                  </a:lnTo>
                  <a:lnTo>
                    <a:pt x="5431" y="3480"/>
                  </a:lnTo>
                  <a:cubicBezTo>
                    <a:pt x="5431" y="3902"/>
                    <a:pt x="5789" y="4260"/>
                    <a:pt x="6211" y="4260"/>
                  </a:cubicBezTo>
                  <a:lnTo>
                    <a:pt x="8163" y="4260"/>
                  </a:lnTo>
                  <a:cubicBezTo>
                    <a:pt x="8585" y="4260"/>
                    <a:pt x="8943" y="3902"/>
                    <a:pt x="8943" y="3480"/>
                  </a:cubicBezTo>
                  <a:lnTo>
                    <a:pt x="8943" y="781"/>
                  </a:lnTo>
                  <a:cubicBezTo>
                    <a:pt x="8943" y="358"/>
                    <a:pt x="8585" y="0"/>
                    <a:pt x="8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-735950" y="2426500"/>
              <a:ext cx="460975" cy="343925"/>
            </a:xfrm>
            <a:custGeom>
              <a:avLst/>
              <a:gdLst/>
              <a:ahLst/>
              <a:cxnLst/>
              <a:rect l="l" t="t" r="r" b="b"/>
              <a:pathLst>
                <a:path w="18439" h="13757" extrusionOk="0">
                  <a:moveTo>
                    <a:pt x="5069" y="1"/>
                  </a:moveTo>
                  <a:cubicBezTo>
                    <a:pt x="3780" y="1"/>
                    <a:pt x="2488" y="489"/>
                    <a:pt x="1496" y="1464"/>
                  </a:cubicBezTo>
                  <a:cubicBezTo>
                    <a:pt x="585" y="2407"/>
                    <a:pt x="65" y="3643"/>
                    <a:pt x="33" y="4944"/>
                  </a:cubicBezTo>
                  <a:cubicBezTo>
                    <a:pt x="0" y="6245"/>
                    <a:pt x="488" y="7513"/>
                    <a:pt x="1366" y="8456"/>
                  </a:cubicBezTo>
                  <a:lnTo>
                    <a:pt x="6179" y="13659"/>
                  </a:lnTo>
                  <a:cubicBezTo>
                    <a:pt x="6244" y="13724"/>
                    <a:pt x="6309" y="13757"/>
                    <a:pt x="6374" y="13757"/>
                  </a:cubicBezTo>
                  <a:cubicBezTo>
                    <a:pt x="6439" y="13757"/>
                    <a:pt x="6504" y="13724"/>
                    <a:pt x="6569" y="13692"/>
                  </a:cubicBezTo>
                  <a:cubicBezTo>
                    <a:pt x="6667" y="13561"/>
                    <a:pt x="6699" y="13399"/>
                    <a:pt x="6569" y="13301"/>
                  </a:cubicBezTo>
                  <a:lnTo>
                    <a:pt x="1756" y="8098"/>
                  </a:lnTo>
                  <a:cubicBezTo>
                    <a:pt x="976" y="7253"/>
                    <a:pt x="553" y="6114"/>
                    <a:pt x="585" y="4944"/>
                  </a:cubicBezTo>
                  <a:cubicBezTo>
                    <a:pt x="585" y="3773"/>
                    <a:pt x="1073" y="2667"/>
                    <a:pt x="1886" y="1854"/>
                  </a:cubicBezTo>
                  <a:cubicBezTo>
                    <a:pt x="2764" y="976"/>
                    <a:pt x="3919" y="537"/>
                    <a:pt x="5073" y="537"/>
                  </a:cubicBezTo>
                  <a:cubicBezTo>
                    <a:pt x="6228" y="537"/>
                    <a:pt x="7382" y="976"/>
                    <a:pt x="8260" y="1854"/>
                  </a:cubicBezTo>
                  <a:lnTo>
                    <a:pt x="9106" y="2700"/>
                  </a:lnTo>
                  <a:cubicBezTo>
                    <a:pt x="9171" y="2765"/>
                    <a:pt x="9244" y="2797"/>
                    <a:pt x="9313" y="2797"/>
                  </a:cubicBezTo>
                  <a:cubicBezTo>
                    <a:pt x="9382" y="2797"/>
                    <a:pt x="9447" y="2765"/>
                    <a:pt x="9496" y="2700"/>
                  </a:cubicBezTo>
                  <a:lnTo>
                    <a:pt x="10341" y="1854"/>
                  </a:lnTo>
                  <a:cubicBezTo>
                    <a:pt x="11187" y="1009"/>
                    <a:pt x="12325" y="554"/>
                    <a:pt x="13528" y="554"/>
                  </a:cubicBezTo>
                  <a:cubicBezTo>
                    <a:pt x="14731" y="554"/>
                    <a:pt x="15870" y="1009"/>
                    <a:pt x="16715" y="1854"/>
                  </a:cubicBezTo>
                  <a:lnTo>
                    <a:pt x="16748" y="1887"/>
                  </a:lnTo>
                  <a:cubicBezTo>
                    <a:pt x="17268" y="2407"/>
                    <a:pt x="17691" y="3090"/>
                    <a:pt x="17886" y="3838"/>
                  </a:cubicBezTo>
                  <a:cubicBezTo>
                    <a:pt x="17914" y="3951"/>
                    <a:pt x="18040" y="4040"/>
                    <a:pt x="18158" y="4040"/>
                  </a:cubicBezTo>
                  <a:cubicBezTo>
                    <a:pt x="18176" y="4040"/>
                    <a:pt x="18194" y="4038"/>
                    <a:pt x="18211" y="4033"/>
                  </a:cubicBezTo>
                  <a:cubicBezTo>
                    <a:pt x="18341" y="3968"/>
                    <a:pt x="18439" y="3838"/>
                    <a:pt x="18406" y="3676"/>
                  </a:cubicBezTo>
                  <a:cubicBezTo>
                    <a:pt x="18179" y="2863"/>
                    <a:pt x="17723" y="2115"/>
                    <a:pt x="17105" y="1497"/>
                  </a:cubicBezTo>
                  <a:lnTo>
                    <a:pt x="17105" y="1464"/>
                  </a:lnTo>
                  <a:cubicBezTo>
                    <a:pt x="16162" y="521"/>
                    <a:pt x="14894" y="1"/>
                    <a:pt x="13528" y="1"/>
                  </a:cubicBezTo>
                  <a:cubicBezTo>
                    <a:pt x="12195" y="1"/>
                    <a:pt x="10927" y="521"/>
                    <a:pt x="9984" y="1464"/>
                  </a:cubicBezTo>
                  <a:lnTo>
                    <a:pt x="9301" y="2147"/>
                  </a:lnTo>
                  <a:lnTo>
                    <a:pt x="8618" y="1464"/>
                  </a:lnTo>
                  <a:cubicBezTo>
                    <a:pt x="7642" y="489"/>
                    <a:pt x="6358" y="1"/>
                    <a:pt x="5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-564425" y="2671025"/>
              <a:ext cx="222800" cy="165250"/>
            </a:xfrm>
            <a:custGeom>
              <a:avLst/>
              <a:gdLst/>
              <a:ahLst/>
              <a:cxnLst/>
              <a:rect l="l" t="t" r="r" b="b"/>
              <a:pathLst>
                <a:path w="8912" h="6610" extrusionOk="0">
                  <a:moveTo>
                    <a:pt x="8586" y="0"/>
                  </a:moveTo>
                  <a:cubicBezTo>
                    <a:pt x="8513" y="0"/>
                    <a:pt x="8440" y="24"/>
                    <a:pt x="8391" y="73"/>
                  </a:cubicBezTo>
                  <a:lnTo>
                    <a:pt x="3220" y="5764"/>
                  </a:lnTo>
                  <a:cubicBezTo>
                    <a:pt x="3025" y="5959"/>
                    <a:pt x="2797" y="6089"/>
                    <a:pt x="2505" y="6089"/>
                  </a:cubicBezTo>
                  <a:cubicBezTo>
                    <a:pt x="2245" y="6089"/>
                    <a:pt x="1984" y="5959"/>
                    <a:pt x="1789" y="5764"/>
                  </a:cubicBezTo>
                  <a:lnTo>
                    <a:pt x="521" y="4366"/>
                  </a:lnTo>
                  <a:cubicBezTo>
                    <a:pt x="456" y="4317"/>
                    <a:pt x="383" y="4293"/>
                    <a:pt x="314" y="4293"/>
                  </a:cubicBezTo>
                  <a:cubicBezTo>
                    <a:pt x="245" y="4293"/>
                    <a:pt x="180" y="4317"/>
                    <a:pt x="131" y="4366"/>
                  </a:cubicBezTo>
                  <a:cubicBezTo>
                    <a:pt x="1" y="4463"/>
                    <a:pt x="1" y="4626"/>
                    <a:pt x="98" y="4724"/>
                  </a:cubicBezTo>
                  <a:lnTo>
                    <a:pt x="1399" y="6122"/>
                  </a:lnTo>
                  <a:cubicBezTo>
                    <a:pt x="1692" y="6447"/>
                    <a:pt x="2082" y="6610"/>
                    <a:pt x="2505" y="6610"/>
                  </a:cubicBezTo>
                  <a:cubicBezTo>
                    <a:pt x="2927" y="6610"/>
                    <a:pt x="3350" y="6447"/>
                    <a:pt x="3610" y="6122"/>
                  </a:cubicBezTo>
                  <a:lnTo>
                    <a:pt x="8781" y="431"/>
                  </a:lnTo>
                  <a:cubicBezTo>
                    <a:pt x="8911" y="333"/>
                    <a:pt x="8879" y="171"/>
                    <a:pt x="8781" y="73"/>
                  </a:cubicBezTo>
                  <a:cubicBezTo>
                    <a:pt x="8732" y="24"/>
                    <a:pt x="8659" y="0"/>
                    <a:pt x="8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-588800" y="2533000"/>
              <a:ext cx="316275" cy="165875"/>
            </a:xfrm>
            <a:custGeom>
              <a:avLst/>
              <a:gdLst/>
              <a:ahLst/>
              <a:cxnLst/>
              <a:rect l="l" t="t" r="r" b="b"/>
              <a:pathLst>
                <a:path w="12651" h="6635" extrusionOk="0">
                  <a:moveTo>
                    <a:pt x="3415" y="1653"/>
                  </a:moveTo>
                  <a:cubicBezTo>
                    <a:pt x="3447" y="1653"/>
                    <a:pt x="3479" y="1655"/>
                    <a:pt x="3512" y="1659"/>
                  </a:cubicBezTo>
                  <a:cubicBezTo>
                    <a:pt x="3642" y="1659"/>
                    <a:pt x="3772" y="1692"/>
                    <a:pt x="3870" y="1757"/>
                  </a:cubicBezTo>
                  <a:cubicBezTo>
                    <a:pt x="3480" y="1822"/>
                    <a:pt x="3154" y="2180"/>
                    <a:pt x="3154" y="2602"/>
                  </a:cubicBezTo>
                  <a:cubicBezTo>
                    <a:pt x="3154" y="3025"/>
                    <a:pt x="3512" y="3383"/>
                    <a:pt x="3935" y="3415"/>
                  </a:cubicBezTo>
                  <a:cubicBezTo>
                    <a:pt x="3935" y="3480"/>
                    <a:pt x="3902" y="3546"/>
                    <a:pt x="3935" y="3611"/>
                  </a:cubicBezTo>
                  <a:lnTo>
                    <a:pt x="4098" y="4424"/>
                  </a:lnTo>
                  <a:cubicBezTo>
                    <a:pt x="4098" y="4489"/>
                    <a:pt x="4065" y="4554"/>
                    <a:pt x="4065" y="4554"/>
                  </a:cubicBezTo>
                  <a:cubicBezTo>
                    <a:pt x="4033" y="4586"/>
                    <a:pt x="4000" y="4651"/>
                    <a:pt x="3902" y="4651"/>
                  </a:cubicBezTo>
                  <a:lnTo>
                    <a:pt x="3024" y="4651"/>
                  </a:lnTo>
                  <a:cubicBezTo>
                    <a:pt x="2959" y="4651"/>
                    <a:pt x="2894" y="4586"/>
                    <a:pt x="2894" y="4554"/>
                  </a:cubicBezTo>
                  <a:cubicBezTo>
                    <a:pt x="2862" y="4554"/>
                    <a:pt x="2829" y="4489"/>
                    <a:pt x="2829" y="4424"/>
                  </a:cubicBezTo>
                  <a:lnTo>
                    <a:pt x="2992" y="3643"/>
                  </a:lnTo>
                  <a:cubicBezTo>
                    <a:pt x="3024" y="3513"/>
                    <a:pt x="2992" y="3383"/>
                    <a:pt x="2862" y="3285"/>
                  </a:cubicBezTo>
                  <a:cubicBezTo>
                    <a:pt x="2667" y="3123"/>
                    <a:pt x="2537" y="2863"/>
                    <a:pt x="2537" y="2570"/>
                  </a:cubicBezTo>
                  <a:cubicBezTo>
                    <a:pt x="2537" y="2310"/>
                    <a:pt x="2634" y="2082"/>
                    <a:pt x="2829" y="1920"/>
                  </a:cubicBezTo>
                  <a:cubicBezTo>
                    <a:pt x="3000" y="1749"/>
                    <a:pt x="3195" y="1653"/>
                    <a:pt x="3415" y="1653"/>
                  </a:cubicBezTo>
                  <a:close/>
                  <a:moveTo>
                    <a:pt x="1594" y="1"/>
                  </a:moveTo>
                  <a:cubicBezTo>
                    <a:pt x="716" y="1"/>
                    <a:pt x="0" y="716"/>
                    <a:pt x="0" y="1562"/>
                  </a:cubicBezTo>
                  <a:lnTo>
                    <a:pt x="0" y="1659"/>
                  </a:lnTo>
                  <a:cubicBezTo>
                    <a:pt x="0" y="1789"/>
                    <a:pt x="98" y="1920"/>
                    <a:pt x="260" y="1920"/>
                  </a:cubicBezTo>
                  <a:cubicBezTo>
                    <a:pt x="423" y="1920"/>
                    <a:pt x="520" y="1789"/>
                    <a:pt x="520" y="1659"/>
                  </a:cubicBezTo>
                  <a:lnTo>
                    <a:pt x="520" y="1562"/>
                  </a:lnTo>
                  <a:cubicBezTo>
                    <a:pt x="520" y="976"/>
                    <a:pt x="1008" y="521"/>
                    <a:pt x="1561" y="521"/>
                  </a:cubicBezTo>
                  <a:lnTo>
                    <a:pt x="5268" y="521"/>
                  </a:lnTo>
                  <a:cubicBezTo>
                    <a:pt x="5854" y="521"/>
                    <a:pt x="6341" y="1009"/>
                    <a:pt x="6341" y="1562"/>
                  </a:cubicBezTo>
                  <a:lnTo>
                    <a:pt x="6341" y="1757"/>
                  </a:lnTo>
                  <a:lnTo>
                    <a:pt x="4650" y="1757"/>
                  </a:lnTo>
                  <a:cubicBezTo>
                    <a:pt x="4390" y="1399"/>
                    <a:pt x="4000" y="1139"/>
                    <a:pt x="3545" y="1107"/>
                  </a:cubicBezTo>
                  <a:cubicBezTo>
                    <a:pt x="3122" y="1107"/>
                    <a:pt x="2764" y="1237"/>
                    <a:pt x="2439" y="1497"/>
                  </a:cubicBezTo>
                  <a:cubicBezTo>
                    <a:pt x="2146" y="1789"/>
                    <a:pt x="1984" y="2180"/>
                    <a:pt x="1984" y="2570"/>
                  </a:cubicBezTo>
                  <a:cubicBezTo>
                    <a:pt x="1984" y="2993"/>
                    <a:pt x="2146" y="3350"/>
                    <a:pt x="2439" y="3643"/>
                  </a:cubicBezTo>
                  <a:lnTo>
                    <a:pt x="2309" y="4293"/>
                  </a:lnTo>
                  <a:cubicBezTo>
                    <a:pt x="2276" y="4521"/>
                    <a:pt x="2342" y="4749"/>
                    <a:pt x="2472" y="4911"/>
                  </a:cubicBezTo>
                  <a:cubicBezTo>
                    <a:pt x="2602" y="5074"/>
                    <a:pt x="2797" y="5171"/>
                    <a:pt x="3024" y="5171"/>
                  </a:cubicBezTo>
                  <a:lnTo>
                    <a:pt x="3902" y="5171"/>
                  </a:lnTo>
                  <a:cubicBezTo>
                    <a:pt x="4130" y="5171"/>
                    <a:pt x="4358" y="5074"/>
                    <a:pt x="4488" y="4911"/>
                  </a:cubicBezTo>
                  <a:cubicBezTo>
                    <a:pt x="4618" y="4749"/>
                    <a:pt x="4683" y="4521"/>
                    <a:pt x="4618" y="4293"/>
                  </a:cubicBezTo>
                  <a:lnTo>
                    <a:pt x="4488" y="3611"/>
                  </a:lnTo>
                  <a:cubicBezTo>
                    <a:pt x="4553" y="3546"/>
                    <a:pt x="4585" y="3480"/>
                    <a:pt x="4650" y="3415"/>
                  </a:cubicBezTo>
                  <a:lnTo>
                    <a:pt x="6341" y="3415"/>
                  </a:lnTo>
                  <a:lnTo>
                    <a:pt x="6341" y="5074"/>
                  </a:lnTo>
                  <a:cubicBezTo>
                    <a:pt x="6341" y="5627"/>
                    <a:pt x="5854" y="6115"/>
                    <a:pt x="5268" y="6115"/>
                  </a:cubicBezTo>
                  <a:lnTo>
                    <a:pt x="1594" y="6115"/>
                  </a:lnTo>
                  <a:cubicBezTo>
                    <a:pt x="1008" y="6115"/>
                    <a:pt x="520" y="5627"/>
                    <a:pt x="520" y="5074"/>
                  </a:cubicBezTo>
                  <a:lnTo>
                    <a:pt x="520" y="2798"/>
                  </a:lnTo>
                  <a:cubicBezTo>
                    <a:pt x="520" y="2635"/>
                    <a:pt x="390" y="2537"/>
                    <a:pt x="260" y="2537"/>
                  </a:cubicBezTo>
                  <a:cubicBezTo>
                    <a:pt x="98" y="2537"/>
                    <a:pt x="0" y="2635"/>
                    <a:pt x="0" y="2798"/>
                  </a:cubicBezTo>
                  <a:lnTo>
                    <a:pt x="0" y="5074"/>
                  </a:lnTo>
                  <a:cubicBezTo>
                    <a:pt x="0" y="5952"/>
                    <a:pt x="716" y="6635"/>
                    <a:pt x="1594" y="6635"/>
                  </a:cubicBezTo>
                  <a:lnTo>
                    <a:pt x="5301" y="6635"/>
                  </a:lnTo>
                  <a:cubicBezTo>
                    <a:pt x="6179" y="6635"/>
                    <a:pt x="6862" y="5919"/>
                    <a:pt x="6862" y="5074"/>
                  </a:cubicBezTo>
                  <a:lnTo>
                    <a:pt x="6862" y="3415"/>
                  </a:lnTo>
                  <a:lnTo>
                    <a:pt x="7219" y="3415"/>
                  </a:lnTo>
                  <a:cubicBezTo>
                    <a:pt x="7350" y="3415"/>
                    <a:pt x="7480" y="3285"/>
                    <a:pt x="7480" y="3155"/>
                  </a:cubicBezTo>
                  <a:cubicBezTo>
                    <a:pt x="7480" y="2993"/>
                    <a:pt x="7350" y="2895"/>
                    <a:pt x="7219" y="2895"/>
                  </a:cubicBezTo>
                  <a:lnTo>
                    <a:pt x="4000" y="2895"/>
                  </a:lnTo>
                  <a:cubicBezTo>
                    <a:pt x="3837" y="2895"/>
                    <a:pt x="3707" y="2765"/>
                    <a:pt x="3707" y="2602"/>
                  </a:cubicBezTo>
                  <a:cubicBezTo>
                    <a:pt x="3707" y="2440"/>
                    <a:pt x="3837" y="2310"/>
                    <a:pt x="4000" y="2310"/>
                  </a:cubicBezTo>
                  <a:lnTo>
                    <a:pt x="8878" y="2310"/>
                  </a:lnTo>
                  <a:cubicBezTo>
                    <a:pt x="9041" y="2310"/>
                    <a:pt x="9171" y="2180"/>
                    <a:pt x="9171" y="2050"/>
                  </a:cubicBezTo>
                  <a:lnTo>
                    <a:pt x="9171" y="1237"/>
                  </a:lnTo>
                  <a:cubicBezTo>
                    <a:pt x="9171" y="976"/>
                    <a:pt x="9398" y="749"/>
                    <a:pt x="9658" y="749"/>
                  </a:cubicBezTo>
                  <a:lnTo>
                    <a:pt x="11610" y="749"/>
                  </a:lnTo>
                  <a:cubicBezTo>
                    <a:pt x="11902" y="749"/>
                    <a:pt x="12097" y="976"/>
                    <a:pt x="12097" y="1237"/>
                  </a:cubicBezTo>
                  <a:lnTo>
                    <a:pt x="12097" y="3936"/>
                  </a:lnTo>
                  <a:cubicBezTo>
                    <a:pt x="12097" y="4228"/>
                    <a:pt x="11870" y="4456"/>
                    <a:pt x="11610" y="4456"/>
                  </a:cubicBezTo>
                  <a:lnTo>
                    <a:pt x="9658" y="4456"/>
                  </a:lnTo>
                  <a:cubicBezTo>
                    <a:pt x="9366" y="4456"/>
                    <a:pt x="9171" y="4228"/>
                    <a:pt x="9171" y="3936"/>
                  </a:cubicBezTo>
                  <a:lnTo>
                    <a:pt x="9171" y="3155"/>
                  </a:lnTo>
                  <a:cubicBezTo>
                    <a:pt x="9171" y="2993"/>
                    <a:pt x="9041" y="2895"/>
                    <a:pt x="8878" y="2895"/>
                  </a:cubicBezTo>
                  <a:lnTo>
                    <a:pt x="8358" y="2895"/>
                  </a:lnTo>
                  <a:cubicBezTo>
                    <a:pt x="8195" y="2895"/>
                    <a:pt x="8097" y="2993"/>
                    <a:pt x="8097" y="3155"/>
                  </a:cubicBezTo>
                  <a:cubicBezTo>
                    <a:pt x="8097" y="3318"/>
                    <a:pt x="8228" y="3415"/>
                    <a:pt x="8358" y="3415"/>
                  </a:cubicBezTo>
                  <a:lnTo>
                    <a:pt x="8618" y="3415"/>
                  </a:lnTo>
                  <a:lnTo>
                    <a:pt x="8618" y="3936"/>
                  </a:lnTo>
                  <a:cubicBezTo>
                    <a:pt x="8618" y="4521"/>
                    <a:pt x="9073" y="4976"/>
                    <a:pt x="9658" y="4976"/>
                  </a:cubicBezTo>
                  <a:lnTo>
                    <a:pt x="11610" y="4976"/>
                  </a:lnTo>
                  <a:cubicBezTo>
                    <a:pt x="12195" y="4976"/>
                    <a:pt x="12650" y="4521"/>
                    <a:pt x="12650" y="3936"/>
                  </a:cubicBezTo>
                  <a:lnTo>
                    <a:pt x="12650" y="1237"/>
                  </a:lnTo>
                  <a:cubicBezTo>
                    <a:pt x="12650" y="651"/>
                    <a:pt x="12195" y="196"/>
                    <a:pt x="11610" y="196"/>
                  </a:cubicBezTo>
                  <a:lnTo>
                    <a:pt x="9658" y="196"/>
                  </a:lnTo>
                  <a:cubicBezTo>
                    <a:pt x="9073" y="196"/>
                    <a:pt x="8618" y="651"/>
                    <a:pt x="8618" y="1237"/>
                  </a:cubicBezTo>
                  <a:lnTo>
                    <a:pt x="8618" y="1757"/>
                  </a:lnTo>
                  <a:lnTo>
                    <a:pt x="6862" y="1757"/>
                  </a:lnTo>
                  <a:lnTo>
                    <a:pt x="6862" y="1562"/>
                  </a:lnTo>
                  <a:cubicBezTo>
                    <a:pt x="6862" y="684"/>
                    <a:pt x="6146" y="1"/>
                    <a:pt x="5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-336775" y="2565525"/>
              <a:ext cx="37425" cy="65075"/>
            </a:xfrm>
            <a:custGeom>
              <a:avLst/>
              <a:gdLst/>
              <a:ahLst/>
              <a:cxnLst/>
              <a:rect l="l" t="t" r="r" b="b"/>
              <a:pathLst>
                <a:path w="1497" h="2603" extrusionOk="0">
                  <a:moveTo>
                    <a:pt x="943" y="521"/>
                  </a:moveTo>
                  <a:lnTo>
                    <a:pt x="943" y="2049"/>
                  </a:lnTo>
                  <a:lnTo>
                    <a:pt x="553" y="2049"/>
                  </a:lnTo>
                  <a:lnTo>
                    <a:pt x="553" y="521"/>
                  </a:lnTo>
                  <a:close/>
                  <a:moveTo>
                    <a:pt x="553" y="1"/>
                  </a:moveTo>
                  <a:cubicBezTo>
                    <a:pt x="260" y="1"/>
                    <a:pt x="0" y="228"/>
                    <a:pt x="0" y="521"/>
                  </a:cubicBezTo>
                  <a:lnTo>
                    <a:pt x="0" y="2049"/>
                  </a:lnTo>
                  <a:cubicBezTo>
                    <a:pt x="0" y="2342"/>
                    <a:pt x="260" y="2602"/>
                    <a:pt x="553" y="2602"/>
                  </a:cubicBezTo>
                  <a:lnTo>
                    <a:pt x="943" y="2602"/>
                  </a:lnTo>
                  <a:cubicBezTo>
                    <a:pt x="1236" y="2602"/>
                    <a:pt x="1496" y="2342"/>
                    <a:pt x="1496" y="2049"/>
                  </a:cubicBezTo>
                  <a:lnTo>
                    <a:pt x="1496" y="521"/>
                  </a:lnTo>
                  <a:cubicBezTo>
                    <a:pt x="1496" y="228"/>
                    <a:pt x="1236" y="1"/>
                    <a:pt x="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21"/>
          <p:cNvGrpSpPr/>
          <p:nvPr/>
        </p:nvGrpSpPr>
        <p:grpSpPr>
          <a:xfrm>
            <a:off x="7732741" y="1627578"/>
            <a:ext cx="403420" cy="457182"/>
            <a:chOff x="-1652400" y="3764800"/>
            <a:chExt cx="412200" cy="461800"/>
          </a:xfrm>
        </p:grpSpPr>
        <p:sp>
          <p:nvSpPr>
            <p:cNvPr id="625" name="Google Shape;625;p21"/>
            <p:cNvSpPr/>
            <p:nvPr/>
          </p:nvSpPr>
          <p:spPr>
            <a:xfrm>
              <a:off x="-1619075" y="3770900"/>
              <a:ext cx="347175" cy="282125"/>
            </a:xfrm>
            <a:custGeom>
              <a:avLst/>
              <a:gdLst/>
              <a:ahLst/>
              <a:cxnLst/>
              <a:rect l="l" t="t" r="r" b="b"/>
              <a:pathLst>
                <a:path w="13887" h="11285" extrusionOk="0">
                  <a:moveTo>
                    <a:pt x="3838" y="0"/>
                  </a:moveTo>
                  <a:cubicBezTo>
                    <a:pt x="2944" y="0"/>
                    <a:pt x="2050" y="342"/>
                    <a:pt x="1367" y="1025"/>
                  </a:cubicBezTo>
                  <a:cubicBezTo>
                    <a:pt x="33" y="2358"/>
                    <a:pt x="1" y="4504"/>
                    <a:pt x="1269" y="5870"/>
                  </a:cubicBezTo>
                  <a:lnTo>
                    <a:pt x="5789" y="10748"/>
                  </a:lnTo>
                  <a:cubicBezTo>
                    <a:pt x="6114" y="11106"/>
                    <a:pt x="6554" y="11284"/>
                    <a:pt x="6993" y="11284"/>
                  </a:cubicBezTo>
                  <a:cubicBezTo>
                    <a:pt x="7432" y="11284"/>
                    <a:pt x="7871" y="11106"/>
                    <a:pt x="8196" y="10748"/>
                  </a:cubicBezTo>
                  <a:lnTo>
                    <a:pt x="12618" y="5870"/>
                  </a:lnTo>
                  <a:cubicBezTo>
                    <a:pt x="13887" y="4504"/>
                    <a:pt x="13822" y="2390"/>
                    <a:pt x="12521" y="1057"/>
                  </a:cubicBezTo>
                  <a:lnTo>
                    <a:pt x="12488" y="1057"/>
                  </a:lnTo>
                  <a:cubicBezTo>
                    <a:pt x="11805" y="374"/>
                    <a:pt x="10911" y="33"/>
                    <a:pt x="10021" y="33"/>
                  </a:cubicBezTo>
                  <a:cubicBezTo>
                    <a:pt x="9131" y="33"/>
                    <a:pt x="8245" y="374"/>
                    <a:pt x="7578" y="1057"/>
                  </a:cubicBezTo>
                  <a:lnTo>
                    <a:pt x="7155" y="1447"/>
                  </a:lnTo>
                  <a:cubicBezTo>
                    <a:pt x="7090" y="1512"/>
                    <a:pt x="7017" y="1545"/>
                    <a:pt x="6944" y="1545"/>
                  </a:cubicBezTo>
                  <a:cubicBezTo>
                    <a:pt x="6871" y="1545"/>
                    <a:pt x="6797" y="1512"/>
                    <a:pt x="6732" y="1447"/>
                  </a:cubicBezTo>
                  <a:lnTo>
                    <a:pt x="6310" y="1025"/>
                  </a:lnTo>
                  <a:cubicBezTo>
                    <a:pt x="5627" y="342"/>
                    <a:pt x="4732" y="0"/>
                    <a:pt x="3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-1619075" y="3771275"/>
              <a:ext cx="195975" cy="281500"/>
            </a:xfrm>
            <a:custGeom>
              <a:avLst/>
              <a:gdLst/>
              <a:ahLst/>
              <a:cxnLst/>
              <a:rect l="l" t="t" r="r" b="b"/>
              <a:pathLst>
                <a:path w="7839" h="11260" extrusionOk="0">
                  <a:moveTo>
                    <a:pt x="3867" y="0"/>
                  </a:moveTo>
                  <a:cubicBezTo>
                    <a:pt x="2965" y="0"/>
                    <a:pt x="2058" y="340"/>
                    <a:pt x="1367" y="1010"/>
                  </a:cubicBezTo>
                  <a:cubicBezTo>
                    <a:pt x="33" y="2343"/>
                    <a:pt x="1" y="4489"/>
                    <a:pt x="1269" y="5855"/>
                  </a:cubicBezTo>
                  <a:lnTo>
                    <a:pt x="5757" y="10733"/>
                  </a:lnTo>
                  <a:cubicBezTo>
                    <a:pt x="6088" y="11084"/>
                    <a:pt x="6537" y="11260"/>
                    <a:pt x="6984" y="11260"/>
                  </a:cubicBezTo>
                  <a:cubicBezTo>
                    <a:pt x="7281" y="11260"/>
                    <a:pt x="7578" y="11182"/>
                    <a:pt x="7838" y="11026"/>
                  </a:cubicBezTo>
                  <a:cubicBezTo>
                    <a:pt x="7806" y="10993"/>
                    <a:pt x="7806" y="10961"/>
                    <a:pt x="7773" y="10928"/>
                  </a:cubicBezTo>
                  <a:lnTo>
                    <a:pt x="3285" y="6083"/>
                  </a:lnTo>
                  <a:cubicBezTo>
                    <a:pt x="1984" y="4684"/>
                    <a:pt x="2050" y="2571"/>
                    <a:pt x="3350" y="1237"/>
                  </a:cubicBezTo>
                  <a:cubicBezTo>
                    <a:pt x="3871" y="717"/>
                    <a:pt x="4521" y="392"/>
                    <a:pt x="5204" y="262"/>
                  </a:cubicBezTo>
                  <a:cubicBezTo>
                    <a:pt x="4778" y="87"/>
                    <a:pt x="4323" y="0"/>
                    <a:pt x="3867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-1446725" y="3852375"/>
              <a:ext cx="194350" cy="366500"/>
            </a:xfrm>
            <a:custGeom>
              <a:avLst/>
              <a:gdLst/>
              <a:ahLst/>
              <a:cxnLst/>
              <a:rect l="l" t="t" r="r" b="b"/>
              <a:pathLst>
                <a:path w="7774" h="14660" extrusionOk="0">
                  <a:moveTo>
                    <a:pt x="655" y="1"/>
                  </a:moveTo>
                  <a:cubicBezTo>
                    <a:pt x="623" y="1"/>
                    <a:pt x="590" y="3"/>
                    <a:pt x="554" y="9"/>
                  </a:cubicBezTo>
                  <a:cubicBezTo>
                    <a:pt x="261" y="42"/>
                    <a:pt x="1" y="335"/>
                    <a:pt x="1" y="660"/>
                  </a:cubicBezTo>
                  <a:lnTo>
                    <a:pt x="1" y="12172"/>
                  </a:lnTo>
                  <a:cubicBezTo>
                    <a:pt x="1" y="12464"/>
                    <a:pt x="164" y="12692"/>
                    <a:pt x="391" y="12855"/>
                  </a:cubicBezTo>
                  <a:lnTo>
                    <a:pt x="3123" y="14611"/>
                  </a:lnTo>
                  <a:cubicBezTo>
                    <a:pt x="3172" y="14643"/>
                    <a:pt x="3220" y="14659"/>
                    <a:pt x="3269" y="14659"/>
                  </a:cubicBezTo>
                  <a:cubicBezTo>
                    <a:pt x="3318" y="14659"/>
                    <a:pt x="3367" y="14643"/>
                    <a:pt x="3416" y="14611"/>
                  </a:cubicBezTo>
                  <a:lnTo>
                    <a:pt x="7676" y="12074"/>
                  </a:lnTo>
                  <a:cubicBezTo>
                    <a:pt x="7773" y="12009"/>
                    <a:pt x="7773" y="11847"/>
                    <a:pt x="7643" y="11814"/>
                  </a:cubicBezTo>
                  <a:lnTo>
                    <a:pt x="4033" y="10546"/>
                  </a:lnTo>
                  <a:lnTo>
                    <a:pt x="4033" y="8432"/>
                  </a:lnTo>
                  <a:cubicBezTo>
                    <a:pt x="4033" y="8139"/>
                    <a:pt x="3968" y="7879"/>
                    <a:pt x="3871" y="7619"/>
                  </a:cubicBezTo>
                  <a:lnTo>
                    <a:pt x="1269" y="432"/>
                  </a:lnTo>
                  <a:cubicBezTo>
                    <a:pt x="1204" y="302"/>
                    <a:pt x="1139" y="205"/>
                    <a:pt x="1009" y="107"/>
                  </a:cubicBezTo>
                  <a:cubicBezTo>
                    <a:pt x="903" y="54"/>
                    <a:pt x="797" y="1"/>
                    <a:pt x="655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-1446725" y="3852375"/>
              <a:ext cx="90275" cy="366500"/>
            </a:xfrm>
            <a:custGeom>
              <a:avLst/>
              <a:gdLst/>
              <a:ahLst/>
              <a:cxnLst/>
              <a:rect l="l" t="t" r="r" b="b"/>
              <a:pathLst>
                <a:path w="3611" h="14660" extrusionOk="0">
                  <a:moveTo>
                    <a:pt x="643" y="1"/>
                  </a:moveTo>
                  <a:cubicBezTo>
                    <a:pt x="613" y="1"/>
                    <a:pt x="584" y="3"/>
                    <a:pt x="554" y="9"/>
                  </a:cubicBezTo>
                  <a:cubicBezTo>
                    <a:pt x="229" y="42"/>
                    <a:pt x="1" y="335"/>
                    <a:pt x="1" y="660"/>
                  </a:cubicBezTo>
                  <a:lnTo>
                    <a:pt x="1" y="12172"/>
                  </a:lnTo>
                  <a:cubicBezTo>
                    <a:pt x="1" y="12432"/>
                    <a:pt x="131" y="12692"/>
                    <a:pt x="391" y="12855"/>
                  </a:cubicBezTo>
                  <a:lnTo>
                    <a:pt x="3123" y="14611"/>
                  </a:lnTo>
                  <a:cubicBezTo>
                    <a:pt x="3172" y="14643"/>
                    <a:pt x="3220" y="14659"/>
                    <a:pt x="3269" y="14659"/>
                  </a:cubicBezTo>
                  <a:cubicBezTo>
                    <a:pt x="3318" y="14659"/>
                    <a:pt x="3367" y="14643"/>
                    <a:pt x="3416" y="14611"/>
                  </a:cubicBezTo>
                  <a:lnTo>
                    <a:pt x="3611" y="14481"/>
                  </a:lnTo>
                  <a:lnTo>
                    <a:pt x="1074" y="12855"/>
                  </a:lnTo>
                  <a:cubicBezTo>
                    <a:pt x="846" y="12692"/>
                    <a:pt x="716" y="12432"/>
                    <a:pt x="716" y="12172"/>
                  </a:cubicBezTo>
                  <a:lnTo>
                    <a:pt x="716" y="660"/>
                  </a:lnTo>
                  <a:cubicBezTo>
                    <a:pt x="716" y="432"/>
                    <a:pt x="814" y="237"/>
                    <a:pt x="1009" y="107"/>
                  </a:cubicBezTo>
                  <a:cubicBezTo>
                    <a:pt x="903" y="54"/>
                    <a:pt x="775" y="1"/>
                    <a:pt x="64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-1638575" y="3852375"/>
              <a:ext cx="191875" cy="366500"/>
            </a:xfrm>
            <a:custGeom>
              <a:avLst/>
              <a:gdLst/>
              <a:ahLst/>
              <a:cxnLst/>
              <a:rect l="l" t="t" r="r" b="b"/>
              <a:pathLst>
                <a:path w="7675" h="14660" extrusionOk="0">
                  <a:moveTo>
                    <a:pt x="7033" y="1"/>
                  </a:moveTo>
                  <a:cubicBezTo>
                    <a:pt x="6901" y="1"/>
                    <a:pt x="6773" y="54"/>
                    <a:pt x="6667" y="107"/>
                  </a:cubicBezTo>
                  <a:cubicBezTo>
                    <a:pt x="6569" y="205"/>
                    <a:pt x="6504" y="302"/>
                    <a:pt x="6439" y="432"/>
                  </a:cubicBezTo>
                  <a:lnTo>
                    <a:pt x="3805" y="7619"/>
                  </a:lnTo>
                  <a:cubicBezTo>
                    <a:pt x="3740" y="7879"/>
                    <a:pt x="3675" y="8139"/>
                    <a:pt x="3675" y="8432"/>
                  </a:cubicBezTo>
                  <a:lnTo>
                    <a:pt x="3675" y="10546"/>
                  </a:lnTo>
                  <a:lnTo>
                    <a:pt x="228" y="11749"/>
                  </a:lnTo>
                  <a:cubicBezTo>
                    <a:pt x="33" y="11814"/>
                    <a:pt x="0" y="12042"/>
                    <a:pt x="163" y="12172"/>
                  </a:cubicBezTo>
                  <a:lnTo>
                    <a:pt x="4293" y="14611"/>
                  </a:lnTo>
                  <a:cubicBezTo>
                    <a:pt x="4325" y="14643"/>
                    <a:pt x="4374" y="14659"/>
                    <a:pt x="4427" y="14659"/>
                  </a:cubicBezTo>
                  <a:cubicBezTo>
                    <a:pt x="4480" y="14659"/>
                    <a:pt x="4537" y="14643"/>
                    <a:pt x="4586" y="14611"/>
                  </a:cubicBezTo>
                  <a:lnTo>
                    <a:pt x="7317" y="12855"/>
                  </a:lnTo>
                  <a:cubicBezTo>
                    <a:pt x="7545" y="12692"/>
                    <a:pt x="7675" y="12432"/>
                    <a:pt x="7675" y="12172"/>
                  </a:cubicBezTo>
                  <a:lnTo>
                    <a:pt x="7675" y="660"/>
                  </a:lnTo>
                  <a:cubicBezTo>
                    <a:pt x="7675" y="335"/>
                    <a:pt x="7447" y="42"/>
                    <a:pt x="7122" y="9"/>
                  </a:cubicBezTo>
                  <a:cubicBezTo>
                    <a:pt x="7092" y="3"/>
                    <a:pt x="7062" y="1"/>
                    <a:pt x="7033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-1469475" y="3852600"/>
              <a:ext cx="22775" cy="323600"/>
            </a:xfrm>
            <a:custGeom>
              <a:avLst/>
              <a:gdLst/>
              <a:ahLst/>
              <a:cxnLst/>
              <a:rect l="l" t="t" r="r" b="b"/>
              <a:pathLst>
                <a:path w="911" h="12944" extrusionOk="0">
                  <a:moveTo>
                    <a:pt x="358" y="0"/>
                  </a:moveTo>
                  <a:cubicBezTo>
                    <a:pt x="261" y="0"/>
                    <a:pt x="130" y="0"/>
                    <a:pt x="0" y="65"/>
                  </a:cubicBezTo>
                  <a:cubicBezTo>
                    <a:pt x="228" y="163"/>
                    <a:pt x="391" y="391"/>
                    <a:pt x="391" y="651"/>
                  </a:cubicBezTo>
                  <a:lnTo>
                    <a:pt x="391" y="12943"/>
                  </a:lnTo>
                  <a:lnTo>
                    <a:pt x="553" y="12846"/>
                  </a:lnTo>
                  <a:cubicBezTo>
                    <a:pt x="781" y="12683"/>
                    <a:pt x="911" y="12423"/>
                    <a:pt x="911" y="12163"/>
                  </a:cubicBezTo>
                  <a:lnTo>
                    <a:pt x="911" y="651"/>
                  </a:lnTo>
                  <a:cubicBezTo>
                    <a:pt x="911" y="326"/>
                    <a:pt x="683" y="33"/>
                    <a:pt x="35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-1638575" y="3852375"/>
              <a:ext cx="191875" cy="316500"/>
            </a:xfrm>
            <a:custGeom>
              <a:avLst/>
              <a:gdLst/>
              <a:ahLst/>
              <a:cxnLst/>
              <a:rect l="l" t="t" r="r" b="b"/>
              <a:pathLst>
                <a:path w="7675" h="12660" extrusionOk="0">
                  <a:moveTo>
                    <a:pt x="7036" y="1"/>
                  </a:moveTo>
                  <a:cubicBezTo>
                    <a:pt x="6903" y="1"/>
                    <a:pt x="6774" y="59"/>
                    <a:pt x="6667" y="140"/>
                  </a:cubicBezTo>
                  <a:cubicBezTo>
                    <a:pt x="6569" y="205"/>
                    <a:pt x="6504" y="302"/>
                    <a:pt x="6439" y="432"/>
                  </a:cubicBezTo>
                  <a:lnTo>
                    <a:pt x="3838" y="7619"/>
                  </a:lnTo>
                  <a:cubicBezTo>
                    <a:pt x="3740" y="7879"/>
                    <a:pt x="3675" y="8139"/>
                    <a:pt x="3675" y="8432"/>
                  </a:cubicBezTo>
                  <a:lnTo>
                    <a:pt x="3675" y="10546"/>
                  </a:lnTo>
                  <a:lnTo>
                    <a:pt x="228" y="11749"/>
                  </a:lnTo>
                  <a:cubicBezTo>
                    <a:pt x="33" y="11814"/>
                    <a:pt x="0" y="12074"/>
                    <a:pt x="195" y="12172"/>
                  </a:cubicBezTo>
                  <a:lnTo>
                    <a:pt x="1008" y="12660"/>
                  </a:lnTo>
                  <a:lnTo>
                    <a:pt x="1041" y="12660"/>
                  </a:lnTo>
                  <a:lnTo>
                    <a:pt x="4195" y="11554"/>
                  </a:lnTo>
                  <a:cubicBezTo>
                    <a:pt x="4390" y="11489"/>
                    <a:pt x="4521" y="11326"/>
                    <a:pt x="4521" y="11131"/>
                  </a:cubicBezTo>
                  <a:lnTo>
                    <a:pt x="4521" y="9343"/>
                  </a:lnTo>
                  <a:cubicBezTo>
                    <a:pt x="4521" y="9050"/>
                    <a:pt x="4553" y="8790"/>
                    <a:pt x="4651" y="8530"/>
                  </a:cubicBezTo>
                  <a:lnTo>
                    <a:pt x="7285" y="1343"/>
                  </a:lnTo>
                  <a:cubicBezTo>
                    <a:pt x="7317" y="1213"/>
                    <a:pt x="7415" y="1115"/>
                    <a:pt x="7512" y="1018"/>
                  </a:cubicBezTo>
                  <a:cubicBezTo>
                    <a:pt x="7577" y="985"/>
                    <a:pt x="7610" y="952"/>
                    <a:pt x="7675" y="952"/>
                  </a:cubicBezTo>
                  <a:lnTo>
                    <a:pt x="7675" y="660"/>
                  </a:lnTo>
                  <a:cubicBezTo>
                    <a:pt x="7675" y="335"/>
                    <a:pt x="7447" y="74"/>
                    <a:pt x="7122" y="9"/>
                  </a:cubicBezTo>
                  <a:cubicBezTo>
                    <a:pt x="7093" y="4"/>
                    <a:pt x="7065" y="1"/>
                    <a:pt x="703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-1652400" y="3938250"/>
              <a:ext cx="152875" cy="218425"/>
            </a:xfrm>
            <a:custGeom>
              <a:avLst/>
              <a:gdLst/>
              <a:ahLst/>
              <a:cxnLst/>
              <a:rect l="l" t="t" r="r" b="b"/>
              <a:pathLst>
                <a:path w="6115" h="8737" extrusionOk="0">
                  <a:moveTo>
                    <a:pt x="5798" y="1"/>
                  </a:moveTo>
                  <a:cubicBezTo>
                    <a:pt x="5690" y="1"/>
                    <a:pt x="5580" y="83"/>
                    <a:pt x="5529" y="184"/>
                  </a:cubicBezTo>
                  <a:lnTo>
                    <a:pt x="4130" y="4086"/>
                  </a:lnTo>
                  <a:cubicBezTo>
                    <a:pt x="4000" y="4379"/>
                    <a:pt x="3968" y="4672"/>
                    <a:pt x="3968" y="4997"/>
                  </a:cubicBezTo>
                  <a:lnTo>
                    <a:pt x="3968" y="6916"/>
                  </a:lnTo>
                  <a:lnTo>
                    <a:pt x="228" y="8216"/>
                  </a:lnTo>
                  <a:cubicBezTo>
                    <a:pt x="66" y="8249"/>
                    <a:pt x="0" y="8412"/>
                    <a:pt x="66" y="8542"/>
                  </a:cubicBezTo>
                  <a:cubicBezTo>
                    <a:pt x="98" y="8672"/>
                    <a:pt x="196" y="8737"/>
                    <a:pt x="293" y="8737"/>
                  </a:cubicBezTo>
                  <a:lnTo>
                    <a:pt x="391" y="8737"/>
                  </a:lnTo>
                  <a:lnTo>
                    <a:pt x="3968" y="7468"/>
                  </a:lnTo>
                  <a:lnTo>
                    <a:pt x="3968" y="7566"/>
                  </a:lnTo>
                  <a:cubicBezTo>
                    <a:pt x="3968" y="7924"/>
                    <a:pt x="4065" y="8281"/>
                    <a:pt x="4261" y="8607"/>
                  </a:cubicBezTo>
                  <a:cubicBezTo>
                    <a:pt x="4326" y="8704"/>
                    <a:pt x="4391" y="8737"/>
                    <a:pt x="4488" y="8737"/>
                  </a:cubicBezTo>
                  <a:cubicBezTo>
                    <a:pt x="4553" y="8737"/>
                    <a:pt x="4586" y="8737"/>
                    <a:pt x="4651" y="8704"/>
                  </a:cubicBezTo>
                  <a:cubicBezTo>
                    <a:pt x="4781" y="8607"/>
                    <a:pt x="4813" y="8444"/>
                    <a:pt x="4716" y="8314"/>
                  </a:cubicBezTo>
                  <a:cubicBezTo>
                    <a:pt x="4586" y="8086"/>
                    <a:pt x="4488" y="7826"/>
                    <a:pt x="4488" y="7566"/>
                  </a:cubicBezTo>
                  <a:lnTo>
                    <a:pt x="4488" y="4997"/>
                  </a:lnTo>
                  <a:cubicBezTo>
                    <a:pt x="4488" y="4737"/>
                    <a:pt x="4553" y="4509"/>
                    <a:pt x="4618" y="4282"/>
                  </a:cubicBezTo>
                  <a:lnTo>
                    <a:pt x="6049" y="379"/>
                  </a:lnTo>
                  <a:cubicBezTo>
                    <a:pt x="6114" y="217"/>
                    <a:pt x="6017" y="87"/>
                    <a:pt x="5887" y="22"/>
                  </a:cubicBezTo>
                  <a:cubicBezTo>
                    <a:pt x="5858" y="7"/>
                    <a:pt x="5828" y="1"/>
                    <a:pt x="5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-1535325" y="3846100"/>
              <a:ext cx="195950" cy="380500"/>
            </a:xfrm>
            <a:custGeom>
              <a:avLst/>
              <a:gdLst/>
              <a:ahLst/>
              <a:cxnLst/>
              <a:rect l="l" t="t" r="r" b="b"/>
              <a:pathLst>
                <a:path w="7838" h="15220" extrusionOk="0">
                  <a:moveTo>
                    <a:pt x="2927" y="0"/>
                  </a:moveTo>
                  <a:cubicBezTo>
                    <a:pt x="2537" y="0"/>
                    <a:pt x="2212" y="228"/>
                    <a:pt x="2082" y="586"/>
                  </a:cubicBezTo>
                  <a:lnTo>
                    <a:pt x="1269" y="2764"/>
                  </a:lnTo>
                  <a:cubicBezTo>
                    <a:pt x="1236" y="2927"/>
                    <a:pt x="1301" y="3090"/>
                    <a:pt x="1431" y="3122"/>
                  </a:cubicBezTo>
                  <a:cubicBezTo>
                    <a:pt x="1473" y="3139"/>
                    <a:pt x="1513" y="3147"/>
                    <a:pt x="1550" y="3147"/>
                  </a:cubicBezTo>
                  <a:cubicBezTo>
                    <a:pt x="1657" y="3147"/>
                    <a:pt x="1741" y="3080"/>
                    <a:pt x="1789" y="2960"/>
                  </a:cubicBezTo>
                  <a:lnTo>
                    <a:pt x="2602" y="781"/>
                  </a:lnTo>
                  <a:cubicBezTo>
                    <a:pt x="2634" y="618"/>
                    <a:pt x="2764" y="521"/>
                    <a:pt x="2927" y="521"/>
                  </a:cubicBezTo>
                  <a:cubicBezTo>
                    <a:pt x="3122" y="521"/>
                    <a:pt x="3317" y="683"/>
                    <a:pt x="3317" y="911"/>
                  </a:cubicBezTo>
                  <a:lnTo>
                    <a:pt x="3317" y="4163"/>
                  </a:lnTo>
                  <a:cubicBezTo>
                    <a:pt x="3252" y="4130"/>
                    <a:pt x="3187" y="4130"/>
                    <a:pt x="3090" y="4130"/>
                  </a:cubicBezTo>
                  <a:cubicBezTo>
                    <a:pt x="2764" y="4130"/>
                    <a:pt x="2472" y="4325"/>
                    <a:pt x="2374" y="4651"/>
                  </a:cubicBezTo>
                  <a:lnTo>
                    <a:pt x="1496" y="7577"/>
                  </a:lnTo>
                  <a:cubicBezTo>
                    <a:pt x="1464" y="7675"/>
                    <a:pt x="1431" y="7740"/>
                    <a:pt x="1431" y="7837"/>
                  </a:cubicBezTo>
                  <a:lnTo>
                    <a:pt x="1431" y="8455"/>
                  </a:lnTo>
                  <a:cubicBezTo>
                    <a:pt x="1431" y="8618"/>
                    <a:pt x="1561" y="8748"/>
                    <a:pt x="1724" y="8748"/>
                  </a:cubicBezTo>
                  <a:cubicBezTo>
                    <a:pt x="1854" y="8748"/>
                    <a:pt x="1984" y="8618"/>
                    <a:pt x="1984" y="8455"/>
                  </a:cubicBezTo>
                  <a:lnTo>
                    <a:pt x="1984" y="7837"/>
                  </a:lnTo>
                  <a:cubicBezTo>
                    <a:pt x="1984" y="7805"/>
                    <a:pt x="1984" y="7772"/>
                    <a:pt x="2017" y="7740"/>
                  </a:cubicBezTo>
                  <a:lnTo>
                    <a:pt x="2895" y="4813"/>
                  </a:lnTo>
                  <a:cubicBezTo>
                    <a:pt x="2927" y="4716"/>
                    <a:pt x="3025" y="4651"/>
                    <a:pt x="3090" y="4651"/>
                  </a:cubicBezTo>
                  <a:cubicBezTo>
                    <a:pt x="3220" y="4651"/>
                    <a:pt x="3317" y="4748"/>
                    <a:pt x="3317" y="4846"/>
                  </a:cubicBezTo>
                  <a:lnTo>
                    <a:pt x="3317" y="12423"/>
                  </a:lnTo>
                  <a:cubicBezTo>
                    <a:pt x="3317" y="12618"/>
                    <a:pt x="3220" y="12780"/>
                    <a:pt x="3057" y="12878"/>
                  </a:cubicBezTo>
                  <a:lnTo>
                    <a:pt x="163" y="14732"/>
                  </a:lnTo>
                  <a:cubicBezTo>
                    <a:pt x="33" y="14829"/>
                    <a:pt x="0" y="14992"/>
                    <a:pt x="98" y="15122"/>
                  </a:cubicBezTo>
                  <a:cubicBezTo>
                    <a:pt x="130" y="15187"/>
                    <a:pt x="228" y="15219"/>
                    <a:pt x="326" y="15219"/>
                  </a:cubicBezTo>
                  <a:cubicBezTo>
                    <a:pt x="358" y="15219"/>
                    <a:pt x="423" y="15219"/>
                    <a:pt x="456" y="15187"/>
                  </a:cubicBezTo>
                  <a:lnTo>
                    <a:pt x="3350" y="13333"/>
                  </a:lnTo>
                  <a:cubicBezTo>
                    <a:pt x="3447" y="13268"/>
                    <a:pt x="3512" y="13203"/>
                    <a:pt x="3577" y="13138"/>
                  </a:cubicBezTo>
                  <a:cubicBezTo>
                    <a:pt x="3643" y="13203"/>
                    <a:pt x="3708" y="13268"/>
                    <a:pt x="3805" y="13333"/>
                  </a:cubicBezTo>
                  <a:lnTo>
                    <a:pt x="6667" y="15187"/>
                  </a:lnTo>
                  <a:cubicBezTo>
                    <a:pt x="6732" y="15219"/>
                    <a:pt x="6764" y="15219"/>
                    <a:pt x="6829" y="15219"/>
                  </a:cubicBezTo>
                  <a:cubicBezTo>
                    <a:pt x="6927" y="15219"/>
                    <a:pt x="6992" y="15187"/>
                    <a:pt x="7057" y="15122"/>
                  </a:cubicBezTo>
                  <a:cubicBezTo>
                    <a:pt x="7122" y="14992"/>
                    <a:pt x="7090" y="14829"/>
                    <a:pt x="6960" y="14732"/>
                  </a:cubicBezTo>
                  <a:lnTo>
                    <a:pt x="4065" y="12878"/>
                  </a:lnTo>
                  <a:cubicBezTo>
                    <a:pt x="3935" y="12780"/>
                    <a:pt x="3838" y="12618"/>
                    <a:pt x="3838" y="12423"/>
                  </a:cubicBezTo>
                  <a:lnTo>
                    <a:pt x="3838" y="4878"/>
                  </a:lnTo>
                  <a:cubicBezTo>
                    <a:pt x="3838" y="4748"/>
                    <a:pt x="3903" y="4651"/>
                    <a:pt x="4033" y="4651"/>
                  </a:cubicBezTo>
                  <a:cubicBezTo>
                    <a:pt x="4130" y="4651"/>
                    <a:pt x="4195" y="4716"/>
                    <a:pt x="4228" y="4813"/>
                  </a:cubicBezTo>
                  <a:lnTo>
                    <a:pt x="5138" y="7740"/>
                  </a:lnTo>
                  <a:cubicBezTo>
                    <a:pt x="5138" y="7772"/>
                    <a:pt x="5138" y="7805"/>
                    <a:pt x="5138" y="7837"/>
                  </a:cubicBezTo>
                  <a:lnTo>
                    <a:pt x="5138" y="8455"/>
                  </a:lnTo>
                  <a:cubicBezTo>
                    <a:pt x="5138" y="8618"/>
                    <a:pt x="5269" y="8748"/>
                    <a:pt x="5431" y="8748"/>
                  </a:cubicBezTo>
                  <a:cubicBezTo>
                    <a:pt x="5561" y="8748"/>
                    <a:pt x="5691" y="8618"/>
                    <a:pt x="5691" y="8455"/>
                  </a:cubicBezTo>
                  <a:lnTo>
                    <a:pt x="5691" y="7837"/>
                  </a:lnTo>
                  <a:cubicBezTo>
                    <a:pt x="5691" y="7740"/>
                    <a:pt x="5691" y="7675"/>
                    <a:pt x="5659" y="7577"/>
                  </a:cubicBezTo>
                  <a:lnTo>
                    <a:pt x="4748" y="4651"/>
                  </a:lnTo>
                  <a:cubicBezTo>
                    <a:pt x="4651" y="4325"/>
                    <a:pt x="4358" y="4130"/>
                    <a:pt x="4033" y="4130"/>
                  </a:cubicBezTo>
                  <a:cubicBezTo>
                    <a:pt x="3968" y="4130"/>
                    <a:pt x="3903" y="4130"/>
                    <a:pt x="3838" y="4163"/>
                  </a:cubicBezTo>
                  <a:lnTo>
                    <a:pt x="3838" y="911"/>
                  </a:lnTo>
                  <a:cubicBezTo>
                    <a:pt x="3838" y="683"/>
                    <a:pt x="4000" y="521"/>
                    <a:pt x="4195" y="521"/>
                  </a:cubicBezTo>
                  <a:cubicBezTo>
                    <a:pt x="4358" y="521"/>
                    <a:pt x="4488" y="618"/>
                    <a:pt x="4553" y="781"/>
                  </a:cubicBezTo>
                  <a:lnTo>
                    <a:pt x="7187" y="7968"/>
                  </a:lnTo>
                  <a:cubicBezTo>
                    <a:pt x="7252" y="8195"/>
                    <a:pt x="7285" y="8423"/>
                    <a:pt x="7285" y="8683"/>
                  </a:cubicBezTo>
                  <a:lnTo>
                    <a:pt x="7285" y="8748"/>
                  </a:lnTo>
                  <a:cubicBezTo>
                    <a:pt x="7285" y="8878"/>
                    <a:pt x="7415" y="9008"/>
                    <a:pt x="7577" y="9008"/>
                  </a:cubicBezTo>
                  <a:cubicBezTo>
                    <a:pt x="7707" y="9008"/>
                    <a:pt x="7838" y="8878"/>
                    <a:pt x="7838" y="8748"/>
                  </a:cubicBezTo>
                  <a:lnTo>
                    <a:pt x="7838" y="8683"/>
                  </a:lnTo>
                  <a:cubicBezTo>
                    <a:pt x="7838" y="8358"/>
                    <a:pt x="7805" y="8065"/>
                    <a:pt x="7675" y="7772"/>
                  </a:cubicBezTo>
                  <a:lnTo>
                    <a:pt x="5073" y="586"/>
                  </a:lnTo>
                  <a:cubicBezTo>
                    <a:pt x="4943" y="228"/>
                    <a:pt x="4586" y="0"/>
                    <a:pt x="4195" y="0"/>
                  </a:cubicBezTo>
                  <a:cubicBezTo>
                    <a:pt x="3968" y="0"/>
                    <a:pt x="3740" y="98"/>
                    <a:pt x="3577" y="260"/>
                  </a:cubicBezTo>
                  <a:cubicBezTo>
                    <a:pt x="3415" y="98"/>
                    <a:pt x="3187" y="0"/>
                    <a:pt x="2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-1360525" y="4086750"/>
              <a:ext cx="120325" cy="69925"/>
            </a:xfrm>
            <a:custGeom>
              <a:avLst/>
              <a:gdLst/>
              <a:ahLst/>
              <a:cxnLst/>
              <a:rect l="l" t="t" r="r" b="b"/>
              <a:pathLst>
                <a:path w="4813" h="2797" extrusionOk="0">
                  <a:moveTo>
                    <a:pt x="585" y="0"/>
                  </a:moveTo>
                  <a:cubicBezTo>
                    <a:pt x="423" y="0"/>
                    <a:pt x="293" y="98"/>
                    <a:pt x="293" y="260"/>
                  </a:cubicBezTo>
                  <a:lnTo>
                    <a:pt x="293" y="1626"/>
                  </a:lnTo>
                  <a:cubicBezTo>
                    <a:pt x="293" y="1886"/>
                    <a:pt x="228" y="2146"/>
                    <a:pt x="65" y="2374"/>
                  </a:cubicBezTo>
                  <a:cubicBezTo>
                    <a:pt x="0" y="2504"/>
                    <a:pt x="33" y="2667"/>
                    <a:pt x="163" y="2764"/>
                  </a:cubicBezTo>
                  <a:cubicBezTo>
                    <a:pt x="195" y="2764"/>
                    <a:pt x="260" y="2797"/>
                    <a:pt x="293" y="2797"/>
                  </a:cubicBezTo>
                  <a:cubicBezTo>
                    <a:pt x="390" y="2797"/>
                    <a:pt x="488" y="2764"/>
                    <a:pt x="520" y="2667"/>
                  </a:cubicBezTo>
                  <a:cubicBezTo>
                    <a:pt x="748" y="2341"/>
                    <a:pt x="846" y="1984"/>
                    <a:pt x="846" y="1626"/>
                  </a:cubicBezTo>
                  <a:lnTo>
                    <a:pt x="846" y="1528"/>
                  </a:lnTo>
                  <a:lnTo>
                    <a:pt x="4390" y="2797"/>
                  </a:lnTo>
                  <a:lnTo>
                    <a:pt x="4488" y="2797"/>
                  </a:lnTo>
                  <a:cubicBezTo>
                    <a:pt x="4618" y="2797"/>
                    <a:pt x="4715" y="2732"/>
                    <a:pt x="4748" y="2602"/>
                  </a:cubicBezTo>
                  <a:cubicBezTo>
                    <a:pt x="4813" y="2472"/>
                    <a:pt x="4715" y="2309"/>
                    <a:pt x="4585" y="2276"/>
                  </a:cubicBezTo>
                  <a:lnTo>
                    <a:pt x="846" y="976"/>
                  </a:lnTo>
                  <a:lnTo>
                    <a:pt x="846" y="260"/>
                  </a:lnTo>
                  <a:cubicBezTo>
                    <a:pt x="846" y="98"/>
                    <a:pt x="71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-1357275" y="3878000"/>
              <a:ext cx="79700" cy="93325"/>
            </a:xfrm>
            <a:custGeom>
              <a:avLst/>
              <a:gdLst/>
              <a:ahLst/>
              <a:cxnLst/>
              <a:rect l="l" t="t" r="r" b="b"/>
              <a:pathLst>
                <a:path w="3188" h="3733" extrusionOk="0">
                  <a:moveTo>
                    <a:pt x="2855" y="0"/>
                  </a:moveTo>
                  <a:cubicBezTo>
                    <a:pt x="2754" y="0"/>
                    <a:pt x="2658" y="67"/>
                    <a:pt x="2634" y="188"/>
                  </a:cubicBezTo>
                  <a:cubicBezTo>
                    <a:pt x="2472" y="610"/>
                    <a:pt x="2244" y="968"/>
                    <a:pt x="1951" y="1293"/>
                  </a:cubicBezTo>
                  <a:lnTo>
                    <a:pt x="98" y="3277"/>
                  </a:lnTo>
                  <a:cubicBezTo>
                    <a:pt x="0" y="3375"/>
                    <a:pt x="0" y="3537"/>
                    <a:pt x="130" y="3635"/>
                  </a:cubicBezTo>
                  <a:cubicBezTo>
                    <a:pt x="163" y="3700"/>
                    <a:pt x="228" y="3732"/>
                    <a:pt x="293" y="3732"/>
                  </a:cubicBezTo>
                  <a:cubicBezTo>
                    <a:pt x="390" y="3732"/>
                    <a:pt x="455" y="3700"/>
                    <a:pt x="520" y="3635"/>
                  </a:cubicBezTo>
                  <a:lnTo>
                    <a:pt x="2342" y="1651"/>
                  </a:lnTo>
                  <a:cubicBezTo>
                    <a:pt x="2699" y="1293"/>
                    <a:pt x="2959" y="838"/>
                    <a:pt x="3122" y="350"/>
                  </a:cubicBezTo>
                  <a:cubicBezTo>
                    <a:pt x="3187" y="220"/>
                    <a:pt x="3122" y="58"/>
                    <a:pt x="2959" y="25"/>
                  </a:cubicBezTo>
                  <a:cubicBezTo>
                    <a:pt x="2926" y="8"/>
                    <a:pt x="2890" y="0"/>
                    <a:pt x="2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-1619875" y="3764800"/>
              <a:ext cx="346350" cy="205700"/>
            </a:xfrm>
            <a:custGeom>
              <a:avLst/>
              <a:gdLst/>
              <a:ahLst/>
              <a:cxnLst/>
              <a:rect l="l" t="t" r="r" b="b"/>
              <a:pathLst>
                <a:path w="13854" h="8228" extrusionOk="0">
                  <a:moveTo>
                    <a:pt x="3805" y="0"/>
                  </a:moveTo>
                  <a:cubicBezTo>
                    <a:pt x="2838" y="0"/>
                    <a:pt x="1870" y="358"/>
                    <a:pt x="1138" y="1073"/>
                  </a:cubicBezTo>
                  <a:cubicBezTo>
                    <a:pt x="456" y="1756"/>
                    <a:pt x="33" y="2634"/>
                    <a:pt x="33" y="3610"/>
                  </a:cubicBezTo>
                  <a:cubicBezTo>
                    <a:pt x="0" y="4586"/>
                    <a:pt x="358" y="5496"/>
                    <a:pt x="1041" y="6212"/>
                  </a:cubicBezTo>
                  <a:lnTo>
                    <a:pt x="2862" y="8130"/>
                  </a:lnTo>
                  <a:cubicBezTo>
                    <a:pt x="2927" y="8195"/>
                    <a:pt x="2992" y="8228"/>
                    <a:pt x="3057" y="8228"/>
                  </a:cubicBezTo>
                  <a:cubicBezTo>
                    <a:pt x="3122" y="8228"/>
                    <a:pt x="3220" y="8195"/>
                    <a:pt x="3252" y="8163"/>
                  </a:cubicBezTo>
                  <a:cubicBezTo>
                    <a:pt x="3382" y="8065"/>
                    <a:pt x="3382" y="7870"/>
                    <a:pt x="3252" y="7772"/>
                  </a:cubicBezTo>
                  <a:lnTo>
                    <a:pt x="1431" y="5821"/>
                  </a:lnTo>
                  <a:cubicBezTo>
                    <a:pt x="228" y="4586"/>
                    <a:pt x="260" y="2667"/>
                    <a:pt x="1496" y="1464"/>
                  </a:cubicBezTo>
                  <a:cubicBezTo>
                    <a:pt x="2130" y="846"/>
                    <a:pt x="2968" y="537"/>
                    <a:pt x="3805" y="537"/>
                  </a:cubicBezTo>
                  <a:cubicBezTo>
                    <a:pt x="4642" y="537"/>
                    <a:pt x="5480" y="846"/>
                    <a:pt x="6114" y="1464"/>
                  </a:cubicBezTo>
                  <a:lnTo>
                    <a:pt x="6537" y="1854"/>
                  </a:lnTo>
                  <a:cubicBezTo>
                    <a:pt x="6651" y="1968"/>
                    <a:pt x="6797" y="2025"/>
                    <a:pt x="6943" y="2025"/>
                  </a:cubicBezTo>
                  <a:cubicBezTo>
                    <a:pt x="7090" y="2025"/>
                    <a:pt x="7236" y="1968"/>
                    <a:pt x="7350" y="1854"/>
                  </a:cubicBezTo>
                  <a:lnTo>
                    <a:pt x="7740" y="1464"/>
                  </a:lnTo>
                  <a:cubicBezTo>
                    <a:pt x="8374" y="846"/>
                    <a:pt x="9203" y="537"/>
                    <a:pt x="10033" y="537"/>
                  </a:cubicBezTo>
                  <a:cubicBezTo>
                    <a:pt x="10862" y="537"/>
                    <a:pt x="11691" y="846"/>
                    <a:pt x="12325" y="1464"/>
                  </a:cubicBezTo>
                  <a:lnTo>
                    <a:pt x="12358" y="1464"/>
                  </a:lnTo>
                  <a:cubicBezTo>
                    <a:pt x="12943" y="2049"/>
                    <a:pt x="13268" y="2830"/>
                    <a:pt x="13301" y="3643"/>
                  </a:cubicBezTo>
                  <a:cubicBezTo>
                    <a:pt x="13301" y="3805"/>
                    <a:pt x="13431" y="3935"/>
                    <a:pt x="13561" y="3935"/>
                  </a:cubicBezTo>
                  <a:cubicBezTo>
                    <a:pt x="13724" y="3903"/>
                    <a:pt x="13854" y="3805"/>
                    <a:pt x="13854" y="3643"/>
                  </a:cubicBezTo>
                  <a:cubicBezTo>
                    <a:pt x="13821" y="2667"/>
                    <a:pt x="13431" y="1756"/>
                    <a:pt x="12715" y="1073"/>
                  </a:cubicBezTo>
                  <a:cubicBezTo>
                    <a:pt x="11984" y="358"/>
                    <a:pt x="11016" y="0"/>
                    <a:pt x="10049" y="0"/>
                  </a:cubicBezTo>
                  <a:cubicBezTo>
                    <a:pt x="9081" y="0"/>
                    <a:pt x="8114" y="358"/>
                    <a:pt x="7382" y="1073"/>
                  </a:cubicBezTo>
                  <a:lnTo>
                    <a:pt x="6959" y="1464"/>
                  </a:lnTo>
                  <a:cubicBezTo>
                    <a:pt x="6959" y="1480"/>
                    <a:pt x="6951" y="1488"/>
                    <a:pt x="6939" y="1488"/>
                  </a:cubicBezTo>
                  <a:cubicBezTo>
                    <a:pt x="6927" y="1488"/>
                    <a:pt x="6911" y="1480"/>
                    <a:pt x="6894" y="1464"/>
                  </a:cubicBezTo>
                  <a:lnTo>
                    <a:pt x="6472" y="1073"/>
                  </a:lnTo>
                  <a:cubicBezTo>
                    <a:pt x="5740" y="358"/>
                    <a:pt x="4773" y="0"/>
                    <a:pt x="3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21"/>
          <p:cNvGrpSpPr/>
          <p:nvPr/>
        </p:nvGrpSpPr>
        <p:grpSpPr>
          <a:xfrm>
            <a:off x="980937" y="1690332"/>
            <a:ext cx="457215" cy="331692"/>
            <a:chOff x="-1927975" y="3141075"/>
            <a:chExt cx="463425" cy="334975"/>
          </a:xfrm>
        </p:grpSpPr>
        <p:sp>
          <p:nvSpPr>
            <p:cNvPr id="638" name="Google Shape;638;p21"/>
            <p:cNvSpPr/>
            <p:nvPr/>
          </p:nvSpPr>
          <p:spPr>
            <a:xfrm>
              <a:off x="-1714175" y="3251625"/>
              <a:ext cx="131750" cy="136600"/>
            </a:xfrm>
            <a:custGeom>
              <a:avLst/>
              <a:gdLst/>
              <a:ahLst/>
              <a:cxnLst/>
              <a:rect l="l" t="t" r="r" b="b"/>
              <a:pathLst>
                <a:path w="5270" h="5464" extrusionOk="0">
                  <a:moveTo>
                    <a:pt x="1887" y="1"/>
                  </a:moveTo>
                  <a:cubicBezTo>
                    <a:pt x="1887" y="1"/>
                    <a:pt x="131" y="489"/>
                    <a:pt x="66" y="521"/>
                  </a:cubicBezTo>
                  <a:cubicBezTo>
                    <a:pt x="1" y="521"/>
                    <a:pt x="4359" y="5464"/>
                    <a:pt x="4359" y="5464"/>
                  </a:cubicBezTo>
                  <a:lnTo>
                    <a:pt x="5269" y="4553"/>
                  </a:lnTo>
                  <a:lnTo>
                    <a:pt x="5204" y="3448"/>
                  </a:lnTo>
                  <a:lnTo>
                    <a:pt x="5204" y="3220"/>
                  </a:lnTo>
                  <a:lnTo>
                    <a:pt x="1887" y="1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-1892200" y="3168700"/>
              <a:ext cx="301625" cy="300825"/>
            </a:xfrm>
            <a:custGeom>
              <a:avLst/>
              <a:gdLst/>
              <a:ahLst/>
              <a:cxnLst/>
              <a:rect l="l" t="t" r="r" b="b"/>
              <a:pathLst>
                <a:path w="12065" h="12033" extrusionOk="0">
                  <a:moveTo>
                    <a:pt x="3577" y="1"/>
                  </a:moveTo>
                  <a:lnTo>
                    <a:pt x="0" y="3578"/>
                  </a:lnTo>
                  <a:lnTo>
                    <a:pt x="1106" y="4749"/>
                  </a:lnTo>
                  <a:lnTo>
                    <a:pt x="2211" y="5854"/>
                  </a:lnTo>
                  <a:lnTo>
                    <a:pt x="2211" y="6537"/>
                  </a:lnTo>
                  <a:cubicBezTo>
                    <a:pt x="2211" y="6797"/>
                    <a:pt x="2309" y="7057"/>
                    <a:pt x="2472" y="7220"/>
                  </a:cubicBezTo>
                  <a:lnTo>
                    <a:pt x="3772" y="8423"/>
                  </a:lnTo>
                  <a:lnTo>
                    <a:pt x="7057" y="10960"/>
                  </a:lnTo>
                  <a:lnTo>
                    <a:pt x="7935" y="11838"/>
                  </a:lnTo>
                  <a:cubicBezTo>
                    <a:pt x="8065" y="11968"/>
                    <a:pt x="8236" y="12033"/>
                    <a:pt x="8411" y="12033"/>
                  </a:cubicBezTo>
                  <a:cubicBezTo>
                    <a:pt x="8585" y="12033"/>
                    <a:pt x="8764" y="11968"/>
                    <a:pt x="8911" y="11838"/>
                  </a:cubicBezTo>
                  <a:cubicBezTo>
                    <a:pt x="9041" y="11708"/>
                    <a:pt x="9106" y="11513"/>
                    <a:pt x="9106" y="11350"/>
                  </a:cubicBezTo>
                  <a:cubicBezTo>
                    <a:pt x="9106" y="11155"/>
                    <a:pt x="9041" y="10992"/>
                    <a:pt x="8911" y="10862"/>
                  </a:cubicBezTo>
                  <a:lnTo>
                    <a:pt x="8911" y="10862"/>
                  </a:lnTo>
                  <a:cubicBezTo>
                    <a:pt x="9041" y="10992"/>
                    <a:pt x="9203" y="11057"/>
                    <a:pt x="9398" y="11057"/>
                  </a:cubicBezTo>
                  <a:cubicBezTo>
                    <a:pt x="9561" y="11057"/>
                    <a:pt x="9756" y="10992"/>
                    <a:pt x="9886" y="10862"/>
                  </a:cubicBezTo>
                  <a:cubicBezTo>
                    <a:pt x="10146" y="10570"/>
                    <a:pt x="10146" y="10147"/>
                    <a:pt x="9886" y="9854"/>
                  </a:cubicBezTo>
                  <a:lnTo>
                    <a:pt x="9886" y="9854"/>
                  </a:lnTo>
                  <a:cubicBezTo>
                    <a:pt x="10016" y="9984"/>
                    <a:pt x="10211" y="10082"/>
                    <a:pt x="10374" y="10082"/>
                  </a:cubicBezTo>
                  <a:cubicBezTo>
                    <a:pt x="10569" y="10082"/>
                    <a:pt x="10732" y="9984"/>
                    <a:pt x="10862" y="9854"/>
                  </a:cubicBezTo>
                  <a:cubicBezTo>
                    <a:pt x="11154" y="9594"/>
                    <a:pt x="11154" y="9139"/>
                    <a:pt x="10862" y="8879"/>
                  </a:cubicBezTo>
                  <a:lnTo>
                    <a:pt x="10862" y="8879"/>
                  </a:lnTo>
                  <a:cubicBezTo>
                    <a:pt x="11008" y="9009"/>
                    <a:pt x="11187" y="9074"/>
                    <a:pt x="11366" y="9074"/>
                  </a:cubicBezTo>
                  <a:cubicBezTo>
                    <a:pt x="11545" y="9074"/>
                    <a:pt x="11723" y="9009"/>
                    <a:pt x="11870" y="8879"/>
                  </a:cubicBezTo>
                  <a:cubicBezTo>
                    <a:pt x="12000" y="8748"/>
                    <a:pt x="12065" y="8553"/>
                    <a:pt x="12065" y="8391"/>
                  </a:cubicBezTo>
                  <a:cubicBezTo>
                    <a:pt x="12065" y="8228"/>
                    <a:pt x="12000" y="8033"/>
                    <a:pt x="11837" y="7903"/>
                  </a:cubicBezTo>
                  <a:lnTo>
                    <a:pt x="8520" y="4553"/>
                  </a:lnTo>
                  <a:lnTo>
                    <a:pt x="6211" y="2212"/>
                  </a:lnTo>
                  <a:cubicBezTo>
                    <a:pt x="6049" y="2049"/>
                    <a:pt x="5886" y="1919"/>
                    <a:pt x="5659" y="1854"/>
                  </a:cubicBezTo>
                  <a:lnTo>
                    <a:pt x="4878" y="1562"/>
                  </a:lnTo>
                  <a:lnTo>
                    <a:pt x="4390" y="1041"/>
                  </a:lnTo>
                  <a:lnTo>
                    <a:pt x="3577" y="1"/>
                  </a:lnTo>
                  <a:close/>
                </a:path>
              </a:pathLst>
            </a:custGeom>
            <a:solidFill>
              <a:srgbClr val="FFEE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-1764575" y="3412600"/>
              <a:ext cx="56125" cy="52875"/>
            </a:xfrm>
            <a:custGeom>
              <a:avLst/>
              <a:gdLst/>
              <a:ahLst/>
              <a:cxnLst/>
              <a:rect l="l" t="t" r="r" b="b"/>
              <a:pathLst>
                <a:path w="2245" h="2115" extrusionOk="0">
                  <a:moveTo>
                    <a:pt x="1480" y="1"/>
                  </a:moveTo>
                  <a:cubicBezTo>
                    <a:pt x="1310" y="1"/>
                    <a:pt x="1139" y="66"/>
                    <a:pt x="1009" y="196"/>
                  </a:cubicBezTo>
                  <a:lnTo>
                    <a:pt x="911" y="293"/>
                  </a:lnTo>
                  <a:lnTo>
                    <a:pt x="261" y="944"/>
                  </a:lnTo>
                  <a:cubicBezTo>
                    <a:pt x="1" y="1204"/>
                    <a:pt x="1" y="1627"/>
                    <a:pt x="261" y="1919"/>
                  </a:cubicBezTo>
                  <a:lnTo>
                    <a:pt x="293" y="1919"/>
                  </a:lnTo>
                  <a:cubicBezTo>
                    <a:pt x="423" y="2049"/>
                    <a:pt x="594" y="2114"/>
                    <a:pt x="765" y="2114"/>
                  </a:cubicBezTo>
                  <a:cubicBezTo>
                    <a:pt x="936" y="2114"/>
                    <a:pt x="1106" y="2049"/>
                    <a:pt x="1236" y="1919"/>
                  </a:cubicBezTo>
                  <a:lnTo>
                    <a:pt x="1984" y="1204"/>
                  </a:lnTo>
                  <a:cubicBezTo>
                    <a:pt x="2245" y="911"/>
                    <a:pt x="2245" y="488"/>
                    <a:pt x="1984" y="228"/>
                  </a:cubicBezTo>
                  <a:lnTo>
                    <a:pt x="1952" y="196"/>
                  </a:lnTo>
                  <a:cubicBezTo>
                    <a:pt x="1822" y="66"/>
                    <a:pt x="1651" y="1"/>
                    <a:pt x="1480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-1788950" y="3390650"/>
              <a:ext cx="53675" cy="50425"/>
            </a:xfrm>
            <a:custGeom>
              <a:avLst/>
              <a:gdLst/>
              <a:ahLst/>
              <a:cxnLst/>
              <a:rect l="l" t="t" r="r" b="b"/>
              <a:pathLst>
                <a:path w="2147" h="2017" extrusionOk="0">
                  <a:moveTo>
                    <a:pt x="1398" y="1"/>
                  </a:moveTo>
                  <a:cubicBezTo>
                    <a:pt x="1236" y="1"/>
                    <a:pt x="1073" y="66"/>
                    <a:pt x="911" y="196"/>
                  </a:cubicBezTo>
                  <a:lnTo>
                    <a:pt x="260" y="846"/>
                  </a:lnTo>
                  <a:cubicBezTo>
                    <a:pt x="0" y="1106"/>
                    <a:pt x="0" y="1561"/>
                    <a:pt x="260" y="1822"/>
                  </a:cubicBezTo>
                  <a:cubicBezTo>
                    <a:pt x="423" y="1952"/>
                    <a:pt x="585" y="2017"/>
                    <a:pt x="748" y="2017"/>
                  </a:cubicBezTo>
                  <a:cubicBezTo>
                    <a:pt x="943" y="2017"/>
                    <a:pt x="1106" y="1952"/>
                    <a:pt x="1236" y="1822"/>
                  </a:cubicBezTo>
                  <a:lnTo>
                    <a:pt x="1886" y="1171"/>
                  </a:lnTo>
                  <a:cubicBezTo>
                    <a:pt x="2146" y="911"/>
                    <a:pt x="2146" y="456"/>
                    <a:pt x="1886" y="196"/>
                  </a:cubicBezTo>
                  <a:cubicBezTo>
                    <a:pt x="1756" y="66"/>
                    <a:pt x="1594" y="1"/>
                    <a:pt x="1398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-1812525" y="3358950"/>
              <a:ext cx="61000" cy="57750"/>
            </a:xfrm>
            <a:custGeom>
              <a:avLst/>
              <a:gdLst/>
              <a:ahLst/>
              <a:cxnLst/>
              <a:rect l="l" t="t" r="r" b="b"/>
              <a:pathLst>
                <a:path w="2440" h="2310" extrusionOk="0">
                  <a:moveTo>
                    <a:pt x="1691" y="0"/>
                  </a:moveTo>
                  <a:cubicBezTo>
                    <a:pt x="1528" y="0"/>
                    <a:pt x="1333" y="65"/>
                    <a:pt x="1203" y="195"/>
                  </a:cubicBezTo>
                  <a:lnTo>
                    <a:pt x="846" y="553"/>
                  </a:lnTo>
                  <a:lnTo>
                    <a:pt x="260" y="1138"/>
                  </a:lnTo>
                  <a:cubicBezTo>
                    <a:pt x="0" y="1431"/>
                    <a:pt x="0" y="1854"/>
                    <a:pt x="260" y="2114"/>
                  </a:cubicBezTo>
                  <a:cubicBezTo>
                    <a:pt x="390" y="2244"/>
                    <a:pt x="553" y="2309"/>
                    <a:pt x="748" y="2309"/>
                  </a:cubicBezTo>
                  <a:cubicBezTo>
                    <a:pt x="911" y="2309"/>
                    <a:pt x="1073" y="2244"/>
                    <a:pt x="1203" y="2114"/>
                  </a:cubicBezTo>
                  <a:lnTo>
                    <a:pt x="1854" y="1464"/>
                  </a:lnTo>
                  <a:lnTo>
                    <a:pt x="2179" y="1171"/>
                  </a:lnTo>
                  <a:cubicBezTo>
                    <a:pt x="2439" y="911"/>
                    <a:pt x="2439" y="456"/>
                    <a:pt x="2179" y="195"/>
                  </a:cubicBezTo>
                  <a:cubicBezTo>
                    <a:pt x="2049" y="65"/>
                    <a:pt x="1854" y="0"/>
                    <a:pt x="1691" y="0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-1836925" y="3343500"/>
              <a:ext cx="52050" cy="49625"/>
            </a:xfrm>
            <a:custGeom>
              <a:avLst/>
              <a:gdLst/>
              <a:ahLst/>
              <a:cxnLst/>
              <a:rect l="l" t="t" r="r" b="b"/>
              <a:pathLst>
                <a:path w="2082" h="1985" extrusionOk="0">
                  <a:moveTo>
                    <a:pt x="1334" y="0"/>
                  </a:moveTo>
                  <a:cubicBezTo>
                    <a:pt x="1171" y="0"/>
                    <a:pt x="976" y="98"/>
                    <a:pt x="846" y="228"/>
                  </a:cubicBezTo>
                  <a:lnTo>
                    <a:pt x="261" y="813"/>
                  </a:lnTo>
                  <a:cubicBezTo>
                    <a:pt x="0" y="1074"/>
                    <a:pt x="0" y="1496"/>
                    <a:pt x="261" y="1756"/>
                  </a:cubicBezTo>
                  <a:cubicBezTo>
                    <a:pt x="391" y="1919"/>
                    <a:pt x="586" y="1984"/>
                    <a:pt x="748" y="1984"/>
                  </a:cubicBezTo>
                  <a:cubicBezTo>
                    <a:pt x="911" y="1984"/>
                    <a:pt x="1106" y="1887"/>
                    <a:pt x="1236" y="1756"/>
                  </a:cubicBezTo>
                  <a:lnTo>
                    <a:pt x="1822" y="1171"/>
                  </a:lnTo>
                  <a:cubicBezTo>
                    <a:pt x="2082" y="911"/>
                    <a:pt x="2082" y="488"/>
                    <a:pt x="1822" y="228"/>
                  </a:cubicBezTo>
                  <a:cubicBezTo>
                    <a:pt x="1691" y="98"/>
                    <a:pt x="1496" y="33"/>
                    <a:pt x="1334" y="0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-1764575" y="3412600"/>
              <a:ext cx="53700" cy="52050"/>
            </a:xfrm>
            <a:custGeom>
              <a:avLst/>
              <a:gdLst/>
              <a:ahLst/>
              <a:cxnLst/>
              <a:rect l="l" t="t" r="r" b="b"/>
              <a:pathLst>
                <a:path w="2148" h="2082" extrusionOk="0">
                  <a:moveTo>
                    <a:pt x="1480" y="1"/>
                  </a:moveTo>
                  <a:cubicBezTo>
                    <a:pt x="1310" y="1"/>
                    <a:pt x="1139" y="66"/>
                    <a:pt x="1009" y="196"/>
                  </a:cubicBezTo>
                  <a:lnTo>
                    <a:pt x="911" y="293"/>
                  </a:lnTo>
                  <a:lnTo>
                    <a:pt x="261" y="944"/>
                  </a:lnTo>
                  <a:cubicBezTo>
                    <a:pt x="1" y="1204"/>
                    <a:pt x="1" y="1627"/>
                    <a:pt x="261" y="1919"/>
                  </a:cubicBezTo>
                  <a:lnTo>
                    <a:pt x="293" y="1919"/>
                  </a:lnTo>
                  <a:cubicBezTo>
                    <a:pt x="358" y="2017"/>
                    <a:pt x="456" y="2049"/>
                    <a:pt x="554" y="2082"/>
                  </a:cubicBezTo>
                  <a:cubicBezTo>
                    <a:pt x="489" y="1854"/>
                    <a:pt x="554" y="1594"/>
                    <a:pt x="716" y="1399"/>
                  </a:cubicBezTo>
                  <a:lnTo>
                    <a:pt x="1367" y="749"/>
                  </a:lnTo>
                  <a:lnTo>
                    <a:pt x="1464" y="651"/>
                  </a:lnTo>
                  <a:cubicBezTo>
                    <a:pt x="1585" y="530"/>
                    <a:pt x="1777" y="463"/>
                    <a:pt x="1961" y="463"/>
                  </a:cubicBezTo>
                  <a:cubicBezTo>
                    <a:pt x="2025" y="463"/>
                    <a:pt x="2088" y="472"/>
                    <a:pt x="2147" y="488"/>
                  </a:cubicBezTo>
                  <a:cubicBezTo>
                    <a:pt x="2114" y="391"/>
                    <a:pt x="2049" y="293"/>
                    <a:pt x="1984" y="228"/>
                  </a:cubicBezTo>
                  <a:lnTo>
                    <a:pt x="1952" y="196"/>
                  </a:lnTo>
                  <a:cubicBezTo>
                    <a:pt x="1822" y="66"/>
                    <a:pt x="1651" y="1"/>
                    <a:pt x="148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-1788950" y="3390650"/>
              <a:ext cx="51225" cy="49625"/>
            </a:xfrm>
            <a:custGeom>
              <a:avLst/>
              <a:gdLst/>
              <a:ahLst/>
              <a:cxnLst/>
              <a:rect l="l" t="t" r="r" b="b"/>
              <a:pathLst>
                <a:path w="2049" h="1985" extrusionOk="0">
                  <a:moveTo>
                    <a:pt x="1398" y="1"/>
                  </a:moveTo>
                  <a:cubicBezTo>
                    <a:pt x="1236" y="1"/>
                    <a:pt x="1073" y="66"/>
                    <a:pt x="911" y="196"/>
                  </a:cubicBezTo>
                  <a:lnTo>
                    <a:pt x="260" y="846"/>
                  </a:lnTo>
                  <a:cubicBezTo>
                    <a:pt x="0" y="1106"/>
                    <a:pt x="0" y="1561"/>
                    <a:pt x="260" y="1822"/>
                  </a:cubicBezTo>
                  <a:cubicBezTo>
                    <a:pt x="358" y="1887"/>
                    <a:pt x="455" y="1952"/>
                    <a:pt x="553" y="1984"/>
                  </a:cubicBezTo>
                  <a:cubicBezTo>
                    <a:pt x="488" y="1757"/>
                    <a:pt x="553" y="1496"/>
                    <a:pt x="748" y="1301"/>
                  </a:cubicBezTo>
                  <a:lnTo>
                    <a:pt x="1398" y="651"/>
                  </a:lnTo>
                  <a:cubicBezTo>
                    <a:pt x="1529" y="521"/>
                    <a:pt x="1691" y="456"/>
                    <a:pt x="1854" y="456"/>
                  </a:cubicBezTo>
                  <a:cubicBezTo>
                    <a:pt x="1919" y="456"/>
                    <a:pt x="1984" y="488"/>
                    <a:pt x="2049" y="488"/>
                  </a:cubicBezTo>
                  <a:cubicBezTo>
                    <a:pt x="2016" y="391"/>
                    <a:pt x="1984" y="293"/>
                    <a:pt x="1886" y="196"/>
                  </a:cubicBezTo>
                  <a:cubicBezTo>
                    <a:pt x="1756" y="66"/>
                    <a:pt x="1594" y="1"/>
                    <a:pt x="139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-1812525" y="3358950"/>
              <a:ext cx="58550" cy="56925"/>
            </a:xfrm>
            <a:custGeom>
              <a:avLst/>
              <a:gdLst/>
              <a:ahLst/>
              <a:cxnLst/>
              <a:rect l="l" t="t" r="r" b="b"/>
              <a:pathLst>
                <a:path w="2342" h="2277" extrusionOk="0">
                  <a:moveTo>
                    <a:pt x="1691" y="0"/>
                  </a:moveTo>
                  <a:cubicBezTo>
                    <a:pt x="1496" y="0"/>
                    <a:pt x="1333" y="65"/>
                    <a:pt x="1203" y="195"/>
                  </a:cubicBezTo>
                  <a:lnTo>
                    <a:pt x="846" y="553"/>
                  </a:lnTo>
                  <a:lnTo>
                    <a:pt x="260" y="1138"/>
                  </a:lnTo>
                  <a:cubicBezTo>
                    <a:pt x="0" y="1431"/>
                    <a:pt x="0" y="1854"/>
                    <a:pt x="260" y="2114"/>
                  </a:cubicBezTo>
                  <a:cubicBezTo>
                    <a:pt x="325" y="2212"/>
                    <a:pt x="423" y="2244"/>
                    <a:pt x="553" y="2277"/>
                  </a:cubicBezTo>
                  <a:cubicBezTo>
                    <a:pt x="488" y="2049"/>
                    <a:pt x="520" y="1789"/>
                    <a:pt x="715" y="1626"/>
                  </a:cubicBezTo>
                  <a:lnTo>
                    <a:pt x="1301" y="1041"/>
                  </a:lnTo>
                  <a:lnTo>
                    <a:pt x="1659" y="651"/>
                  </a:lnTo>
                  <a:cubicBezTo>
                    <a:pt x="1789" y="521"/>
                    <a:pt x="1984" y="456"/>
                    <a:pt x="2146" y="456"/>
                  </a:cubicBezTo>
                  <a:cubicBezTo>
                    <a:pt x="2211" y="456"/>
                    <a:pt x="2276" y="456"/>
                    <a:pt x="2341" y="488"/>
                  </a:cubicBezTo>
                  <a:cubicBezTo>
                    <a:pt x="2309" y="391"/>
                    <a:pt x="2244" y="293"/>
                    <a:pt x="2179" y="195"/>
                  </a:cubicBezTo>
                  <a:cubicBezTo>
                    <a:pt x="2049" y="65"/>
                    <a:pt x="1854" y="0"/>
                    <a:pt x="169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-1836925" y="3343500"/>
              <a:ext cx="49625" cy="48800"/>
            </a:xfrm>
            <a:custGeom>
              <a:avLst/>
              <a:gdLst/>
              <a:ahLst/>
              <a:cxnLst/>
              <a:rect l="l" t="t" r="r" b="b"/>
              <a:pathLst>
                <a:path w="1985" h="1952" extrusionOk="0">
                  <a:moveTo>
                    <a:pt x="1334" y="0"/>
                  </a:moveTo>
                  <a:cubicBezTo>
                    <a:pt x="1171" y="0"/>
                    <a:pt x="976" y="65"/>
                    <a:pt x="846" y="228"/>
                  </a:cubicBezTo>
                  <a:lnTo>
                    <a:pt x="261" y="813"/>
                  </a:lnTo>
                  <a:cubicBezTo>
                    <a:pt x="0" y="1074"/>
                    <a:pt x="0" y="1496"/>
                    <a:pt x="261" y="1756"/>
                  </a:cubicBezTo>
                  <a:cubicBezTo>
                    <a:pt x="358" y="1854"/>
                    <a:pt x="456" y="1919"/>
                    <a:pt x="553" y="1952"/>
                  </a:cubicBezTo>
                  <a:cubicBezTo>
                    <a:pt x="488" y="1724"/>
                    <a:pt x="553" y="1431"/>
                    <a:pt x="716" y="1269"/>
                  </a:cubicBezTo>
                  <a:lnTo>
                    <a:pt x="1301" y="683"/>
                  </a:lnTo>
                  <a:cubicBezTo>
                    <a:pt x="1431" y="553"/>
                    <a:pt x="1626" y="488"/>
                    <a:pt x="1789" y="488"/>
                  </a:cubicBezTo>
                  <a:cubicBezTo>
                    <a:pt x="1854" y="488"/>
                    <a:pt x="1919" y="488"/>
                    <a:pt x="1984" y="521"/>
                  </a:cubicBezTo>
                  <a:cubicBezTo>
                    <a:pt x="1952" y="391"/>
                    <a:pt x="1887" y="293"/>
                    <a:pt x="1822" y="228"/>
                  </a:cubicBezTo>
                  <a:cubicBezTo>
                    <a:pt x="1691" y="98"/>
                    <a:pt x="1496" y="0"/>
                    <a:pt x="133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-1770250" y="3201225"/>
              <a:ext cx="269925" cy="164250"/>
            </a:xfrm>
            <a:custGeom>
              <a:avLst/>
              <a:gdLst/>
              <a:ahLst/>
              <a:cxnLst/>
              <a:rect l="l" t="t" r="r" b="b"/>
              <a:pathLst>
                <a:path w="10797" h="6570" extrusionOk="0">
                  <a:moveTo>
                    <a:pt x="7577" y="0"/>
                  </a:moveTo>
                  <a:lnTo>
                    <a:pt x="6797" y="813"/>
                  </a:lnTo>
                  <a:lnTo>
                    <a:pt x="5756" y="1789"/>
                  </a:lnTo>
                  <a:cubicBezTo>
                    <a:pt x="5737" y="1827"/>
                    <a:pt x="5707" y="1843"/>
                    <a:pt x="5679" y="1843"/>
                  </a:cubicBezTo>
                  <a:cubicBezTo>
                    <a:pt x="5658" y="1843"/>
                    <a:pt x="5639" y="1835"/>
                    <a:pt x="5626" y="1822"/>
                  </a:cubicBezTo>
                  <a:lnTo>
                    <a:pt x="4618" y="1269"/>
                  </a:lnTo>
                  <a:cubicBezTo>
                    <a:pt x="4520" y="1204"/>
                    <a:pt x="4423" y="1171"/>
                    <a:pt x="4358" y="1171"/>
                  </a:cubicBezTo>
                  <a:lnTo>
                    <a:pt x="1626" y="1171"/>
                  </a:lnTo>
                  <a:cubicBezTo>
                    <a:pt x="1496" y="1171"/>
                    <a:pt x="1366" y="1236"/>
                    <a:pt x="1268" y="1334"/>
                  </a:cubicBezTo>
                  <a:lnTo>
                    <a:pt x="260" y="2342"/>
                  </a:lnTo>
                  <a:cubicBezTo>
                    <a:pt x="98" y="2505"/>
                    <a:pt x="0" y="2732"/>
                    <a:pt x="0" y="2927"/>
                  </a:cubicBezTo>
                  <a:cubicBezTo>
                    <a:pt x="0" y="3155"/>
                    <a:pt x="98" y="3350"/>
                    <a:pt x="260" y="3513"/>
                  </a:cubicBezTo>
                  <a:cubicBezTo>
                    <a:pt x="419" y="3672"/>
                    <a:pt x="627" y="3754"/>
                    <a:pt x="835" y="3754"/>
                  </a:cubicBezTo>
                  <a:cubicBezTo>
                    <a:pt x="1010" y="3754"/>
                    <a:pt x="1185" y="3696"/>
                    <a:pt x="1333" y="3578"/>
                  </a:cubicBezTo>
                  <a:lnTo>
                    <a:pt x="2211" y="2862"/>
                  </a:lnTo>
                  <a:lnTo>
                    <a:pt x="3512" y="2862"/>
                  </a:lnTo>
                  <a:lnTo>
                    <a:pt x="7512" y="6569"/>
                  </a:lnTo>
                  <a:lnTo>
                    <a:pt x="10341" y="3740"/>
                  </a:lnTo>
                  <a:lnTo>
                    <a:pt x="10797" y="3252"/>
                  </a:lnTo>
                  <a:lnTo>
                    <a:pt x="7577" y="0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-1770250" y="3230500"/>
              <a:ext cx="125225" cy="64750"/>
            </a:xfrm>
            <a:custGeom>
              <a:avLst/>
              <a:gdLst/>
              <a:ahLst/>
              <a:cxnLst/>
              <a:rect l="l" t="t" r="r" b="b"/>
              <a:pathLst>
                <a:path w="5009" h="2590" extrusionOk="0">
                  <a:moveTo>
                    <a:pt x="1626" y="0"/>
                  </a:moveTo>
                  <a:cubicBezTo>
                    <a:pt x="1496" y="0"/>
                    <a:pt x="1366" y="65"/>
                    <a:pt x="1268" y="163"/>
                  </a:cubicBezTo>
                  <a:lnTo>
                    <a:pt x="260" y="1171"/>
                  </a:lnTo>
                  <a:cubicBezTo>
                    <a:pt x="98" y="1334"/>
                    <a:pt x="0" y="1561"/>
                    <a:pt x="0" y="1756"/>
                  </a:cubicBezTo>
                  <a:cubicBezTo>
                    <a:pt x="0" y="1984"/>
                    <a:pt x="98" y="2179"/>
                    <a:pt x="260" y="2342"/>
                  </a:cubicBezTo>
                  <a:cubicBezTo>
                    <a:pt x="415" y="2496"/>
                    <a:pt x="630" y="2589"/>
                    <a:pt x="842" y="2589"/>
                  </a:cubicBezTo>
                  <a:cubicBezTo>
                    <a:pt x="898" y="2589"/>
                    <a:pt x="954" y="2583"/>
                    <a:pt x="1008" y="2569"/>
                  </a:cubicBezTo>
                  <a:cubicBezTo>
                    <a:pt x="911" y="2407"/>
                    <a:pt x="846" y="2244"/>
                    <a:pt x="846" y="2049"/>
                  </a:cubicBezTo>
                  <a:cubicBezTo>
                    <a:pt x="846" y="1854"/>
                    <a:pt x="911" y="1626"/>
                    <a:pt x="1073" y="1464"/>
                  </a:cubicBezTo>
                  <a:lnTo>
                    <a:pt x="1789" y="748"/>
                  </a:lnTo>
                  <a:cubicBezTo>
                    <a:pt x="2081" y="455"/>
                    <a:pt x="2472" y="293"/>
                    <a:pt x="2894" y="293"/>
                  </a:cubicBezTo>
                  <a:lnTo>
                    <a:pt x="5008" y="293"/>
                  </a:lnTo>
                  <a:lnTo>
                    <a:pt x="4618" y="98"/>
                  </a:lnTo>
                  <a:cubicBezTo>
                    <a:pt x="4520" y="33"/>
                    <a:pt x="4423" y="0"/>
                    <a:pt x="435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-1601150" y="3153100"/>
              <a:ext cx="127650" cy="147325"/>
            </a:xfrm>
            <a:custGeom>
              <a:avLst/>
              <a:gdLst/>
              <a:ahLst/>
              <a:cxnLst/>
              <a:rect l="l" t="t" r="r" b="b"/>
              <a:pathLst>
                <a:path w="5106" h="5893" extrusionOk="0">
                  <a:moveTo>
                    <a:pt x="2186" y="0"/>
                  </a:moveTo>
                  <a:cubicBezTo>
                    <a:pt x="2104" y="0"/>
                    <a:pt x="2022" y="34"/>
                    <a:pt x="1951" y="104"/>
                  </a:cubicBezTo>
                  <a:lnTo>
                    <a:pt x="130" y="1925"/>
                  </a:lnTo>
                  <a:cubicBezTo>
                    <a:pt x="0" y="2056"/>
                    <a:pt x="0" y="2251"/>
                    <a:pt x="130" y="2381"/>
                  </a:cubicBezTo>
                  <a:lnTo>
                    <a:pt x="3707" y="5795"/>
                  </a:lnTo>
                  <a:cubicBezTo>
                    <a:pt x="3772" y="5860"/>
                    <a:pt x="3854" y="5893"/>
                    <a:pt x="3935" y="5893"/>
                  </a:cubicBezTo>
                  <a:cubicBezTo>
                    <a:pt x="4016" y="5893"/>
                    <a:pt x="4098" y="5860"/>
                    <a:pt x="4163" y="5795"/>
                  </a:cubicBezTo>
                  <a:lnTo>
                    <a:pt x="4976" y="4950"/>
                  </a:lnTo>
                  <a:cubicBezTo>
                    <a:pt x="5106" y="4852"/>
                    <a:pt x="5106" y="4690"/>
                    <a:pt x="5041" y="4560"/>
                  </a:cubicBezTo>
                  <a:lnTo>
                    <a:pt x="2472" y="169"/>
                  </a:lnTo>
                  <a:cubicBezTo>
                    <a:pt x="2398" y="59"/>
                    <a:pt x="2293" y="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-1919050" y="3143300"/>
              <a:ext cx="141500" cy="139650"/>
            </a:xfrm>
            <a:custGeom>
              <a:avLst/>
              <a:gdLst/>
              <a:ahLst/>
              <a:cxnLst/>
              <a:rect l="l" t="t" r="r" b="b"/>
              <a:pathLst>
                <a:path w="5660" h="5586" extrusionOk="0">
                  <a:moveTo>
                    <a:pt x="4127" y="0"/>
                  </a:moveTo>
                  <a:cubicBezTo>
                    <a:pt x="4074" y="0"/>
                    <a:pt x="4017" y="25"/>
                    <a:pt x="3968" y="74"/>
                  </a:cubicBezTo>
                  <a:lnTo>
                    <a:pt x="66" y="3878"/>
                  </a:lnTo>
                  <a:cubicBezTo>
                    <a:pt x="1" y="3976"/>
                    <a:pt x="1" y="4106"/>
                    <a:pt x="66" y="4204"/>
                  </a:cubicBezTo>
                  <a:lnTo>
                    <a:pt x="1334" y="5439"/>
                  </a:lnTo>
                  <a:cubicBezTo>
                    <a:pt x="1416" y="5537"/>
                    <a:pt x="1538" y="5586"/>
                    <a:pt x="1664" y="5586"/>
                  </a:cubicBezTo>
                  <a:cubicBezTo>
                    <a:pt x="1790" y="5586"/>
                    <a:pt x="1920" y="5537"/>
                    <a:pt x="2017" y="5439"/>
                  </a:cubicBezTo>
                  <a:lnTo>
                    <a:pt x="5464" y="1960"/>
                  </a:lnTo>
                  <a:cubicBezTo>
                    <a:pt x="5659" y="1765"/>
                    <a:pt x="5659" y="1472"/>
                    <a:pt x="5464" y="1277"/>
                  </a:cubicBezTo>
                  <a:lnTo>
                    <a:pt x="4261" y="74"/>
                  </a:lnTo>
                  <a:cubicBezTo>
                    <a:pt x="4229" y="25"/>
                    <a:pt x="4180" y="0"/>
                    <a:pt x="4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-1927975" y="3237000"/>
              <a:ext cx="387825" cy="239050"/>
            </a:xfrm>
            <a:custGeom>
              <a:avLst/>
              <a:gdLst/>
              <a:ahLst/>
              <a:cxnLst/>
              <a:rect l="l" t="t" r="r" b="b"/>
              <a:pathLst>
                <a:path w="15513" h="9562" extrusionOk="0">
                  <a:moveTo>
                    <a:pt x="4976" y="4553"/>
                  </a:moveTo>
                  <a:cubicBezTo>
                    <a:pt x="5073" y="4553"/>
                    <a:pt x="5171" y="4586"/>
                    <a:pt x="5268" y="4683"/>
                  </a:cubicBezTo>
                  <a:cubicBezTo>
                    <a:pt x="5431" y="4813"/>
                    <a:pt x="5431" y="5106"/>
                    <a:pt x="5268" y="5236"/>
                  </a:cubicBezTo>
                  <a:lnTo>
                    <a:pt x="4683" y="5821"/>
                  </a:lnTo>
                  <a:cubicBezTo>
                    <a:pt x="4597" y="5907"/>
                    <a:pt x="4484" y="5948"/>
                    <a:pt x="4373" y="5948"/>
                  </a:cubicBezTo>
                  <a:cubicBezTo>
                    <a:pt x="4273" y="5948"/>
                    <a:pt x="4175" y="5915"/>
                    <a:pt x="4098" y="5854"/>
                  </a:cubicBezTo>
                  <a:cubicBezTo>
                    <a:pt x="4033" y="5756"/>
                    <a:pt x="3968" y="5659"/>
                    <a:pt x="3968" y="5561"/>
                  </a:cubicBezTo>
                  <a:cubicBezTo>
                    <a:pt x="3968" y="5431"/>
                    <a:pt x="4033" y="5334"/>
                    <a:pt x="4098" y="5269"/>
                  </a:cubicBezTo>
                  <a:lnTo>
                    <a:pt x="4683" y="4683"/>
                  </a:lnTo>
                  <a:cubicBezTo>
                    <a:pt x="4748" y="4586"/>
                    <a:pt x="4878" y="4553"/>
                    <a:pt x="4976" y="4553"/>
                  </a:cubicBezTo>
                  <a:close/>
                  <a:moveTo>
                    <a:pt x="6309" y="5138"/>
                  </a:moveTo>
                  <a:cubicBezTo>
                    <a:pt x="6407" y="5138"/>
                    <a:pt x="6504" y="5203"/>
                    <a:pt x="6602" y="5269"/>
                  </a:cubicBezTo>
                  <a:cubicBezTo>
                    <a:pt x="6667" y="5334"/>
                    <a:pt x="6732" y="5464"/>
                    <a:pt x="6732" y="5561"/>
                  </a:cubicBezTo>
                  <a:cubicBezTo>
                    <a:pt x="6732" y="5659"/>
                    <a:pt x="6667" y="5756"/>
                    <a:pt x="6602" y="5854"/>
                  </a:cubicBezTo>
                  <a:lnTo>
                    <a:pt x="5659" y="6797"/>
                  </a:lnTo>
                  <a:cubicBezTo>
                    <a:pt x="5561" y="6895"/>
                    <a:pt x="5464" y="6927"/>
                    <a:pt x="5366" y="6927"/>
                  </a:cubicBezTo>
                  <a:cubicBezTo>
                    <a:pt x="5236" y="6927"/>
                    <a:pt x="5138" y="6895"/>
                    <a:pt x="5073" y="6797"/>
                  </a:cubicBezTo>
                  <a:cubicBezTo>
                    <a:pt x="4976" y="6732"/>
                    <a:pt x="4943" y="6634"/>
                    <a:pt x="4943" y="6504"/>
                  </a:cubicBezTo>
                  <a:cubicBezTo>
                    <a:pt x="4943" y="6407"/>
                    <a:pt x="4976" y="6309"/>
                    <a:pt x="5073" y="6212"/>
                  </a:cubicBezTo>
                  <a:lnTo>
                    <a:pt x="5659" y="5626"/>
                  </a:lnTo>
                  <a:lnTo>
                    <a:pt x="6016" y="5269"/>
                  </a:lnTo>
                  <a:cubicBezTo>
                    <a:pt x="6081" y="5203"/>
                    <a:pt x="6212" y="5138"/>
                    <a:pt x="6309" y="5138"/>
                  </a:cubicBezTo>
                  <a:close/>
                  <a:moveTo>
                    <a:pt x="6959" y="6407"/>
                  </a:moveTo>
                  <a:cubicBezTo>
                    <a:pt x="7090" y="6407"/>
                    <a:pt x="7187" y="6472"/>
                    <a:pt x="7252" y="6537"/>
                  </a:cubicBezTo>
                  <a:cubicBezTo>
                    <a:pt x="7350" y="6602"/>
                    <a:pt x="7382" y="6732"/>
                    <a:pt x="7382" y="6829"/>
                  </a:cubicBezTo>
                  <a:cubicBezTo>
                    <a:pt x="7382" y="6960"/>
                    <a:pt x="7350" y="7057"/>
                    <a:pt x="7252" y="7122"/>
                  </a:cubicBezTo>
                  <a:lnTo>
                    <a:pt x="6602" y="7773"/>
                  </a:lnTo>
                  <a:cubicBezTo>
                    <a:pt x="6520" y="7854"/>
                    <a:pt x="6415" y="7894"/>
                    <a:pt x="6309" y="7894"/>
                  </a:cubicBezTo>
                  <a:cubicBezTo>
                    <a:pt x="6203" y="7894"/>
                    <a:pt x="6098" y="7854"/>
                    <a:pt x="6016" y="7773"/>
                  </a:cubicBezTo>
                  <a:cubicBezTo>
                    <a:pt x="5854" y="7610"/>
                    <a:pt x="5854" y="7350"/>
                    <a:pt x="6016" y="7187"/>
                  </a:cubicBezTo>
                  <a:lnTo>
                    <a:pt x="6667" y="6537"/>
                  </a:lnTo>
                  <a:cubicBezTo>
                    <a:pt x="6764" y="6472"/>
                    <a:pt x="6862" y="6407"/>
                    <a:pt x="6959" y="6407"/>
                  </a:cubicBezTo>
                  <a:close/>
                  <a:moveTo>
                    <a:pt x="8000" y="7285"/>
                  </a:moveTo>
                  <a:cubicBezTo>
                    <a:pt x="8130" y="7285"/>
                    <a:pt x="8228" y="7350"/>
                    <a:pt x="8293" y="7415"/>
                  </a:cubicBezTo>
                  <a:lnTo>
                    <a:pt x="8325" y="7447"/>
                  </a:lnTo>
                  <a:cubicBezTo>
                    <a:pt x="8488" y="7610"/>
                    <a:pt x="8488" y="7870"/>
                    <a:pt x="8325" y="8033"/>
                  </a:cubicBezTo>
                  <a:lnTo>
                    <a:pt x="7610" y="8748"/>
                  </a:lnTo>
                  <a:cubicBezTo>
                    <a:pt x="7512" y="8813"/>
                    <a:pt x="7415" y="8878"/>
                    <a:pt x="7317" y="8878"/>
                  </a:cubicBezTo>
                  <a:cubicBezTo>
                    <a:pt x="7187" y="8878"/>
                    <a:pt x="7090" y="8813"/>
                    <a:pt x="7025" y="8748"/>
                  </a:cubicBezTo>
                  <a:lnTo>
                    <a:pt x="6992" y="8748"/>
                  </a:lnTo>
                  <a:cubicBezTo>
                    <a:pt x="6829" y="8553"/>
                    <a:pt x="6829" y="8293"/>
                    <a:pt x="6992" y="8163"/>
                  </a:cubicBezTo>
                  <a:lnTo>
                    <a:pt x="7642" y="7512"/>
                  </a:lnTo>
                  <a:lnTo>
                    <a:pt x="7707" y="7415"/>
                  </a:lnTo>
                  <a:cubicBezTo>
                    <a:pt x="7805" y="7350"/>
                    <a:pt x="7903" y="7285"/>
                    <a:pt x="8000" y="7285"/>
                  </a:cubicBezTo>
                  <a:close/>
                  <a:moveTo>
                    <a:pt x="281" y="0"/>
                  </a:moveTo>
                  <a:cubicBezTo>
                    <a:pt x="212" y="0"/>
                    <a:pt x="147" y="33"/>
                    <a:pt x="98" y="98"/>
                  </a:cubicBezTo>
                  <a:cubicBezTo>
                    <a:pt x="0" y="195"/>
                    <a:pt x="0" y="358"/>
                    <a:pt x="98" y="456"/>
                  </a:cubicBezTo>
                  <a:lnTo>
                    <a:pt x="1496" y="1854"/>
                  </a:lnTo>
                  <a:cubicBezTo>
                    <a:pt x="1626" y="2017"/>
                    <a:pt x="1821" y="2082"/>
                    <a:pt x="2016" y="2082"/>
                  </a:cubicBezTo>
                  <a:cubicBezTo>
                    <a:pt x="2082" y="2082"/>
                    <a:pt x="2147" y="2082"/>
                    <a:pt x="2212" y="2049"/>
                  </a:cubicBezTo>
                  <a:lnTo>
                    <a:pt x="3350" y="3220"/>
                  </a:lnTo>
                  <a:lnTo>
                    <a:pt x="3350" y="3805"/>
                  </a:lnTo>
                  <a:cubicBezTo>
                    <a:pt x="3350" y="4130"/>
                    <a:pt x="3480" y="4456"/>
                    <a:pt x="3708" y="4683"/>
                  </a:cubicBezTo>
                  <a:lnTo>
                    <a:pt x="3805" y="4781"/>
                  </a:lnTo>
                  <a:lnTo>
                    <a:pt x="3708" y="4846"/>
                  </a:lnTo>
                  <a:cubicBezTo>
                    <a:pt x="3545" y="5041"/>
                    <a:pt x="3447" y="5269"/>
                    <a:pt x="3447" y="5529"/>
                  </a:cubicBezTo>
                  <a:cubicBezTo>
                    <a:pt x="3447" y="5789"/>
                    <a:pt x="3545" y="6016"/>
                    <a:pt x="3708" y="6212"/>
                  </a:cubicBezTo>
                  <a:cubicBezTo>
                    <a:pt x="3903" y="6407"/>
                    <a:pt x="4130" y="6504"/>
                    <a:pt x="4390" y="6504"/>
                  </a:cubicBezTo>
                  <a:cubicBezTo>
                    <a:pt x="4390" y="6764"/>
                    <a:pt x="4488" y="6992"/>
                    <a:pt x="4683" y="7187"/>
                  </a:cubicBezTo>
                  <a:cubicBezTo>
                    <a:pt x="4846" y="7350"/>
                    <a:pt x="5106" y="7447"/>
                    <a:pt x="5366" y="7447"/>
                  </a:cubicBezTo>
                  <a:cubicBezTo>
                    <a:pt x="5366" y="7707"/>
                    <a:pt x="5464" y="7968"/>
                    <a:pt x="5659" y="8130"/>
                  </a:cubicBezTo>
                  <a:cubicBezTo>
                    <a:pt x="5821" y="8325"/>
                    <a:pt x="6081" y="8423"/>
                    <a:pt x="6309" y="8423"/>
                  </a:cubicBezTo>
                  <a:lnTo>
                    <a:pt x="6342" y="8423"/>
                  </a:lnTo>
                  <a:cubicBezTo>
                    <a:pt x="6342" y="8683"/>
                    <a:pt x="6439" y="8911"/>
                    <a:pt x="6602" y="9106"/>
                  </a:cubicBezTo>
                  <a:lnTo>
                    <a:pt x="6634" y="9138"/>
                  </a:lnTo>
                  <a:cubicBezTo>
                    <a:pt x="6797" y="9301"/>
                    <a:pt x="7057" y="9399"/>
                    <a:pt x="7317" y="9399"/>
                  </a:cubicBezTo>
                  <a:cubicBezTo>
                    <a:pt x="7577" y="9399"/>
                    <a:pt x="7805" y="9301"/>
                    <a:pt x="7968" y="9138"/>
                  </a:cubicBezTo>
                  <a:lnTo>
                    <a:pt x="8488" y="8618"/>
                  </a:lnTo>
                  <a:lnTo>
                    <a:pt x="9171" y="9301"/>
                  </a:lnTo>
                  <a:cubicBezTo>
                    <a:pt x="9333" y="9464"/>
                    <a:pt x="9594" y="9561"/>
                    <a:pt x="9854" y="9561"/>
                  </a:cubicBezTo>
                  <a:cubicBezTo>
                    <a:pt x="10114" y="9561"/>
                    <a:pt x="10342" y="9464"/>
                    <a:pt x="10537" y="9301"/>
                  </a:cubicBezTo>
                  <a:cubicBezTo>
                    <a:pt x="10732" y="9106"/>
                    <a:pt x="10797" y="8846"/>
                    <a:pt x="10797" y="8586"/>
                  </a:cubicBezTo>
                  <a:lnTo>
                    <a:pt x="10829" y="8586"/>
                  </a:lnTo>
                  <a:cubicBezTo>
                    <a:pt x="11089" y="8586"/>
                    <a:pt x="11317" y="8488"/>
                    <a:pt x="11512" y="8293"/>
                  </a:cubicBezTo>
                  <a:cubicBezTo>
                    <a:pt x="11707" y="8130"/>
                    <a:pt x="11805" y="7870"/>
                    <a:pt x="11772" y="7610"/>
                  </a:cubicBezTo>
                  <a:lnTo>
                    <a:pt x="11805" y="7610"/>
                  </a:lnTo>
                  <a:cubicBezTo>
                    <a:pt x="12065" y="7610"/>
                    <a:pt x="12293" y="7512"/>
                    <a:pt x="12488" y="7317"/>
                  </a:cubicBezTo>
                  <a:cubicBezTo>
                    <a:pt x="12683" y="7155"/>
                    <a:pt x="12780" y="6895"/>
                    <a:pt x="12780" y="6634"/>
                  </a:cubicBezTo>
                  <a:cubicBezTo>
                    <a:pt x="13041" y="6634"/>
                    <a:pt x="13268" y="6537"/>
                    <a:pt x="13463" y="6342"/>
                  </a:cubicBezTo>
                  <a:cubicBezTo>
                    <a:pt x="13659" y="6147"/>
                    <a:pt x="13756" y="5854"/>
                    <a:pt x="13756" y="5594"/>
                  </a:cubicBezTo>
                  <a:lnTo>
                    <a:pt x="15415" y="3935"/>
                  </a:lnTo>
                  <a:cubicBezTo>
                    <a:pt x="15512" y="3838"/>
                    <a:pt x="15512" y="3675"/>
                    <a:pt x="15415" y="3578"/>
                  </a:cubicBezTo>
                  <a:cubicBezTo>
                    <a:pt x="15350" y="3512"/>
                    <a:pt x="15276" y="3480"/>
                    <a:pt x="15207" y="3480"/>
                  </a:cubicBezTo>
                  <a:cubicBezTo>
                    <a:pt x="15138" y="3480"/>
                    <a:pt x="15073" y="3512"/>
                    <a:pt x="15024" y="3578"/>
                  </a:cubicBezTo>
                  <a:lnTo>
                    <a:pt x="13528" y="5041"/>
                  </a:lnTo>
                  <a:cubicBezTo>
                    <a:pt x="13528" y="5041"/>
                    <a:pt x="13496" y="5008"/>
                    <a:pt x="13463" y="4976"/>
                  </a:cubicBezTo>
                  <a:lnTo>
                    <a:pt x="11545" y="3057"/>
                  </a:lnTo>
                  <a:cubicBezTo>
                    <a:pt x="11496" y="3008"/>
                    <a:pt x="11431" y="2984"/>
                    <a:pt x="11366" y="2984"/>
                  </a:cubicBezTo>
                  <a:cubicBezTo>
                    <a:pt x="11301" y="2984"/>
                    <a:pt x="11236" y="3008"/>
                    <a:pt x="11187" y="3057"/>
                  </a:cubicBezTo>
                  <a:cubicBezTo>
                    <a:pt x="11057" y="3155"/>
                    <a:pt x="11057" y="3350"/>
                    <a:pt x="11187" y="3447"/>
                  </a:cubicBezTo>
                  <a:lnTo>
                    <a:pt x="13106" y="5366"/>
                  </a:lnTo>
                  <a:cubicBezTo>
                    <a:pt x="13268" y="5529"/>
                    <a:pt x="13268" y="5789"/>
                    <a:pt x="13106" y="5951"/>
                  </a:cubicBezTo>
                  <a:cubicBezTo>
                    <a:pt x="13008" y="6033"/>
                    <a:pt x="12894" y="6073"/>
                    <a:pt x="12785" y="6073"/>
                  </a:cubicBezTo>
                  <a:cubicBezTo>
                    <a:pt x="12675" y="6073"/>
                    <a:pt x="12569" y="6033"/>
                    <a:pt x="12488" y="5951"/>
                  </a:cubicBezTo>
                  <a:lnTo>
                    <a:pt x="11415" y="4911"/>
                  </a:lnTo>
                  <a:cubicBezTo>
                    <a:pt x="11366" y="4846"/>
                    <a:pt x="11301" y="4813"/>
                    <a:pt x="11236" y="4813"/>
                  </a:cubicBezTo>
                  <a:cubicBezTo>
                    <a:pt x="11171" y="4813"/>
                    <a:pt x="11106" y="4846"/>
                    <a:pt x="11057" y="4911"/>
                  </a:cubicBezTo>
                  <a:cubicBezTo>
                    <a:pt x="10927" y="5008"/>
                    <a:pt x="10927" y="5171"/>
                    <a:pt x="11057" y="5269"/>
                  </a:cubicBezTo>
                  <a:lnTo>
                    <a:pt x="12098" y="6342"/>
                  </a:lnTo>
                  <a:cubicBezTo>
                    <a:pt x="12195" y="6439"/>
                    <a:pt x="12228" y="6537"/>
                    <a:pt x="12228" y="6634"/>
                  </a:cubicBezTo>
                  <a:cubicBezTo>
                    <a:pt x="12228" y="6764"/>
                    <a:pt x="12195" y="6862"/>
                    <a:pt x="12098" y="6960"/>
                  </a:cubicBezTo>
                  <a:cubicBezTo>
                    <a:pt x="12033" y="7025"/>
                    <a:pt x="11935" y="7057"/>
                    <a:pt x="11805" y="7057"/>
                  </a:cubicBezTo>
                  <a:cubicBezTo>
                    <a:pt x="11707" y="7057"/>
                    <a:pt x="11577" y="7025"/>
                    <a:pt x="11512" y="6960"/>
                  </a:cubicBezTo>
                  <a:lnTo>
                    <a:pt x="10439" y="5886"/>
                  </a:lnTo>
                  <a:cubicBezTo>
                    <a:pt x="10390" y="5838"/>
                    <a:pt x="10325" y="5813"/>
                    <a:pt x="10256" y="5813"/>
                  </a:cubicBezTo>
                  <a:cubicBezTo>
                    <a:pt x="10187" y="5813"/>
                    <a:pt x="10114" y="5838"/>
                    <a:pt x="10049" y="5886"/>
                  </a:cubicBezTo>
                  <a:cubicBezTo>
                    <a:pt x="9951" y="5984"/>
                    <a:pt x="9951" y="6147"/>
                    <a:pt x="10049" y="6277"/>
                  </a:cubicBezTo>
                  <a:lnTo>
                    <a:pt x="11122" y="7317"/>
                  </a:lnTo>
                  <a:cubicBezTo>
                    <a:pt x="11285" y="7480"/>
                    <a:pt x="11285" y="7773"/>
                    <a:pt x="11122" y="7935"/>
                  </a:cubicBezTo>
                  <a:cubicBezTo>
                    <a:pt x="11057" y="8000"/>
                    <a:pt x="10927" y="8033"/>
                    <a:pt x="10829" y="8033"/>
                  </a:cubicBezTo>
                  <a:cubicBezTo>
                    <a:pt x="10699" y="8033"/>
                    <a:pt x="10602" y="8000"/>
                    <a:pt x="10537" y="7935"/>
                  </a:cubicBezTo>
                  <a:lnTo>
                    <a:pt x="9463" y="6862"/>
                  </a:lnTo>
                  <a:cubicBezTo>
                    <a:pt x="9415" y="6813"/>
                    <a:pt x="9342" y="6789"/>
                    <a:pt x="9268" y="6789"/>
                  </a:cubicBezTo>
                  <a:cubicBezTo>
                    <a:pt x="9195" y="6789"/>
                    <a:pt x="9122" y="6813"/>
                    <a:pt x="9073" y="6862"/>
                  </a:cubicBezTo>
                  <a:cubicBezTo>
                    <a:pt x="8976" y="6960"/>
                    <a:pt x="8976" y="7122"/>
                    <a:pt x="9073" y="7252"/>
                  </a:cubicBezTo>
                  <a:lnTo>
                    <a:pt x="10146" y="8293"/>
                  </a:lnTo>
                  <a:cubicBezTo>
                    <a:pt x="10309" y="8455"/>
                    <a:pt x="10309" y="8748"/>
                    <a:pt x="10146" y="8911"/>
                  </a:cubicBezTo>
                  <a:cubicBezTo>
                    <a:pt x="10049" y="8976"/>
                    <a:pt x="9951" y="9008"/>
                    <a:pt x="9854" y="9008"/>
                  </a:cubicBezTo>
                  <a:cubicBezTo>
                    <a:pt x="9724" y="9008"/>
                    <a:pt x="9626" y="8976"/>
                    <a:pt x="9529" y="8911"/>
                  </a:cubicBezTo>
                  <a:lnTo>
                    <a:pt x="8846" y="8195"/>
                  </a:lnTo>
                  <a:cubicBezTo>
                    <a:pt x="9073" y="7838"/>
                    <a:pt x="9008" y="7350"/>
                    <a:pt x="8716" y="7057"/>
                  </a:cubicBezTo>
                  <a:lnTo>
                    <a:pt x="8683" y="7025"/>
                  </a:lnTo>
                  <a:cubicBezTo>
                    <a:pt x="8513" y="6854"/>
                    <a:pt x="8268" y="6758"/>
                    <a:pt x="8036" y="6758"/>
                  </a:cubicBezTo>
                  <a:cubicBezTo>
                    <a:pt x="8002" y="6758"/>
                    <a:pt x="7968" y="6760"/>
                    <a:pt x="7935" y="6764"/>
                  </a:cubicBezTo>
                  <a:cubicBezTo>
                    <a:pt x="7903" y="6537"/>
                    <a:pt x="7805" y="6309"/>
                    <a:pt x="7642" y="6147"/>
                  </a:cubicBezTo>
                  <a:cubicBezTo>
                    <a:pt x="7512" y="6016"/>
                    <a:pt x="7350" y="5919"/>
                    <a:pt x="7187" y="5886"/>
                  </a:cubicBezTo>
                  <a:cubicBezTo>
                    <a:pt x="7252" y="5789"/>
                    <a:pt x="7252" y="5659"/>
                    <a:pt x="7252" y="5561"/>
                  </a:cubicBezTo>
                  <a:cubicBezTo>
                    <a:pt x="7252" y="5301"/>
                    <a:pt x="7155" y="5041"/>
                    <a:pt x="6992" y="4878"/>
                  </a:cubicBezTo>
                  <a:cubicBezTo>
                    <a:pt x="6797" y="4683"/>
                    <a:pt x="6569" y="4586"/>
                    <a:pt x="6309" y="4586"/>
                  </a:cubicBezTo>
                  <a:cubicBezTo>
                    <a:pt x="6146" y="4586"/>
                    <a:pt x="6016" y="4618"/>
                    <a:pt x="5886" y="4683"/>
                  </a:cubicBezTo>
                  <a:cubicBezTo>
                    <a:pt x="5854" y="4553"/>
                    <a:pt x="5756" y="4390"/>
                    <a:pt x="5659" y="4260"/>
                  </a:cubicBezTo>
                  <a:cubicBezTo>
                    <a:pt x="5464" y="4082"/>
                    <a:pt x="5220" y="3992"/>
                    <a:pt x="4976" y="3992"/>
                  </a:cubicBezTo>
                  <a:cubicBezTo>
                    <a:pt x="4732" y="3992"/>
                    <a:pt x="4488" y="4082"/>
                    <a:pt x="4293" y="4260"/>
                  </a:cubicBezTo>
                  <a:lnTo>
                    <a:pt x="4195" y="4390"/>
                  </a:lnTo>
                  <a:lnTo>
                    <a:pt x="4098" y="4293"/>
                  </a:lnTo>
                  <a:cubicBezTo>
                    <a:pt x="3968" y="4163"/>
                    <a:pt x="3903" y="4000"/>
                    <a:pt x="3903" y="3805"/>
                  </a:cubicBezTo>
                  <a:lnTo>
                    <a:pt x="3903" y="3122"/>
                  </a:lnTo>
                  <a:cubicBezTo>
                    <a:pt x="3903" y="3025"/>
                    <a:pt x="3870" y="2960"/>
                    <a:pt x="3805" y="2927"/>
                  </a:cubicBezTo>
                  <a:lnTo>
                    <a:pt x="2667" y="1756"/>
                  </a:lnTo>
                  <a:lnTo>
                    <a:pt x="2992" y="1431"/>
                  </a:lnTo>
                  <a:cubicBezTo>
                    <a:pt x="3090" y="1334"/>
                    <a:pt x="3090" y="1171"/>
                    <a:pt x="2992" y="1041"/>
                  </a:cubicBezTo>
                  <a:cubicBezTo>
                    <a:pt x="2943" y="992"/>
                    <a:pt x="2870" y="968"/>
                    <a:pt x="2797" y="968"/>
                  </a:cubicBezTo>
                  <a:cubicBezTo>
                    <a:pt x="2724" y="968"/>
                    <a:pt x="2651" y="992"/>
                    <a:pt x="2602" y="1041"/>
                  </a:cubicBezTo>
                  <a:lnTo>
                    <a:pt x="2179" y="1496"/>
                  </a:lnTo>
                  <a:cubicBezTo>
                    <a:pt x="2130" y="1529"/>
                    <a:pt x="2073" y="1545"/>
                    <a:pt x="2021" y="1545"/>
                  </a:cubicBezTo>
                  <a:cubicBezTo>
                    <a:pt x="1968" y="1545"/>
                    <a:pt x="1919" y="1529"/>
                    <a:pt x="1886" y="1496"/>
                  </a:cubicBezTo>
                  <a:lnTo>
                    <a:pt x="488" y="98"/>
                  </a:lnTo>
                  <a:cubicBezTo>
                    <a:pt x="423" y="33"/>
                    <a:pt x="350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-1845050" y="3141075"/>
              <a:ext cx="380500" cy="176425"/>
            </a:xfrm>
            <a:custGeom>
              <a:avLst/>
              <a:gdLst/>
              <a:ahLst/>
              <a:cxnLst/>
              <a:rect l="l" t="t" r="r" b="b"/>
              <a:pathLst>
                <a:path w="15220" h="7057" extrusionOk="0">
                  <a:moveTo>
                    <a:pt x="12012" y="0"/>
                  </a:moveTo>
                  <a:cubicBezTo>
                    <a:pt x="11943" y="0"/>
                    <a:pt x="11870" y="33"/>
                    <a:pt x="11805" y="98"/>
                  </a:cubicBezTo>
                  <a:lnTo>
                    <a:pt x="9691" y="2211"/>
                  </a:lnTo>
                  <a:cubicBezTo>
                    <a:pt x="9561" y="2341"/>
                    <a:pt x="9529" y="2472"/>
                    <a:pt x="9529" y="2634"/>
                  </a:cubicBezTo>
                  <a:cubicBezTo>
                    <a:pt x="9529" y="2764"/>
                    <a:pt x="9561" y="2894"/>
                    <a:pt x="9626" y="2992"/>
                  </a:cubicBezTo>
                  <a:lnTo>
                    <a:pt x="8650" y="3935"/>
                  </a:lnTo>
                  <a:lnTo>
                    <a:pt x="7740" y="3447"/>
                  </a:lnTo>
                  <a:cubicBezTo>
                    <a:pt x="7610" y="3382"/>
                    <a:pt x="7480" y="3317"/>
                    <a:pt x="7350" y="3317"/>
                  </a:cubicBezTo>
                  <a:lnTo>
                    <a:pt x="4716" y="3317"/>
                  </a:lnTo>
                  <a:lnTo>
                    <a:pt x="4521" y="3122"/>
                  </a:lnTo>
                  <a:cubicBezTo>
                    <a:pt x="4358" y="2959"/>
                    <a:pt x="4130" y="2797"/>
                    <a:pt x="3870" y="2699"/>
                  </a:cubicBezTo>
                  <a:lnTo>
                    <a:pt x="3155" y="2439"/>
                  </a:lnTo>
                  <a:lnTo>
                    <a:pt x="2829" y="2114"/>
                  </a:lnTo>
                  <a:cubicBezTo>
                    <a:pt x="2992" y="1821"/>
                    <a:pt x="2960" y="1431"/>
                    <a:pt x="2699" y="1171"/>
                  </a:cubicBezTo>
                  <a:lnTo>
                    <a:pt x="1626" y="98"/>
                  </a:lnTo>
                  <a:cubicBezTo>
                    <a:pt x="1577" y="49"/>
                    <a:pt x="1504" y="24"/>
                    <a:pt x="1431" y="24"/>
                  </a:cubicBezTo>
                  <a:cubicBezTo>
                    <a:pt x="1358" y="24"/>
                    <a:pt x="1285" y="49"/>
                    <a:pt x="1236" y="98"/>
                  </a:cubicBezTo>
                  <a:cubicBezTo>
                    <a:pt x="1138" y="195"/>
                    <a:pt x="1138" y="358"/>
                    <a:pt x="1236" y="488"/>
                  </a:cubicBezTo>
                  <a:lnTo>
                    <a:pt x="2342" y="1561"/>
                  </a:lnTo>
                  <a:cubicBezTo>
                    <a:pt x="2407" y="1659"/>
                    <a:pt x="2407" y="1789"/>
                    <a:pt x="2342" y="1854"/>
                  </a:cubicBezTo>
                  <a:lnTo>
                    <a:pt x="130" y="4098"/>
                  </a:lnTo>
                  <a:cubicBezTo>
                    <a:pt x="0" y="4195"/>
                    <a:pt x="0" y="4358"/>
                    <a:pt x="130" y="4455"/>
                  </a:cubicBezTo>
                  <a:cubicBezTo>
                    <a:pt x="163" y="4520"/>
                    <a:pt x="228" y="4553"/>
                    <a:pt x="293" y="4553"/>
                  </a:cubicBezTo>
                  <a:cubicBezTo>
                    <a:pt x="391" y="4553"/>
                    <a:pt x="456" y="4520"/>
                    <a:pt x="488" y="4455"/>
                  </a:cubicBezTo>
                  <a:lnTo>
                    <a:pt x="2472" y="2504"/>
                  </a:lnTo>
                  <a:lnTo>
                    <a:pt x="2797" y="2862"/>
                  </a:lnTo>
                  <a:cubicBezTo>
                    <a:pt x="2829" y="2894"/>
                    <a:pt x="2862" y="2927"/>
                    <a:pt x="2895" y="2927"/>
                  </a:cubicBezTo>
                  <a:lnTo>
                    <a:pt x="3675" y="3219"/>
                  </a:lnTo>
                  <a:cubicBezTo>
                    <a:pt x="3838" y="3285"/>
                    <a:pt x="4000" y="3382"/>
                    <a:pt x="4130" y="3512"/>
                  </a:cubicBezTo>
                  <a:cubicBezTo>
                    <a:pt x="4098" y="3512"/>
                    <a:pt x="4098" y="3545"/>
                    <a:pt x="4065" y="3545"/>
                  </a:cubicBezTo>
                  <a:lnTo>
                    <a:pt x="3057" y="4585"/>
                  </a:lnTo>
                  <a:cubicBezTo>
                    <a:pt x="2829" y="4780"/>
                    <a:pt x="2732" y="5073"/>
                    <a:pt x="2732" y="5366"/>
                  </a:cubicBezTo>
                  <a:cubicBezTo>
                    <a:pt x="2732" y="5626"/>
                    <a:pt x="2829" y="5919"/>
                    <a:pt x="3057" y="6114"/>
                  </a:cubicBezTo>
                  <a:cubicBezTo>
                    <a:pt x="3252" y="6341"/>
                    <a:pt x="3545" y="6439"/>
                    <a:pt x="3805" y="6439"/>
                  </a:cubicBezTo>
                  <a:cubicBezTo>
                    <a:pt x="4065" y="6439"/>
                    <a:pt x="4293" y="6341"/>
                    <a:pt x="4521" y="6179"/>
                  </a:cubicBezTo>
                  <a:lnTo>
                    <a:pt x="5301" y="5561"/>
                  </a:lnTo>
                  <a:lnTo>
                    <a:pt x="6114" y="5561"/>
                  </a:lnTo>
                  <a:lnTo>
                    <a:pt x="7025" y="6471"/>
                  </a:lnTo>
                  <a:cubicBezTo>
                    <a:pt x="7090" y="6536"/>
                    <a:pt x="7155" y="6569"/>
                    <a:pt x="7220" y="6569"/>
                  </a:cubicBezTo>
                  <a:cubicBezTo>
                    <a:pt x="7285" y="6569"/>
                    <a:pt x="7350" y="6536"/>
                    <a:pt x="7415" y="6471"/>
                  </a:cubicBezTo>
                  <a:cubicBezTo>
                    <a:pt x="7512" y="6374"/>
                    <a:pt x="7512" y="6211"/>
                    <a:pt x="7415" y="6114"/>
                  </a:cubicBezTo>
                  <a:lnTo>
                    <a:pt x="6732" y="5431"/>
                  </a:lnTo>
                  <a:cubicBezTo>
                    <a:pt x="6764" y="5398"/>
                    <a:pt x="6797" y="5333"/>
                    <a:pt x="6797" y="5268"/>
                  </a:cubicBezTo>
                  <a:cubicBezTo>
                    <a:pt x="6797" y="5138"/>
                    <a:pt x="6667" y="5008"/>
                    <a:pt x="6504" y="5008"/>
                  </a:cubicBezTo>
                  <a:lnTo>
                    <a:pt x="5171" y="5008"/>
                  </a:lnTo>
                  <a:cubicBezTo>
                    <a:pt x="5138" y="5008"/>
                    <a:pt x="5073" y="5041"/>
                    <a:pt x="5008" y="5073"/>
                  </a:cubicBezTo>
                  <a:lnTo>
                    <a:pt x="4163" y="5789"/>
                  </a:lnTo>
                  <a:cubicBezTo>
                    <a:pt x="4064" y="5859"/>
                    <a:pt x="3954" y="5893"/>
                    <a:pt x="3842" y="5893"/>
                  </a:cubicBezTo>
                  <a:cubicBezTo>
                    <a:pt x="3694" y="5893"/>
                    <a:pt x="3544" y="5834"/>
                    <a:pt x="3415" y="5723"/>
                  </a:cubicBezTo>
                  <a:cubicBezTo>
                    <a:pt x="3317" y="5626"/>
                    <a:pt x="3285" y="5496"/>
                    <a:pt x="3285" y="5366"/>
                  </a:cubicBezTo>
                  <a:cubicBezTo>
                    <a:pt x="3285" y="5203"/>
                    <a:pt x="3317" y="5073"/>
                    <a:pt x="3415" y="4976"/>
                  </a:cubicBezTo>
                  <a:lnTo>
                    <a:pt x="4455" y="3935"/>
                  </a:lnTo>
                  <a:cubicBezTo>
                    <a:pt x="4488" y="3902"/>
                    <a:pt x="4553" y="3870"/>
                    <a:pt x="4618" y="3870"/>
                  </a:cubicBezTo>
                  <a:lnTo>
                    <a:pt x="7350" y="3870"/>
                  </a:lnTo>
                  <a:cubicBezTo>
                    <a:pt x="7382" y="3870"/>
                    <a:pt x="7415" y="3902"/>
                    <a:pt x="7480" y="3902"/>
                  </a:cubicBezTo>
                  <a:lnTo>
                    <a:pt x="8488" y="4488"/>
                  </a:lnTo>
                  <a:cubicBezTo>
                    <a:pt x="8542" y="4515"/>
                    <a:pt x="8607" y="4530"/>
                    <a:pt x="8674" y="4530"/>
                  </a:cubicBezTo>
                  <a:cubicBezTo>
                    <a:pt x="8768" y="4530"/>
                    <a:pt x="8867" y="4499"/>
                    <a:pt x="8943" y="4423"/>
                  </a:cubicBezTo>
                  <a:lnTo>
                    <a:pt x="10016" y="3382"/>
                  </a:lnTo>
                  <a:lnTo>
                    <a:pt x="12943" y="6179"/>
                  </a:lnTo>
                  <a:lnTo>
                    <a:pt x="12520" y="6602"/>
                  </a:lnTo>
                  <a:cubicBezTo>
                    <a:pt x="12423" y="6699"/>
                    <a:pt x="12423" y="6862"/>
                    <a:pt x="12520" y="6992"/>
                  </a:cubicBezTo>
                  <a:cubicBezTo>
                    <a:pt x="12553" y="7024"/>
                    <a:pt x="12650" y="7057"/>
                    <a:pt x="12715" y="7057"/>
                  </a:cubicBezTo>
                  <a:cubicBezTo>
                    <a:pt x="12780" y="7057"/>
                    <a:pt x="12846" y="7024"/>
                    <a:pt x="12911" y="6992"/>
                  </a:cubicBezTo>
                  <a:lnTo>
                    <a:pt x="13333" y="6536"/>
                  </a:lnTo>
                  <a:cubicBezTo>
                    <a:pt x="13431" y="6602"/>
                    <a:pt x="13561" y="6667"/>
                    <a:pt x="13691" y="6667"/>
                  </a:cubicBezTo>
                  <a:cubicBezTo>
                    <a:pt x="13821" y="6667"/>
                    <a:pt x="13984" y="6602"/>
                    <a:pt x="14081" y="6504"/>
                  </a:cubicBezTo>
                  <a:lnTo>
                    <a:pt x="15122" y="5463"/>
                  </a:lnTo>
                  <a:cubicBezTo>
                    <a:pt x="15219" y="5366"/>
                    <a:pt x="15219" y="5171"/>
                    <a:pt x="15122" y="5073"/>
                  </a:cubicBezTo>
                  <a:cubicBezTo>
                    <a:pt x="15073" y="5024"/>
                    <a:pt x="15000" y="5000"/>
                    <a:pt x="14927" y="5000"/>
                  </a:cubicBezTo>
                  <a:cubicBezTo>
                    <a:pt x="14854" y="5000"/>
                    <a:pt x="14780" y="5024"/>
                    <a:pt x="14732" y="5073"/>
                  </a:cubicBezTo>
                  <a:lnTo>
                    <a:pt x="13724" y="6081"/>
                  </a:lnTo>
                  <a:cubicBezTo>
                    <a:pt x="13707" y="6097"/>
                    <a:pt x="13699" y="6106"/>
                    <a:pt x="13691" y="6106"/>
                  </a:cubicBezTo>
                  <a:cubicBezTo>
                    <a:pt x="13683" y="6106"/>
                    <a:pt x="13675" y="6097"/>
                    <a:pt x="13659" y="6081"/>
                  </a:cubicBezTo>
                  <a:lnTo>
                    <a:pt x="10081" y="2667"/>
                  </a:lnTo>
                  <a:cubicBezTo>
                    <a:pt x="10049" y="2634"/>
                    <a:pt x="10049" y="2634"/>
                    <a:pt x="10049" y="2634"/>
                  </a:cubicBezTo>
                  <a:cubicBezTo>
                    <a:pt x="10049" y="2602"/>
                    <a:pt x="10049" y="2602"/>
                    <a:pt x="10081" y="2602"/>
                  </a:cubicBezTo>
                  <a:lnTo>
                    <a:pt x="12195" y="455"/>
                  </a:lnTo>
                  <a:cubicBezTo>
                    <a:pt x="12293" y="358"/>
                    <a:pt x="12293" y="195"/>
                    <a:pt x="12195" y="98"/>
                  </a:cubicBezTo>
                  <a:cubicBezTo>
                    <a:pt x="12146" y="33"/>
                    <a:pt x="12081" y="0"/>
                    <a:pt x="120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21"/>
          <p:cNvGrpSpPr/>
          <p:nvPr/>
        </p:nvGrpSpPr>
        <p:grpSpPr>
          <a:xfrm>
            <a:off x="3239718" y="1627600"/>
            <a:ext cx="422916" cy="457160"/>
            <a:chOff x="-957932" y="2280650"/>
            <a:chExt cx="422916" cy="457160"/>
          </a:xfrm>
        </p:grpSpPr>
        <p:sp>
          <p:nvSpPr>
            <p:cNvPr id="655" name="Google Shape;655;p21"/>
            <p:cNvSpPr/>
            <p:nvPr/>
          </p:nvSpPr>
          <p:spPr>
            <a:xfrm>
              <a:off x="-915392" y="2318691"/>
              <a:ext cx="303003" cy="407931"/>
            </a:xfrm>
            <a:custGeom>
              <a:avLst/>
              <a:gdLst/>
              <a:ahLst/>
              <a:cxnLst/>
              <a:rect l="l" t="t" r="r" b="b"/>
              <a:pathLst>
                <a:path w="15285" h="20749" extrusionOk="0">
                  <a:moveTo>
                    <a:pt x="228" y="1"/>
                  </a:moveTo>
                  <a:lnTo>
                    <a:pt x="0" y="20748"/>
                  </a:lnTo>
                  <a:lnTo>
                    <a:pt x="15285" y="20520"/>
                  </a:lnTo>
                  <a:lnTo>
                    <a:pt x="15285" y="17984"/>
                  </a:lnTo>
                  <a:lnTo>
                    <a:pt x="14992" y="15350"/>
                  </a:lnTo>
                  <a:lnTo>
                    <a:pt x="15285" y="13431"/>
                  </a:lnTo>
                  <a:lnTo>
                    <a:pt x="15285" y="684"/>
                  </a:lnTo>
                  <a:cubicBezTo>
                    <a:pt x="15285" y="326"/>
                    <a:pt x="14992" y="1"/>
                    <a:pt x="14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-924411" y="2314543"/>
              <a:ext cx="312023" cy="416227"/>
            </a:xfrm>
            <a:custGeom>
              <a:avLst/>
              <a:gdLst/>
              <a:ahLst/>
              <a:cxnLst/>
              <a:rect l="l" t="t" r="r" b="b"/>
              <a:pathLst>
                <a:path w="15740" h="21171" extrusionOk="0">
                  <a:moveTo>
                    <a:pt x="683" y="0"/>
                  </a:moveTo>
                  <a:cubicBezTo>
                    <a:pt x="325" y="0"/>
                    <a:pt x="0" y="293"/>
                    <a:pt x="0" y="651"/>
                  </a:cubicBezTo>
                  <a:lnTo>
                    <a:pt x="0" y="20487"/>
                  </a:lnTo>
                  <a:cubicBezTo>
                    <a:pt x="0" y="20878"/>
                    <a:pt x="325" y="21170"/>
                    <a:pt x="683" y="21170"/>
                  </a:cubicBezTo>
                  <a:lnTo>
                    <a:pt x="15057" y="21170"/>
                  </a:lnTo>
                  <a:cubicBezTo>
                    <a:pt x="15447" y="21170"/>
                    <a:pt x="15740" y="20878"/>
                    <a:pt x="15740" y="20487"/>
                  </a:cubicBezTo>
                  <a:lnTo>
                    <a:pt x="13723" y="20487"/>
                  </a:lnTo>
                  <a:cubicBezTo>
                    <a:pt x="14081" y="20487"/>
                    <a:pt x="14406" y="20195"/>
                    <a:pt x="14406" y="19805"/>
                  </a:cubicBezTo>
                  <a:lnTo>
                    <a:pt x="14374" y="19122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-676227" y="2485230"/>
              <a:ext cx="63832" cy="182231"/>
            </a:xfrm>
            <a:custGeom>
              <a:avLst/>
              <a:gdLst/>
              <a:ahLst/>
              <a:cxnLst/>
              <a:rect l="l" t="t" r="r" b="b"/>
              <a:pathLst>
                <a:path w="3220" h="9269" extrusionOk="0">
                  <a:moveTo>
                    <a:pt x="0" y="1"/>
                  </a:moveTo>
                  <a:lnTo>
                    <a:pt x="3220" y="9269"/>
                  </a:lnTo>
                  <a:lnTo>
                    <a:pt x="3220" y="4716"/>
                  </a:lnTo>
                  <a:lnTo>
                    <a:pt x="1854" y="8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EC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-942470" y="2287688"/>
              <a:ext cx="303657" cy="407282"/>
            </a:xfrm>
            <a:custGeom>
              <a:avLst/>
              <a:gdLst/>
              <a:ahLst/>
              <a:cxnLst/>
              <a:rect l="l" t="t" r="r" b="b"/>
              <a:pathLst>
                <a:path w="15318" h="20716" extrusionOk="0">
                  <a:moveTo>
                    <a:pt x="228" y="0"/>
                  </a:moveTo>
                  <a:lnTo>
                    <a:pt x="1" y="20715"/>
                  </a:lnTo>
                  <a:lnTo>
                    <a:pt x="1" y="20715"/>
                  </a:lnTo>
                  <a:lnTo>
                    <a:pt x="15285" y="20488"/>
                  </a:lnTo>
                  <a:lnTo>
                    <a:pt x="15285" y="15415"/>
                  </a:lnTo>
                  <a:lnTo>
                    <a:pt x="14732" y="10569"/>
                  </a:lnTo>
                  <a:lnTo>
                    <a:pt x="15285" y="8716"/>
                  </a:lnTo>
                  <a:lnTo>
                    <a:pt x="15285" y="683"/>
                  </a:lnTo>
                  <a:cubicBezTo>
                    <a:pt x="15317" y="293"/>
                    <a:pt x="14992" y="0"/>
                    <a:pt x="14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-677515" y="2422869"/>
              <a:ext cx="38696" cy="167879"/>
            </a:xfrm>
            <a:custGeom>
              <a:avLst/>
              <a:gdLst/>
              <a:ahLst/>
              <a:cxnLst/>
              <a:rect l="l" t="t" r="r" b="b"/>
              <a:pathLst>
                <a:path w="1952" h="8539" extrusionOk="0">
                  <a:moveTo>
                    <a:pt x="309" y="0"/>
                  </a:moveTo>
                  <a:cubicBezTo>
                    <a:pt x="150" y="0"/>
                    <a:pt x="0" y="121"/>
                    <a:pt x="0" y="311"/>
                  </a:cubicBezTo>
                  <a:lnTo>
                    <a:pt x="0" y="2848"/>
                  </a:lnTo>
                  <a:cubicBezTo>
                    <a:pt x="0" y="2978"/>
                    <a:pt x="33" y="3075"/>
                    <a:pt x="65" y="3173"/>
                  </a:cubicBezTo>
                  <a:lnTo>
                    <a:pt x="1951" y="8539"/>
                  </a:lnTo>
                  <a:lnTo>
                    <a:pt x="1951" y="1872"/>
                  </a:lnTo>
                  <a:lnTo>
                    <a:pt x="553" y="116"/>
                  </a:lnTo>
                  <a:cubicBezTo>
                    <a:pt x="484" y="36"/>
                    <a:pt x="396" y="0"/>
                    <a:pt x="30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-951490" y="2287688"/>
              <a:ext cx="312023" cy="416227"/>
            </a:xfrm>
            <a:custGeom>
              <a:avLst/>
              <a:gdLst/>
              <a:ahLst/>
              <a:cxnLst/>
              <a:rect l="l" t="t" r="r" b="b"/>
              <a:pathLst>
                <a:path w="15740" h="21171" extrusionOk="0">
                  <a:moveTo>
                    <a:pt x="683" y="0"/>
                  </a:moveTo>
                  <a:cubicBezTo>
                    <a:pt x="326" y="0"/>
                    <a:pt x="0" y="293"/>
                    <a:pt x="0" y="683"/>
                  </a:cubicBezTo>
                  <a:lnTo>
                    <a:pt x="0" y="20488"/>
                  </a:lnTo>
                  <a:cubicBezTo>
                    <a:pt x="0" y="20878"/>
                    <a:pt x="326" y="21171"/>
                    <a:pt x="683" y="21171"/>
                  </a:cubicBezTo>
                  <a:lnTo>
                    <a:pt x="15089" y="21171"/>
                  </a:lnTo>
                  <a:cubicBezTo>
                    <a:pt x="15447" y="21171"/>
                    <a:pt x="15740" y="20878"/>
                    <a:pt x="15740" y="20488"/>
                  </a:cubicBezTo>
                  <a:lnTo>
                    <a:pt x="1366" y="20488"/>
                  </a:lnTo>
                  <a:cubicBezTo>
                    <a:pt x="1008" y="20488"/>
                    <a:pt x="683" y="20195"/>
                    <a:pt x="683" y="19805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-657534" y="2411722"/>
              <a:ext cx="22579" cy="35821"/>
            </a:xfrm>
            <a:custGeom>
              <a:avLst/>
              <a:gdLst/>
              <a:ahLst/>
              <a:cxnLst/>
              <a:rect l="l" t="t" r="r" b="b"/>
              <a:pathLst>
                <a:path w="1139" h="1822" extrusionOk="0">
                  <a:moveTo>
                    <a:pt x="228" y="0"/>
                  </a:moveTo>
                  <a:lnTo>
                    <a:pt x="0" y="846"/>
                  </a:lnTo>
                  <a:lnTo>
                    <a:pt x="228" y="1821"/>
                  </a:lnTo>
                  <a:lnTo>
                    <a:pt x="1139" y="117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1"/>
            <p:cNvSpPr/>
            <p:nvPr/>
          </p:nvSpPr>
          <p:spPr>
            <a:xfrm>
              <a:off x="-663976" y="2409441"/>
              <a:ext cx="10962" cy="38102"/>
            </a:xfrm>
            <a:custGeom>
              <a:avLst/>
              <a:gdLst/>
              <a:ahLst/>
              <a:cxnLst/>
              <a:rect l="l" t="t" r="r" b="b"/>
              <a:pathLst>
                <a:path w="553" h="1938" extrusionOk="0">
                  <a:moveTo>
                    <a:pt x="309" y="0"/>
                  </a:moveTo>
                  <a:cubicBezTo>
                    <a:pt x="150" y="0"/>
                    <a:pt x="0" y="122"/>
                    <a:pt x="0" y="311"/>
                  </a:cubicBezTo>
                  <a:lnTo>
                    <a:pt x="0" y="1807"/>
                  </a:lnTo>
                  <a:lnTo>
                    <a:pt x="553" y="1937"/>
                  </a:lnTo>
                  <a:lnTo>
                    <a:pt x="553" y="116"/>
                  </a:lnTo>
                  <a:cubicBezTo>
                    <a:pt x="484" y="36"/>
                    <a:pt x="395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-660765" y="2434724"/>
              <a:ext cx="41927" cy="39026"/>
            </a:xfrm>
            <a:custGeom>
              <a:avLst/>
              <a:gdLst/>
              <a:ahLst/>
              <a:cxnLst/>
              <a:rect l="l" t="t" r="r" b="b"/>
              <a:pathLst>
                <a:path w="2115" h="1985" extrusionOk="0">
                  <a:moveTo>
                    <a:pt x="1302" y="1"/>
                  </a:moveTo>
                  <a:lnTo>
                    <a:pt x="391" y="326"/>
                  </a:lnTo>
                  <a:lnTo>
                    <a:pt x="1" y="1432"/>
                  </a:lnTo>
                  <a:cubicBezTo>
                    <a:pt x="1" y="1594"/>
                    <a:pt x="586" y="1985"/>
                    <a:pt x="586" y="1985"/>
                  </a:cubicBezTo>
                  <a:lnTo>
                    <a:pt x="2115" y="1106"/>
                  </a:lnTo>
                  <a:cubicBezTo>
                    <a:pt x="2082" y="1009"/>
                    <a:pt x="2017" y="911"/>
                    <a:pt x="1952" y="814"/>
                  </a:cubicBezTo>
                  <a:lnTo>
                    <a:pt x="1302" y="1"/>
                  </a:lnTo>
                  <a:close/>
                </a:path>
              </a:pathLst>
            </a:custGeom>
            <a:solidFill>
              <a:srgbClr val="E0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-663976" y="2441762"/>
              <a:ext cx="15482" cy="31987"/>
            </a:xfrm>
            <a:custGeom>
              <a:avLst/>
              <a:gdLst/>
              <a:ahLst/>
              <a:cxnLst/>
              <a:rect l="l" t="t" r="r" b="b"/>
              <a:pathLst>
                <a:path w="781" h="1627" extrusionOk="0">
                  <a:moveTo>
                    <a:pt x="553" y="1"/>
                  </a:moveTo>
                  <a:lnTo>
                    <a:pt x="0" y="163"/>
                  </a:lnTo>
                  <a:lnTo>
                    <a:pt x="0" y="1204"/>
                  </a:lnTo>
                  <a:cubicBezTo>
                    <a:pt x="0" y="1334"/>
                    <a:pt x="33" y="1431"/>
                    <a:pt x="65" y="1529"/>
                  </a:cubicBezTo>
                  <a:lnTo>
                    <a:pt x="781" y="1627"/>
                  </a:lnTo>
                  <a:lnTo>
                    <a:pt x="651" y="1334"/>
                  </a:lnTo>
                  <a:cubicBezTo>
                    <a:pt x="618" y="1204"/>
                    <a:pt x="553" y="1009"/>
                    <a:pt x="553" y="846"/>
                  </a:cubicBezTo>
                  <a:lnTo>
                    <a:pt x="553" y="1"/>
                  </a:lnTo>
                  <a:close/>
                </a:path>
              </a:pathLst>
            </a:custGeom>
            <a:solidFill>
              <a:srgbClr val="D8A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-651091" y="2456468"/>
              <a:ext cx="105739" cy="226584"/>
            </a:xfrm>
            <a:custGeom>
              <a:avLst/>
              <a:gdLst/>
              <a:ahLst/>
              <a:cxnLst/>
              <a:rect l="l" t="t" r="r" b="b"/>
              <a:pathLst>
                <a:path w="5334" h="11525" extrusionOk="0">
                  <a:moveTo>
                    <a:pt x="1627" y="0"/>
                  </a:moveTo>
                  <a:lnTo>
                    <a:pt x="1" y="586"/>
                  </a:lnTo>
                  <a:lnTo>
                    <a:pt x="3448" y="11350"/>
                  </a:lnTo>
                  <a:cubicBezTo>
                    <a:pt x="3481" y="11468"/>
                    <a:pt x="3594" y="11525"/>
                    <a:pt x="3763" y="11525"/>
                  </a:cubicBezTo>
                  <a:cubicBezTo>
                    <a:pt x="3919" y="11525"/>
                    <a:pt x="4124" y="11476"/>
                    <a:pt x="4358" y="11382"/>
                  </a:cubicBezTo>
                  <a:cubicBezTo>
                    <a:pt x="5074" y="11122"/>
                    <a:pt x="5334" y="10699"/>
                    <a:pt x="5334" y="10699"/>
                  </a:cubicBezTo>
                  <a:lnTo>
                    <a:pt x="16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-662688" y="2467969"/>
              <a:ext cx="119913" cy="220903"/>
            </a:xfrm>
            <a:custGeom>
              <a:avLst/>
              <a:gdLst/>
              <a:ahLst/>
              <a:cxnLst/>
              <a:rect l="l" t="t" r="r" b="b"/>
              <a:pathLst>
                <a:path w="6049" h="11236" extrusionOk="0">
                  <a:moveTo>
                    <a:pt x="586" y="1"/>
                  </a:moveTo>
                  <a:lnTo>
                    <a:pt x="0" y="196"/>
                  </a:lnTo>
                  <a:lnTo>
                    <a:pt x="3707" y="10862"/>
                  </a:lnTo>
                  <a:cubicBezTo>
                    <a:pt x="3793" y="11099"/>
                    <a:pt x="4078" y="11236"/>
                    <a:pt x="4440" y="11236"/>
                  </a:cubicBezTo>
                  <a:cubicBezTo>
                    <a:pt x="4625" y="11236"/>
                    <a:pt x="4831" y="11200"/>
                    <a:pt x="5041" y="11123"/>
                  </a:cubicBezTo>
                  <a:cubicBezTo>
                    <a:pt x="5659" y="10895"/>
                    <a:pt x="6049" y="10440"/>
                    <a:pt x="5919" y="10114"/>
                  </a:cubicBezTo>
                  <a:lnTo>
                    <a:pt x="5919" y="10114"/>
                  </a:lnTo>
                  <a:cubicBezTo>
                    <a:pt x="5919" y="10114"/>
                    <a:pt x="5724" y="10277"/>
                    <a:pt x="5236" y="10472"/>
                  </a:cubicBezTo>
                  <a:cubicBezTo>
                    <a:pt x="4941" y="10564"/>
                    <a:pt x="4688" y="10625"/>
                    <a:pt x="4513" y="10625"/>
                  </a:cubicBezTo>
                  <a:cubicBezTo>
                    <a:pt x="4378" y="10625"/>
                    <a:pt x="4288" y="10589"/>
                    <a:pt x="4260" y="10505"/>
                  </a:cubicBezTo>
                  <a:lnTo>
                    <a:pt x="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-957932" y="2280650"/>
              <a:ext cx="422916" cy="457160"/>
            </a:xfrm>
            <a:custGeom>
              <a:avLst/>
              <a:gdLst/>
              <a:ahLst/>
              <a:cxnLst/>
              <a:rect l="l" t="t" r="r" b="b"/>
              <a:pathLst>
                <a:path w="21334" h="23253" extrusionOk="0">
                  <a:moveTo>
                    <a:pt x="4846" y="2830"/>
                  </a:moveTo>
                  <a:cubicBezTo>
                    <a:pt x="4650" y="2830"/>
                    <a:pt x="4520" y="2960"/>
                    <a:pt x="4520" y="3155"/>
                  </a:cubicBezTo>
                  <a:cubicBezTo>
                    <a:pt x="4520" y="3350"/>
                    <a:pt x="4650" y="3513"/>
                    <a:pt x="4846" y="3513"/>
                  </a:cubicBezTo>
                  <a:lnTo>
                    <a:pt x="11577" y="3513"/>
                  </a:lnTo>
                  <a:cubicBezTo>
                    <a:pt x="11740" y="3513"/>
                    <a:pt x="11902" y="3350"/>
                    <a:pt x="11902" y="3155"/>
                  </a:cubicBezTo>
                  <a:cubicBezTo>
                    <a:pt x="11902" y="2960"/>
                    <a:pt x="11740" y="2830"/>
                    <a:pt x="11577" y="2830"/>
                  </a:cubicBezTo>
                  <a:close/>
                  <a:moveTo>
                    <a:pt x="3057" y="6212"/>
                  </a:moveTo>
                  <a:cubicBezTo>
                    <a:pt x="2862" y="6212"/>
                    <a:pt x="2732" y="6374"/>
                    <a:pt x="2732" y="6570"/>
                  </a:cubicBezTo>
                  <a:cubicBezTo>
                    <a:pt x="2732" y="6765"/>
                    <a:pt x="2862" y="6895"/>
                    <a:pt x="3057" y="6895"/>
                  </a:cubicBezTo>
                  <a:lnTo>
                    <a:pt x="9821" y="6895"/>
                  </a:lnTo>
                  <a:cubicBezTo>
                    <a:pt x="10016" y="6895"/>
                    <a:pt x="10146" y="6732"/>
                    <a:pt x="10146" y="6537"/>
                  </a:cubicBezTo>
                  <a:cubicBezTo>
                    <a:pt x="10146" y="6342"/>
                    <a:pt x="10016" y="6212"/>
                    <a:pt x="9821" y="6212"/>
                  </a:cubicBezTo>
                  <a:close/>
                  <a:moveTo>
                    <a:pt x="15187" y="6960"/>
                  </a:moveTo>
                  <a:lnTo>
                    <a:pt x="15740" y="7675"/>
                  </a:lnTo>
                  <a:lnTo>
                    <a:pt x="15187" y="7870"/>
                  </a:lnTo>
                  <a:lnTo>
                    <a:pt x="15187" y="6960"/>
                  </a:lnTo>
                  <a:close/>
                  <a:moveTo>
                    <a:pt x="3057" y="8261"/>
                  </a:moveTo>
                  <a:cubicBezTo>
                    <a:pt x="2862" y="8261"/>
                    <a:pt x="2732" y="8423"/>
                    <a:pt x="2732" y="8618"/>
                  </a:cubicBezTo>
                  <a:cubicBezTo>
                    <a:pt x="2732" y="8781"/>
                    <a:pt x="2862" y="8943"/>
                    <a:pt x="3057" y="8943"/>
                  </a:cubicBezTo>
                  <a:lnTo>
                    <a:pt x="13366" y="8943"/>
                  </a:lnTo>
                  <a:cubicBezTo>
                    <a:pt x="13561" y="8943"/>
                    <a:pt x="13691" y="8781"/>
                    <a:pt x="13691" y="8618"/>
                  </a:cubicBezTo>
                  <a:cubicBezTo>
                    <a:pt x="13691" y="8423"/>
                    <a:pt x="13561" y="8261"/>
                    <a:pt x="13366" y="8261"/>
                  </a:cubicBezTo>
                  <a:close/>
                  <a:moveTo>
                    <a:pt x="16195" y="8261"/>
                  </a:moveTo>
                  <a:lnTo>
                    <a:pt x="16585" y="8781"/>
                  </a:lnTo>
                  <a:lnTo>
                    <a:pt x="15187" y="9269"/>
                  </a:lnTo>
                  <a:lnTo>
                    <a:pt x="15187" y="8586"/>
                  </a:lnTo>
                  <a:lnTo>
                    <a:pt x="16195" y="8261"/>
                  </a:lnTo>
                  <a:close/>
                  <a:moveTo>
                    <a:pt x="3057" y="10309"/>
                  </a:moveTo>
                  <a:cubicBezTo>
                    <a:pt x="2862" y="10309"/>
                    <a:pt x="2732" y="10472"/>
                    <a:pt x="2732" y="10635"/>
                  </a:cubicBezTo>
                  <a:cubicBezTo>
                    <a:pt x="2732" y="10830"/>
                    <a:pt x="2862" y="10992"/>
                    <a:pt x="3057" y="10992"/>
                  </a:cubicBezTo>
                  <a:lnTo>
                    <a:pt x="13366" y="10992"/>
                  </a:lnTo>
                  <a:cubicBezTo>
                    <a:pt x="13561" y="10992"/>
                    <a:pt x="13691" y="10830"/>
                    <a:pt x="13691" y="10635"/>
                  </a:cubicBezTo>
                  <a:cubicBezTo>
                    <a:pt x="13691" y="10472"/>
                    <a:pt x="13561" y="10309"/>
                    <a:pt x="13366" y="10309"/>
                  </a:cubicBezTo>
                  <a:close/>
                  <a:moveTo>
                    <a:pt x="3057" y="12358"/>
                  </a:moveTo>
                  <a:cubicBezTo>
                    <a:pt x="2862" y="12358"/>
                    <a:pt x="2732" y="12488"/>
                    <a:pt x="2732" y="12683"/>
                  </a:cubicBezTo>
                  <a:cubicBezTo>
                    <a:pt x="2732" y="12878"/>
                    <a:pt x="2862" y="13041"/>
                    <a:pt x="3057" y="13041"/>
                  </a:cubicBezTo>
                  <a:lnTo>
                    <a:pt x="12455" y="13041"/>
                  </a:lnTo>
                  <a:cubicBezTo>
                    <a:pt x="12650" y="13041"/>
                    <a:pt x="12780" y="12878"/>
                    <a:pt x="12780" y="12683"/>
                  </a:cubicBezTo>
                  <a:cubicBezTo>
                    <a:pt x="12780" y="12488"/>
                    <a:pt x="12650" y="12358"/>
                    <a:pt x="12455" y="12358"/>
                  </a:cubicBezTo>
                  <a:close/>
                  <a:moveTo>
                    <a:pt x="3057" y="14374"/>
                  </a:moveTo>
                  <a:cubicBezTo>
                    <a:pt x="2862" y="14374"/>
                    <a:pt x="2732" y="14537"/>
                    <a:pt x="2732" y="14732"/>
                  </a:cubicBezTo>
                  <a:cubicBezTo>
                    <a:pt x="2732" y="14927"/>
                    <a:pt x="2862" y="15057"/>
                    <a:pt x="3057" y="15057"/>
                  </a:cubicBezTo>
                  <a:lnTo>
                    <a:pt x="13366" y="15057"/>
                  </a:lnTo>
                  <a:cubicBezTo>
                    <a:pt x="13561" y="15057"/>
                    <a:pt x="13691" y="14927"/>
                    <a:pt x="13691" y="14732"/>
                  </a:cubicBezTo>
                  <a:cubicBezTo>
                    <a:pt x="13691" y="14537"/>
                    <a:pt x="13561" y="14374"/>
                    <a:pt x="13366" y="14374"/>
                  </a:cubicBezTo>
                  <a:close/>
                  <a:moveTo>
                    <a:pt x="3057" y="16423"/>
                  </a:moveTo>
                  <a:cubicBezTo>
                    <a:pt x="2862" y="16423"/>
                    <a:pt x="2732" y="16586"/>
                    <a:pt x="2732" y="16781"/>
                  </a:cubicBezTo>
                  <a:cubicBezTo>
                    <a:pt x="2732" y="16943"/>
                    <a:pt x="2862" y="17106"/>
                    <a:pt x="3057" y="17106"/>
                  </a:cubicBezTo>
                  <a:lnTo>
                    <a:pt x="13366" y="17106"/>
                  </a:lnTo>
                  <a:cubicBezTo>
                    <a:pt x="13561" y="17106"/>
                    <a:pt x="13691" y="16943"/>
                    <a:pt x="13691" y="16781"/>
                  </a:cubicBezTo>
                  <a:cubicBezTo>
                    <a:pt x="13691" y="16586"/>
                    <a:pt x="13561" y="16423"/>
                    <a:pt x="13366" y="16423"/>
                  </a:cubicBezTo>
                  <a:close/>
                  <a:moveTo>
                    <a:pt x="3057" y="18472"/>
                  </a:moveTo>
                  <a:cubicBezTo>
                    <a:pt x="2862" y="18472"/>
                    <a:pt x="2732" y="18634"/>
                    <a:pt x="2732" y="18829"/>
                  </a:cubicBezTo>
                  <a:cubicBezTo>
                    <a:pt x="2732" y="18992"/>
                    <a:pt x="2862" y="19155"/>
                    <a:pt x="3057" y="19155"/>
                  </a:cubicBezTo>
                  <a:lnTo>
                    <a:pt x="13366" y="19155"/>
                  </a:lnTo>
                  <a:cubicBezTo>
                    <a:pt x="13561" y="19155"/>
                    <a:pt x="13691" y="18992"/>
                    <a:pt x="13691" y="18829"/>
                  </a:cubicBezTo>
                  <a:cubicBezTo>
                    <a:pt x="13691" y="18634"/>
                    <a:pt x="13561" y="18472"/>
                    <a:pt x="13366" y="18472"/>
                  </a:cubicBezTo>
                  <a:close/>
                  <a:moveTo>
                    <a:pt x="16910" y="9399"/>
                  </a:moveTo>
                  <a:lnTo>
                    <a:pt x="20520" y="19740"/>
                  </a:lnTo>
                  <a:cubicBezTo>
                    <a:pt x="20553" y="19838"/>
                    <a:pt x="20325" y="20163"/>
                    <a:pt x="19837" y="20325"/>
                  </a:cubicBezTo>
                  <a:cubicBezTo>
                    <a:pt x="19640" y="20399"/>
                    <a:pt x="19466" y="20427"/>
                    <a:pt x="19324" y="20427"/>
                  </a:cubicBezTo>
                  <a:cubicBezTo>
                    <a:pt x="19092" y="20427"/>
                    <a:pt x="18947" y="20353"/>
                    <a:pt x="18927" y="20293"/>
                  </a:cubicBezTo>
                  <a:lnTo>
                    <a:pt x="15317" y="9952"/>
                  </a:lnTo>
                  <a:lnTo>
                    <a:pt x="16910" y="9399"/>
                  </a:lnTo>
                  <a:close/>
                  <a:moveTo>
                    <a:pt x="16423" y="15155"/>
                  </a:moveTo>
                  <a:lnTo>
                    <a:pt x="17106" y="17106"/>
                  </a:lnTo>
                  <a:lnTo>
                    <a:pt x="17106" y="22211"/>
                  </a:lnTo>
                  <a:cubicBezTo>
                    <a:pt x="17106" y="22407"/>
                    <a:pt x="16943" y="22569"/>
                    <a:pt x="16780" y="22569"/>
                  </a:cubicBezTo>
                  <a:lnTo>
                    <a:pt x="2374" y="22569"/>
                  </a:lnTo>
                  <a:cubicBezTo>
                    <a:pt x="2179" y="22569"/>
                    <a:pt x="2049" y="22407"/>
                    <a:pt x="2049" y="22211"/>
                  </a:cubicBezTo>
                  <a:lnTo>
                    <a:pt x="2049" y="21886"/>
                  </a:lnTo>
                  <a:lnTo>
                    <a:pt x="15414" y="21886"/>
                  </a:lnTo>
                  <a:cubicBezTo>
                    <a:pt x="15967" y="21886"/>
                    <a:pt x="16423" y="21398"/>
                    <a:pt x="16423" y="20846"/>
                  </a:cubicBezTo>
                  <a:lnTo>
                    <a:pt x="16423" y="15155"/>
                  </a:lnTo>
                  <a:close/>
                  <a:moveTo>
                    <a:pt x="1008" y="1"/>
                  </a:moveTo>
                  <a:cubicBezTo>
                    <a:pt x="455" y="1"/>
                    <a:pt x="0" y="456"/>
                    <a:pt x="0" y="1041"/>
                  </a:cubicBezTo>
                  <a:lnTo>
                    <a:pt x="0" y="9301"/>
                  </a:lnTo>
                  <a:cubicBezTo>
                    <a:pt x="0" y="9464"/>
                    <a:pt x="163" y="9626"/>
                    <a:pt x="325" y="9626"/>
                  </a:cubicBezTo>
                  <a:cubicBezTo>
                    <a:pt x="520" y="9626"/>
                    <a:pt x="683" y="9464"/>
                    <a:pt x="683" y="9301"/>
                  </a:cubicBezTo>
                  <a:lnTo>
                    <a:pt x="683" y="1041"/>
                  </a:lnTo>
                  <a:cubicBezTo>
                    <a:pt x="683" y="846"/>
                    <a:pt x="846" y="684"/>
                    <a:pt x="1008" y="684"/>
                  </a:cubicBezTo>
                  <a:lnTo>
                    <a:pt x="15414" y="684"/>
                  </a:lnTo>
                  <a:cubicBezTo>
                    <a:pt x="15577" y="684"/>
                    <a:pt x="15740" y="846"/>
                    <a:pt x="15740" y="1041"/>
                  </a:cubicBezTo>
                  <a:lnTo>
                    <a:pt x="15740" y="6602"/>
                  </a:lnTo>
                  <a:lnTo>
                    <a:pt x="15642" y="6472"/>
                  </a:lnTo>
                  <a:cubicBezTo>
                    <a:pt x="15519" y="6300"/>
                    <a:pt x="15321" y="6220"/>
                    <a:pt x="15119" y="6220"/>
                  </a:cubicBezTo>
                  <a:cubicBezTo>
                    <a:pt x="15055" y="6220"/>
                    <a:pt x="14990" y="6229"/>
                    <a:pt x="14927" y="6244"/>
                  </a:cubicBezTo>
                  <a:cubicBezTo>
                    <a:pt x="14667" y="6342"/>
                    <a:pt x="14504" y="6570"/>
                    <a:pt x="14504" y="6862"/>
                  </a:cubicBezTo>
                  <a:lnTo>
                    <a:pt x="14504" y="9399"/>
                  </a:lnTo>
                  <a:cubicBezTo>
                    <a:pt x="14504" y="9561"/>
                    <a:pt x="14536" y="9691"/>
                    <a:pt x="14569" y="9854"/>
                  </a:cubicBezTo>
                  <a:lnTo>
                    <a:pt x="15740" y="13204"/>
                  </a:lnTo>
                  <a:lnTo>
                    <a:pt x="15740" y="20846"/>
                  </a:lnTo>
                  <a:cubicBezTo>
                    <a:pt x="15740" y="21041"/>
                    <a:pt x="15577" y="21203"/>
                    <a:pt x="15414" y="21203"/>
                  </a:cubicBezTo>
                  <a:lnTo>
                    <a:pt x="1008" y="21203"/>
                  </a:lnTo>
                  <a:cubicBezTo>
                    <a:pt x="846" y="21203"/>
                    <a:pt x="683" y="21041"/>
                    <a:pt x="683" y="20846"/>
                  </a:cubicBezTo>
                  <a:lnTo>
                    <a:pt x="683" y="10635"/>
                  </a:lnTo>
                  <a:cubicBezTo>
                    <a:pt x="683" y="10472"/>
                    <a:pt x="520" y="10309"/>
                    <a:pt x="325" y="10309"/>
                  </a:cubicBezTo>
                  <a:cubicBezTo>
                    <a:pt x="163" y="10309"/>
                    <a:pt x="0" y="10472"/>
                    <a:pt x="0" y="10635"/>
                  </a:cubicBezTo>
                  <a:lnTo>
                    <a:pt x="0" y="20846"/>
                  </a:lnTo>
                  <a:cubicBezTo>
                    <a:pt x="0" y="21431"/>
                    <a:pt x="455" y="21886"/>
                    <a:pt x="1008" y="21886"/>
                  </a:cubicBezTo>
                  <a:lnTo>
                    <a:pt x="1366" y="21886"/>
                  </a:lnTo>
                  <a:lnTo>
                    <a:pt x="1366" y="22211"/>
                  </a:lnTo>
                  <a:cubicBezTo>
                    <a:pt x="1366" y="22764"/>
                    <a:pt x="1821" y="23252"/>
                    <a:pt x="2374" y="23252"/>
                  </a:cubicBezTo>
                  <a:lnTo>
                    <a:pt x="16748" y="23252"/>
                  </a:lnTo>
                  <a:cubicBezTo>
                    <a:pt x="17333" y="23252"/>
                    <a:pt x="17788" y="22797"/>
                    <a:pt x="17788" y="22211"/>
                  </a:cubicBezTo>
                  <a:lnTo>
                    <a:pt x="17788" y="19057"/>
                  </a:lnTo>
                  <a:lnTo>
                    <a:pt x="18276" y="20520"/>
                  </a:lnTo>
                  <a:cubicBezTo>
                    <a:pt x="18410" y="20900"/>
                    <a:pt x="18805" y="21111"/>
                    <a:pt x="19303" y="21111"/>
                  </a:cubicBezTo>
                  <a:cubicBezTo>
                    <a:pt x="19530" y="21111"/>
                    <a:pt x="19778" y="21067"/>
                    <a:pt x="20032" y="20976"/>
                  </a:cubicBezTo>
                  <a:cubicBezTo>
                    <a:pt x="20845" y="20683"/>
                    <a:pt x="21333" y="20065"/>
                    <a:pt x="21138" y="19512"/>
                  </a:cubicBezTo>
                  <a:lnTo>
                    <a:pt x="17431" y="8846"/>
                  </a:lnTo>
                  <a:cubicBezTo>
                    <a:pt x="17366" y="8716"/>
                    <a:pt x="17301" y="8586"/>
                    <a:pt x="17203" y="8456"/>
                  </a:cubicBezTo>
                  <a:lnTo>
                    <a:pt x="16423" y="7448"/>
                  </a:lnTo>
                  <a:lnTo>
                    <a:pt x="16423" y="2049"/>
                  </a:lnTo>
                  <a:lnTo>
                    <a:pt x="16748" y="2049"/>
                  </a:lnTo>
                  <a:cubicBezTo>
                    <a:pt x="16943" y="2049"/>
                    <a:pt x="17106" y="2212"/>
                    <a:pt x="17106" y="2407"/>
                  </a:cubicBezTo>
                  <a:lnTo>
                    <a:pt x="17106" y="7252"/>
                  </a:lnTo>
                  <a:cubicBezTo>
                    <a:pt x="17106" y="7415"/>
                    <a:pt x="17268" y="7578"/>
                    <a:pt x="17431" y="7578"/>
                  </a:cubicBezTo>
                  <a:cubicBezTo>
                    <a:pt x="17626" y="7578"/>
                    <a:pt x="17788" y="7415"/>
                    <a:pt x="17788" y="7252"/>
                  </a:cubicBezTo>
                  <a:lnTo>
                    <a:pt x="17788" y="2407"/>
                  </a:lnTo>
                  <a:cubicBezTo>
                    <a:pt x="17788" y="1822"/>
                    <a:pt x="17333" y="1366"/>
                    <a:pt x="16748" y="1366"/>
                  </a:cubicBezTo>
                  <a:lnTo>
                    <a:pt x="16423" y="1366"/>
                  </a:lnTo>
                  <a:lnTo>
                    <a:pt x="16423" y="1041"/>
                  </a:lnTo>
                  <a:cubicBezTo>
                    <a:pt x="16423" y="456"/>
                    <a:pt x="15967" y="1"/>
                    <a:pt x="15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1"/>
          <p:cNvGrpSpPr/>
          <p:nvPr/>
        </p:nvGrpSpPr>
        <p:grpSpPr>
          <a:xfrm>
            <a:off x="4347867" y="1627573"/>
            <a:ext cx="448234" cy="457212"/>
            <a:chOff x="-1242625" y="2278600"/>
            <a:chExt cx="459350" cy="462625"/>
          </a:xfrm>
        </p:grpSpPr>
        <p:sp>
          <p:nvSpPr>
            <p:cNvPr id="669" name="Google Shape;669;p21"/>
            <p:cNvSpPr/>
            <p:nvPr/>
          </p:nvSpPr>
          <p:spPr>
            <a:xfrm>
              <a:off x="-1098725" y="2383425"/>
              <a:ext cx="170750" cy="255350"/>
            </a:xfrm>
            <a:custGeom>
              <a:avLst/>
              <a:gdLst/>
              <a:ahLst/>
              <a:cxnLst/>
              <a:rect l="l" t="t" r="r" b="b"/>
              <a:pathLst>
                <a:path w="6830" h="10214" extrusionOk="0">
                  <a:moveTo>
                    <a:pt x="3496" y="1"/>
                  </a:moveTo>
                  <a:cubicBezTo>
                    <a:pt x="3458" y="1"/>
                    <a:pt x="3420" y="2"/>
                    <a:pt x="3382" y="3"/>
                  </a:cubicBezTo>
                  <a:cubicBezTo>
                    <a:pt x="1561" y="3"/>
                    <a:pt x="98" y="1466"/>
                    <a:pt x="33" y="3255"/>
                  </a:cubicBezTo>
                  <a:cubicBezTo>
                    <a:pt x="0" y="3743"/>
                    <a:pt x="98" y="4230"/>
                    <a:pt x="260" y="4686"/>
                  </a:cubicBezTo>
                  <a:lnTo>
                    <a:pt x="1171" y="6604"/>
                  </a:lnTo>
                  <a:cubicBezTo>
                    <a:pt x="1301" y="6897"/>
                    <a:pt x="1431" y="7190"/>
                    <a:pt x="1496" y="7515"/>
                  </a:cubicBezTo>
                  <a:cubicBezTo>
                    <a:pt x="1561" y="7840"/>
                    <a:pt x="1594" y="8133"/>
                    <a:pt x="1594" y="8490"/>
                  </a:cubicBezTo>
                  <a:cubicBezTo>
                    <a:pt x="1594" y="8946"/>
                    <a:pt x="1789" y="9401"/>
                    <a:pt x="2114" y="9694"/>
                  </a:cubicBezTo>
                  <a:cubicBezTo>
                    <a:pt x="2407" y="10019"/>
                    <a:pt x="2862" y="10214"/>
                    <a:pt x="3317" y="10214"/>
                  </a:cubicBezTo>
                  <a:cubicBezTo>
                    <a:pt x="4293" y="10214"/>
                    <a:pt x="5073" y="9401"/>
                    <a:pt x="5073" y="8458"/>
                  </a:cubicBezTo>
                  <a:lnTo>
                    <a:pt x="5073" y="6637"/>
                  </a:lnTo>
                  <a:cubicBezTo>
                    <a:pt x="5073" y="6474"/>
                    <a:pt x="5171" y="6312"/>
                    <a:pt x="5301" y="6214"/>
                  </a:cubicBezTo>
                  <a:cubicBezTo>
                    <a:pt x="6212" y="5596"/>
                    <a:pt x="6829" y="4556"/>
                    <a:pt x="6829" y="3385"/>
                  </a:cubicBezTo>
                  <a:cubicBezTo>
                    <a:pt x="6829" y="1537"/>
                    <a:pt x="5331" y="1"/>
                    <a:pt x="3496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-1098725" y="2382675"/>
              <a:ext cx="102450" cy="256100"/>
            </a:xfrm>
            <a:custGeom>
              <a:avLst/>
              <a:gdLst/>
              <a:ahLst/>
              <a:cxnLst/>
              <a:rect l="l" t="t" r="r" b="b"/>
              <a:pathLst>
                <a:path w="4098" h="10244" extrusionOk="0">
                  <a:moveTo>
                    <a:pt x="3382" y="0"/>
                  </a:moveTo>
                  <a:cubicBezTo>
                    <a:pt x="1594" y="33"/>
                    <a:pt x="98" y="1496"/>
                    <a:pt x="33" y="3285"/>
                  </a:cubicBezTo>
                  <a:cubicBezTo>
                    <a:pt x="0" y="3773"/>
                    <a:pt x="98" y="4260"/>
                    <a:pt x="260" y="4683"/>
                  </a:cubicBezTo>
                  <a:lnTo>
                    <a:pt x="1171" y="6602"/>
                  </a:lnTo>
                  <a:cubicBezTo>
                    <a:pt x="1334" y="6927"/>
                    <a:pt x="1431" y="7220"/>
                    <a:pt x="1496" y="7545"/>
                  </a:cubicBezTo>
                  <a:cubicBezTo>
                    <a:pt x="1561" y="7838"/>
                    <a:pt x="1626" y="8163"/>
                    <a:pt x="1626" y="8488"/>
                  </a:cubicBezTo>
                  <a:cubicBezTo>
                    <a:pt x="1626" y="8976"/>
                    <a:pt x="1821" y="9431"/>
                    <a:pt x="2114" y="9724"/>
                  </a:cubicBezTo>
                  <a:cubicBezTo>
                    <a:pt x="2439" y="10049"/>
                    <a:pt x="2862" y="10244"/>
                    <a:pt x="3350" y="10244"/>
                  </a:cubicBezTo>
                  <a:cubicBezTo>
                    <a:pt x="3577" y="10244"/>
                    <a:pt x="3805" y="10179"/>
                    <a:pt x="4000" y="10114"/>
                  </a:cubicBezTo>
                  <a:cubicBezTo>
                    <a:pt x="3773" y="10016"/>
                    <a:pt x="3610" y="9886"/>
                    <a:pt x="3447" y="9724"/>
                  </a:cubicBezTo>
                  <a:cubicBezTo>
                    <a:pt x="3122" y="9431"/>
                    <a:pt x="2927" y="8976"/>
                    <a:pt x="2927" y="8488"/>
                  </a:cubicBezTo>
                  <a:cubicBezTo>
                    <a:pt x="2927" y="8163"/>
                    <a:pt x="2895" y="7838"/>
                    <a:pt x="2829" y="7545"/>
                  </a:cubicBezTo>
                  <a:cubicBezTo>
                    <a:pt x="2764" y="7220"/>
                    <a:pt x="2667" y="6894"/>
                    <a:pt x="2504" y="6602"/>
                  </a:cubicBezTo>
                  <a:lnTo>
                    <a:pt x="1594" y="4683"/>
                  </a:lnTo>
                  <a:cubicBezTo>
                    <a:pt x="1431" y="4260"/>
                    <a:pt x="1334" y="3773"/>
                    <a:pt x="1366" y="3285"/>
                  </a:cubicBezTo>
                  <a:cubicBezTo>
                    <a:pt x="1431" y="1691"/>
                    <a:pt x="2569" y="391"/>
                    <a:pt x="4098" y="65"/>
                  </a:cubicBezTo>
                  <a:cubicBezTo>
                    <a:pt x="3870" y="33"/>
                    <a:pt x="3610" y="0"/>
                    <a:pt x="338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-1105225" y="2376175"/>
              <a:ext cx="183750" cy="269125"/>
            </a:xfrm>
            <a:custGeom>
              <a:avLst/>
              <a:gdLst/>
              <a:ahLst/>
              <a:cxnLst/>
              <a:rect l="l" t="t" r="r" b="b"/>
              <a:pathLst>
                <a:path w="7350" h="10765" extrusionOk="0">
                  <a:moveTo>
                    <a:pt x="3675" y="0"/>
                  </a:moveTo>
                  <a:cubicBezTo>
                    <a:pt x="1659" y="0"/>
                    <a:pt x="0" y="1626"/>
                    <a:pt x="0" y="3675"/>
                  </a:cubicBezTo>
                  <a:cubicBezTo>
                    <a:pt x="0" y="4163"/>
                    <a:pt x="98" y="4618"/>
                    <a:pt x="260" y="5041"/>
                  </a:cubicBezTo>
                  <a:cubicBezTo>
                    <a:pt x="309" y="5161"/>
                    <a:pt x="410" y="5228"/>
                    <a:pt x="513" y="5228"/>
                  </a:cubicBezTo>
                  <a:cubicBezTo>
                    <a:pt x="549" y="5228"/>
                    <a:pt x="584" y="5220"/>
                    <a:pt x="618" y="5203"/>
                  </a:cubicBezTo>
                  <a:cubicBezTo>
                    <a:pt x="781" y="5138"/>
                    <a:pt x="846" y="4976"/>
                    <a:pt x="781" y="4846"/>
                  </a:cubicBezTo>
                  <a:cubicBezTo>
                    <a:pt x="618" y="4488"/>
                    <a:pt x="553" y="4065"/>
                    <a:pt x="553" y="3675"/>
                  </a:cubicBezTo>
                  <a:cubicBezTo>
                    <a:pt x="553" y="1951"/>
                    <a:pt x="1951" y="553"/>
                    <a:pt x="3675" y="553"/>
                  </a:cubicBezTo>
                  <a:cubicBezTo>
                    <a:pt x="5398" y="553"/>
                    <a:pt x="6797" y="1951"/>
                    <a:pt x="6797" y="3675"/>
                  </a:cubicBezTo>
                  <a:cubicBezTo>
                    <a:pt x="6797" y="4813"/>
                    <a:pt x="6179" y="5854"/>
                    <a:pt x="5203" y="6407"/>
                  </a:cubicBezTo>
                  <a:cubicBezTo>
                    <a:pt x="5106" y="6439"/>
                    <a:pt x="5073" y="6537"/>
                    <a:pt x="5073" y="6634"/>
                  </a:cubicBezTo>
                  <a:lnTo>
                    <a:pt x="5073" y="8748"/>
                  </a:lnTo>
                  <a:cubicBezTo>
                    <a:pt x="5073" y="9561"/>
                    <a:pt x="4423" y="10211"/>
                    <a:pt x="3610" y="10211"/>
                  </a:cubicBezTo>
                  <a:cubicBezTo>
                    <a:pt x="2797" y="10211"/>
                    <a:pt x="2146" y="9561"/>
                    <a:pt x="2146" y="8748"/>
                  </a:cubicBezTo>
                  <a:cubicBezTo>
                    <a:pt x="2146" y="8618"/>
                    <a:pt x="2016" y="8488"/>
                    <a:pt x="1854" y="8488"/>
                  </a:cubicBezTo>
                  <a:cubicBezTo>
                    <a:pt x="1724" y="8488"/>
                    <a:pt x="1594" y="8618"/>
                    <a:pt x="1594" y="8748"/>
                  </a:cubicBezTo>
                  <a:cubicBezTo>
                    <a:pt x="1594" y="9854"/>
                    <a:pt x="2504" y="10764"/>
                    <a:pt x="3577" y="10764"/>
                  </a:cubicBezTo>
                  <a:cubicBezTo>
                    <a:pt x="4683" y="10764"/>
                    <a:pt x="5593" y="9854"/>
                    <a:pt x="5593" y="8748"/>
                  </a:cubicBezTo>
                  <a:lnTo>
                    <a:pt x="5593" y="6797"/>
                  </a:lnTo>
                  <a:cubicBezTo>
                    <a:pt x="6667" y="6114"/>
                    <a:pt x="7350" y="4943"/>
                    <a:pt x="7350" y="3675"/>
                  </a:cubicBezTo>
                  <a:cubicBezTo>
                    <a:pt x="7350" y="1626"/>
                    <a:pt x="5691" y="0"/>
                    <a:pt x="3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1"/>
            <p:cNvSpPr/>
            <p:nvPr/>
          </p:nvSpPr>
          <p:spPr>
            <a:xfrm>
              <a:off x="-1038575" y="2426450"/>
              <a:ext cx="90275" cy="192000"/>
            </a:xfrm>
            <a:custGeom>
              <a:avLst/>
              <a:gdLst/>
              <a:ahLst/>
              <a:cxnLst/>
              <a:rect l="l" t="t" r="r" b="b"/>
              <a:pathLst>
                <a:path w="3611" h="7680" extrusionOk="0">
                  <a:moveTo>
                    <a:pt x="2892" y="1"/>
                  </a:moveTo>
                  <a:cubicBezTo>
                    <a:pt x="2828" y="1"/>
                    <a:pt x="2760" y="25"/>
                    <a:pt x="2700" y="70"/>
                  </a:cubicBezTo>
                  <a:cubicBezTo>
                    <a:pt x="2602" y="135"/>
                    <a:pt x="2570" y="331"/>
                    <a:pt x="2667" y="428"/>
                  </a:cubicBezTo>
                  <a:cubicBezTo>
                    <a:pt x="2927" y="786"/>
                    <a:pt x="3058" y="1209"/>
                    <a:pt x="3058" y="1664"/>
                  </a:cubicBezTo>
                  <a:cubicBezTo>
                    <a:pt x="3058" y="2379"/>
                    <a:pt x="2667" y="3095"/>
                    <a:pt x="2017" y="3452"/>
                  </a:cubicBezTo>
                  <a:lnTo>
                    <a:pt x="1464" y="3745"/>
                  </a:lnTo>
                  <a:cubicBezTo>
                    <a:pt x="1367" y="3810"/>
                    <a:pt x="1334" y="3875"/>
                    <a:pt x="1334" y="3973"/>
                  </a:cubicBezTo>
                  <a:lnTo>
                    <a:pt x="1334" y="6737"/>
                  </a:lnTo>
                  <a:cubicBezTo>
                    <a:pt x="1334" y="6932"/>
                    <a:pt x="1139" y="7127"/>
                    <a:pt x="944" y="7127"/>
                  </a:cubicBezTo>
                  <a:cubicBezTo>
                    <a:pt x="846" y="7127"/>
                    <a:pt x="749" y="7095"/>
                    <a:pt x="684" y="7030"/>
                  </a:cubicBezTo>
                  <a:cubicBezTo>
                    <a:pt x="586" y="6932"/>
                    <a:pt x="554" y="6834"/>
                    <a:pt x="554" y="6737"/>
                  </a:cubicBezTo>
                  <a:lnTo>
                    <a:pt x="554" y="3550"/>
                  </a:lnTo>
                  <a:cubicBezTo>
                    <a:pt x="554" y="3420"/>
                    <a:pt x="651" y="3322"/>
                    <a:pt x="781" y="3322"/>
                  </a:cubicBezTo>
                  <a:lnTo>
                    <a:pt x="1106" y="3322"/>
                  </a:lnTo>
                  <a:cubicBezTo>
                    <a:pt x="1236" y="3322"/>
                    <a:pt x="1367" y="3192"/>
                    <a:pt x="1367" y="3062"/>
                  </a:cubicBezTo>
                  <a:cubicBezTo>
                    <a:pt x="1367" y="2900"/>
                    <a:pt x="1236" y="2770"/>
                    <a:pt x="1106" y="2770"/>
                  </a:cubicBezTo>
                  <a:lnTo>
                    <a:pt x="781" y="2770"/>
                  </a:lnTo>
                  <a:cubicBezTo>
                    <a:pt x="358" y="2770"/>
                    <a:pt x="1" y="3127"/>
                    <a:pt x="1" y="3550"/>
                  </a:cubicBezTo>
                  <a:lnTo>
                    <a:pt x="1" y="6737"/>
                  </a:lnTo>
                  <a:cubicBezTo>
                    <a:pt x="1" y="6997"/>
                    <a:pt x="98" y="7225"/>
                    <a:pt x="293" y="7420"/>
                  </a:cubicBezTo>
                  <a:cubicBezTo>
                    <a:pt x="456" y="7582"/>
                    <a:pt x="684" y="7680"/>
                    <a:pt x="944" y="7680"/>
                  </a:cubicBezTo>
                  <a:lnTo>
                    <a:pt x="976" y="7680"/>
                  </a:lnTo>
                  <a:cubicBezTo>
                    <a:pt x="1464" y="7647"/>
                    <a:pt x="1854" y="7225"/>
                    <a:pt x="1854" y="6737"/>
                  </a:cubicBezTo>
                  <a:lnTo>
                    <a:pt x="1854" y="4135"/>
                  </a:lnTo>
                  <a:lnTo>
                    <a:pt x="2277" y="3908"/>
                  </a:lnTo>
                  <a:cubicBezTo>
                    <a:pt x="3090" y="3452"/>
                    <a:pt x="3610" y="2607"/>
                    <a:pt x="3610" y="1664"/>
                  </a:cubicBezTo>
                  <a:cubicBezTo>
                    <a:pt x="3610" y="1079"/>
                    <a:pt x="3415" y="558"/>
                    <a:pt x="3090" y="103"/>
                  </a:cubicBezTo>
                  <a:cubicBezTo>
                    <a:pt x="3038" y="33"/>
                    <a:pt x="2967" y="1"/>
                    <a:pt x="2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1"/>
            <p:cNvSpPr/>
            <p:nvPr/>
          </p:nvSpPr>
          <p:spPr>
            <a:xfrm>
              <a:off x="-1077600" y="2403000"/>
              <a:ext cx="95975" cy="71575"/>
            </a:xfrm>
            <a:custGeom>
              <a:avLst/>
              <a:gdLst/>
              <a:ahLst/>
              <a:cxnLst/>
              <a:rect l="l" t="t" r="r" b="b"/>
              <a:pathLst>
                <a:path w="3839" h="2863" extrusionOk="0">
                  <a:moveTo>
                    <a:pt x="2570" y="0"/>
                  </a:moveTo>
                  <a:cubicBezTo>
                    <a:pt x="1139" y="0"/>
                    <a:pt x="1" y="1171"/>
                    <a:pt x="1" y="2602"/>
                  </a:cubicBezTo>
                  <a:cubicBezTo>
                    <a:pt x="1" y="2732"/>
                    <a:pt x="98" y="2862"/>
                    <a:pt x="261" y="2862"/>
                  </a:cubicBezTo>
                  <a:cubicBezTo>
                    <a:pt x="424" y="2862"/>
                    <a:pt x="521" y="2732"/>
                    <a:pt x="521" y="2602"/>
                  </a:cubicBezTo>
                  <a:cubicBezTo>
                    <a:pt x="521" y="1464"/>
                    <a:pt x="1432" y="553"/>
                    <a:pt x="2570" y="553"/>
                  </a:cubicBezTo>
                  <a:cubicBezTo>
                    <a:pt x="2863" y="553"/>
                    <a:pt x="3155" y="618"/>
                    <a:pt x="3415" y="716"/>
                  </a:cubicBezTo>
                  <a:cubicBezTo>
                    <a:pt x="3450" y="733"/>
                    <a:pt x="3487" y="741"/>
                    <a:pt x="3524" y="741"/>
                  </a:cubicBezTo>
                  <a:cubicBezTo>
                    <a:pt x="3626" y="741"/>
                    <a:pt x="3725" y="681"/>
                    <a:pt x="3773" y="586"/>
                  </a:cubicBezTo>
                  <a:cubicBezTo>
                    <a:pt x="3838" y="456"/>
                    <a:pt x="3773" y="293"/>
                    <a:pt x="3643" y="228"/>
                  </a:cubicBezTo>
                  <a:cubicBezTo>
                    <a:pt x="3285" y="98"/>
                    <a:pt x="2928" y="0"/>
                    <a:pt x="2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1"/>
            <p:cNvSpPr/>
            <p:nvPr/>
          </p:nvSpPr>
          <p:spPr>
            <a:xfrm>
              <a:off x="-1242625" y="2298300"/>
              <a:ext cx="152050" cy="425850"/>
            </a:xfrm>
            <a:custGeom>
              <a:avLst/>
              <a:gdLst/>
              <a:ahLst/>
              <a:cxnLst/>
              <a:rect l="l" t="t" r="r" b="b"/>
              <a:pathLst>
                <a:path w="6082" h="17034" extrusionOk="0">
                  <a:moveTo>
                    <a:pt x="5782" y="0"/>
                  </a:moveTo>
                  <a:cubicBezTo>
                    <a:pt x="5744" y="0"/>
                    <a:pt x="5702" y="8"/>
                    <a:pt x="5659" y="26"/>
                  </a:cubicBezTo>
                  <a:cubicBezTo>
                    <a:pt x="4000" y="709"/>
                    <a:pt x="2602" y="1847"/>
                    <a:pt x="1594" y="3343"/>
                  </a:cubicBezTo>
                  <a:cubicBezTo>
                    <a:pt x="553" y="4871"/>
                    <a:pt x="0" y="6660"/>
                    <a:pt x="0" y="8513"/>
                  </a:cubicBezTo>
                  <a:cubicBezTo>
                    <a:pt x="0" y="10367"/>
                    <a:pt x="521" y="12156"/>
                    <a:pt x="1594" y="13684"/>
                  </a:cubicBezTo>
                  <a:cubicBezTo>
                    <a:pt x="2602" y="15180"/>
                    <a:pt x="4000" y="16318"/>
                    <a:pt x="5659" y="17001"/>
                  </a:cubicBezTo>
                  <a:cubicBezTo>
                    <a:pt x="5691" y="17001"/>
                    <a:pt x="5724" y="17034"/>
                    <a:pt x="5789" y="17034"/>
                  </a:cubicBezTo>
                  <a:cubicBezTo>
                    <a:pt x="5886" y="17034"/>
                    <a:pt x="5984" y="16969"/>
                    <a:pt x="6016" y="16871"/>
                  </a:cubicBezTo>
                  <a:cubicBezTo>
                    <a:pt x="6081" y="16708"/>
                    <a:pt x="6016" y="16578"/>
                    <a:pt x="5886" y="16513"/>
                  </a:cubicBezTo>
                  <a:cubicBezTo>
                    <a:pt x="4325" y="15863"/>
                    <a:pt x="2992" y="14790"/>
                    <a:pt x="2017" y="13359"/>
                  </a:cubicBezTo>
                  <a:cubicBezTo>
                    <a:pt x="1041" y="11928"/>
                    <a:pt x="521" y="10269"/>
                    <a:pt x="521" y="8513"/>
                  </a:cubicBezTo>
                  <a:cubicBezTo>
                    <a:pt x="521" y="6790"/>
                    <a:pt x="1041" y="5099"/>
                    <a:pt x="2017" y="3668"/>
                  </a:cubicBezTo>
                  <a:cubicBezTo>
                    <a:pt x="2992" y="2270"/>
                    <a:pt x="4325" y="1164"/>
                    <a:pt x="5886" y="514"/>
                  </a:cubicBezTo>
                  <a:cubicBezTo>
                    <a:pt x="6016" y="481"/>
                    <a:pt x="6081" y="318"/>
                    <a:pt x="6016" y="156"/>
                  </a:cubicBezTo>
                  <a:cubicBezTo>
                    <a:pt x="5969" y="61"/>
                    <a:pt x="5886" y="0"/>
                    <a:pt x="5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-936125" y="2298300"/>
              <a:ext cx="152850" cy="425850"/>
            </a:xfrm>
            <a:custGeom>
              <a:avLst/>
              <a:gdLst/>
              <a:ahLst/>
              <a:cxnLst/>
              <a:rect l="l" t="t" r="r" b="b"/>
              <a:pathLst>
                <a:path w="6114" h="17034" extrusionOk="0">
                  <a:moveTo>
                    <a:pt x="314" y="0"/>
                  </a:moveTo>
                  <a:cubicBezTo>
                    <a:pt x="213" y="0"/>
                    <a:pt x="113" y="61"/>
                    <a:pt x="65" y="156"/>
                  </a:cubicBezTo>
                  <a:cubicBezTo>
                    <a:pt x="0" y="318"/>
                    <a:pt x="65" y="481"/>
                    <a:pt x="228" y="514"/>
                  </a:cubicBezTo>
                  <a:cubicBezTo>
                    <a:pt x="1789" y="1164"/>
                    <a:pt x="3122" y="2270"/>
                    <a:pt x="4065" y="3668"/>
                  </a:cubicBezTo>
                  <a:cubicBezTo>
                    <a:pt x="5041" y="5099"/>
                    <a:pt x="5561" y="6790"/>
                    <a:pt x="5561" y="8513"/>
                  </a:cubicBezTo>
                  <a:cubicBezTo>
                    <a:pt x="5561" y="10269"/>
                    <a:pt x="5041" y="11928"/>
                    <a:pt x="4065" y="13359"/>
                  </a:cubicBezTo>
                  <a:cubicBezTo>
                    <a:pt x="3122" y="14790"/>
                    <a:pt x="1789" y="15863"/>
                    <a:pt x="228" y="16513"/>
                  </a:cubicBezTo>
                  <a:cubicBezTo>
                    <a:pt x="65" y="16578"/>
                    <a:pt x="0" y="16708"/>
                    <a:pt x="65" y="16871"/>
                  </a:cubicBezTo>
                  <a:cubicBezTo>
                    <a:pt x="98" y="16969"/>
                    <a:pt x="195" y="17034"/>
                    <a:pt x="325" y="17034"/>
                  </a:cubicBezTo>
                  <a:cubicBezTo>
                    <a:pt x="358" y="17034"/>
                    <a:pt x="390" y="17034"/>
                    <a:pt x="423" y="17001"/>
                  </a:cubicBezTo>
                  <a:cubicBezTo>
                    <a:pt x="2081" y="16318"/>
                    <a:pt x="3512" y="15180"/>
                    <a:pt x="4520" y="13684"/>
                  </a:cubicBezTo>
                  <a:cubicBezTo>
                    <a:pt x="5561" y="12156"/>
                    <a:pt x="6114" y="10367"/>
                    <a:pt x="6114" y="8513"/>
                  </a:cubicBezTo>
                  <a:cubicBezTo>
                    <a:pt x="6114" y="6660"/>
                    <a:pt x="5561" y="4871"/>
                    <a:pt x="4520" y="3343"/>
                  </a:cubicBezTo>
                  <a:cubicBezTo>
                    <a:pt x="3480" y="1847"/>
                    <a:pt x="2081" y="709"/>
                    <a:pt x="423" y="26"/>
                  </a:cubicBezTo>
                  <a:cubicBezTo>
                    <a:pt x="388" y="8"/>
                    <a:pt x="351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-1210925" y="2333900"/>
              <a:ext cx="120350" cy="313025"/>
            </a:xfrm>
            <a:custGeom>
              <a:avLst/>
              <a:gdLst/>
              <a:ahLst/>
              <a:cxnLst/>
              <a:rect l="l" t="t" r="r" b="b"/>
              <a:pathLst>
                <a:path w="4814" h="12521" extrusionOk="0">
                  <a:moveTo>
                    <a:pt x="4527" y="0"/>
                  </a:moveTo>
                  <a:cubicBezTo>
                    <a:pt x="4481" y="0"/>
                    <a:pt x="4434" y="11"/>
                    <a:pt x="4391" y="33"/>
                  </a:cubicBezTo>
                  <a:cubicBezTo>
                    <a:pt x="3090" y="651"/>
                    <a:pt x="1984" y="1659"/>
                    <a:pt x="1236" y="2894"/>
                  </a:cubicBezTo>
                  <a:cubicBezTo>
                    <a:pt x="423" y="4130"/>
                    <a:pt x="1" y="5594"/>
                    <a:pt x="1" y="7089"/>
                  </a:cubicBezTo>
                  <a:cubicBezTo>
                    <a:pt x="1" y="9073"/>
                    <a:pt x="749" y="10959"/>
                    <a:pt x="2082" y="12423"/>
                  </a:cubicBezTo>
                  <a:cubicBezTo>
                    <a:pt x="2147" y="12488"/>
                    <a:pt x="2212" y="12520"/>
                    <a:pt x="2277" y="12520"/>
                  </a:cubicBezTo>
                  <a:cubicBezTo>
                    <a:pt x="2342" y="12520"/>
                    <a:pt x="2407" y="12488"/>
                    <a:pt x="2472" y="12455"/>
                  </a:cubicBezTo>
                  <a:cubicBezTo>
                    <a:pt x="2570" y="12358"/>
                    <a:pt x="2602" y="12162"/>
                    <a:pt x="2472" y="12065"/>
                  </a:cubicBezTo>
                  <a:cubicBezTo>
                    <a:pt x="1236" y="10699"/>
                    <a:pt x="553" y="8943"/>
                    <a:pt x="553" y="7089"/>
                  </a:cubicBezTo>
                  <a:cubicBezTo>
                    <a:pt x="553" y="5691"/>
                    <a:pt x="944" y="4358"/>
                    <a:pt x="1692" y="3155"/>
                  </a:cubicBezTo>
                  <a:cubicBezTo>
                    <a:pt x="2407" y="2016"/>
                    <a:pt x="3415" y="1106"/>
                    <a:pt x="4618" y="488"/>
                  </a:cubicBezTo>
                  <a:cubicBezTo>
                    <a:pt x="4748" y="423"/>
                    <a:pt x="4813" y="260"/>
                    <a:pt x="4748" y="130"/>
                  </a:cubicBezTo>
                  <a:cubicBezTo>
                    <a:pt x="4705" y="44"/>
                    <a:pt x="4618" y="0"/>
                    <a:pt x="4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-1140200" y="2653275"/>
              <a:ext cx="49625" cy="35100"/>
            </a:xfrm>
            <a:custGeom>
              <a:avLst/>
              <a:gdLst/>
              <a:ahLst/>
              <a:cxnLst/>
              <a:rect l="l" t="t" r="r" b="b"/>
              <a:pathLst>
                <a:path w="1985" h="1404" extrusionOk="0">
                  <a:moveTo>
                    <a:pt x="291" y="1"/>
                  </a:moveTo>
                  <a:cubicBezTo>
                    <a:pt x="222" y="1"/>
                    <a:pt x="151" y="33"/>
                    <a:pt x="98" y="103"/>
                  </a:cubicBezTo>
                  <a:cubicBezTo>
                    <a:pt x="1" y="200"/>
                    <a:pt x="1" y="396"/>
                    <a:pt x="131" y="461"/>
                  </a:cubicBezTo>
                  <a:cubicBezTo>
                    <a:pt x="554" y="818"/>
                    <a:pt x="1041" y="1144"/>
                    <a:pt x="1562" y="1404"/>
                  </a:cubicBezTo>
                  <a:lnTo>
                    <a:pt x="1659" y="1404"/>
                  </a:lnTo>
                  <a:cubicBezTo>
                    <a:pt x="1757" y="1404"/>
                    <a:pt x="1854" y="1371"/>
                    <a:pt x="1919" y="1274"/>
                  </a:cubicBezTo>
                  <a:cubicBezTo>
                    <a:pt x="1984" y="1144"/>
                    <a:pt x="1919" y="981"/>
                    <a:pt x="1789" y="916"/>
                  </a:cubicBezTo>
                  <a:cubicBezTo>
                    <a:pt x="1334" y="656"/>
                    <a:pt x="879" y="396"/>
                    <a:pt x="456" y="70"/>
                  </a:cubicBezTo>
                  <a:cubicBezTo>
                    <a:pt x="411" y="25"/>
                    <a:pt x="351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-936125" y="2333900"/>
              <a:ext cx="120350" cy="354475"/>
            </a:xfrm>
            <a:custGeom>
              <a:avLst/>
              <a:gdLst/>
              <a:ahLst/>
              <a:cxnLst/>
              <a:rect l="l" t="t" r="r" b="b"/>
              <a:pathLst>
                <a:path w="4814" h="14179" extrusionOk="0">
                  <a:moveTo>
                    <a:pt x="287" y="0"/>
                  </a:moveTo>
                  <a:cubicBezTo>
                    <a:pt x="195" y="0"/>
                    <a:pt x="109" y="44"/>
                    <a:pt x="65" y="130"/>
                  </a:cubicBezTo>
                  <a:cubicBezTo>
                    <a:pt x="0" y="260"/>
                    <a:pt x="65" y="423"/>
                    <a:pt x="195" y="488"/>
                  </a:cubicBezTo>
                  <a:cubicBezTo>
                    <a:pt x="1399" y="1106"/>
                    <a:pt x="2407" y="2016"/>
                    <a:pt x="3155" y="3155"/>
                  </a:cubicBezTo>
                  <a:cubicBezTo>
                    <a:pt x="3903" y="4358"/>
                    <a:pt x="4293" y="5691"/>
                    <a:pt x="4293" y="7089"/>
                  </a:cubicBezTo>
                  <a:cubicBezTo>
                    <a:pt x="4293" y="8488"/>
                    <a:pt x="3903" y="9854"/>
                    <a:pt x="3155" y="11024"/>
                  </a:cubicBezTo>
                  <a:cubicBezTo>
                    <a:pt x="2407" y="12162"/>
                    <a:pt x="1399" y="13073"/>
                    <a:pt x="195" y="13691"/>
                  </a:cubicBezTo>
                  <a:cubicBezTo>
                    <a:pt x="65" y="13756"/>
                    <a:pt x="0" y="13919"/>
                    <a:pt x="65" y="14049"/>
                  </a:cubicBezTo>
                  <a:cubicBezTo>
                    <a:pt x="130" y="14146"/>
                    <a:pt x="228" y="14179"/>
                    <a:pt x="325" y="14179"/>
                  </a:cubicBezTo>
                  <a:lnTo>
                    <a:pt x="423" y="14179"/>
                  </a:lnTo>
                  <a:cubicBezTo>
                    <a:pt x="1724" y="13528"/>
                    <a:pt x="2829" y="12520"/>
                    <a:pt x="3610" y="11317"/>
                  </a:cubicBezTo>
                  <a:cubicBezTo>
                    <a:pt x="4390" y="10049"/>
                    <a:pt x="4813" y="8585"/>
                    <a:pt x="4813" y="7089"/>
                  </a:cubicBezTo>
                  <a:cubicBezTo>
                    <a:pt x="4813" y="5594"/>
                    <a:pt x="4390" y="4130"/>
                    <a:pt x="3610" y="2894"/>
                  </a:cubicBezTo>
                  <a:cubicBezTo>
                    <a:pt x="2829" y="1659"/>
                    <a:pt x="1724" y="651"/>
                    <a:pt x="423" y="33"/>
                  </a:cubicBezTo>
                  <a:cubicBezTo>
                    <a:pt x="380" y="11"/>
                    <a:pt x="333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-1178400" y="2370475"/>
              <a:ext cx="87825" cy="281325"/>
            </a:xfrm>
            <a:custGeom>
              <a:avLst/>
              <a:gdLst/>
              <a:ahLst/>
              <a:cxnLst/>
              <a:rect l="l" t="t" r="r" b="b"/>
              <a:pathLst>
                <a:path w="3513" h="11253" extrusionOk="0">
                  <a:moveTo>
                    <a:pt x="3194" y="1"/>
                  </a:moveTo>
                  <a:cubicBezTo>
                    <a:pt x="3148" y="1"/>
                    <a:pt x="3101" y="11"/>
                    <a:pt x="3057" y="33"/>
                  </a:cubicBezTo>
                  <a:cubicBezTo>
                    <a:pt x="1139" y="1269"/>
                    <a:pt x="0" y="3350"/>
                    <a:pt x="0" y="5626"/>
                  </a:cubicBezTo>
                  <a:cubicBezTo>
                    <a:pt x="0" y="7903"/>
                    <a:pt x="1139" y="9984"/>
                    <a:pt x="3057" y="11220"/>
                  </a:cubicBezTo>
                  <a:cubicBezTo>
                    <a:pt x="3090" y="11252"/>
                    <a:pt x="3155" y="11252"/>
                    <a:pt x="3220" y="11252"/>
                  </a:cubicBezTo>
                  <a:cubicBezTo>
                    <a:pt x="3285" y="11252"/>
                    <a:pt x="3382" y="11220"/>
                    <a:pt x="3447" y="11122"/>
                  </a:cubicBezTo>
                  <a:cubicBezTo>
                    <a:pt x="3512" y="11025"/>
                    <a:pt x="3480" y="10830"/>
                    <a:pt x="3350" y="10765"/>
                  </a:cubicBezTo>
                  <a:cubicBezTo>
                    <a:pt x="1594" y="9626"/>
                    <a:pt x="521" y="7708"/>
                    <a:pt x="521" y="5626"/>
                  </a:cubicBezTo>
                  <a:cubicBezTo>
                    <a:pt x="521" y="3545"/>
                    <a:pt x="1594" y="1627"/>
                    <a:pt x="3350" y="488"/>
                  </a:cubicBezTo>
                  <a:cubicBezTo>
                    <a:pt x="3480" y="423"/>
                    <a:pt x="3512" y="261"/>
                    <a:pt x="3447" y="131"/>
                  </a:cubicBezTo>
                  <a:cubicBezTo>
                    <a:pt x="3382" y="44"/>
                    <a:pt x="3288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1"/>
            <p:cNvSpPr/>
            <p:nvPr/>
          </p:nvSpPr>
          <p:spPr>
            <a:xfrm>
              <a:off x="-936125" y="2370475"/>
              <a:ext cx="40675" cy="33350"/>
            </a:xfrm>
            <a:custGeom>
              <a:avLst/>
              <a:gdLst/>
              <a:ahLst/>
              <a:cxnLst/>
              <a:rect l="l" t="t" r="r" b="b"/>
              <a:pathLst>
                <a:path w="1627" h="1334" extrusionOk="0">
                  <a:moveTo>
                    <a:pt x="319" y="1"/>
                  </a:moveTo>
                  <a:cubicBezTo>
                    <a:pt x="228" y="1"/>
                    <a:pt x="141" y="44"/>
                    <a:pt x="98" y="131"/>
                  </a:cubicBezTo>
                  <a:cubicBezTo>
                    <a:pt x="0" y="261"/>
                    <a:pt x="33" y="423"/>
                    <a:pt x="163" y="488"/>
                  </a:cubicBezTo>
                  <a:cubicBezTo>
                    <a:pt x="521" y="716"/>
                    <a:pt x="813" y="976"/>
                    <a:pt x="1138" y="1236"/>
                  </a:cubicBezTo>
                  <a:cubicBezTo>
                    <a:pt x="1171" y="1301"/>
                    <a:pt x="1236" y="1334"/>
                    <a:pt x="1301" y="1334"/>
                  </a:cubicBezTo>
                  <a:cubicBezTo>
                    <a:pt x="1399" y="1334"/>
                    <a:pt x="1464" y="1301"/>
                    <a:pt x="1496" y="1236"/>
                  </a:cubicBezTo>
                  <a:cubicBezTo>
                    <a:pt x="1626" y="1139"/>
                    <a:pt x="1594" y="944"/>
                    <a:pt x="1496" y="846"/>
                  </a:cubicBezTo>
                  <a:cubicBezTo>
                    <a:pt x="1171" y="553"/>
                    <a:pt x="813" y="261"/>
                    <a:pt x="455" y="33"/>
                  </a:cubicBezTo>
                  <a:cubicBezTo>
                    <a:pt x="412" y="11"/>
                    <a:pt x="365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1"/>
            <p:cNvSpPr/>
            <p:nvPr/>
          </p:nvSpPr>
          <p:spPr>
            <a:xfrm>
              <a:off x="-936125" y="2411900"/>
              <a:ext cx="88625" cy="239900"/>
            </a:xfrm>
            <a:custGeom>
              <a:avLst/>
              <a:gdLst/>
              <a:ahLst/>
              <a:cxnLst/>
              <a:rect l="l" t="t" r="r" b="b"/>
              <a:pathLst>
                <a:path w="3545" h="9596" extrusionOk="0">
                  <a:moveTo>
                    <a:pt x="2049" y="1"/>
                  </a:moveTo>
                  <a:cubicBezTo>
                    <a:pt x="2000" y="1"/>
                    <a:pt x="1953" y="12"/>
                    <a:pt x="1919" y="35"/>
                  </a:cubicBezTo>
                  <a:cubicBezTo>
                    <a:pt x="1789" y="132"/>
                    <a:pt x="1756" y="295"/>
                    <a:pt x="1854" y="425"/>
                  </a:cubicBezTo>
                  <a:cubicBezTo>
                    <a:pt x="2602" y="1465"/>
                    <a:pt x="2992" y="2701"/>
                    <a:pt x="2992" y="3969"/>
                  </a:cubicBezTo>
                  <a:cubicBezTo>
                    <a:pt x="2992" y="6051"/>
                    <a:pt x="1919" y="7969"/>
                    <a:pt x="163" y="9108"/>
                  </a:cubicBezTo>
                  <a:cubicBezTo>
                    <a:pt x="33" y="9173"/>
                    <a:pt x="0" y="9368"/>
                    <a:pt x="98" y="9465"/>
                  </a:cubicBezTo>
                  <a:cubicBezTo>
                    <a:pt x="130" y="9563"/>
                    <a:pt x="228" y="9595"/>
                    <a:pt x="325" y="9595"/>
                  </a:cubicBezTo>
                  <a:cubicBezTo>
                    <a:pt x="358" y="9595"/>
                    <a:pt x="423" y="9595"/>
                    <a:pt x="455" y="9563"/>
                  </a:cubicBezTo>
                  <a:cubicBezTo>
                    <a:pt x="2374" y="8327"/>
                    <a:pt x="3545" y="6246"/>
                    <a:pt x="3545" y="3969"/>
                  </a:cubicBezTo>
                  <a:cubicBezTo>
                    <a:pt x="3545" y="2571"/>
                    <a:pt x="3090" y="1238"/>
                    <a:pt x="2277" y="100"/>
                  </a:cubicBezTo>
                  <a:cubicBezTo>
                    <a:pt x="2235" y="37"/>
                    <a:pt x="2138" y="1"/>
                    <a:pt x="2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1"/>
            <p:cNvSpPr/>
            <p:nvPr/>
          </p:nvSpPr>
          <p:spPr>
            <a:xfrm>
              <a:off x="-1019875" y="2721675"/>
              <a:ext cx="13025" cy="19550"/>
            </a:xfrm>
            <a:custGeom>
              <a:avLst/>
              <a:gdLst/>
              <a:ahLst/>
              <a:cxnLst/>
              <a:rect l="l" t="t" r="r" b="b"/>
              <a:pathLst>
                <a:path w="521" h="782" extrusionOk="0">
                  <a:moveTo>
                    <a:pt x="261" y="1"/>
                  </a:moveTo>
                  <a:cubicBezTo>
                    <a:pt x="98" y="1"/>
                    <a:pt x="1" y="99"/>
                    <a:pt x="1" y="261"/>
                  </a:cubicBezTo>
                  <a:lnTo>
                    <a:pt x="1" y="489"/>
                  </a:lnTo>
                  <a:cubicBezTo>
                    <a:pt x="1" y="651"/>
                    <a:pt x="98" y="781"/>
                    <a:pt x="261" y="781"/>
                  </a:cubicBezTo>
                  <a:cubicBezTo>
                    <a:pt x="423" y="781"/>
                    <a:pt x="521" y="651"/>
                    <a:pt x="521" y="489"/>
                  </a:cubicBezTo>
                  <a:lnTo>
                    <a:pt x="521" y="261"/>
                  </a:lnTo>
                  <a:cubicBezTo>
                    <a:pt x="521" y="99"/>
                    <a:pt x="423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-1019875" y="2690800"/>
              <a:ext cx="13025" cy="19525"/>
            </a:xfrm>
            <a:custGeom>
              <a:avLst/>
              <a:gdLst/>
              <a:ahLst/>
              <a:cxnLst/>
              <a:rect l="l" t="t" r="r" b="b"/>
              <a:pathLst>
                <a:path w="521" h="781" extrusionOk="0">
                  <a:moveTo>
                    <a:pt x="261" y="0"/>
                  </a:moveTo>
                  <a:cubicBezTo>
                    <a:pt x="98" y="0"/>
                    <a:pt x="1" y="130"/>
                    <a:pt x="1" y="293"/>
                  </a:cubicBezTo>
                  <a:lnTo>
                    <a:pt x="1" y="521"/>
                  </a:lnTo>
                  <a:cubicBezTo>
                    <a:pt x="1" y="683"/>
                    <a:pt x="98" y="781"/>
                    <a:pt x="261" y="781"/>
                  </a:cubicBezTo>
                  <a:cubicBezTo>
                    <a:pt x="423" y="781"/>
                    <a:pt x="521" y="683"/>
                    <a:pt x="521" y="521"/>
                  </a:cubicBezTo>
                  <a:lnTo>
                    <a:pt x="521" y="293"/>
                  </a:lnTo>
                  <a:cubicBezTo>
                    <a:pt x="521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1"/>
            <p:cNvSpPr/>
            <p:nvPr/>
          </p:nvSpPr>
          <p:spPr>
            <a:xfrm>
              <a:off x="-1019875" y="2660725"/>
              <a:ext cx="13025" cy="19525"/>
            </a:xfrm>
            <a:custGeom>
              <a:avLst/>
              <a:gdLst/>
              <a:ahLst/>
              <a:cxnLst/>
              <a:rect l="l" t="t" r="r" b="b"/>
              <a:pathLst>
                <a:path w="521" h="781" extrusionOk="0">
                  <a:moveTo>
                    <a:pt x="261" y="0"/>
                  </a:moveTo>
                  <a:cubicBezTo>
                    <a:pt x="98" y="0"/>
                    <a:pt x="1" y="130"/>
                    <a:pt x="1" y="260"/>
                  </a:cubicBezTo>
                  <a:lnTo>
                    <a:pt x="1" y="520"/>
                  </a:lnTo>
                  <a:cubicBezTo>
                    <a:pt x="1" y="650"/>
                    <a:pt x="98" y="780"/>
                    <a:pt x="261" y="780"/>
                  </a:cubicBezTo>
                  <a:cubicBezTo>
                    <a:pt x="423" y="780"/>
                    <a:pt x="521" y="650"/>
                    <a:pt x="521" y="520"/>
                  </a:cubicBezTo>
                  <a:lnTo>
                    <a:pt x="521" y="260"/>
                  </a:lnTo>
                  <a:cubicBezTo>
                    <a:pt x="521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-1019875" y="2278600"/>
              <a:ext cx="13025" cy="19550"/>
            </a:xfrm>
            <a:custGeom>
              <a:avLst/>
              <a:gdLst/>
              <a:ahLst/>
              <a:cxnLst/>
              <a:rect l="l" t="t" r="r" b="b"/>
              <a:pathLst>
                <a:path w="521" h="782" extrusionOk="0">
                  <a:moveTo>
                    <a:pt x="261" y="1"/>
                  </a:moveTo>
                  <a:cubicBezTo>
                    <a:pt x="98" y="1"/>
                    <a:pt x="1" y="98"/>
                    <a:pt x="1" y="261"/>
                  </a:cubicBezTo>
                  <a:lnTo>
                    <a:pt x="1" y="521"/>
                  </a:lnTo>
                  <a:cubicBezTo>
                    <a:pt x="1" y="651"/>
                    <a:pt x="98" y="781"/>
                    <a:pt x="261" y="781"/>
                  </a:cubicBezTo>
                  <a:cubicBezTo>
                    <a:pt x="423" y="781"/>
                    <a:pt x="521" y="651"/>
                    <a:pt x="521" y="521"/>
                  </a:cubicBezTo>
                  <a:lnTo>
                    <a:pt x="521" y="261"/>
                  </a:lnTo>
                  <a:cubicBezTo>
                    <a:pt x="521" y="98"/>
                    <a:pt x="423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-1019875" y="2308700"/>
              <a:ext cx="13025" cy="19525"/>
            </a:xfrm>
            <a:custGeom>
              <a:avLst/>
              <a:gdLst/>
              <a:ahLst/>
              <a:cxnLst/>
              <a:rect l="l" t="t" r="r" b="b"/>
              <a:pathLst>
                <a:path w="521" h="781" extrusionOk="0">
                  <a:moveTo>
                    <a:pt x="261" y="0"/>
                  </a:moveTo>
                  <a:cubicBezTo>
                    <a:pt x="98" y="0"/>
                    <a:pt x="1" y="130"/>
                    <a:pt x="1" y="260"/>
                  </a:cubicBezTo>
                  <a:lnTo>
                    <a:pt x="1" y="520"/>
                  </a:lnTo>
                  <a:cubicBezTo>
                    <a:pt x="1" y="683"/>
                    <a:pt x="98" y="781"/>
                    <a:pt x="261" y="781"/>
                  </a:cubicBezTo>
                  <a:cubicBezTo>
                    <a:pt x="423" y="781"/>
                    <a:pt x="521" y="650"/>
                    <a:pt x="521" y="520"/>
                  </a:cubicBezTo>
                  <a:lnTo>
                    <a:pt x="521" y="260"/>
                  </a:lnTo>
                  <a:cubicBezTo>
                    <a:pt x="521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1"/>
            <p:cNvSpPr/>
            <p:nvPr/>
          </p:nvSpPr>
          <p:spPr>
            <a:xfrm>
              <a:off x="-1019875" y="2338775"/>
              <a:ext cx="13025" cy="20350"/>
            </a:xfrm>
            <a:custGeom>
              <a:avLst/>
              <a:gdLst/>
              <a:ahLst/>
              <a:cxnLst/>
              <a:rect l="l" t="t" r="r" b="b"/>
              <a:pathLst>
                <a:path w="521" h="814" extrusionOk="0">
                  <a:moveTo>
                    <a:pt x="261" y="0"/>
                  </a:moveTo>
                  <a:cubicBezTo>
                    <a:pt x="98" y="0"/>
                    <a:pt x="1" y="130"/>
                    <a:pt x="1" y="293"/>
                  </a:cubicBezTo>
                  <a:lnTo>
                    <a:pt x="1" y="521"/>
                  </a:lnTo>
                  <a:cubicBezTo>
                    <a:pt x="1" y="683"/>
                    <a:pt x="98" y="813"/>
                    <a:pt x="261" y="813"/>
                  </a:cubicBezTo>
                  <a:cubicBezTo>
                    <a:pt x="423" y="813"/>
                    <a:pt x="521" y="683"/>
                    <a:pt x="521" y="521"/>
                  </a:cubicBezTo>
                  <a:lnTo>
                    <a:pt x="521" y="293"/>
                  </a:lnTo>
                  <a:cubicBezTo>
                    <a:pt x="521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-1032875" y="2447700"/>
              <a:ext cx="52875" cy="39875"/>
            </a:xfrm>
            <a:custGeom>
              <a:avLst/>
              <a:gdLst/>
              <a:ahLst/>
              <a:cxnLst/>
              <a:rect l="l" t="t" r="r" b="b"/>
              <a:pathLst>
                <a:path w="2115" h="1595" extrusionOk="0">
                  <a:moveTo>
                    <a:pt x="813" y="1"/>
                  </a:moveTo>
                  <a:cubicBezTo>
                    <a:pt x="651" y="1"/>
                    <a:pt x="521" y="131"/>
                    <a:pt x="521" y="261"/>
                  </a:cubicBezTo>
                  <a:cubicBezTo>
                    <a:pt x="521" y="424"/>
                    <a:pt x="651" y="554"/>
                    <a:pt x="813" y="554"/>
                  </a:cubicBezTo>
                  <a:lnTo>
                    <a:pt x="1334" y="554"/>
                  </a:lnTo>
                  <a:cubicBezTo>
                    <a:pt x="1464" y="554"/>
                    <a:pt x="1561" y="651"/>
                    <a:pt x="1561" y="814"/>
                  </a:cubicBezTo>
                  <a:cubicBezTo>
                    <a:pt x="1561" y="944"/>
                    <a:pt x="1464" y="1042"/>
                    <a:pt x="1334" y="1042"/>
                  </a:cubicBezTo>
                  <a:lnTo>
                    <a:pt x="553" y="1042"/>
                  </a:lnTo>
                  <a:cubicBezTo>
                    <a:pt x="553" y="879"/>
                    <a:pt x="423" y="781"/>
                    <a:pt x="293" y="781"/>
                  </a:cubicBezTo>
                  <a:cubicBezTo>
                    <a:pt x="130" y="781"/>
                    <a:pt x="0" y="879"/>
                    <a:pt x="0" y="1042"/>
                  </a:cubicBezTo>
                  <a:cubicBezTo>
                    <a:pt x="0" y="1334"/>
                    <a:pt x="261" y="1594"/>
                    <a:pt x="553" y="1594"/>
                  </a:cubicBezTo>
                  <a:lnTo>
                    <a:pt x="1334" y="1594"/>
                  </a:lnTo>
                  <a:cubicBezTo>
                    <a:pt x="1756" y="1594"/>
                    <a:pt x="2114" y="1237"/>
                    <a:pt x="2114" y="814"/>
                  </a:cubicBezTo>
                  <a:cubicBezTo>
                    <a:pt x="2114" y="359"/>
                    <a:pt x="1756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21"/>
          <p:cNvGrpSpPr/>
          <p:nvPr/>
        </p:nvGrpSpPr>
        <p:grpSpPr>
          <a:xfrm>
            <a:off x="5464213" y="1700262"/>
            <a:ext cx="457200" cy="311812"/>
            <a:chOff x="2816025" y="5512025"/>
            <a:chExt cx="457200" cy="311812"/>
          </a:xfrm>
        </p:grpSpPr>
        <p:sp>
          <p:nvSpPr>
            <p:cNvPr id="690" name="Google Shape;690;p21"/>
            <p:cNvSpPr/>
            <p:nvPr/>
          </p:nvSpPr>
          <p:spPr>
            <a:xfrm>
              <a:off x="3009184" y="5572168"/>
              <a:ext cx="257591" cy="245211"/>
            </a:xfrm>
            <a:custGeom>
              <a:avLst/>
              <a:gdLst/>
              <a:ahLst/>
              <a:cxnLst/>
              <a:rect l="l" t="t" r="r" b="b"/>
              <a:pathLst>
                <a:path w="9107" h="8619" extrusionOk="0">
                  <a:moveTo>
                    <a:pt x="4554" y="0"/>
                  </a:moveTo>
                  <a:cubicBezTo>
                    <a:pt x="2017" y="0"/>
                    <a:pt x="1" y="1594"/>
                    <a:pt x="1" y="3545"/>
                  </a:cubicBezTo>
                  <a:cubicBezTo>
                    <a:pt x="1" y="5496"/>
                    <a:pt x="2017" y="7090"/>
                    <a:pt x="4554" y="7090"/>
                  </a:cubicBezTo>
                  <a:cubicBezTo>
                    <a:pt x="4684" y="7090"/>
                    <a:pt x="4814" y="7155"/>
                    <a:pt x="4879" y="7252"/>
                  </a:cubicBezTo>
                  <a:cubicBezTo>
                    <a:pt x="5464" y="8293"/>
                    <a:pt x="6863" y="8553"/>
                    <a:pt x="7415" y="8618"/>
                  </a:cubicBezTo>
                  <a:cubicBezTo>
                    <a:pt x="7513" y="8618"/>
                    <a:pt x="7578" y="8521"/>
                    <a:pt x="7513" y="8456"/>
                  </a:cubicBezTo>
                  <a:cubicBezTo>
                    <a:pt x="7318" y="8163"/>
                    <a:pt x="6993" y="7545"/>
                    <a:pt x="6830" y="6895"/>
                  </a:cubicBezTo>
                  <a:cubicBezTo>
                    <a:pt x="6798" y="6732"/>
                    <a:pt x="6895" y="6602"/>
                    <a:pt x="7025" y="6504"/>
                  </a:cubicBezTo>
                  <a:cubicBezTo>
                    <a:pt x="8293" y="5886"/>
                    <a:pt x="9106" y="4781"/>
                    <a:pt x="9106" y="3545"/>
                  </a:cubicBezTo>
                  <a:cubicBezTo>
                    <a:pt x="9106" y="1594"/>
                    <a:pt x="7058" y="0"/>
                    <a:pt x="45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3109455" y="5572168"/>
              <a:ext cx="157321" cy="245211"/>
            </a:xfrm>
            <a:custGeom>
              <a:avLst/>
              <a:gdLst/>
              <a:ahLst/>
              <a:cxnLst/>
              <a:rect l="l" t="t" r="r" b="b"/>
              <a:pathLst>
                <a:path w="5562" h="8619" extrusionOk="0">
                  <a:moveTo>
                    <a:pt x="1009" y="0"/>
                  </a:moveTo>
                  <a:cubicBezTo>
                    <a:pt x="651" y="0"/>
                    <a:pt x="326" y="33"/>
                    <a:pt x="1" y="65"/>
                  </a:cubicBezTo>
                  <a:cubicBezTo>
                    <a:pt x="2049" y="423"/>
                    <a:pt x="3578" y="1854"/>
                    <a:pt x="3578" y="3545"/>
                  </a:cubicBezTo>
                  <a:cubicBezTo>
                    <a:pt x="3578" y="4781"/>
                    <a:pt x="2732" y="5886"/>
                    <a:pt x="1496" y="6504"/>
                  </a:cubicBezTo>
                  <a:cubicBezTo>
                    <a:pt x="1334" y="6602"/>
                    <a:pt x="1269" y="6732"/>
                    <a:pt x="1301" y="6895"/>
                  </a:cubicBezTo>
                  <a:cubicBezTo>
                    <a:pt x="1366" y="7122"/>
                    <a:pt x="1431" y="7317"/>
                    <a:pt x="1496" y="7512"/>
                  </a:cubicBezTo>
                  <a:cubicBezTo>
                    <a:pt x="2147" y="8325"/>
                    <a:pt x="3383" y="8553"/>
                    <a:pt x="3870" y="8618"/>
                  </a:cubicBezTo>
                  <a:cubicBezTo>
                    <a:pt x="3968" y="8618"/>
                    <a:pt x="4033" y="8521"/>
                    <a:pt x="3968" y="8456"/>
                  </a:cubicBezTo>
                  <a:cubicBezTo>
                    <a:pt x="3773" y="8163"/>
                    <a:pt x="3448" y="7545"/>
                    <a:pt x="3318" y="6895"/>
                  </a:cubicBezTo>
                  <a:cubicBezTo>
                    <a:pt x="3253" y="6732"/>
                    <a:pt x="3350" y="6569"/>
                    <a:pt x="3480" y="6504"/>
                  </a:cubicBezTo>
                  <a:cubicBezTo>
                    <a:pt x="4748" y="5886"/>
                    <a:pt x="5561" y="4781"/>
                    <a:pt x="5561" y="3545"/>
                  </a:cubicBezTo>
                  <a:cubicBezTo>
                    <a:pt x="5561" y="1594"/>
                    <a:pt x="3513" y="0"/>
                    <a:pt x="100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2822474" y="5519422"/>
              <a:ext cx="338515" cy="297957"/>
            </a:xfrm>
            <a:custGeom>
              <a:avLst/>
              <a:gdLst/>
              <a:ahLst/>
              <a:cxnLst/>
              <a:rect l="l" t="t" r="r" b="b"/>
              <a:pathLst>
                <a:path w="11968" h="10473" extrusionOk="0">
                  <a:moveTo>
                    <a:pt x="5984" y="1"/>
                  </a:moveTo>
                  <a:cubicBezTo>
                    <a:pt x="2700" y="1"/>
                    <a:pt x="0" y="2082"/>
                    <a:pt x="0" y="4651"/>
                  </a:cubicBezTo>
                  <a:cubicBezTo>
                    <a:pt x="0" y="5724"/>
                    <a:pt x="488" y="6732"/>
                    <a:pt x="1301" y="7545"/>
                  </a:cubicBezTo>
                  <a:cubicBezTo>
                    <a:pt x="1399" y="7643"/>
                    <a:pt x="1431" y="7773"/>
                    <a:pt x="1399" y="7903"/>
                  </a:cubicBezTo>
                  <a:cubicBezTo>
                    <a:pt x="1106" y="8944"/>
                    <a:pt x="456" y="9887"/>
                    <a:pt x="163" y="10277"/>
                  </a:cubicBezTo>
                  <a:cubicBezTo>
                    <a:pt x="98" y="10342"/>
                    <a:pt x="163" y="10472"/>
                    <a:pt x="261" y="10472"/>
                  </a:cubicBezTo>
                  <a:cubicBezTo>
                    <a:pt x="911" y="10440"/>
                    <a:pt x="2765" y="10277"/>
                    <a:pt x="3903" y="9171"/>
                  </a:cubicBezTo>
                  <a:cubicBezTo>
                    <a:pt x="4000" y="9106"/>
                    <a:pt x="4130" y="9074"/>
                    <a:pt x="4261" y="9074"/>
                  </a:cubicBezTo>
                  <a:cubicBezTo>
                    <a:pt x="4813" y="9204"/>
                    <a:pt x="5399" y="9301"/>
                    <a:pt x="5984" y="9301"/>
                  </a:cubicBezTo>
                  <a:cubicBezTo>
                    <a:pt x="9301" y="9301"/>
                    <a:pt x="11968" y="7220"/>
                    <a:pt x="11968" y="4651"/>
                  </a:cubicBezTo>
                  <a:cubicBezTo>
                    <a:pt x="11968" y="2082"/>
                    <a:pt x="9301" y="1"/>
                    <a:pt x="59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1"/>
            <p:cNvSpPr/>
            <p:nvPr/>
          </p:nvSpPr>
          <p:spPr>
            <a:xfrm>
              <a:off x="2825246" y="5764006"/>
              <a:ext cx="116817" cy="52433"/>
            </a:xfrm>
            <a:custGeom>
              <a:avLst/>
              <a:gdLst/>
              <a:ahLst/>
              <a:cxnLst/>
              <a:rect l="l" t="t" r="r" b="b"/>
              <a:pathLst>
                <a:path w="4130" h="1843" extrusionOk="0">
                  <a:moveTo>
                    <a:pt x="4096" y="469"/>
                  </a:moveTo>
                  <a:cubicBezTo>
                    <a:pt x="4107" y="472"/>
                    <a:pt x="4119" y="474"/>
                    <a:pt x="4130" y="477"/>
                  </a:cubicBezTo>
                  <a:cubicBezTo>
                    <a:pt x="4119" y="473"/>
                    <a:pt x="4108" y="471"/>
                    <a:pt x="4096" y="469"/>
                  </a:cubicBezTo>
                  <a:close/>
                  <a:moveTo>
                    <a:pt x="2620" y="1"/>
                  </a:moveTo>
                  <a:cubicBezTo>
                    <a:pt x="2479" y="1"/>
                    <a:pt x="2348" y="59"/>
                    <a:pt x="2244" y="184"/>
                  </a:cubicBezTo>
                  <a:cubicBezTo>
                    <a:pt x="1561" y="900"/>
                    <a:pt x="1171" y="1192"/>
                    <a:pt x="163" y="1517"/>
                  </a:cubicBezTo>
                  <a:cubicBezTo>
                    <a:pt x="130" y="1582"/>
                    <a:pt x="98" y="1615"/>
                    <a:pt x="65" y="1680"/>
                  </a:cubicBezTo>
                  <a:cubicBezTo>
                    <a:pt x="0" y="1745"/>
                    <a:pt x="65" y="1843"/>
                    <a:pt x="163" y="1843"/>
                  </a:cubicBezTo>
                  <a:cubicBezTo>
                    <a:pt x="813" y="1843"/>
                    <a:pt x="2667" y="1680"/>
                    <a:pt x="3805" y="574"/>
                  </a:cubicBezTo>
                  <a:cubicBezTo>
                    <a:pt x="3884" y="521"/>
                    <a:pt x="3986" y="468"/>
                    <a:pt x="4073" y="468"/>
                  </a:cubicBezTo>
                  <a:cubicBezTo>
                    <a:pt x="4081" y="468"/>
                    <a:pt x="4089" y="469"/>
                    <a:pt x="4096" y="469"/>
                  </a:cubicBezTo>
                  <a:lnTo>
                    <a:pt x="4096" y="469"/>
                  </a:lnTo>
                  <a:cubicBezTo>
                    <a:pt x="3654" y="371"/>
                    <a:pt x="3242" y="213"/>
                    <a:pt x="2862" y="54"/>
                  </a:cubicBezTo>
                  <a:cubicBezTo>
                    <a:pt x="2780" y="19"/>
                    <a:pt x="2698" y="1"/>
                    <a:pt x="262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1"/>
            <p:cNvSpPr/>
            <p:nvPr/>
          </p:nvSpPr>
          <p:spPr>
            <a:xfrm>
              <a:off x="2963192" y="5519422"/>
              <a:ext cx="197797" cy="264642"/>
            </a:xfrm>
            <a:custGeom>
              <a:avLst/>
              <a:gdLst/>
              <a:ahLst/>
              <a:cxnLst/>
              <a:rect l="l" t="t" r="r" b="b"/>
              <a:pathLst>
                <a:path w="6993" h="9302" extrusionOk="0">
                  <a:moveTo>
                    <a:pt x="1009" y="1"/>
                  </a:moveTo>
                  <a:cubicBezTo>
                    <a:pt x="684" y="1"/>
                    <a:pt x="359" y="1"/>
                    <a:pt x="1" y="66"/>
                  </a:cubicBezTo>
                  <a:cubicBezTo>
                    <a:pt x="2863" y="424"/>
                    <a:pt x="5009" y="2342"/>
                    <a:pt x="5009" y="4651"/>
                  </a:cubicBezTo>
                  <a:cubicBezTo>
                    <a:pt x="5009" y="6960"/>
                    <a:pt x="2863" y="8846"/>
                    <a:pt x="33" y="9236"/>
                  </a:cubicBezTo>
                  <a:cubicBezTo>
                    <a:pt x="326" y="9269"/>
                    <a:pt x="684" y="9301"/>
                    <a:pt x="1009" y="9301"/>
                  </a:cubicBezTo>
                  <a:cubicBezTo>
                    <a:pt x="4326" y="9301"/>
                    <a:pt x="6993" y="7220"/>
                    <a:pt x="6993" y="4651"/>
                  </a:cubicBezTo>
                  <a:cubicBezTo>
                    <a:pt x="6993" y="2082"/>
                    <a:pt x="4326" y="1"/>
                    <a:pt x="100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1"/>
            <p:cNvSpPr/>
            <p:nvPr/>
          </p:nvSpPr>
          <p:spPr>
            <a:xfrm>
              <a:off x="2871209" y="5634161"/>
              <a:ext cx="33150" cy="33315"/>
            </a:xfrm>
            <a:custGeom>
              <a:avLst/>
              <a:gdLst/>
              <a:ahLst/>
              <a:cxnLst/>
              <a:rect l="l" t="t" r="r" b="b"/>
              <a:pathLst>
                <a:path w="1172" h="1171" extrusionOk="0">
                  <a:moveTo>
                    <a:pt x="586" y="0"/>
                  </a:moveTo>
                  <a:cubicBezTo>
                    <a:pt x="261" y="0"/>
                    <a:pt x="1" y="260"/>
                    <a:pt x="1" y="586"/>
                  </a:cubicBezTo>
                  <a:cubicBezTo>
                    <a:pt x="1" y="911"/>
                    <a:pt x="261" y="1171"/>
                    <a:pt x="586" y="1171"/>
                  </a:cubicBezTo>
                  <a:cubicBezTo>
                    <a:pt x="912" y="1171"/>
                    <a:pt x="1172" y="911"/>
                    <a:pt x="1172" y="586"/>
                  </a:cubicBezTo>
                  <a:cubicBezTo>
                    <a:pt x="1172" y="260"/>
                    <a:pt x="912" y="0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1"/>
            <p:cNvSpPr/>
            <p:nvPr/>
          </p:nvSpPr>
          <p:spPr>
            <a:xfrm>
              <a:off x="2937453" y="5634161"/>
              <a:ext cx="33150" cy="33315"/>
            </a:xfrm>
            <a:custGeom>
              <a:avLst/>
              <a:gdLst/>
              <a:ahLst/>
              <a:cxnLst/>
              <a:rect l="l" t="t" r="r" b="b"/>
              <a:pathLst>
                <a:path w="1172" h="1171" extrusionOk="0">
                  <a:moveTo>
                    <a:pt x="586" y="0"/>
                  </a:moveTo>
                  <a:cubicBezTo>
                    <a:pt x="261" y="0"/>
                    <a:pt x="0" y="260"/>
                    <a:pt x="0" y="586"/>
                  </a:cubicBezTo>
                  <a:cubicBezTo>
                    <a:pt x="0" y="911"/>
                    <a:pt x="261" y="1171"/>
                    <a:pt x="586" y="1171"/>
                  </a:cubicBezTo>
                  <a:cubicBezTo>
                    <a:pt x="911" y="1171"/>
                    <a:pt x="1171" y="911"/>
                    <a:pt x="1171" y="586"/>
                  </a:cubicBezTo>
                  <a:cubicBezTo>
                    <a:pt x="1171" y="260"/>
                    <a:pt x="911" y="0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3003668" y="5634161"/>
              <a:ext cx="33150" cy="33315"/>
            </a:xfrm>
            <a:custGeom>
              <a:avLst/>
              <a:gdLst/>
              <a:ahLst/>
              <a:cxnLst/>
              <a:rect l="l" t="t" r="r" b="b"/>
              <a:pathLst>
                <a:path w="1172" h="1171" extrusionOk="0">
                  <a:moveTo>
                    <a:pt x="586" y="0"/>
                  </a:moveTo>
                  <a:cubicBezTo>
                    <a:pt x="261" y="0"/>
                    <a:pt x="1" y="260"/>
                    <a:pt x="1" y="586"/>
                  </a:cubicBezTo>
                  <a:cubicBezTo>
                    <a:pt x="1" y="911"/>
                    <a:pt x="261" y="1171"/>
                    <a:pt x="586" y="1171"/>
                  </a:cubicBezTo>
                  <a:cubicBezTo>
                    <a:pt x="911" y="1171"/>
                    <a:pt x="1172" y="911"/>
                    <a:pt x="1172" y="586"/>
                  </a:cubicBezTo>
                  <a:cubicBezTo>
                    <a:pt x="1172" y="260"/>
                    <a:pt x="911" y="0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1"/>
            <p:cNvSpPr/>
            <p:nvPr/>
          </p:nvSpPr>
          <p:spPr>
            <a:xfrm>
              <a:off x="3069912" y="5634161"/>
              <a:ext cx="33122" cy="33315"/>
            </a:xfrm>
            <a:custGeom>
              <a:avLst/>
              <a:gdLst/>
              <a:ahLst/>
              <a:cxnLst/>
              <a:rect l="l" t="t" r="r" b="b"/>
              <a:pathLst>
                <a:path w="1171" h="1171" extrusionOk="0">
                  <a:moveTo>
                    <a:pt x="586" y="0"/>
                  </a:moveTo>
                  <a:cubicBezTo>
                    <a:pt x="260" y="0"/>
                    <a:pt x="0" y="260"/>
                    <a:pt x="0" y="586"/>
                  </a:cubicBezTo>
                  <a:cubicBezTo>
                    <a:pt x="0" y="911"/>
                    <a:pt x="260" y="1171"/>
                    <a:pt x="586" y="1171"/>
                  </a:cubicBezTo>
                  <a:cubicBezTo>
                    <a:pt x="911" y="1171"/>
                    <a:pt x="1171" y="911"/>
                    <a:pt x="1171" y="586"/>
                  </a:cubicBezTo>
                  <a:cubicBezTo>
                    <a:pt x="1171" y="260"/>
                    <a:pt x="911" y="0"/>
                    <a:pt x="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1"/>
            <p:cNvSpPr/>
            <p:nvPr/>
          </p:nvSpPr>
          <p:spPr>
            <a:xfrm>
              <a:off x="2816025" y="5512025"/>
              <a:ext cx="352318" cy="311812"/>
            </a:xfrm>
            <a:custGeom>
              <a:avLst/>
              <a:gdLst/>
              <a:ahLst/>
              <a:cxnLst/>
              <a:rect l="l" t="t" r="r" b="b"/>
              <a:pathLst>
                <a:path w="12456" h="10960" extrusionOk="0">
                  <a:moveTo>
                    <a:pt x="6212" y="488"/>
                  </a:moveTo>
                  <a:cubicBezTo>
                    <a:pt x="9399" y="488"/>
                    <a:pt x="11968" y="2472"/>
                    <a:pt x="11968" y="4911"/>
                  </a:cubicBezTo>
                  <a:cubicBezTo>
                    <a:pt x="11968" y="7350"/>
                    <a:pt x="9399" y="9334"/>
                    <a:pt x="6212" y="9334"/>
                  </a:cubicBezTo>
                  <a:cubicBezTo>
                    <a:pt x="5627" y="9334"/>
                    <a:pt x="5074" y="9269"/>
                    <a:pt x="4521" y="9139"/>
                  </a:cubicBezTo>
                  <a:cubicBezTo>
                    <a:pt x="4469" y="9121"/>
                    <a:pt x="4414" y="9113"/>
                    <a:pt x="4360" y="9113"/>
                  </a:cubicBezTo>
                  <a:cubicBezTo>
                    <a:pt x="4211" y="9113"/>
                    <a:pt x="4063" y="9174"/>
                    <a:pt x="3968" y="9269"/>
                  </a:cubicBezTo>
                  <a:cubicBezTo>
                    <a:pt x="2993" y="10212"/>
                    <a:pt x="1464" y="10439"/>
                    <a:pt x="716" y="10472"/>
                  </a:cubicBezTo>
                  <a:cubicBezTo>
                    <a:pt x="1041" y="10017"/>
                    <a:pt x="1594" y="9171"/>
                    <a:pt x="1854" y="8228"/>
                  </a:cubicBezTo>
                  <a:cubicBezTo>
                    <a:pt x="1919" y="8000"/>
                    <a:pt x="1854" y="7773"/>
                    <a:pt x="1692" y="7643"/>
                  </a:cubicBezTo>
                  <a:cubicBezTo>
                    <a:pt x="879" y="6862"/>
                    <a:pt x="456" y="5919"/>
                    <a:pt x="456" y="4911"/>
                  </a:cubicBezTo>
                  <a:cubicBezTo>
                    <a:pt x="456" y="2472"/>
                    <a:pt x="3058" y="488"/>
                    <a:pt x="6212" y="488"/>
                  </a:cubicBezTo>
                  <a:close/>
                  <a:moveTo>
                    <a:pt x="6212" y="1"/>
                  </a:moveTo>
                  <a:cubicBezTo>
                    <a:pt x="3090" y="1"/>
                    <a:pt x="1" y="1952"/>
                    <a:pt x="1" y="4911"/>
                  </a:cubicBezTo>
                  <a:cubicBezTo>
                    <a:pt x="1" y="6017"/>
                    <a:pt x="489" y="7090"/>
                    <a:pt x="1367" y="7968"/>
                  </a:cubicBezTo>
                  <a:cubicBezTo>
                    <a:pt x="1399" y="8000"/>
                    <a:pt x="1432" y="8066"/>
                    <a:pt x="1399" y="8098"/>
                  </a:cubicBezTo>
                  <a:cubicBezTo>
                    <a:pt x="1139" y="9106"/>
                    <a:pt x="456" y="10049"/>
                    <a:pt x="196" y="10374"/>
                  </a:cubicBezTo>
                  <a:cubicBezTo>
                    <a:pt x="98" y="10505"/>
                    <a:pt x="98" y="10635"/>
                    <a:pt x="163" y="10765"/>
                  </a:cubicBezTo>
                  <a:cubicBezTo>
                    <a:pt x="228" y="10895"/>
                    <a:pt x="326" y="10960"/>
                    <a:pt x="456" y="10960"/>
                  </a:cubicBezTo>
                  <a:lnTo>
                    <a:pt x="489" y="10960"/>
                  </a:lnTo>
                  <a:cubicBezTo>
                    <a:pt x="1789" y="10927"/>
                    <a:pt x="3350" y="10537"/>
                    <a:pt x="4293" y="9626"/>
                  </a:cubicBezTo>
                  <a:cubicBezTo>
                    <a:pt x="4316" y="9603"/>
                    <a:pt x="4339" y="9580"/>
                    <a:pt x="4374" y="9580"/>
                  </a:cubicBezTo>
                  <a:cubicBezTo>
                    <a:pt x="4388" y="9580"/>
                    <a:pt x="4404" y="9584"/>
                    <a:pt x="4423" y="9594"/>
                  </a:cubicBezTo>
                  <a:cubicBezTo>
                    <a:pt x="4976" y="9724"/>
                    <a:pt x="5594" y="9789"/>
                    <a:pt x="6212" y="9789"/>
                  </a:cubicBezTo>
                  <a:cubicBezTo>
                    <a:pt x="9334" y="9789"/>
                    <a:pt x="12456" y="7838"/>
                    <a:pt x="12456" y="4911"/>
                  </a:cubicBezTo>
                  <a:cubicBezTo>
                    <a:pt x="12456" y="1952"/>
                    <a:pt x="9334" y="1"/>
                    <a:pt x="6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1"/>
            <p:cNvSpPr/>
            <p:nvPr/>
          </p:nvSpPr>
          <p:spPr>
            <a:xfrm>
              <a:off x="3107616" y="5567360"/>
              <a:ext cx="165609" cy="256477"/>
            </a:xfrm>
            <a:custGeom>
              <a:avLst/>
              <a:gdLst/>
              <a:ahLst/>
              <a:cxnLst/>
              <a:rect l="l" t="t" r="r" b="b"/>
              <a:pathLst>
                <a:path w="5855" h="9015" extrusionOk="0">
                  <a:moveTo>
                    <a:pt x="1870" y="1"/>
                  </a:moveTo>
                  <a:cubicBezTo>
                    <a:pt x="1765" y="1"/>
                    <a:pt x="1687" y="89"/>
                    <a:pt x="1659" y="202"/>
                  </a:cubicBezTo>
                  <a:cubicBezTo>
                    <a:pt x="1627" y="332"/>
                    <a:pt x="1724" y="430"/>
                    <a:pt x="1854" y="462"/>
                  </a:cubicBezTo>
                  <a:cubicBezTo>
                    <a:pt x="3903" y="755"/>
                    <a:pt x="5399" y="2121"/>
                    <a:pt x="5399" y="3714"/>
                  </a:cubicBezTo>
                  <a:cubicBezTo>
                    <a:pt x="5399" y="4820"/>
                    <a:pt x="4651" y="5860"/>
                    <a:pt x="3448" y="6478"/>
                  </a:cubicBezTo>
                  <a:cubicBezTo>
                    <a:pt x="3220" y="6608"/>
                    <a:pt x="3090" y="6868"/>
                    <a:pt x="3122" y="7129"/>
                  </a:cubicBezTo>
                  <a:cubicBezTo>
                    <a:pt x="3253" y="7649"/>
                    <a:pt x="3513" y="8169"/>
                    <a:pt x="3708" y="8494"/>
                  </a:cubicBezTo>
                  <a:cubicBezTo>
                    <a:pt x="2309" y="8267"/>
                    <a:pt x="1757" y="7584"/>
                    <a:pt x="1594" y="7324"/>
                  </a:cubicBezTo>
                  <a:cubicBezTo>
                    <a:pt x="1496" y="7129"/>
                    <a:pt x="1301" y="7031"/>
                    <a:pt x="1074" y="7031"/>
                  </a:cubicBezTo>
                  <a:cubicBezTo>
                    <a:pt x="814" y="7031"/>
                    <a:pt x="553" y="6999"/>
                    <a:pt x="293" y="6966"/>
                  </a:cubicBezTo>
                  <a:cubicBezTo>
                    <a:pt x="276" y="6962"/>
                    <a:pt x="259" y="6960"/>
                    <a:pt x="242" y="6960"/>
                  </a:cubicBezTo>
                  <a:cubicBezTo>
                    <a:pt x="131" y="6960"/>
                    <a:pt x="33" y="7048"/>
                    <a:pt x="33" y="7161"/>
                  </a:cubicBezTo>
                  <a:cubicBezTo>
                    <a:pt x="1" y="7291"/>
                    <a:pt x="98" y="7421"/>
                    <a:pt x="228" y="7421"/>
                  </a:cubicBezTo>
                  <a:cubicBezTo>
                    <a:pt x="488" y="7486"/>
                    <a:pt x="781" y="7486"/>
                    <a:pt x="1074" y="7486"/>
                  </a:cubicBezTo>
                  <a:lnTo>
                    <a:pt x="1106" y="7486"/>
                  </a:lnTo>
                  <a:cubicBezTo>
                    <a:pt x="1139" y="7486"/>
                    <a:pt x="1171" y="7519"/>
                    <a:pt x="1204" y="7551"/>
                  </a:cubicBezTo>
                  <a:cubicBezTo>
                    <a:pt x="1822" y="8657"/>
                    <a:pt x="3318" y="8950"/>
                    <a:pt x="3903" y="9015"/>
                  </a:cubicBezTo>
                  <a:cubicBezTo>
                    <a:pt x="4033" y="9015"/>
                    <a:pt x="4163" y="8982"/>
                    <a:pt x="4261" y="8852"/>
                  </a:cubicBezTo>
                  <a:cubicBezTo>
                    <a:pt x="4326" y="8755"/>
                    <a:pt x="4326" y="8592"/>
                    <a:pt x="4228" y="8494"/>
                  </a:cubicBezTo>
                  <a:cubicBezTo>
                    <a:pt x="4065" y="8202"/>
                    <a:pt x="3740" y="7649"/>
                    <a:pt x="3610" y="7031"/>
                  </a:cubicBezTo>
                  <a:cubicBezTo>
                    <a:pt x="3578" y="6966"/>
                    <a:pt x="3610" y="6901"/>
                    <a:pt x="3643" y="6901"/>
                  </a:cubicBezTo>
                  <a:cubicBezTo>
                    <a:pt x="5041" y="6186"/>
                    <a:pt x="5854" y="5015"/>
                    <a:pt x="5854" y="3714"/>
                  </a:cubicBezTo>
                  <a:cubicBezTo>
                    <a:pt x="5854" y="1893"/>
                    <a:pt x="4196" y="332"/>
                    <a:pt x="1919" y="7"/>
                  </a:cubicBezTo>
                  <a:cubicBezTo>
                    <a:pt x="1902" y="3"/>
                    <a:pt x="1886" y="1"/>
                    <a:pt x="1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1"/>
            <p:cNvSpPr/>
            <p:nvPr/>
          </p:nvSpPr>
          <p:spPr>
            <a:xfrm>
              <a:off x="2864789" y="5627674"/>
              <a:ext cx="46020" cy="46288"/>
            </a:xfrm>
            <a:custGeom>
              <a:avLst/>
              <a:gdLst/>
              <a:ahLst/>
              <a:cxnLst/>
              <a:rect l="l" t="t" r="r" b="b"/>
              <a:pathLst>
                <a:path w="1627" h="1627" extrusionOk="0">
                  <a:moveTo>
                    <a:pt x="813" y="456"/>
                  </a:moveTo>
                  <a:cubicBezTo>
                    <a:pt x="1008" y="456"/>
                    <a:pt x="1139" y="619"/>
                    <a:pt x="1139" y="814"/>
                  </a:cubicBezTo>
                  <a:cubicBezTo>
                    <a:pt x="1139" y="1009"/>
                    <a:pt x="1008" y="1171"/>
                    <a:pt x="813" y="1171"/>
                  </a:cubicBezTo>
                  <a:cubicBezTo>
                    <a:pt x="618" y="1171"/>
                    <a:pt x="456" y="1009"/>
                    <a:pt x="456" y="814"/>
                  </a:cubicBezTo>
                  <a:cubicBezTo>
                    <a:pt x="456" y="619"/>
                    <a:pt x="618" y="456"/>
                    <a:pt x="813" y="456"/>
                  </a:cubicBezTo>
                  <a:close/>
                  <a:moveTo>
                    <a:pt x="813" y="1"/>
                  </a:moveTo>
                  <a:cubicBezTo>
                    <a:pt x="358" y="1"/>
                    <a:pt x="0" y="358"/>
                    <a:pt x="0" y="814"/>
                  </a:cubicBezTo>
                  <a:cubicBezTo>
                    <a:pt x="0" y="1269"/>
                    <a:pt x="358" y="1627"/>
                    <a:pt x="813" y="1627"/>
                  </a:cubicBezTo>
                  <a:cubicBezTo>
                    <a:pt x="1269" y="1627"/>
                    <a:pt x="1626" y="1269"/>
                    <a:pt x="1626" y="814"/>
                  </a:cubicBezTo>
                  <a:cubicBezTo>
                    <a:pt x="1626" y="358"/>
                    <a:pt x="1269" y="1"/>
                    <a:pt x="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1"/>
            <p:cNvSpPr/>
            <p:nvPr/>
          </p:nvSpPr>
          <p:spPr>
            <a:xfrm>
              <a:off x="2931004" y="5627674"/>
              <a:ext cx="46020" cy="46288"/>
            </a:xfrm>
            <a:custGeom>
              <a:avLst/>
              <a:gdLst/>
              <a:ahLst/>
              <a:cxnLst/>
              <a:rect l="l" t="t" r="r" b="b"/>
              <a:pathLst>
                <a:path w="1627" h="1627" extrusionOk="0">
                  <a:moveTo>
                    <a:pt x="814" y="456"/>
                  </a:moveTo>
                  <a:cubicBezTo>
                    <a:pt x="1009" y="456"/>
                    <a:pt x="1139" y="619"/>
                    <a:pt x="1139" y="814"/>
                  </a:cubicBezTo>
                  <a:cubicBezTo>
                    <a:pt x="1139" y="1009"/>
                    <a:pt x="1009" y="1171"/>
                    <a:pt x="814" y="1171"/>
                  </a:cubicBezTo>
                  <a:cubicBezTo>
                    <a:pt x="619" y="1171"/>
                    <a:pt x="456" y="1009"/>
                    <a:pt x="456" y="814"/>
                  </a:cubicBezTo>
                  <a:cubicBezTo>
                    <a:pt x="456" y="619"/>
                    <a:pt x="619" y="456"/>
                    <a:pt x="814" y="456"/>
                  </a:cubicBezTo>
                  <a:close/>
                  <a:moveTo>
                    <a:pt x="814" y="1"/>
                  </a:moveTo>
                  <a:cubicBezTo>
                    <a:pt x="358" y="1"/>
                    <a:pt x="1" y="358"/>
                    <a:pt x="1" y="814"/>
                  </a:cubicBezTo>
                  <a:cubicBezTo>
                    <a:pt x="1" y="1269"/>
                    <a:pt x="358" y="1627"/>
                    <a:pt x="814" y="1627"/>
                  </a:cubicBezTo>
                  <a:cubicBezTo>
                    <a:pt x="1269" y="1627"/>
                    <a:pt x="1627" y="1269"/>
                    <a:pt x="1627" y="814"/>
                  </a:cubicBezTo>
                  <a:cubicBezTo>
                    <a:pt x="1627" y="358"/>
                    <a:pt x="1269" y="1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1"/>
            <p:cNvSpPr/>
            <p:nvPr/>
          </p:nvSpPr>
          <p:spPr>
            <a:xfrm>
              <a:off x="2997248" y="5627674"/>
              <a:ext cx="46020" cy="46288"/>
            </a:xfrm>
            <a:custGeom>
              <a:avLst/>
              <a:gdLst/>
              <a:ahLst/>
              <a:cxnLst/>
              <a:rect l="l" t="t" r="r" b="b"/>
              <a:pathLst>
                <a:path w="1627" h="1627" extrusionOk="0">
                  <a:moveTo>
                    <a:pt x="813" y="456"/>
                  </a:moveTo>
                  <a:cubicBezTo>
                    <a:pt x="1008" y="456"/>
                    <a:pt x="1138" y="619"/>
                    <a:pt x="1138" y="814"/>
                  </a:cubicBezTo>
                  <a:cubicBezTo>
                    <a:pt x="1171" y="1009"/>
                    <a:pt x="1008" y="1171"/>
                    <a:pt x="813" y="1171"/>
                  </a:cubicBezTo>
                  <a:cubicBezTo>
                    <a:pt x="618" y="1171"/>
                    <a:pt x="455" y="1009"/>
                    <a:pt x="455" y="814"/>
                  </a:cubicBezTo>
                  <a:cubicBezTo>
                    <a:pt x="455" y="619"/>
                    <a:pt x="618" y="456"/>
                    <a:pt x="813" y="456"/>
                  </a:cubicBezTo>
                  <a:close/>
                  <a:moveTo>
                    <a:pt x="813" y="1"/>
                  </a:moveTo>
                  <a:cubicBezTo>
                    <a:pt x="358" y="1"/>
                    <a:pt x="0" y="358"/>
                    <a:pt x="0" y="814"/>
                  </a:cubicBezTo>
                  <a:cubicBezTo>
                    <a:pt x="0" y="1269"/>
                    <a:pt x="358" y="1627"/>
                    <a:pt x="813" y="1627"/>
                  </a:cubicBezTo>
                  <a:cubicBezTo>
                    <a:pt x="1268" y="1627"/>
                    <a:pt x="1626" y="1269"/>
                    <a:pt x="1626" y="814"/>
                  </a:cubicBezTo>
                  <a:cubicBezTo>
                    <a:pt x="1626" y="358"/>
                    <a:pt x="1268" y="1"/>
                    <a:pt x="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1"/>
            <p:cNvSpPr/>
            <p:nvPr/>
          </p:nvSpPr>
          <p:spPr>
            <a:xfrm>
              <a:off x="3063463" y="5627674"/>
              <a:ext cx="46020" cy="46288"/>
            </a:xfrm>
            <a:custGeom>
              <a:avLst/>
              <a:gdLst/>
              <a:ahLst/>
              <a:cxnLst/>
              <a:rect l="l" t="t" r="r" b="b"/>
              <a:pathLst>
                <a:path w="1627" h="1627" extrusionOk="0">
                  <a:moveTo>
                    <a:pt x="814" y="456"/>
                  </a:moveTo>
                  <a:cubicBezTo>
                    <a:pt x="1009" y="456"/>
                    <a:pt x="1171" y="619"/>
                    <a:pt x="1171" y="814"/>
                  </a:cubicBezTo>
                  <a:cubicBezTo>
                    <a:pt x="1171" y="1009"/>
                    <a:pt x="1009" y="1171"/>
                    <a:pt x="814" y="1171"/>
                  </a:cubicBezTo>
                  <a:cubicBezTo>
                    <a:pt x="618" y="1171"/>
                    <a:pt x="456" y="1009"/>
                    <a:pt x="456" y="814"/>
                  </a:cubicBezTo>
                  <a:cubicBezTo>
                    <a:pt x="456" y="619"/>
                    <a:pt x="618" y="456"/>
                    <a:pt x="814" y="456"/>
                  </a:cubicBezTo>
                  <a:close/>
                  <a:moveTo>
                    <a:pt x="814" y="1"/>
                  </a:moveTo>
                  <a:cubicBezTo>
                    <a:pt x="358" y="1"/>
                    <a:pt x="1" y="358"/>
                    <a:pt x="1" y="814"/>
                  </a:cubicBezTo>
                  <a:cubicBezTo>
                    <a:pt x="1" y="1269"/>
                    <a:pt x="358" y="1627"/>
                    <a:pt x="814" y="1627"/>
                  </a:cubicBezTo>
                  <a:cubicBezTo>
                    <a:pt x="1269" y="1627"/>
                    <a:pt x="1627" y="1269"/>
                    <a:pt x="1627" y="814"/>
                  </a:cubicBezTo>
                  <a:cubicBezTo>
                    <a:pt x="1627" y="358"/>
                    <a:pt x="1269" y="1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1"/>
          <p:cNvGrpSpPr/>
          <p:nvPr/>
        </p:nvGrpSpPr>
        <p:grpSpPr>
          <a:xfrm>
            <a:off x="6589541" y="1655642"/>
            <a:ext cx="457182" cy="401059"/>
            <a:chOff x="-1652400" y="4451525"/>
            <a:chExt cx="1039050" cy="915450"/>
          </a:xfrm>
        </p:grpSpPr>
        <p:sp>
          <p:nvSpPr>
            <p:cNvPr id="706" name="Google Shape;706;p21"/>
            <p:cNvSpPr/>
            <p:nvPr/>
          </p:nvSpPr>
          <p:spPr>
            <a:xfrm>
              <a:off x="-1636950" y="4464525"/>
              <a:ext cx="704900" cy="889425"/>
            </a:xfrm>
            <a:custGeom>
              <a:avLst/>
              <a:gdLst/>
              <a:ahLst/>
              <a:cxnLst/>
              <a:rect l="l" t="t" r="r" b="b"/>
              <a:pathLst>
                <a:path w="28196" h="35577" extrusionOk="0">
                  <a:moveTo>
                    <a:pt x="13692" y="1"/>
                  </a:moveTo>
                  <a:cubicBezTo>
                    <a:pt x="6797" y="1"/>
                    <a:pt x="1334" y="5887"/>
                    <a:pt x="1887" y="12781"/>
                  </a:cubicBezTo>
                  <a:lnTo>
                    <a:pt x="2115" y="15935"/>
                  </a:lnTo>
                  <a:cubicBezTo>
                    <a:pt x="2147" y="16130"/>
                    <a:pt x="2082" y="16293"/>
                    <a:pt x="2017" y="16423"/>
                  </a:cubicBezTo>
                  <a:lnTo>
                    <a:pt x="1334" y="17496"/>
                  </a:lnTo>
                  <a:cubicBezTo>
                    <a:pt x="456" y="18927"/>
                    <a:pt x="1" y="20553"/>
                    <a:pt x="1" y="22244"/>
                  </a:cubicBezTo>
                  <a:cubicBezTo>
                    <a:pt x="1" y="22504"/>
                    <a:pt x="196" y="22699"/>
                    <a:pt x="424" y="22699"/>
                  </a:cubicBezTo>
                  <a:lnTo>
                    <a:pt x="2440" y="22699"/>
                  </a:lnTo>
                  <a:lnTo>
                    <a:pt x="3350" y="28000"/>
                  </a:lnTo>
                  <a:cubicBezTo>
                    <a:pt x="3513" y="28878"/>
                    <a:pt x="4293" y="29561"/>
                    <a:pt x="5204" y="29561"/>
                  </a:cubicBezTo>
                  <a:lnTo>
                    <a:pt x="10537" y="29561"/>
                  </a:lnTo>
                  <a:cubicBezTo>
                    <a:pt x="11383" y="29593"/>
                    <a:pt x="12098" y="30276"/>
                    <a:pt x="12098" y="31122"/>
                  </a:cubicBezTo>
                  <a:lnTo>
                    <a:pt x="12098" y="34374"/>
                  </a:lnTo>
                  <a:cubicBezTo>
                    <a:pt x="12098" y="35024"/>
                    <a:pt x="12651" y="35577"/>
                    <a:pt x="13334" y="35577"/>
                  </a:cubicBezTo>
                  <a:lnTo>
                    <a:pt x="17074" y="35577"/>
                  </a:lnTo>
                  <a:lnTo>
                    <a:pt x="17822" y="35057"/>
                  </a:lnTo>
                  <a:lnTo>
                    <a:pt x="23025" y="35057"/>
                  </a:lnTo>
                  <a:lnTo>
                    <a:pt x="23285" y="35544"/>
                  </a:lnTo>
                  <a:lnTo>
                    <a:pt x="23317" y="35544"/>
                  </a:lnTo>
                  <a:lnTo>
                    <a:pt x="23317" y="24455"/>
                  </a:lnTo>
                  <a:lnTo>
                    <a:pt x="25789" y="16228"/>
                  </a:lnTo>
                  <a:cubicBezTo>
                    <a:pt x="28195" y="8130"/>
                    <a:pt x="22147" y="1"/>
                    <a:pt x="13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-1636950" y="4491350"/>
              <a:ext cx="397575" cy="862600"/>
            </a:xfrm>
            <a:custGeom>
              <a:avLst/>
              <a:gdLst/>
              <a:ahLst/>
              <a:cxnLst/>
              <a:rect l="l" t="t" r="r" b="b"/>
              <a:pathLst>
                <a:path w="15903" h="34504" extrusionOk="0">
                  <a:moveTo>
                    <a:pt x="8749" y="1"/>
                  </a:moveTo>
                  <a:lnTo>
                    <a:pt x="8749" y="1"/>
                  </a:lnTo>
                  <a:cubicBezTo>
                    <a:pt x="4391" y="1984"/>
                    <a:pt x="1464" y="6570"/>
                    <a:pt x="1887" y="11708"/>
                  </a:cubicBezTo>
                  <a:lnTo>
                    <a:pt x="2115" y="14862"/>
                  </a:lnTo>
                  <a:cubicBezTo>
                    <a:pt x="2147" y="15057"/>
                    <a:pt x="2082" y="15220"/>
                    <a:pt x="2017" y="15350"/>
                  </a:cubicBezTo>
                  <a:lnTo>
                    <a:pt x="1334" y="16391"/>
                  </a:lnTo>
                  <a:cubicBezTo>
                    <a:pt x="456" y="17821"/>
                    <a:pt x="1" y="19480"/>
                    <a:pt x="1" y="21171"/>
                  </a:cubicBezTo>
                  <a:cubicBezTo>
                    <a:pt x="1" y="21431"/>
                    <a:pt x="196" y="21626"/>
                    <a:pt x="424" y="21626"/>
                  </a:cubicBezTo>
                  <a:lnTo>
                    <a:pt x="2440" y="21626"/>
                  </a:lnTo>
                  <a:lnTo>
                    <a:pt x="3350" y="26894"/>
                  </a:lnTo>
                  <a:cubicBezTo>
                    <a:pt x="3513" y="27805"/>
                    <a:pt x="4293" y="28488"/>
                    <a:pt x="5204" y="28488"/>
                  </a:cubicBezTo>
                  <a:lnTo>
                    <a:pt x="10537" y="28488"/>
                  </a:lnTo>
                  <a:cubicBezTo>
                    <a:pt x="11383" y="28488"/>
                    <a:pt x="12098" y="29203"/>
                    <a:pt x="12098" y="30049"/>
                  </a:cubicBezTo>
                  <a:lnTo>
                    <a:pt x="12098" y="33301"/>
                  </a:lnTo>
                  <a:cubicBezTo>
                    <a:pt x="12098" y="33951"/>
                    <a:pt x="12651" y="34504"/>
                    <a:pt x="13334" y="34504"/>
                  </a:cubicBezTo>
                  <a:lnTo>
                    <a:pt x="15903" y="34504"/>
                  </a:lnTo>
                  <a:cubicBezTo>
                    <a:pt x="15578" y="34276"/>
                    <a:pt x="15383" y="33919"/>
                    <a:pt x="15383" y="33496"/>
                  </a:cubicBezTo>
                  <a:lnTo>
                    <a:pt x="15383" y="29724"/>
                  </a:lnTo>
                  <a:cubicBezTo>
                    <a:pt x="15383" y="27805"/>
                    <a:pt x="13822" y="26277"/>
                    <a:pt x="11903" y="26244"/>
                  </a:cubicBezTo>
                  <a:lnTo>
                    <a:pt x="8488" y="26244"/>
                  </a:lnTo>
                  <a:cubicBezTo>
                    <a:pt x="7545" y="26244"/>
                    <a:pt x="6765" y="25561"/>
                    <a:pt x="6635" y="24683"/>
                  </a:cubicBezTo>
                  <a:lnTo>
                    <a:pt x="5919" y="20618"/>
                  </a:lnTo>
                  <a:cubicBezTo>
                    <a:pt x="5789" y="19903"/>
                    <a:pt x="5171" y="19382"/>
                    <a:pt x="4456" y="19382"/>
                  </a:cubicBezTo>
                  <a:lnTo>
                    <a:pt x="3708" y="19382"/>
                  </a:lnTo>
                  <a:cubicBezTo>
                    <a:pt x="3448" y="19382"/>
                    <a:pt x="3253" y="19187"/>
                    <a:pt x="3253" y="18927"/>
                  </a:cubicBezTo>
                  <a:cubicBezTo>
                    <a:pt x="3253" y="17269"/>
                    <a:pt x="3741" y="15610"/>
                    <a:pt x="4619" y="14179"/>
                  </a:cubicBezTo>
                  <a:lnTo>
                    <a:pt x="5269" y="13106"/>
                  </a:lnTo>
                  <a:cubicBezTo>
                    <a:pt x="5367" y="12976"/>
                    <a:pt x="5399" y="12813"/>
                    <a:pt x="5399" y="12651"/>
                  </a:cubicBezTo>
                  <a:lnTo>
                    <a:pt x="5139" y="9464"/>
                  </a:lnTo>
                  <a:cubicBezTo>
                    <a:pt x="4879" y="5757"/>
                    <a:pt x="6310" y="2375"/>
                    <a:pt x="874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1"/>
            <p:cNvSpPr/>
            <p:nvPr/>
          </p:nvSpPr>
          <p:spPr>
            <a:xfrm>
              <a:off x="-1333700" y="4463725"/>
              <a:ext cx="705700" cy="890225"/>
            </a:xfrm>
            <a:custGeom>
              <a:avLst/>
              <a:gdLst/>
              <a:ahLst/>
              <a:cxnLst/>
              <a:rect l="l" t="t" r="r" b="b"/>
              <a:pathLst>
                <a:path w="28228" h="35609" extrusionOk="0">
                  <a:moveTo>
                    <a:pt x="14504" y="0"/>
                  </a:moveTo>
                  <a:cubicBezTo>
                    <a:pt x="6082" y="0"/>
                    <a:pt x="1" y="8162"/>
                    <a:pt x="2440" y="16260"/>
                  </a:cubicBezTo>
                  <a:lnTo>
                    <a:pt x="4911" y="24455"/>
                  </a:lnTo>
                  <a:lnTo>
                    <a:pt x="4911" y="35576"/>
                  </a:lnTo>
                  <a:lnTo>
                    <a:pt x="4944" y="35576"/>
                  </a:lnTo>
                  <a:cubicBezTo>
                    <a:pt x="4944" y="35576"/>
                    <a:pt x="5789" y="34731"/>
                    <a:pt x="5789" y="34731"/>
                  </a:cubicBezTo>
                  <a:lnTo>
                    <a:pt x="10700" y="34731"/>
                  </a:lnTo>
                  <a:lnTo>
                    <a:pt x="11155" y="35576"/>
                  </a:lnTo>
                  <a:lnTo>
                    <a:pt x="14895" y="35609"/>
                  </a:lnTo>
                  <a:cubicBezTo>
                    <a:pt x="15578" y="35609"/>
                    <a:pt x="16130" y="35056"/>
                    <a:pt x="16130" y="34373"/>
                  </a:cubicBezTo>
                  <a:lnTo>
                    <a:pt x="16130" y="31121"/>
                  </a:lnTo>
                  <a:cubicBezTo>
                    <a:pt x="16130" y="30276"/>
                    <a:pt x="16813" y="29593"/>
                    <a:pt x="17659" y="29593"/>
                  </a:cubicBezTo>
                  <a:lnTo>
                    <a:pt x="23025" y="29560"/>
                  </a:lnTo>
                  <a:cubicBezTo>
                    <a:pt x="23935" y="29560"/>
                    <a:pt x="24716" y="28910"/>
                    <a:pt x="24878" y="27999"/>
                  </a:cubicBezTo>
                  <a:lnTo>
                    <a:pt x="25789" y="22699"/>
                  </a:lnTo>
                  <a:lnTo>
                    <a:pt x="27805" y="22699"/>
                  </a:lnTo>
                  <a:cubicBezTo>
                    <a:pt x="28033" y="22699"/>
                    <a:pt x="28228" y="22504"/>
                    <a:pt x="28228" y="22276"/>
                  </a:cubicBezTo>
                  <a:cubicBezTo>
                    <a:pt x="28228" y="20585"/>
                    <a:pt x="27772" y="18926"/>
                    <a:pt x="26862" y="17496"/>
                  </a:cubicBezTo>
                  <a:lnTo>
                    <a:pt x="26211" y="16455"/>
                  </a:lnTo>
                  <a:cubicBezTo>
                    <a:pt x="26114" y="16292"/>
                    <a:pt x="26081" y="16130"/>
                    <a:pt x="26114" y="15967"/>
                  </a:cubicBezTo>
                  <a:lnTo>
                    <a:pt x="26342" y="12780"/>
                  </a:lnTo>
                  <a:cubicBezTo>
                    <a:pt x="26894" y="5886"/>
                    <a:pt x="21431" y="0"/>
                    <a:pt x="14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-1315800" y="4508425"/>
              <a:ext cx="366675" cy="845525"/>
            </a:xfrm>
            <a:custGeom>
              <a:avLst/>
              <a:gdLst/>
              <a:ahLst/>
              <a:cxnLst/>
              <a:rect l="l" t="t" r="r" b="b"/>
              <a:pathLst>
                <a:path w="14667" h="33821" extrusionOk="0">
                  <a:moveTo>
                    <a:pt x="7317" y="1"/>
                  </a:moveTo>
                  <a:cubicBezTo>
                    <a:pt x="2602" y="2862"/>
                    <a:pt x="0" y="8716"/>
                    <a:pt x="1756" y="14504"/>
                  </a:cubicBezTo>
                  <a:lnTo>
                    <a:pt x="4228" y="22732"/>
                  </a:lnTo>
                  <a:lnTo>
                    <a:pt x="4228" y="33821"/>
                  </a:lnTo>
                  <a:lnTo>
                    <a:pt x="7349" y="33821"/>
                  </a:lnTo>
                  <a:lnTo>
                    <a:pt x="10471" y="33788"/>
                  </a:lnTo>
                  <a:lnTo>
                    <a:pt x="10439" y="22732"/>
                  </a:lnTo>
                  <a:lnTo>
                    <a:pt x="12910" y="14504"/>
                  </a:lnTo>
                  <a:cubicBezTo>
                    <a:pt x="14666" y="8716"/>
                    <a:pt x="12032" y="2862"/>
                    <a:pt x="7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-1426375" y="4923850"/>
              <a:ext cx="268300" cy="178100"/>
            </a:xfrm>
            <a:custGeom>
              <a:avLst/>
              <a:gdLst/>
              <a:ahLst/>
              <a:cxnLst/>
              <a:rect l="l" t="t" r="r" b="b"/>
              <a:pathLst>
                <a:path w="10732" h="7124" extrusionOk="0">
                  <a:moveTo>
                    <a:pt x="4223" y="0"/>
                  </a:moveTo>
                  <a:cubicBezTo>
                    <a:pt x="4136" y="0"/>
                    <a:pt x="4046" y="30"/>
                    <a:pt x="3968" y="99"/>
                  </a:cubicBezTo>
                  <a:lnTo>
                    <a:pt x="196" y="3253"/>
                  </a:lnTo>
                  <a:cubicBezTo>
                    <a:pt x="0" y="3416"/>
                    <a:pt x="0" y="3708"/>
                    <a:pt x="196" y="3871"/>
                  </a:cubicBezTo>
                  <a:lnTo>
                    <a:pt x="3968" y="7025"/>
                  </a:lnTo>
                  <a:cubicBezTo>
                    <a:pt x="4046" y="7094"/>
                    <a:pt x="4136" y="7124"/>
                    <a:pt x="4223" y="7124"/>
                  </a:cubicBezTo>
                  <a:cubicBezTo>
                    <a:pt x="4427" y="7124"/>
                    <a:pt x="4618" y="6960"/>
                    <a:pt x="4618" y="6733"/>
                  </a:cubicBezTo>
                  <a:lnTo>
                    <a:pt x="4618" y="5074"/>
                  </a:lnTo>
                  <a:lnTo>
                    <a:pt x="10309" y="5074"/>
                  </a:lnTo>
                  <a:cubicBezTo>
                    <a:pt x="10537" y="5074"/>
                    <a:pt x="10732" y="4912"/>
                    <a:pt x="10732" y="4651"/>
                  </a:cubicBezTo>
                  <a:lnTo>
                    <a:pt x="10732" y="2440"/>
                  </a:lnTo>
                  <a:cubicBezTo>
                    <a:pt x="10732" y="2212"/>
                    <a:pt x="10537" y="2050"/>
                    <a:pt x="10309" y="2050"/>
                  </a:cubicBezTo>
                  <a:lnTo>
                    <a:pt x="4618" y="2050"/>
                  </a:lnTo>
                  <a:lnTo>
                    <a:pt x="4618" y="391"/>
                  </a:lnTo>
                  <a:cubicBezTo>
                    <a:pt x="4618" y="164"/>
                    <a:pt x="4427" y="0"/>
                    <a:pt x="4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-1055650" y="4638050"/>
              <a:ext cx="268300" cy="178175"/>
            </a:xfrm>
            <a:custGeom>
              <a:avLst/>
              <a:gdLst/>
              <a:ahLst/>
              <a:cxnLst/>
              <a:rect l="l" t="t" r="r" b="b"/>
              <a:pathLst>
                <a:path w="10732" h="7127" extrusionOk="0">
                  <a:moveTo>
                    <a:pt x="6516" y="0"/>
                  </a:moveTo>
                  <a:cubicBezTo>
                    <a:pt x="6310" y="0"/>
                    <a:pt x="6114" y="156"/>
                    <a:pt x="6114" y="409"/>
                  </a:cubicBezTo>
                  <a:lnTo>
                    <a:pt x="6114" y="2035"/>
                  </a:lnTo>
                  <a:lnTo>
                    <a:pt x="423" y="2035"/>
                  </a:lnTo>
                  <a:cubicBezTo>
                    <a:pt x="195" y="2035"/>
                    <a:pt x="0" y="2230"/>
                    <a:pt x="0" y="2458"/>
                  </a:cubicBezTo>
                  <a:lnTo>
                    <a:pt x="0" y="4669"/>
                  </a:lnTo>
                  <a:cubicBezTo>
                    <a:pt x="0" y="4897"/>
                    <a:pt x="195" y="5092"/>
                    <a:pt x="423" y="5092"/>
                  </a:cubicBezTo>
                  <a:lnTo>
                    <a:pt x="6114" y="5092"/>
                  </a:lnTo>
                  <a:lnTo>
                    <a:pt x="6114" y="6718"/>
                  </a:lnTo>
                  <a:cubicBezTo>
                    <a:pt x="6114" y="6971"/>
                    <a:pt x="6310" y="7126"/>
                    <a:pt x="6516" y="7126"/>
                  </a:cubicBezTo>
                  <a:cubicBezTo>
                    <a:pt x="6601" y="7126"/>
                    <a:pt x="6688" y="7100"/>
                    <a:pt x="6764" y="7043"/>
                  </a:cubicBezTo>
                  <a:lnTo>
                    <a:pt x="10537" y="3856"/>
                  </a:lnTo>
                  <a:cubicBezTo>
                    <a:pt x="10732" y="3726"/>
                    <a:pt x="10732" y="3401"/>
                    <a:pt x="10537" y="3271"/>
                  </a:cubicBezTo>
                  <a:lnTo>
                    <a:pt x="6764" y="84"/>
                  </a:lnTo>
                  <a:cubicBezTo>
                    <a:pt x="6688" y="27"/>
                    <a:pt x="6601" y="0"/>
                    <a:pt x="6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-1073550" y="4974375"/>
              <a:ext cx="57750" cy="390150"/>
            </a:xfrm>
            <a:custGeom>
              <a:avLst/>
              <a:gdLst/>
              <a:ahLst/>
              <a:cxnLst/>
              <a:rect l="l" t="t" r="r" b="b"/>
              <a:pathLst>
                <a:path w="2310" h="15606" extrusionOk="0">
                  <a:moveTo>
                    <a:pt x="1631" y="1"/>
                  </a:moveTo>
                  <a:cubicBezTo>
                    <a:pt x="1367" y="1"/>
                    <a:pt x="1120" y="157"/>
                    <a:pt x="1042" y="419"/>
                  </a:cubicBezTo>
                  <a:lnTo>
                    <a:pt x="33" y="3834"/>
                  </a:lnTo>
                  <a:cubicBezTo>
                    <a:pt x="1" y="3899"/>
                    <a:pt x="1" y="3964"/>
                    <a:pt x="1" y="3996"/>
                  </a:cubicBezTo>
                  <a:lnTo>
                    <a:pt x="1" y="15020"/>
                  </a:lnTo>
                  <a:cubicBezTo>
                    <a:pt x="1" y="15346"/>
                    <a:pt x="261" y="15606"/>
                    <a:pt x="619" y="15606"/>
                  </a:cubicBezTo>
                  <a:cubicBezTo>
                    <a:pt x="944" y="15606"/>
                    <a:pt x="1237" y="15346"/>
                    <a:pt x="1237" y="15020"/>
                  </a:cubicBezTo>
                  <a:lnTo>
                    <a:pt x="1237" y="4094"/>
                  </a:lnTo>
                  <a:lnTo>
                    <a:pt x="2212" y="777"/>
                  </a:lnTo>
                  <a:cubicBezTo>
                    <a:pt x="2310" y="452"/>
                    <a:pt x="2147" y="126"/>
                    <a:pt x="1822" y="29"/>
                  </a:cubicBezTo>
                  <a:cubicBezTo>
                    <a:pt x="1759" y="10"/>
                    <a:pt x="1694" y="1"/>
                    <a:pt x="1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-1031275" y="4810775"/>
              <a:ext cx="61000" cy="131825"/>
            </a:xfrm>
            <a:custGeom>
              <a:avLst/>
              <a:gdLst/>
              <a:ahLst/>
              <a:cxnLst/>
              <a:rect l="l" t="t" r="r" b="b"/>
              <a:pathLst>
                <a:path w="2440" h="5273" extrusionOk="0">
                  <a:moveTo>
                    <a:pt x="1793" y="1"/>
                  </a:moveTo>
                  <a:cubicBezTo>
                    <a:pt x="1493" y="1"/>
                    <a:pt x="1233" y="220"/>
                    <a:pt x="1172" y="524"/>
                  </a:cubicBezTo>
                  <a:cubicBezTo>
                    <a:pt x="1074" y="1110"/>
                    <a:pt x="944" y="1662"/>
                    <a:pt x="781" y="2215"/>
                  </a:cubicBezTo>
                  <a:lnTo>
                    <a:pt x="98" y="4492"/>
                  </a:lnTo>
                  <a:cubicBezTo>
                    <a:pt x="1" y="4817"/>
                    <a:pt x="196" y="5142"/>
                    <a:pt x="521" y="5240"/>
                  </a:cubicBezTo>
                  <a:cubicBezTo>
                    <a:pt x="586" y="5272"/>
                    <a:pt x="651" y="5272"/>
                    <a:pt x="684" y="5272"/>
                  </a:cubicBezTo>
                  <a:cubicBezTo>
                    <a:pt x="944" y="5272"/>
                    <a:pt x="1204" y="5110"/>
                    <a:pt x="1269" y="4817"/>
                  </a:cubicBezTo>
                  <a:lnTo>
                    <a:pt x="1952" y="2573"/>
                  </a:lnTo>
                  <a:cubicBezTo>
                    <a:pt x="2147" y="1955"/>
                    <a:pt x="2277" y="1337"/>
                    <a:pt x="2375" y="719"/>
                  </a:cubicBezTo>
                  <a:cubicBezTo>
                    <a:pt x="2440" y="362"/>
                    <a:pt x="2212" y="69"/>
                    <a:pt x="1855" y="4"/>
                  </a:cubicBezTo>
                  <a:cubicBezTo>
                    <a:pt x="1834" y="2"/>
                    <a:pt x="1813" y="1"/>
                    <a:pt x="17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-1652400" y="4451525"/>
              <a:ext cx="382950" cy="914625"/>
            </a:xfrm>
            <a:custGeom>
              <a:avLst/>
              <a:gdLst/>
              <a:ahLst/>
              <a:cxnLst/>
              <a:rect l="l" t="t" r="r" b="b"/>
              <a:pathLst>
                <a:path w="15318" h="36585" extrusionOk="0">
                  <a:moveTo>
                    <a:pt x="14245" y="0"/>
                  </a:moveTo>
                  <a:cubicBezTo>
                    <a:pt x="10797" y="0"/>
                    <a:pt x="7480" y="1464"/>
                    <a:pt x="5139" y="4000"/>
                  </a:cubicBezTo>
                  <a:cubicBezTo>
                    <a:pt x="2798" y="6504"/>
                    <a:pt x="1594" y="9919"/>
                    <a:pt x="1887" y="13366"/>
                  </a:cubicBezTo>
                  <a:lnTo>
                    <a:pt x="2115" y="16520"/>
                  </a:lnTo>
                  <a:cubicBezTo>
                    <a:pt x="2115" y="16553"/>
                    <a:pt x="2115" y="16585"/>
                    <a:pt x="2082" y="16618"/>
                  </a:cubicBezTo>
                  <a:lnTo>
                    <a:pt x="1432" y="17658"/>
                  </a:lnTo>
                  <a:cubicBezTo>
                    <a:pt x="489" y="19187"/>
                    <a:pt x="1" y="20943"/>
                    <a:pt x="1" y="22731"/>
                  </a:cubicBezTo>
                  <a:cubicBezTo>
                    <a:pt x="1" y="23317"/>
                    <a:pt x="456" y="23772"/>
                    <a:pt x="1042" y="23772"/>
                  </a:cubicBezTo>
                  <a:lnTo>
                    <a:pt x="2505" y="23772"/>
                  </a:lnTo>
                  <a:lnTo>
                    <a:pt x="3350" y="28520"/>
                  </a:lnTo>
                  <a:cubicBezTo>
                    <a:pt x="3546" y="29723"/>
                    <a:pt x="4554" y="30601"/>
                    <a:pt x="5789" y="30601"/>
                  </a:cubicBezTo>
                  <a:lnTo>
                    <a:pt x="11090" y="30601"/>
                  </a:lnTo>
                  <a:cubicBezTo>
                    <a:pt x="11610" y="30601"/>
                    <a:pt x="12001" y="31024"/>
                    <a:pt x="12001" y="31544"/>
                  </a:cubicBezTo>
                  <a:lnTo>
                    <a:pt x="12001" y="35999"/>
                  </a:lnTo>
                  <a:cubicBezTo>
                    <a:pt x="12001" y="36325"/>
                    <a:pt x="12293" y="36585"/>
                    <a:pt x="12619" y="36585"/>
                  </a:cubicBezTo>
                  <a:cubicBezTo>
                    <a:pt x="12944" y="36585"/>
                    <a:pt x="13236" y="36325"/>
                    <a:pt x="13236" y="35999"/>
                  </a:cubicBezTo>
                  <a:lnTo>
                    <a:pt x="13236" y="31544"/>
                  </a:lnTo>
                  <a:cubicBezTo>
                    <a:pt x="13236" y="30374"/>
                    <a:pt x="12261" y="29398"/>
                    <a:pt x="11090" y="29398"/>
                  </a:cubicBezTo>
                  <a:lnTo>
                    <a:pt x="5789" y="29398"/>
                  </a:lnTo>
                  <a:cubicBezTo>
                    <a:pt x="5172" y="29365"/>
                    <a:pt x="4651" y="28943"/>
                    <a:pt x="4554" y="28325"/>
                  </a:cubicBezTo>
                  <a:lnTo>
                    <a:pt x="3643" y="23089"/>
                  </a:lnTo>
                  <a:cubicBezTo>
                    <a:pt x="3578" y="22797"/>
                    <a:pt x="3318" y="22569"/>
                    <a:pt x="3025" y="22569"/>
                  </a:cubicBezTo>
                  <a:lnTo>
                    <a:pt x="1204" y="22569"/>
                  </a:lnTo>
                  <a:cubicBezTo>
                    <a:pt x="1237" y="21073"/>
                    <a:pt x="1659" y="19610"/>
                    <a:pt x="2472" y="18309"/>
                  </a:cubicBezTo>
                  <a:lnTo>
                    <a:pt x="3123" y="17268"/>
                  </a:lnTo>
                  <a:cubicBezTo>
                    <a:pt x="3285" y="17008"/>
                    <a:pt x="3350" y="16715"/>
                    <a:pt x="3318" y="16423"/>
                  </a:cubicBezTo>
                  <a:lnTo>
                    <a:pt x="3090" y="13268"/>
                  </a:lnTo>
                  <a:cubicBezTo>
                    <a:pt x="2830" y="10146"/>
                    <a:pt x="3871" y="7122"/>
                    <a:pt x="6017" y="4813"/>
                  </a:cubicBezTo>
                  <a:cubicBezTo>
                    <a:pt x="8163" y="2504"/>
                    <a:pt x="11090" y="1236"/>
                    <a:pt x="14245" y="1236"/>
                  </a:cubicBezTo>
                  <a:lnTo>
                    <a:pt x="14667" y="1236"/>
                  </a:lnTo>
                  <a:cubicBezTo>
                    <a:pt x="14684" y="1238"/>
                    <a:pt x="14700" y="1239"/>
                    <a:pt x="14717" y="1239"/>
                  </a:cubicBezTo>
                  <a:cubicBezTo>
                    <a:pt x="15022" y="1239"/>
                    <a:pt x="15285" y="959"/>
                    <a:pt x="15285" y="651"/>
                  </a:cubicBezTo>
                  <a:cubicBezTo>
                    <a:pt x="15318" y="325"/>
                    <a:pt x="15058" y="33"/>
                    <a:pt x="14700" y="33"/>
                  </a:cubicBezTo>
                  <a:cubicBezTo>
                    <a:pt x="14537" y="33"/>
                    <a:pt x="14375" y="0"/>
                    <a:pt x="14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-1313375" y="4452325"/>
              <a:ext cx="700025" cy="914650"/>
            </a:xfrm>
            <a:custGeom>
              <a:avLst/>
              <a:gdLst/>
              <a:ahLst/>
              <a:cxnLst/>
              <a:rect l="l" t="t" r="r" b="b"/>
              <a:pathLst>
                <a:path w="28001" h="36586" extrusionOk="0">
                  <a:moveTo>
                    <a:pt x="13756" y="1"/>
                  </a:moveTo>
                  <a:cubicBezTo>
                    <a:pt x="11415" y="1"/>
                    <a:pt x="9171" y="586"/>
                    <a:pt x="7220" y="1724"/>
                  </a:cubicBezTo>
                  <a:cubicBezTo>
                    <a:pt x="6212" y="1172"/>
                    <a:pt x="5171" y="716"/>
                    <a:pt x="4033" y="424"/>
                  </a:cubicBezTo>
                  <a:cubicBezTo>
                    <a:pt x="3991" y="415"/>
                    <a:pt x="3949" y="411"/>
                    <a:pt x="3908" y="411"/>
                  </a:cubicBezTo>
                  <a:cubicBezTo>
                    <a:pt x="3628" y="411"/>
                    <a:pt x="3374" y="596"/>
                    <a:pt x="3318" y="879"/>
                  </a:cubicBezTo>
                  <a:cubicBezTo>
                    <a:pt x="3220" y="1204"/>
                    <a:pt x="3415" y="1529"/>
                    <a:pt x="3740" y="1594"/>
                  </a:cubicBezTo>
                  <a:cubicBezTo>
                    <a:pt x="4553" y="1822"/>
                    <a:pt x="5301" y="2115"/>
                    <a:pt x="6049" y="2505"/>
                  </a:cubicBezTo>
                  <a:cubicBezTo>
                    <a:pt x="5009" y="3253"/>
                    <a:pt x="4033" y="4196"/>
                    <a:pt x="3220" y="5302"/>
                  </a:cubicBezTo>
                  <a:cubicBezTo>
                    <a:pt x="749" y="8651"/>
                    <a:pt x="1" y="12879"/>
                    <a:pt x="1204" y="16911"/>
                  </a:cubicBezTo>
                  <a:lnTo>
                    <a:pt x="1724" y="18635"/>
                  </a:lnTo>
                  <a:cubicBezTo>
                    <a:pt x="1805" y="18903"/>
                    <a:pt x="2040" y="19082"/>
                    <a:pt x="2302" y="19082"/>
                  </a:cubicBezTo>
                  <a:cubicBezTo>
                    <a:pt x="2358" y="19082"/>
                    <a:pt x="2415" y="19074"/>
                    <a:pt x="2472" y="19057"/>
                  </a:cubicBezTo>
                  <a:cubicBezTo>
                    <a:pt x="2797" y="18960"/>
                    <a:pt x="2992" y="18602"/>
                    <a:pt x="2895" y="18277"/>
                  </a:cubicBezTo>
                  <a:lnTo>
                    <a:pt x="2375" y="16553"/>
                  </a:lnTo>
                  <a:cubicBezTo>
                    <a:pt x="1269" y="12911"/>
                    <a:pt x="1952" y="9074"/>
                    <a:pt x="4196" y="6017"/>
                  </a:cubicBezTo>
                  <a:cubicBezTo>
                    <a:pt x="5041" y="4879"/>
                    <a:pt x="6082" y="3936"/>
                    <a:pt x="7220" y="3188"/>
                  </a:cubicBezTo>
                  <a:cubicBezTo>
                    <a:pt x="8781" y="4228"/>
                    <a:pt x="10114" y="5659"/>
                    <a:pt x="11057" y="7318"/>
                  </a:cubicBezTo>
                  <a:cubicBezTo>
                    <a:pt x="11187" y="7545"/>
                    <a:pt x="11382" y="7643"/>
                    <a:pt x="11610" y="7643"/>
                  </a:cubicBezTo>
                  <a:cubicBezTo>
                    <a:pt x="11708" y="7643"/>
                    <a:pt x="11805" y="7610"/>
                    <a:pt x="11903" y="7578"/>
                  </a:cubicBezTo>
                  <a:cubicBezTo>
                    <a:pt x="12195" y="7415"/>
                    <a:pt x="12293" y="7025"/>
                    <a:pt x="12130" y="6732"/>
                  </a:cubicBezTo>
                  <a:cubicBezTo>
                    <a:pt x="11187" y="5041"/>
                    <a:pt x="9887" y="3610"/>
                    <a:pt x="8358" y="2505"/>
                  </a:cubicBezTo>
                  <a:cubicBezTo>
                    <a:pt x="10017" y="1659"/>
                    <a:pt x="11838" y="1204"/>
                    <a:pt x="13756" y="1204"/>
                  </a:cubicBezTo>
                  <a:cubicBezTo>
                    <a:pt x="16911" y="1204"/>
                    <a:pt x="19838" y="2505"/>
                    <a:pt x="21984" y="4814"/>
                  </a:cubicBezTo>
                  <a:cubicBezTo>
                    <a:pt x="24098" y="7123"/>
                    <a:pt x="25171" y="10114"/>
                    <a:pt x="24911" y="13269"/>
                  </a:cubicBezTo>
                  <a:lnTo>
                    <a:pt x="24683" y="16423"/>
                  </a:lnTo>
                  <a:cubicBezTo>
                    <a:pt x="24651" y="16716"/>
                    <a:pt x="24716" y="17009"/>
                    <a:pt x="24878" y="17269"/>
                  </a:cubicBezTo>
                  <a:lnTo>
                    <a:pt x="25529" y="18309"/>
                  </a:lnTo>
                  <a:cubicBezTo>
                    <a:pt x="26342" y="19578"/>
                    <a:pt x="26764" y="21041"/>
                    <a:pt x="26797" y="22537"/>
                  </a:cubicBezTo>
                  <a:lnTo>
                    <a:pt x="24976" y="22537"/>
                  </a:lnTo>
                  <a:cubicBezTo>
                    <a:pt x="24683" y="22537"/>
                    <a:pt x="24423" y="22765"/>
                    <a:pt x="24358" y="23057"/>
                  </a:cubicBezTo>
                  <a:lnTo>
                    <a:pt x="23480" y="28325"/>
                  </a:lnTo>
                  <a:cubicBezTo>
                    <a:pt x="23350" y="28911"/>
                    <a:pt x="22829" y="29366"/>
                    <a:pt x="22212" y="29366"/>
                  </a:cubicBezTo>
                  <a:lnTo>
                    <a:pt x="16911" y="29398"/>
                  </a:lnTo>
                  <a:cubicBezTo>
                    <a:pt x="15740" y="29398"/>
                    <a:pt x="14765" y="30342"/>
                    <a:pt x="14765" y="31545"/>
                  </a:cubicBezTo>
                  <a:lnTo>
                    <a:pt x="14765" y="35967"/>
                  </a:lnTo>
                  <a:cubicBezTo>
                    <a:pt x="14765" y="36325"/>
                    <a:pt x="15057" y="36585"/>
                    <a:pt x="15382" y="36585"/>
                  </a:cubicBezTo>
                  <a:cubicBezTo>
                    <a:pt x="15708" y="36585"/>
                    <a:pt x="16000" y="36325"/>
                    <a:pt x="16000" y="35967"/>
                  </a:cubicBezTo>
                  <a:lnTo>
                    <a:pt x="16000" y="31545"/>
                  </a:lnTo>
                  <a:cubicBezTo>
                    <a:pt x="16000" y="31024"/>
                    <a:pt x="16391" y="30602"/>
                    <a:pt x="16911" y="30602"/>
                  </a:cubicBezTo>
                  <a:lnTo>
                    <a:pt x="22212" y="30602"/>
                  </a:lnTo>
                  <a:cubicBezTo>
                    <a:pt x="23447" y="30569"/>
                    <a:pt x="24455" y="29724"/>
                    <a:pt x="24651" y="28520"/>
                  </a:cubicBezTo>
                  <a:lnTo>
                    <a:pt x="25496" y="23773"/>
                  </a:lnTo>
                  <a:lnTo>
                    <a:pt x="26959" y="23773"/>
                  </a:lnTo>
                  <a:cubicBezTo>
                    <a:pt x="27545" y="23773"/>
                    <a:pt x="28000" y="23285"/>
                    <a:pt x="28000" y="22732"/>
                  </a:cubicBezTo>
                  <a:cubicBezTo>
                    <a:pt x="28000" y="20911"/>
                    <a:pt x="27512" y="19155"/>
                    <a:pt x="26569" y="17659"/>
                  </a:cubicBezTo>
                  <a:lnTo>
                    <a:pt x="25919" y="16618"/>
                  </a:lnTo>
                  <a:cubicBezTo>
                    <a:pt x="25886" y="16586"/>
                    <a:pt x="25886" y="16521"/>
                    <a:pt x="25886" y="16488"/>
                  </a:cubicBezTo>
                  <a:lnTo>
                    <a:pt x="26146" y="13334"/>
                  </a:lnTo>
                  <a:cubicBezTo>
                    <a:pt x="26407" y="9919"/>
                    <a:pt x="25203" y="6505"/>
                    <a:pt x="22862" y="3968"/>
                  </a:cubicBezTo>
                  <a:cubicBezTo>
                    <a:pt x="20521" y="1432"/>
                    <a:pt x="17204" y="1"/>
                    <a:pt x="13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-1222325" y="5097025"/>
              <a:ext cx="30125" cy="267500"/>
            </a:xfrm>
            <a:custGeom>
              <a:avLst/>
              <a:gdLst/>
              <a:ahLst/>
              <a:cxnLst/>
              <a:rect l="l" t="t" r="r" b="b"/>
              <a:pathLst>
                <a:path w="1205" h="10700" extrusionOk="0">
                  <a:moveTo>
                    <a:pt x="586" y="1"/>
                  </a:moveTo>
                  <a:cubicBezTo>
                    <a:pt x="261" y="1"/>
                    <a:pt x="1" y="261"/>
                    <a:pt x="1" y="586"/>
                  </a:cubicBezTo>
                  <a:lnTo>
                    <a:pt x="1" y="10114"/>
                  </a:lnTo>
                  <a:cubicBezTo>
                    <a:pt x="1" y="10440"/>
                    <a:pt x="261" y="10700"/>
                    <a:pt x="586" y="10700"/>
                  </a:cubicBezTo>
                  <a:cubicBezTo>
                    <a:pt x="944" y="10700"/>
                    <a:pt x="1204" y="10440"/>
                    <a:pt x="1204" y="10114"/>
                  </a:cubicBezTo>
                  <a:lnTo>
                    <a:pt x="1204" y="586"/>
                  </a:lnTo>
                  <a:cubicBezTo>
                    <a:pt x="1204" y="261"/>
                    <a:pt x="944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-1070300" y="4622675"/>
              <a:ext cx="296775" cy="208525"/>
            </a:xfrm>
            <a:custGeom>
              <a:avLst/>
              <a:gdLst/>
              <a:ahLst/>
              <a:cxnLst/>
              <a:rect l="l" t="t" r="r" b="b"/>
              <a:pathLst>
                <a:path w="11871" h="8341" extrusionOk="0">
                  <a:moveTo>
                    <a:pt x="7318" y="1479"/>
                  </a:moveTo>
                  <a:lnTo>
                    <a:pt x="10537" y="4178"/>
                  </a:lnTo>
                  <a:lnTo>
                    <a:pt x="7318" y="6910"/>
                  </a:lnTo>
                  <a:lnTo>
                    <a:pt x="7318" y="5707"/>
                  </a:lnTo>
                  <a:cubicBezTo>
                    <a:pt x="7318" y="5382"/>
                    <a:pt x="7025" y="5089"/>
                    <a:pt x="6700" y="5089"/>
                  </a:cubicBezTo>
                  <a:lnTo>
                    <a:pt x="1204" y="5089"/>
                  </a:lnTo>
                  <a:lnTo>
                    <a:pt x="1204" y="3268"/>
                  </a:lnTo>
                  <a:lnTo>
                    <a:pt x="6700" y="3268"/>
                  </a:lnTo>
                  <a:cubicBezTo>
                    <a:pt x="7025" y="3268"/>
                    <a:pt x="7318" y="3008"/>
                    <a:pt x="7318" y="2650"/>
                  </a:cubicBezTo>
                  <a:lnTo>
                    <a:pt x="7318" y="1479"/>
                  </a:lnTo>
                  <a:close/>
                  <a:moveTo>
                    <a:pt x="7109" y="0"/>
                  </a:moveTo>
                  <a:cubicBezTo>
                    <a:pt x="6960" y="0"/>
                    <a:pt x="6809" y="37"/>
                    <a:pt x="6668" y="113"/>
                  </a:cubicBezTo>
                  <a:cubicBezTo>
                    <a:pt x="6310" y="276"/>
                    <a:pt x="6082" y="634"/>
                    <a:pt x="6082" y="1024"/>
                  </a:cubicBezTo>
                  <a:lnTo>
                    <a:pt x="6082" y="2032"/>
                  </a:lnTo>
                  <a:lnTo>
                    <a:pt x="1009" y="2032"/>
                  </a:lnTo>
                  <a:cubicBezTo>
                    <a:pt x="456" y="2032"/>
                    <a:pt x="1" y="2520"/>
                    <a:pt x="1" y="3073"/>
                  </a:cubicBezTo>
                  <a:lnTo>
                    <a:pt x="1" y="5284"/>
                  </a:lnTo>
                  <a:cubicBezTo>
                    <a:pt x="1" y="5837"/>
                    <a:pt x="456" y="6325"/>
                    <a:pt x="1009" y="6325"/>
                  </a:cubicBezTo>
                  <a:lnTo>
                    <a:pt x="6082" y="6325"/>
                  </a:lnTo>
                  <a:lnTo>
                    <a:pt x="6082" y="7333"/>
                  </a:lnTo>
                  <a:cubicBezTo>
                    <a:pt x="6082" y="7723"/>
                    <a:pt x="6310" y="8081"/>
                    <a:pt x="6668" y="8243"/>
                  </a:cubicBezTo>
                  <a:cubicBezTo>
                    <a:pt x="6830" y="8308"/>
                    <a:pt x="6960" y="8341"/>
                    <a:pt x="7123" y="8341"/>
                  </a:cubicBezTo>
                  <a:cubicBezTo>
                    <a:pt x="7350" y="8341"/>
                    <a:pt x="7578" y="8276"/>
                    <a:pt x="7741" y="8113"/>
                  </a:cubicBezTo>
                  <a:lnTo>
                    <a:pt x="11513" y="4959"/>
                  </a:lnTo>
                  <a:cubicBezTo>
                    <a:pt x="11741" y="4764"/>
                    <a:pt x="11871" y="4471"/>
                    <a:pt x="11871" y="4178"/>
                  </a:cubicBezTo>
                  <a:cubicBezTo>
                    <a:pt x="11871" y="3886"/>
                    <a:pt x="11741" y="3593"/>
                    <a:pt x="11513" y="3398"/>
                  </a:cubicBezTo>
                  <a:lnTo>
                    <a:pt x="7741" y="244"/>
                  </a:lnTo>
                  <a:cubicBezTo>
                    <a:pt x="7563" y="86"/>
                    <a:pt x="7339" y="0"/>
                    <a:pt x="7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-1440200" y="4908375"/>
              <a:ext cx="297575" cy="209000"/>
            </a:xfrm>
            <a:custGeom>
              <a:avLst/>
              <a:gdLst/>
              <a:ahLst/>
              <a:cxnLst/>
              <a:rect l="l" t="t" r="r" b="b"/>
              <a:pathLst>
                <a:path w="11903" h="8360" extrusionOk="0">
                  <a:moveTo>
                    <a:pt x="4553" y="1466"/>
                  </a:moveTo>
                  <a:lnTo>
                    <a:pt x="4553" y="2669"/>
                  </a:lnTo>
                  <a:cubicBezTo>
                    <a:pt x="4553" y="2994"/>
                    <a:pt x="4846" y="3254"/>
                    <a:pt x="5171" y="3254"/>
                  </a:cubicBezTo>
                  <a:lnTo>
                    <a:pt x="10667" y="3254"/>
                  </a:lnTo>
                  <a:lnTo>
                    <a:pt x="10667" y="5108"/>
                  </a:lnTo>
                  <a:lnTo>
                    <a:pt x="5171" y="5108"/>
                  </a:lnTo>
                  <a:cubicBezTo>
                    <a:pt x="4846" y="5108"/>
                    <a:pt x="4553" y="5368"/>
                    <a:pt x="4553" y="5693"/>
                  </a:cubicBezTo>
                  <a:lnTo>
                    <a:pt x="4553" y="6896"/>
                  </a:lnTo>
                  <a:lnTo>
                    <a:pt x="1334" y="4165"/>
                  </a:lnTo>
                  <a:lnTo>
                    <a:pt x="4553" y="1466"/>
                  </a:lnTo>
                  <a:close/>
                  <a:moveTo>
                    <a:pt x="4752" y="0"/>
                  </a:moveTo>
                  <a:cubicBezTo>
                    <a:pt x="4526" y="0"/>
                    <a:pt x="4305" y="75"/>
                    <a:pt x="4131" y="230"/>
                  </a:cubicBezTo>
                  <a:lnTo>
                    <a:pt x="358" y="3417"/>
                  </a:lnTo>
                  <a:cubicBezTo>
                    <a:pt x="131" y="3579"/>
                    <a:pt x="1" y="3872"/>
                    <a:pt x="1" y="4165"/>
                  </a:cubicBezTo>
                  <a:cubicBezTo>
                    <a:pt x="1" y="4490"/>
                    <a:pt x="131" y="4750"/>
                    <a:pt x="358" y="4945"/>
                  </a:cubicBezTo>
                  <a:lnTo>
                    <a:pt x="4131" y="8132"/>
                  </a:lnTo>
                  <a:cubicBezTo>
                    <a:pt x="4293" y="8262"/>
                    <a:pt x="4521" y="8360"/>
                    <a:pt x="4781" y="8360"/>
                  </a:cubicBezTo>
                  <a:cubicBezTo>
                    <a:pt x="4911" y="8360"/>
                    <a:pt x="5074" y="8327"/>
                    <a:pt x="5204" y="8262"/>
                  </a:cubicBezTo>
                  <a:cubicBezTo>
                    <a:pt x="5561" y="8100"/>
                    <a:pt x="5789" y="7742"/>
                    <a:pt x="5789" y="7352"/>
                  </a:cubicBezTo>
                  <a:lnTo>
                    <a:pt x="5789" y="6311"/>
                  </a:lnTo>
                  <a:lnTo>
                    <a:pt x="10862" y="6311"/>
                  </a:lnTo>
                  <a:cubicBezTo>
                    <a:pt x="11415" y="6311"/>
                    <a:pt x="11870" y="5856"/>
                    <a:pt x="11870" y="5303"/>
                  </a:cubicBezTo>
                  <a:lnTo>
                    <a:pt x="11870" y="3059"/>
                  </a:lnTo>
                  <a:cubicBezTo>
                    <a:pt x="11903" y="2506"/>
                    <a:pt x="11415" y="2051"/>
                    <a:pt x="10862" y="2051"/>
                  </a:cubicBezTo>
                  <a:lnTo>
                    <a:pt x="5789" y="2051"/>
                  </a:lnTo>
                  <a:lnTo>
                    <a:pt x="5789" y="1010"/>
                  </a:lnTo>
                  <a:cubicBezTo>
                    <a:pt x="5789" y="620"/>
                    <a:pt x="5561" y="262"/>
                    <a:pt x="5204" y="100"/>
                  </a:cubicBezTo>
                  <a:cubicBezTo>
                    <a:pt x="5059" y="34"/>
                    <a:pt x="4905" y="0"/>
                    <a:pt x="4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2"/>
          <p:cNvGrpSpPr/>
          <p:nvPr/>
        </p:nvGrpSpPr>
        <p:grpSpPr>
          <a:xfrm>
            <a:off x="2673900" y="1488075"/>
            <a:ext cx="3796200" cy="3083625"/>
            <a:chOff x="2673900" y="1488075"/>
            <a:chExt cx="3796200" cy="3083625"/>
          </a:xfrm>
        </p:grpSpPr>
        <p:sp>
          <p:nvSpPr>
            <p:cNvPr id="724" name="Google Shape;724;p22"/>
            <p:cNvSpPr/>
            <p:nvPr/>
          </p:nvSpPr>
          <p:spPr>
            <a:xfrm>
              <a:off x="3769050" y="2226938"/>
              <a:ext cx="1605900" cy="1605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2673900" y="1488075"/>
              <a:ext cx="941700" cy="941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2673900" y="3630000"/>
              <a:ext cx="941700" cy="941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7" name="Google Shape;727;p22"/>
            <p:cNvSpPr/>
            <p:nvPr/>
          </p:nvSpPr>
          <p:spPr>
            <a:xfrm flipH="1">
              <a:off x="5528400" y="1488075"/>
              <a:ext cx="941700" cy="941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8" name="Google Shape;728;p22"/>
            <p:cNvSpPr/>
            <p:nvPr/>
          </p:nvSpPr>
          <p:spPr>
            <a:xfrm flipH="1">
              <a:off x="5528400" y="3630000"/>
              <a:ext cx="941700" cy="9417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729" name="Google Shape;729;p22"/>
            <p:cNvCxnSpPr>
              <a:stCxn id="724" idx="0"/>
              <a:endCxn id="725" idx="6"/>
            </p:cNvCxnSpPr>
            <p:nvPr/>
          </p:nvCxnSpPr>
          <p:spPr>
            <a:xfrm rot="5400000" flipH="1">
              <a:off x="3959850" y="1614788"/>
              <a:ext cx="267900" cy="956400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22"/>
            <p:cNvCxnSpPr>
              <a:stCxn id="724" idx="0"/>
              <a:endCxn id="727" idx="6"/>
            </p:cNvCxnSpPr>
            <p:nvPr/>
          </p:nvCxnSpPr>
          <p:spPr>
            <a:xfrm rot="-5400000">
              <a:off x="4916250" y="1614788"/>
              <a:ext cx="267900" cy="956400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2"/>
            <p:cNvCxnSpPr>
              <a:stCxn id="724" idx="4"/>
              <a:endCxn id="726" idx="6"/>
            </p:cNvCxnSpPr>
            <p:nvPr/>
          </p:nvCxnSpPr>
          <p:spPr>
            <a:xfrm rot="5400000">
              <a:off x="3959850" y="3488588"/>
              <a:ext cx="267900" cy="956400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2"/>
            <p:cNvCxnSpPr>
              <a:stCxn id="724" idx="4"/>
              <a:endCxn id="728" idx="6"/>
            </p:cNvCxnSpPr>
            <p:nvPr/>
          </p:nvCxnSpPr>
          <p:spPr>
            <a:xfrm rot="-5400000" flipH="1">
              <a:off x="4916250" y="3488588"/>
              <a:ext cx="267900" cy="956400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33" name="Google Shape;733;p22"/>
            <p:cNvSpPr/>
            <p:nvPr/>
          </p:nvSpPr>
          <p:spPr>
            <a:xfrm>
              <a:off x="4248559" y="2435052"/>
              <a:ext cx="659973" cy="794367"/>
            </a:xfrm>
            <a:custGeom>
              <a:avLst/>
              <a:gdLst/>
              <a:ahLst/>
              <a:cxnLst/>
              <a:rect l="l" t="t" r="r" b="b"/>
              <a:pathLst>
                <a:path w="26179" h="31510" extrusionOk="0">
                  <a:moveTo>
                    <a:pt x="9337" y="1"/>
                  </a:moveTo>
                  <a:cubicBezTo>
                    <a:pt x="9325" y="1"/>
                    <a:pt x="9313" y="1"/>
                    <a:pt x="9301" y="3"/>
                  </a:cubicBezTo>
                  <a:cubicBezTo>
                    <a:pt x="8813" y="35"/>
                    <a:pt x="9236" y="1304"/>
                    <a:pt x="9236" y="1304"/>
                  </a:cubicBezTo>
                  <a:cubicBezTo>
                    <a:pt x="8873" y="1275"/>
                    <a:pt x="8524" y="1261"/>
                    <a:pt x="8188" y="1261"/>
                  </a:cubicBezTo>
                  <a:cubicBezTo>
                    <a:pt x="1680" y="1261"/>
                    <a:pt x="356" y="6532"/>
                    <a:pt x="944" y="12068"/>
                  </a:cubicBezTo>
                  <a:cubicBezTo>
                    <a:pt x="1854" y="20783"/>
                    <a:pt x="1" y="23677"/>
                    <a:pt x="2570" y="28588"/>
                  </a:cubicBezTo>
                  <a:cubicBezTo>
                    <a:pt x="3678" y="30722"/>
                    <a:pt x="6174" y="31509"/>
                    <a:pt x="9092" y="31509"/>
                  </a:cubicBezTo>
                  <a:cubicBezTo>
                    <a:pt x="13021" y="31509"/>
                    <a:pt x="17715" y="30081"/>
                    <a:pt x="20813" y="28588"/>
                  </a:cubicBezTo>
                  <a:cubicBezTo>
                    <a:pt x="26179" y="25986"/>
                    <a:pt x="23155" y="20328"/>
                    <a:pt x="21301" y="17466"/>
                  </a:cubicBezTo>
                  <a:cubicBezTo>
                    <a:pt x="19447" y="14637"/>
                    <a:pt x="19545" y="13824"/>
                    <a:pt x="18049" y="7352"/>
                  </a:cubicBezTo>
                  <a:cubicBezTo>
                    <a:pt x="16759" y="1746"/>
                    <a:pt x="12135" y="1359"/>
                    <a:pt x="10884" y="1359"/>
                  </a:cubicBezTo>
                  <a:cubicBezTo>
                    <a:pt x="10683" y="1359"/>
                    <a:pt x="10569" y="1369"/>
                    <a:pt x="10569" y="1369"/>
                  </a:cubicBezTo>
                  <a:cubicBezTo>
                    <a:pt x="10569" y="1369"/>
                    <a:pt x="10927" y="393"/>
                    <a:pt x="10439" y="328"/>
                  </a:cubicBezTo>
                  <a:cubicBezTo>
                    <a:pt x="10418" y="324"/>
                    <a:pt x="10398" y="322"/>
                    <a:pt x="10378" y="322"/>
                  </a:cubicBezTo>
                  <a:cubicBezTo>
                    <a:pt x="9941" y="322"/>
                    <a:pt x="9822" y="1304"/>
                    <a:pt x="9822" y="1304"/>
                  </a:cubicBezTo>
                  <a:cubicBezTo>
                    <a:pt x="9822" y="1304"/>
                    <a:pt x="9822" y="1"/>
                    <a:pt x="9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4522390" y="2886009"/>
              <a:ext cx="130361" cy="145966"/>
            </a:xfrm>
            <a:custGeom>
              <a:avLst/>
              <a:gdLst/>
              <a:ahLst/>
              <a:cxnLst/>
              <a:rect l="l" t="t" r="r" b="b"/>
              <a:pathLst>
                <a:path w="5171" h="5790" extrusionOk="0">
                  <a:moveTo>
                    <a:pt x="3577" y="1"/>
                  </a:moveTo>
                  <a:lnTo>
                    <a:pt x="0" y="911"/>
                  </a:lnTo>
                  <a:lnTo>
                    <a:pt x="943" y="5789"/>
                  </a:lnTo>
                  <a:lnTo>
                    <a:pt x="5171" y="4781"/>
                  </a:lnTo>
                  <a:lnTo>
                    <a:pt x="3577" y="1"/>
                  </a:ln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4522390" y="2886009"/>
              <a:ext cx="107420" cy="78731"/>
            </a:xfrm>
            <a:custGeom>
              <a:avLst/>
              <a:gdLst/>
              <a:ahLst/>
              <a:cxnLst/>
              <a:rect l="l" t="t" r="r" b="b"/>
              <a:pathLst>
                <a:path w="4261" h="3123" extrusionOk="0">
                  <a:moveTo>
                    <a:pt x="3577" y="1"/>
                  </a:moveTo>
                  <a:lnTo>
                    <a:pt x="0" y="911"/>
                  </a:lnTo>
                  <a:lnTo>
                    <a:pt x="423" y="3123"/>
                  </a:lnTo>
                  <a:cubicBezTo>
                    <a:pt x="1496" y="3025"/>
                    <a:pt x="2992" y="2765"/>
                    <a:pt x="4260" y="2082"/>
                  </a:cubicBezTo>
                  <a:lnTo>
                    <a:pt x="3577" y="1"/>
                  </a:ln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4674053" y="2591178"/>
              <a:ext cx="144529" cy="151336"/>
            </a:xfrm>
            <a:custGeom>
              <a:avLst/>
              <a:gdLst/>
              <a:ahLst/>
              <a:cxnLst/>
              <a:rect l="l" t="t" r="r" b="b"/>
              <a:pathLst>
                <a:path w="5733" h="6003" extrusionOk="0">
                  <a:moveTo>
                    <a:pt x="2421" y="1"/>
                  </a:moveTo>
                  <a:cubicBezTo>
                    <a:pt x="1167" y="1"/>
                    <a:pt x="0" y="932"/>
                    <a:pt x="0" y="932"/>
                  </a:cubicBezTo>
                  <a:lnTo>
                    <a:pt x="488" y="5842"/>
                  </a:lnTo>
                  <a:cubicBezTo>
                    <a:pt x="929" y="5952"/>
                    <a:pt x="1340" y="6003"/>
                    <a:pt x="1721" y="6003"/>
                  </a:cubicBezTo>
                  <a:cubicBezTo>
                    <a:pt x="4603" y="6003"/>
                    <a:pt x="5733" y="3101"/>
                    <a:pt x="4325" y="1062"/>
                  </a:cubicBezTo>
                  <a:cubicBezTo>
                    <a:pt x="3774" y="262"/>
                    <a:pt x="3085" y="1"/>
                    <a:pt x="2421" y="1"/>
                  </a:cubicBez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4703574" y="2622035"/>
              <a:ext cx="64790" cy="24605"/>
            </a:xfrm>
            <a:custGeom>
              <a:avLst/>
              <a:gdLst/>
              <a:ahLst/>
              <a:cxnLst/>
              <a:rect l="l" t="t" r="r" b="b"/>
              <a:pathLst>
                <a:path w="2570" h="976" fill="none" extrusionOk="0">
                  <a:moveTo>
                    <a:pt x="0" y="976"/>
                  </a:moveTo>
                  <a:cubicBezTo>
                    <a:pt x="0" y="976"/>
                    <a:pt x="1041" y="0"/>
                    <a:pt x="2569" y="976"/>
                  </a:cubicBezTo>
                </a:path>
              </a:pathLst>
            </a:custGeom>
            <a:solidFill>
              <a:schemeClr val="dk1"/>
            </a:solidFill>
            <a:ln w="13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4733070" y="2635976"/>
              <a:ext cx="13966" cy="44294"/>
            </a:xfrm>
            <a:custGeom>
              <a:avLst/>
              <a:gdLst/>
              <a:ahLst/>
              <a:cxnLst/>
              <a:rect l="l" t="t" r="r" b="b"/>
              <a:pathLst>
                <a:path w="554" h="1757" fill="none" extrusionOk="0">
                  <a:moveTo>
                    <a:pt x="1" y="1756"/>
                  </a:moveTo>
                  <a:cubicBezTo>
                    <a:pt x="1" y="1756"/>
                    <a:pt x="554" y="911"/>
                    <a:pt x="131" y="0"/>
                  </a:cubicBezTo>
                </a:path>
              </a:pathLst>
            </a:custGeom>
            <a:solidFill>
              <a:schemeClr val="dk1"/>
            </a:solidFill>
            <a:ln w="13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4216088" y="2718740"/>
              <a:ext cx="148084" cy="145739"/>
            </a:xfrm>
            <a:custGeom>
              <a:avLst/>
              <a:gdLst/>
              <a:ahLst/>
              <a:cxnLst/>
              <a:rect l="l" t="t" r="r" b="b"/>
              <a:pathLst>
                <a:path w="5874" h="5781" extrusionOk="0">
                  <a:moveTo>
                    <a:pt x="3183" y="0"/>
                  </a:moveTo>
                  <a:cubicBezTo>
                    <a:pt x="2148" y="0"/>
                    <a:pt x="491" y="301"/>
                    <a:pt x="248" y="2180"/>
                  </a:cubicBezTo>
                  <a:cubicBezTo>
                    <a:pt x="1" y="4112"/>
                    <a:pt x="1368" y="5781"/>
                    <a:pt x="3212" y="5781"/>
                  </a:cubicBezTo>
                  <a:cubicBezTo>
                    <a:pt x="4038" y="5781"/>
                    <a:pt x="4959" y="5446"/>
                    <a:pt x="5874" y="4652"/>
                  </a:cubicBezTo>
                  <a:lnTo>
                    <a:pt x="4020" y="67"/>
                  </a:lnTo>
                  <a:cubicBezTo>
                    <a:pt x="4020" y="67"/>
                    <a:pt x="3671" y="0"/>
                    <a:pt x="3183" y="0"/>
                  </a:cubicBez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4248559" y="2753202"/>
              <a:ext cx="57403" cy="39378"/>
            </a:xfrm>
            <a:custGeom>
              <a:avLst/>
              <a:gdLst/>
              <a:ahLst/>
              <a:cxnLst/>
              <a:rect l="l" t="t" r="r" b="b"/>
              <a:pathLst>
                <a:path w="2277" h="1562" fill="none" extrusionOk="0">
                  <a:moveTo>
                    <a:pt x="2277" y="391"/>
                  </a:moveTo>
                  <a:cubicBezTo>
                    <a:pt x="2277" y="391"/>
                    <a:pt x="911" y="0"/>
                    <a:pt x="1" y="1561"/>
                  </a:cubicBezTo>
                </a:path>
              </a:pathLst>
            </a:custGeom>
            <a:solidFill>
              <a:schemeClr val="dk1"/>
            </a:solidFill>
            <a:ln w="13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4272332" y="2767950"/>
              <a:ext cx="22992" cy="38571"/>
            </a:xfrm>
            <a:custGeom>
              <a:avLst/>
              <a:gdLst/>
              <a:ahLst/>
              <a:cxnLst/>
              <a:rect l="l" t="t" r="r" b="b"/>
              <a:pathLst>
                <a:path w="912" h="1530" fill="none" extrusionOk="0">
                  <a:moveTo>
                    <a:pt x="911" y="1529"/>
                  </a:moveTo>
                  <a:cubicBezTo>
                    <a:pt x="911" y="1529"/>
                    <a:pt x="33" y="1041"/>
                    <a:pt x="1" y="1"/>
                  </a:cubicBezTo>
                </a:path>
              </a:pathLst>
            </a:custGeom>
            <a:solidFill>
              <a:schemeClr val="dk1"/>
            </a:solidFill>
            <a:ln w="13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4317432" y="2562186"/>
              <a:ext cx="457486" cy="371495"/>
            </a:xfrm>
            <a:custGeom>
              <a:avLst/>
              <a:gdLst/>
              <a:ahLst/>
              <a:cxnLst/>
              <a:rect l="l" t="t" r="r" b="b"/>
              <a:pathLst>
                <a:path w="18147" h="14736" extrusionOk="0">
                  <a:moveTo>
                    <a:pt x="7837" y="0"/>
                  </a:moveTo>
                  <a:cubicBezTo>
                    <a:pt x="7837" y="33"/>
                    <a:pt x="6472" y="4326"/>
                    <a:pt x="0" y="6277"/>
                  </a:cubicBezTo>
                  <a:cubicBezTo>
                    <a:pt x="0" y="6277"/>
                    <a:pt x="489" y="14736"/>
                    <a:pt x="7159" y="14736"/>
                  </a:cubicBezTo>
                  <a:cubicBezTo>
                    <a:pt x="7990" y="14736"/>
                    <a:pt x="8917" y="14605"/>
                    <a:pt x="9951" y="14309"/>
                  </a:cubicBezTo>
                  <a:cubicBezTo>
                    <a:pt x="18146" y="11968"/>
                    <a:pt x="14146" y="2049"/>
                    <a:pt x="14146" y="2049"/>
                  </a:cubicBezTo>
                  <a:lnTo>
                    <a:pt x="14146" y="2049"/>
                  </a:lnTo>
                  <a:cubicBezTo>
                    <a:pt x="14146" y="2049"/>
                    <a:pt x="14078" y="2052"/>
                    <a:pt x="13954" y="2052"/>
                  </a:cubicBezTo>
                  <a:cubicBezTo>
                    <a:pt x="13112" y="2052"/>
                    <a:pt x="9709" y="1928"/>
                    <a:pt x="7837" y="0"/>
                  </a:cubicBez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4624868" y="2767950"/>
              <a:ext cx="71344" cy="83647"/>
            </a:xfrm>
            <a:custGeom>
              <a:avLst/>
              <a:gdLst/>
              <a:ahLst/>
              <a:cxnLst/>
              <a:rect l="l" t="t" r="r" b="b"/>
              <a:pathLst>
                <a:path w="2830" h="3318" extrusionOk="0">
                  <a:moveTo>
                    <a:pt x="1659" y="1"/>
                  </a:moveTo>
                  <a:cubicBezTo>
                    <a:pt x="748" y="1"/>
                    <a:pt x="0" y="749"/>
                    <a:pt x="0" y="1659"/>
                  </a:cubicBezTo>
                  <a:cubicBezTo>
                    <a:pt x="0" y="2570"/>
                    <a:pt x="748" y="3318"/>
                    <a:pt x="1659" y="3318"/>
                  </a:cubicBezTo>
                  <a:lnTo>
                    <a:pt x="1854" y="3318"/>
                  </a:lnTo>
                  <a:cubicBezTo>
                    <a:pt x="2407" y="2440"/>
                    <a:pt x="2699" y="1464"/>
                    <a:pt x="2829" y="489"/>
                  </a:cubicBezTo>
                  <a:cubicBezTo>
                    <a:pt x="2537" y="196"/>
                    <a:pt x="2114" y="1"/>
                    <a:pt x="1659" y="1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4387920" y="2845849"/>
              <a:ext cx="83647" cy="80369"/>
            </a:xfrm>
            <a:custGeom>
              <a:avLst/>
              <a:gdLst/>
              <a:ahLst/>
              <a:cxnLst/>
              <a:rect l="l" t="t" r="r" b="b"/>
              <a:pathLst>
                <a:path w="3318" h="3188" extrusionOk="0">
                  <a:moveTo>
                    <a:pt x="1659" y="0"/>
                  </a:moveTo>
                  <a:cubicBezTo>
                    <a:pt x="749" y="0"/>
                    <a:pt x="1" y="748"/>
                    <a:pt x="1" y="1659"/>
                  </a:cubicBezTo>
                  <a:cubicBezTo>
                    <a:pt x="1" y="1691"/>
                    <a:pt x="1" y="1724"/>
                    <a:pt x="1" y="1789"/>
                  </a:cubicBezTo>
                  <a:cubicBezTo>
                    <a:pt x="619" y="2374"/>
                    <a:pt x="1367" y="2862"/>
                    <a:pt x="2310" y="3187"/>
                  </a:cubicBezTo>
                  <a:cubicBezTo>
                    <a:pt x="2895" y="2927"/>
                    <a:pt x="3318" y="2342"/>
                    <a:pt x="3318" y="1659"/>
                  </a:cubicBezTo>
                  <a:cubicBezTo>
                    <a:pt x="3318" y="748"/>
                    <a:pt x="2570" y="0"/>
                    <a:pt x="1659" y="0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4411718" y="2713497"/>
              <a:ext cx="20521" cy="29067"/>
            </a:xfrm>
            <a:custGeom>
              <a:avLst/>
              <a:gdLst/>
              <a:ahLst/>
              <a:cxnLst/>
              <a:rect l="l" t="t" r="r" b="b"/>
              <a:pathLst>
                <a:path w="814" h="1153" extrusionOk="0">
                  <a:moveTo>
                    <a:pt x="302" y="0"/>
                  </a:moveTo>
                  <a:cubicBezTo>
                    <a:pt x="276" y="0"/>
                    <a:pt x="251" y="5"/>
                    <a:pt x="228" y="15"/>
                  </a:cubicBezTo>
                  <a:cubicBezTo>
                    <a:pt x="33" y="80"/>
                    <a:pt x="0" y="372"/>
                    <a:pt x="130" y="697"/>
                  </a:cubicBezTo>
                  <a:cubicBezTo>
                    <a:pt x="228" y="958"/>
                    <a:pt x="390" y="1153"/>
                    <a:pt x="553" y="1153"/>
                  </a:cubicBezTo>
                  <a:cubicBezTo>
                    <a:pt x="585" y="1153"/>
                    <a:pt x="618" y="1120"/>
                    <a:pt x="650" y="1120"/>
                  </a:cubicBezTo>
                  <a:cubicBezTo>
                    <a:pt x="715" y="1088"/>
                    <a:pt x="813" y="1023"/>
                    <a:pt x="813" y="828"/>
                  </a:cubicBezTo>
                  <a:cubicBezTo>
                    <a:pt x="813" y="730"/>
                    <a:pt x="780" y="600"/>
                    <a:pt x="748" y="437"/>
                  </a:cubicBezTo>
                  <a:cubicBezTo>
                    <a:pt x="637" y="160"/>
                    <a:pt x="455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4582238" y="2659295"/>
              <a:ext cx="21328" cy="29168"/>
            </a:xfrm>
            <a:custGeom>
              <a:avLst/>
              <a:gdLst/>
              <a:ahLst/>
              <a:cxnLst/>
              <a:rect l="l" t="t" r="r" b="b"/>
              <a:pathLst>
                <a:path w="846" h="1157" extrusionOk="0">
                  <a:moveTo>
                    <a:pt x="345" y="0"/>
                  </a:moveTo>
                  <a:cubicBezTo>
                    <a:pt x="311" y="0"/>
                    <a:pt x="282" y="7"/>
                    <a:pt x="260" y="18"/>
                  </a:cubicBezTo>
                  <a:cubicBezTo>
                    <a:pt x="98" y="51"/>
                    <a:pt x="0" y="343"/>
                    <a:pt x="98" y="669"/>
                  </a:cubicBezTo>
                  <a:cubicBezTo>
                    <a:pt x="163" y="799"/>
                    <a:pt x="195" y="929"/>
                    <a:pt x="293" y="1026"/>
                  </a:cubicBezTo>
                  <a:cubicBezTo>
                    <a:pt x="390" y="1124"/>
                    <a:pt x="455" y="1156"/>
                    <a:pt x="520" y="1156"/>
                  </a:cubicBezTo>
                  <a:lnTo>
                    <a:pt x="585" y="1156"/>
                  </a:lnTo>
                  <a:cubicBezTo>
                    <a:pt x="781" y="1091"/>
                    <a:pt x="846" y="799"/>
                    <a:pt x="748" y="474"/>
                  </a:cubicBezTo>
                  <a:cubicBezTo>
                    <a:pt x="716" y="343"/>
                    <a:pt x="650" y="213"/>
                    <a:pt x="585" y="116"/>
                  </a:cubicBezTo>
                  <a:cubicBezTo>
                    <a:pt x="499" y="29"/>
                    <a:pt x="412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4487953" y="2695825"/>
              <a:ext cx="18050" cy="41823"/>
            </a:xfrm>
            <a:custGeom>
              <a:avLst/>
              <a:gdLst/>
              <a:ahLst/>
              <a:cxnLst/>
              <a:rect l="l" t="t" r="r" b="b"/>
              <a:pathLst>
                <a:path w="716" h="1659" fill="none" extrusionOk="0">
                  <a:moveTo>
                    <a:pt x="195" y="0"/>
                  </a:moveTo>
                  <a:cubicBezTo>
                    <a:pt x="195" y="0"/>
                    <a:pt x="391" y="585"/>
                    <a:pt x="195" y="1008"/>
                  </a:cubicBezTo>
                  <a:cubicBezTo>
                    <a:pt x="0" y="1431"/>
                    <a:pt x="391" y="1659"/>
                    <a:pt x="716" y="1398"/>
                  </a:cubicBezTo>
                </a:path>
              </a:pathLst>
            </a:custGeom>
            <a:solidFill>
              <a:schemeClr val="dk1"/>
            </a:solidFill>
            <a:ln w="13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4400222" y="2739261"/>
              <a:ext cx="52512" cy="42655"/>
            </a:xfrm>
            <a:custGeom>
              <a:avLst/>
              <a:gdLst/>
              <a:ahLst/>
              <a:cxnLst/>
              <a:rect l="l" t="t" r="r" b="b"/>
              <a:pathLst>
                <a:path w="2083" h="1692" fill="none" extrusionOk="0">
                  <a:moveTo>
                    <a:pt x="1" y="586"/>
                  </a:moveTo>
                  <a:cubicBezTo>
                    <a:pt x="1" y="586"/>
                    <a:pt x="1919" y="1692"/>
                    <a:pt x="2082" y="1"/>
                  </a:cubicBezTo>
                </a:path>
              </a:pathLst>
            </a:custGeom>
            <a:solidFill>
              <a:schemeClr val="dk1"/>
            </a:solidFill>
            <a:ln w="13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4576490" y="2685161"/>
              <a:ext cx="53319" cy="41017"/>
            </a:xfrm>
            <a:custGeom>
              <a:avLst/>
              <a:gdLst/>
              <a:ahLst/>
              <a:cxnLst/>
              <a:rect l="l" t="t" r="r" b="b"/>
              <a:pathLst>
                <a:path w="2115" h="1627" fill="none" extrusionOk="0">
                  <a:moveTo>
                    <a:pt x="0" y="651"/>
                  </a:moveTo>
                  <a:cubicBezTo>
                    <a:pt x="0" y="651"/>
                    <a:pt x="1269" y="1626"/>
                    <a:pt x="2114" y="0"/>
                  </a:cubicBezTo>
                </a:path>
              </a:pathLst>
            </a:custGeom>
            <a:solidFill>
              <a:schemeClr val="dk1"/>
            </a:solidFill>
            <a:ln w="13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4493676" y="2758118"/>
              <a:ext cx="82840" cy="28714"/>
            </a:xfrm>
            <a:custGeom>
              <a:avLst/>
              <a:gdLst/>
              <a:ahLst/>
              <a:cxnLst/>
              <a:rect l="l" t="t" r="r" b="b"/>
              <a:pathLst>
                <a:path w="3286" h="1139" fill="none" extrusionOk="0">
                  <a:moveTo>
                    <a:pt x="1" y="1139"/>
                  </a:moveTo>
                  <a:cubicBezTo>
                    <a:pt x="1" y="1139"/>
                    <a:pt x="1725" y="1139"/>
                    <a:pt x="3285" y="1"/>
                  </a:cubicBezTo>
                </a:path>
              </a:pathLst>
            </a:custGeom>
            <a:solidFill>
              <a:schemeClr val="dk1"/>
            </a:solidFill>
            <a:ln w="13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4627314" y="2677774"/>
              <a:ext cx="22992" cy="41017"/>
            </a:xfrm>
            <a:custGeom>
              <a:avLst/>
              <a:gdLst/>
              <a:ahLst/>
              <a:cxnLst/>
              <a:rect l="l" t="t" r="r" b="b"/>
              <a:pathLst>
                <a:path w="912" h="1627" fill="none" extrusionOk="0">
                  <a:moveTo>
                    <a:pt x="1" y="1627"/>
                  </a:moveTo>
                  <a:cubicBezTo>
                    <a:pt x="1" y="1627"/>
                    <a:pt x="781" y="1139"/>
                    <a:pt x="911" y="1"/>
                  </a:cubicBezTo>
                </a:path>
              </a:pathLst>
            </a:custGeom>
            <a:solidFill>
              <a:schemeClr val="dk1"/>
            </a:solidFill>
            <a:ln w="13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4374004" y="2761396"/>
              <a:ext cx="44294" cy="17244"/>
            </a:xfrm>
            <a:custGeom>
              <a:avLst/>
              <a:gdLst/>
              <a:ahLst/>
              <a:cxnLst/>
              <a:rect l="l" t="t" r="r" b="b"/>
              <a:pathLst>
                <a:path w="1757" h="684" fill="none" extrusionOk="0">
                  <a:moveTo>
                    <a:pt x="0" y="1"/>
                  </a:moveTo>
                  <a:cubicBezTo>
                    <a:pt x="0" y="1"/>
                    <a:pt x="651" y="554"/>
                    <a:pt x="1756" y="684"/>
                  </a:cubicBezTo>
                </a:path>
              </a:pathLst>
            </a:custGeom>
            <a:solidFill>
              <a:schemeClr val="dk1"/>
            </a:solidFill>
            <a:ln w="13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4233811" y="3089327"/>
              <a:ext cx="196764" cy="551191"/>
            </a:xfrm>
            <a:custGeom>
              <a:avLst/>
              <a:gdLst/>
              <a:ahLst/>
              <a:cxnLst/>
              <a:rect l="l" t="t" r="r" b="b"/>
              <a:pathLst>
                <a:path w="7805" h="21864" extrusionOk="0">
                  <a:moveTo>
                    <a:pt x="6114" y="1"/>
                  </a:moveTo>
                  <a:cubicBezTo>
                    <a:pt x="3350" y="2407"/>
                    <a:pt x="1203" y="6082"/>
                    <a:pt x="0" y="11577"/>
                  </a:cubicBezTo>
                  <a:lnTo>
                    <a:pt x="163" y="21854"/>
                  </a:lnTo>
                  <a:cubicBezTo>
                    <a:pt x="264" y="21860"/>
                    <a:pt x="363" y="21864"/>
                    <a:pt x="461" y="21864"/>
                  </a:cubicBezTo>
                  <a:cubicBezTo>
                    <a:pt x="6032" y="21864"/>
                    <a:pt x="7382" y="11155"/>
                    <a:pt x="7382" y="11155"/>
                  </a:cubicBezTo>
                  <a:lnTo>
                    <a:pt x="7805" y="5789"/>
                  </a:lnTo>
                  <a:lnTo>
                    <a:pt x="6114" y="1"/>
                  </a:ln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4401861" y="2981429"/>
              <a:ext cx="446822" cy="213680"/>
            </a:xfrm>
            <a:custGeom>
              <a:avLst/>
              <a:gdLst/>
              <a:ahLst/>
              <a:cxnLst/>
              <a:rect l="l" t="t" r="r" b="b"/>
              <a:pathLst>
                <a:path w="17724" h="8476" extrusionOk="0">
                  <a:moveTo>
                    <a:pt x="11657" y="1"/>
                  </a:moveTo>
                  <a:cubicBezTo>
                    <a:pt x="10478" y="1"/>
                    <a:pt x="9267" y="113"/>
                    <a:pt x="8033" y="346"/>
                  </a:cubicBezTo>
                  <a:cubicBezTo>
                    <a:pt x="5074" y="931"/>
                    <a:pt x="2342" y="1972"/>
                    <a:pt x="1" y="3825"/>
                  </a:cubicBezTo>
                  <a:lnTo>
                    <a:pt x="66" y="3988"/>
                  </a:lnTo>
                  <a:lnTo>
                    <a:pt x="66" y="5321"/>
                  </a:lnTo>
                  <a:lnTo>
                    <a:pt x="879" y="8476"/>
                  </a:lnTo>
                  <a:lnTo>
                    <a:pt x="17724" y="5451"/>
                  </a:lnTo>
                  <a:lnTo>
                    <a:pt x="16293" y="606"/>
                  </a:lnTo>
                  <a:cubicBezTo>
                    <a:pt x="14826" y="211"/>
                    <a:pt x="13272" y="1"/>
                    <a:pt x="11657" y="1"/>
                  </a:cubicBez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4387920" y="2996681"/>
              <a:ext cx="555881" cy="656695"/>
            </a:xfrm>
            <a:custGeom>
              <a:avLst/>
              <a:gdLst/>
              <a:ahLst/>
              <a:cxnLst/>
              <a:rect l="l" t="t" r="r" b="b"/>
              <a:pathLst>
                <a:path w="22050" h="26049" extrusionOk="0">
                  <a:moveTo>
                    <a:pt x="16846" y="1"/>
                  </a:moveTo>
                  <a:lnTo>
                    <a:pt x="16911" y="4098"/>
                  </a:lnTo>
                  <a:cubicBezTo>
                    <a:pt x="8521" y="4684"/>
                    <a:pt x="1692" y="6700"/>
                    <a:pt x="1692" y="6700"/>
                  </a:cubicBezTo>
                  <a:cubicBezTo>
                    <a:pt x="1432" y="5106"/>
                    <a:pt x="781" y="3871"/>
                    <a:pt x="586" y="3188"/>
                  </a:cubicBezTo>
                  <a:cubicBezTo>
                    <a:pt x="359" y="3350"/>
                    <a:pt x="164" y="3513"/>
                    <a:pt x="1" y="3676"/>
                  </a:cubicBezTo>
                  <a:cubicBezTo>
                    <a:pt x="1" y="3676"/>
                    <a:pt x="879" y="6862"/>
                    <a:pt x="1204" y="13106"/>
                  </a:cubicBezTo>
                  <a:cubicBezTo>
                    <a:pt x="1497" y="19317"/>
                    <a:pt x="1009" y="26049"/>
                    <a:pt x="1009" y="26049"/>
                  </a:cubicBezTo>
                  <a:lnTo>
                    <a:pt x="22049" y="24943"/>
                  </a:lnTo>
                  <a:lnTo>
                    <a:pt x="20683" y="8131"/>
                  </a:lnTo>
                  <a:lnTo>
                    <a:pt x="17497" y="196"/>
                  </a:lnTo>
                  <a:cubicBezTo>
                    <a:pt x="17301" y="131"/>
                    <a:pt x="17074" y="66"/>
                    <a:pt x="16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4546163" y="3298394"/>
              <a:ext cx="231201" cy="138554"/>
            </a:xfrm>
            <a:custGeom>
              <a:avLst/>
              <a:gdLst/>
              <a:ahLst/>
              <a:cxnLst/>
              <a:rect l="l" t="t" r="r" b="b"/>
              <a:pathLst>
                <a:path w="9171" h="5496" fill="none" extrusionOk="0">
                  <a:moveTo>
                    <a:pt x="0" y="1431"/>
                  </a:moveTo>
                  <a:cubicBezTo>
                    <a:pt x="0" y="1431"/>
                    <a:pt x="4065" y="0"/>
                    <a:pt x="9171" y="260"/>
                  </a:cubicBezTo>
                  <a:lnTo>
                    <a:pt x="2927" y="5496"/>
                  </a:lnTo>
                </a:path>
              </a:pathLst>
            </a:custGeom>
            <a:noFill/>
            <a:ln w="13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2"/>
            <p:cNvSpPr/>
            <p:nvPr/>
          </p:nvSpPr>
          <p:spPr>
            <a:xfrm>
              <a:off x="4526474" y="3001597"/>
              <a:ext cx="600149" cy="676536"/>
            </a:xfrm>
            <a:custGeom>
              <a:avLst/>
              <a:gdLst/>
              <a:ahLst/>
              <a:cxnLst/>
              <a:rect l="l" t="t" r="r" b="b"/>
              <a:pathLst>
                <a:path w="23806" h="26836" extrusionOk="0">
                  <a:moveTo>
                    <a:pt x="12033" y="1"/>
                  </a:moveTo>
                  <a:lnTo>
                    <a:pt x="13236" y="7448"/>
                  </a:lnTo>
                  <a:cubicBezTo>
                    <a:pt x="13236" y="7448"/>
                    <a:pt x="16456" y="17334"/>
                    <a:pt x="14700" y="19968"/>
                  </a:cubicBezTo>
                  <a:cubicBezTo>
                    <a:pt x="13995" y="21018"/>
                    <a:pt x="12807" y="21372"/>
                    <a:pt x="11372" y="21372"/>
                  </a:cubicBezTo>
                  <a:cubicBezTo>
                    <a:pt x="9161" y="21372"/>
                    <a:pt x="6362" y="20532"/>
                    <a:pt x="3838" y="20098"/>
                  </a:cubicBezTo>
                  <a:cubicBezTo>
                    <a:pt x="2901" y="19949"/>
                    <a:pt x="2076" y="19884"/>
                    <a:pt x="1325" y="19884"/>
                  </a:cubicBezTo>
                  <a:cubicBezTo>
                    <a:pt x="930" y="19884"/>
                    <a:pt x="555" y="19902"/>
                    <a:pt x="196" y="19935"/>
                  </a:cubicBezTo>
                  <a:lnTo>
                    <a:pt x="1" y="22017"/>
                  </a:lnTo>
                  <a:lnTo>
                    <a:pt x="1692" y="24098"/>
                  </a:lnTo>
                  <a:cubicBezTo>
                    <a:pt x="1692" y="24098"/>
                    <a:pt x="7596" y="26836"/>
                    <a:pt x="13372" y="26836"/>
                  </a:cubicBezTo>
                  <a:cubicBezTo>
                    <a:pt x="16019" y="26836"/>
                    <a:pt x="18638" y="26261"/>
                    <a:pt x="20651" y="24586"/>
                  </a:cubicBezTo>
                  <a:cubicBezTo>
                    <a:pt x="23122" y="22504"/>
                    <a:pt x="23805" y="14635"/>
                    <a:pt x="21073" y="8521"/>
                  </a:cubicBezTo>
                  <a:cubicBezTo>
                    <a:pt x="19415" y="4814"/>
                    <a:pt x="16521" y="1432"/>
                    <a:pt x="12033" y="1"/>
                  </a:cubicBez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2"/>
            <p:cNvSpPr/>
            <p:nvPr/>
          </p:nvSpPr>
          <p:spPr>
            <a:xfrm>
              <a:off x="4568297" y="3572578"/>
              <a:ext cx="436990" cy="105731"/>
            </a:xfrm>
            <a:custGeom>
              <a:avLst/>
              <a:gdLst/>
              <a:ahLst/>
              <a:cxnLst/>
              <a:rect l="l" t="t" r="r" b="b"/>
              <a:pathLst>
                <a:path w="17334" h="4194" extrusionOk="0">
                  <a:moveTo>
                    <a:pt x="11824" y="0"/>
                  </a:moveTo>
                  <a:cubicBezTo>
                    <a:pt x="10795" y="0"/>
                    <a:pt x="9819" y="176"/>
                    <a:pt x="8911" y="213"/>
                  </a:cubicBezTo>
                  <a:cubicBezTo>
                    <a:pt x="6439" y="311"/>
                    <a:pt x="0" y="1449"/>
                    <a:pt x="0" y="1449"/>
                  </a:cubicBezTo>
                  <a:cubicBezTo>
                    <a:pt x="0" y="1449"/>
                    <a:pt x="5922" y="4193"/>
                    <a:pt x="11699" y="4193"/>
                  </a:cubicBezTo>
                  <a:cubicBezTo>
                    <a:pt x="13675" y="4193"/>
                    <a:pt x="15634" y="3872"/>
                    <a:pt x="17333" y="3010"/>
                  </a:cubicBezTo>
                  <a:cubicBezTo>
                    <a:pt x="17301" y="2912"/>
                    <a:pt x="17236" y="2782"/>
                    <a:pt x="17171" y="2685"/>
                  </a:cubicBezTo>
                  <a:cubicBezTo>
                    <a:pt x="15284" y="457"/>
                    <a:pt x="13484" y="0"/>
                    <a:pt x="11824" y="0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2"/>
            <p:cNvSpPr/>
            <p:nvPr/>
          </p:nvSpPr>
          <p:spPr>
            <a:xfrm>
              <a:off x="4597793" y="3604998"/>
              <a:ext cx="282881" cy="227117"/>
            </a:xfrm>
            <a:custGeom>
              <a:avLst/>
              <a:gdLst/>
              <a:ahLst/>
              <a:cxnLst/>
              <a:rect l="l" t="t" r="r" b="b"/>
              <a:pathLst>
                <a:path w="11221" h="9009" extrusionOk="0">
                  <a:moveTo>
                    <a:pt x="10895" y="0"/>
                  </a:moveTo>
                  <a:cubicBezTo>
                    <a:pt x="10895" y="0"/>
                    <a:pt x="3558" y="199"/>
                    <a:pt x="993" y="199"/>
                  </a:cubicBezTo>
                  <a:cubicBezTo>
                    <a:pt x="810" y="199"/>
                    <a:pt x="651" y="198"/>
                    <a:pt x="521" y="195"/>
                  </a:cubicBezTo>
                  <a:lnTo>
                    <a:pt x="1" y="5594"/>
                  </a:lnTo>
                  <a:lnTo>
                    <a:pt x="1269" y="9008"/>
                  </a:lnTo>
                  <a:cubicBezTo>
                    <a:pt x="1790" y="8976"/>
                    <a:pt x="2277" y="8943"/>
                    <a:pt x="2798" y="8878"/>
                  </a:cubicBezTo>
                  <a:lnTo>
                    <a:pt x="11220" y="6277"/>
                  </a:lnTo>
                  <a:lnTo>
                    <a:pt x="10895" y="0"/>
                  </a:ln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2"/>
            <p:cNvSpPr/>
            <p:nvPr/>
          </p:nvSpPr>
          <p:spPr>
            <a:xfrm>
              <a:off x="4546163" y="3609536"/>
              <a:ext cx="88563" cy="225024"/>
            </a:xfrm>
            <a:custGeom>
              <a:avLst/>
              <a:gdLst/>
              <a:ahLst/>
              <a:cxnLst/>
              <a:rect l="l" t="t" r="r" b="b"/>
              <a:pathLst>
                <a:path w="3513" h="8926" extrusionOk="0">
                  <a:moveTo>
                    <a:pt x="1360" y="1"/>
                  </a:moveTo>
                  <a:cubicBezTo>
                    <a:pt x="979" y="1"/>
                    <a:pt x="521" y="5"/>
                    <a:pt x="0" y="15"/>
                  </a:cubicBezTo>
                  <a:cubicBezTo>
                    <a:pt x="456" y="1349"/>
                    <a:pt x="1464" y="4828"/>
                    <a:pt x="1399" y="8926"/>
                  </a:cubicBezTo>
                  <a:cubicBezTo>
                    <a:pt x="2081" y="8926"/>
                    <a:pt x="2764" y="8893"/>
                    <a:pt x="3415" y="8828"/>
                  </a:cubicBezTo>
                  <a:cubicBezTo>
                    <a:pt x="3512" y="7332"/>
                    <a:pt x="3480" y="4210"/>
                    <a:pt x="2569" y="15"/>
                  </a:cubicBezTo>
                  <a:cubicBezTo>
                    <a:pt x="2569" y="15"/>
                    <a:pt x="2121" y="1"/>
                    <a:pt x="1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4119030" y="3609914"/>
              <a:ext cx="485368" cy="224646"/>
            </a:xfrm>
            <a:custGeom>
              <a:avLst/>
              <a:gdLst/>
              <a:ahLst/>
              <a:cxnLst/>
              <a:rect l="l" t="t" r="r" b="b"/>
              <a:pathLst>
                <a:path w="19253" h="8911" extrusionOk="0">
                  <a:moveTo>
                    <a:pt x="16943" y="0"/>
                  </a:moveTo>
                  <a:cubicBezTo>
                    <a:pt x="12488" y="33"/>
                    <a:pt x="3610" y="456"/>
                    <a:pt x="326" y="3090"/>
                  </a:cubicBezTo>
                  <a:cubicBezTo>
                    <a:pt x="196" y="3155"/>
                    <a:pt x="98" y="3252"/>
                    <a:pt x="1" y="3350"/>
                  </a:cubicBezTo>
                  <a:cubicBezTo>
                    <a:pt x="5106" y="6862"/>
                    <a:pt x="11317" y="8911"/>
                    <a:pt x="17984" y="8911"/>
                  </a:cubicBezTo>
                  <a:lnTo>
                    <a:pt x="18569" y="8911"/>
                  </a:lnTo>
                  <a:lnTo>
                    <a:pt x="19252" y="4943"/>
                  </a:lnTo>
                  <a:lnTo>
                    <a:pt x="169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2"/>
            <p:cNvSpPr/>
            <p:nvPr/>
          </p:nvSpPr>
          <p:spPr>
            <a:xfrm>
              <a:off x="4845935" y="3593174"/>
              <a:ext cx="177378" cy="180730"/>
            </a:xfrm>
            <a:custGeom>
              <a:avLst/>
              <a:gdLst/>
              <a:ahLst/>
              <a:cxnLst/>
              <a:rect l="l" t="t" r="r" b="b"/>
              <a:pathLst>
                <a:path w="7036" h="7169" extrusionOk="0">
                  <a:moveTo>
                    <a:pt x="1282" y="0"/>
                  </a:moveTo>
                  <a:cubicBezTo>
                    <a:pt x="369" y="0"/>
                    <a:pt x="1" y="435"/>
                    <a:pt x="142" y="1022"/>
                  </a:cubicBezTo>
                  <a:cubicBezTo>
                    <a:pt x="532" y="2941"/>
                    <a:pt x="239" y="6681"/>
                    <a:pt x="1117" y="7103"/>
                  </a:cubicBezTo>
                  <a:cubicBezTo>
                    <a:pt x="1150" y="7136"/>
                    <a:pt x="1215" y="7168"/>
                    <a:pt x="1247" y="7168"/>
                  </a:cubicBezTo>
                  <a:cubicBezTo>
                    <a:pt x="3296" y="6355"/>
                    <a:pt x="5247" y="5315"/>
                    <a:pt x="7036" y="4079"/>
                  </a:cubicBezTo>
                  <a:cubicBezTo>
                    <a:pt x="6418" y="3299"/>
                    <a:pt x="5832" y="2583"/>
                    <a:pt x="5410" y="2128"/>
                  </a:cubicBezTo>
                  <a:cubicBezTo>
                    <a:pt x="4402" y="1055"/>
                    <a:pt x="3816" y="567"/>
                    <a:pt x="2580" y="209"/>
                  </a:cubicBezTo>
                  <a:cubicBezTo>
                    <a:pt x="2066" y="65"/>
                    <a:pt x="1634" y="0"/>
                    <a:pt x="1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2"/>
            <p:cNvSpPr/>
            <p:nvPr/>
          </p:nvSpPr>
          <p:spPr>
            <a:xfrm>
              <a:off x="4328096" y="3504158"/>
              <a:ext cx="241033" cy="191873"/>
            </a:xfrm>
            <a:custGeom>
              <a:avLst/>
              <a:gdLst/>
              <a:ahLst/>
              <a:cxnLst/>
              <a:rect l="l" t="t" r="r" b="b"/>
              <a:pathLst>
                <a:path w="9561" h="7611" extrusionOk="0">
                  <a:moveTo>
                    <a:pt x="8065" y="0"/>
                  </a:moveTo>
                  <a:cubicBezTo>
                    <a:pt x="6179" y="228"/>
                    <a:pt x="4878" y="976"/>
                    <a:pt x="3610" y="1854"/>
                  </a:cubicBezTo>
                  <a:cubicBezTo>
                    <a:pt x="1398" y="3415"/>
                    <a:pt x="0" y="6797"/>
                    <a:pt x="618" y="7285"/>
                  </a:cubicBezTo>
                  <a:cubicBezTo>
                    <a:pt x="658" y="7318"/>
                    <a:pt x="703" y="7334"/>
                    <a:pt x="752" y="7334"/>
                  </a:cubicBezTo>
                  <a:cubicBezTo>
                    <a:pt x="1414" y="7334"/>
                    <a:pt x="2797" y="4456"/>
                    <a:pt x="2797" y="4456"/>
                  </a:cubicBezTo>
                  <a:lnTo>
                    <a:pt x="2797" y="4456"/>
                  </a:lnTo>
                  <a:cubicBezTo>
                    <a:pt x="2797" y="4456"/>
                    <a:pt x="1984" y="7545"/>
                    <a:pt x="2667" y="7610"/>
                  </a:cubicBezTo>
                  <a:cubicBezTo>
                    <a:pt x="2670" y="7610"/>
                    <a:pt x="2673" y="7610"/>
                    <a:pt x="2677" y="7610"/>
                  </a:cubicBezTo>
                  <a:cubicBezTo>
                    <a:pt x="3360" y="7610"/>
                    <a:pt x="4390" y="4326"/>
                    <a:pt x="4390" y="4326"/>
                  </a:cubicBezTo>
                  <a:lnTo>
                    <a:pt x="4390" y="4326"/>
                  </a:lnTo>
                  <a:cubicBezTo>
                    <a:pt x="4260" y="5301"/>
                    <a:pt x="3772" y="7122"/>
                    <a:pt x="4358" y="7317"/>
                  </a:cubicBezTo>
                  <a:cubicBezTo>
                    <a:pt x="4376" y="7323"/>
                    <a:pt x="4394" y="7326"/>
                    <a:pt x="4412" y="7326"/>
                  </a:cubicBezTo>
                  <a:cubicBezTo>
                    <a:pt x="5030" y="7326"/>
                    <a:pt x="5918" y="4261"/>
                    <a:pt x="5919" y="4260"/>
                  </a:cubicBezTo>
                  <a:lnTo>
                    <a:pt x="5919" y="4260"/>
                  </a:lnTo>
                  <a:cubicBezTo>
                    <a:pt x="5919" y="4261"/>
                    <a:pt x="5691" y="6114"/>
                    <a:pt x="6211" y="6147"/>
                  </a:cubicBezTo>
                  <a:cubicBezTo>
                    <a:pt x="6215" y="6147"/>
                    <a:pt x="6219" y="6147"/>
                    <a:pt x="6223" y="6147"/>
                  </a:cubicBezTo>
                  <a:cubicBezTo>
                    <a:pt x="6703" y="6147"/>
                    <a:pt x="6927" y="4228"/>
                    <a:pt x="6927" y="4228"/>
                  </a:cubicBezTo>
                  <a:cubicBezTo>
                    <a:pt x="7192" y="4453"/>
                    <a:pt x="7551" y="4530"/>
                    <a:pt x="7919" y="4530"/>
                  </a:cubicBezTo>
                  <a:cubicBezTo>
                    <a:pt x="8720" y="4530"/>
                    <a:pt x="9561" y="4163"/>
                    <a:pt x="9561" y="4163"/>
                  </a:cubicBezTo>
                  <a:lnTo>
                    <a:pt x="8065" y="0"/>
                  </a:ln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4328096" y="3550897"/>
              <a:ext cx="241033" cy="148411"/>
            </a:xfrm>
            <a:custGeom>
              <a:avLst/>
              <a:gdLst/>
              <a:ahLst/>
              <a:cxnLst/>
              <a:rect l="l" t="t" r="r" b="b"/>
              <a:pathLst>
                <a:path w="9561" h="5887" fill="none" extrusionOk="0">
                  <a:moveTo>
                    <a:pt x="3642" y="0"/>
                  </a:moveTo>
                  <a:cubicBezTo>
                    <a:pt x="1398" y="1561"/>
                    <a:pt x="0" y="4943"/>
                    <a:pt x="618" y="5431"/>
                  </a:cubicBezTo>
                  <a:cubicBezTo>
                    <a:pt x="1203" y="5886"/>
                    <a:pt x="2829" y="2602"/>
                    <a:pt x="2829" y="2602"/>
                  </a:cubicBezTo>
                  <a:cubicBezTo>
                    <a:pt x="2829" y="2602"/>
                    <a:pt x="1984" y="5691"/>
                    <a:pt x="2667" y="5756"/>
                  </a:cubicBezTo>
                  <a:cubicBezTo>
                    <a:pt x="3350" y="5789"/>
                    <a:pt x="4390" y="2472"/>
                    <a:pt x="4390" y="2472"/>
                  </a:cubicBezTo>
                  <a:cubicBezTo>
                    <a:pt x="4260" y="3447"/>
                    <a:pt x="3772" y="5268"/>
                    <a:pt x="4390" y="5463"/>
                  </a:cubicBezTo>
                  <a:cubicBezTo>
                    <a:pt x="4976" y="5626"/>
                    <a:pt x="5919" y="2406"/>
                    <a:pt x="5919" y="2406"/>
                  </a:cubicBezTo>
                  <a:cubicBezTo>
                    <a:pt x="5919" y="2406"/>
                    <a:pt x="5723" y="4260"/>
                    <a:pt x="6211" y="4293"/>
                  </a:cubicBezTo>
                  <a:cubicBezTo>
                    <a:pt x="6699" y="4325"/>
                    <a:pt x="6927" y="2341"/>
                    <a:pt x="6927" y="2341"/>
                  </a:cubicBezTo>
                  <a:cubicBezTo>
                    <a:pt x="7772" y="3089"/>
                    <a:pt x="9561" y="2309"/>
                    <a:pt x="9561" y="2309"/>
                  </a:cubicBezTo>
                </a:path>
              </a:pathLst>
            </a:custGeom>
            <a:noFill/>
            <a:ln w="13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2"/>
            <p:cNvSpPr/>
            <p:nvPr/>
          </p:nvSpPr>
          <p:spPr>
            <a:xfrm>
              <a:off x="4087870" y="2749774"/>
              <a:ext cx="353369" cy="890493"/>
            </a:xfrm>
            <a:custGeom>
              <a:avLst/>
              <a:gdLst/>
              <a:ahLst/>
              <a:cxnLst/>
              <a:rect l="l" t="t" r="r" b="b"/>
              <a:pathLst>
                <a:path w="14017" h="35323" extrusionOk="0">
                  <a:moveTo>
                    <a:pt x="8905" y="0"/>
                  </a:moveTo>
                  <a:cubicBezTo>
                    <a:pt x="8886" y="0"/>
                    <a:pt x="8866" y="2"/>
                    <a:pt x="8846" y="6"/>
                  </a:cubicBezTo>
                  <a:cubicBezTo>
                    <a:pt x="8163" y="136"/>
                    <a:pt x="8293" y="3941"/>
                    <a:pt x="8293" y="3941"/>
                  </a:cubicBezTo>
                  <a:cubicBezTo>
                    <a:pt x="8293" y="3941"/>
                    <a:pt x="3773" y="12104"/>
                    <a:pt x="1887" y="18543"/>
                  </a:cubicBezTo>
                  <a:cubicBezTo>
                    <a:pt x="1" y="25014"/>
                    <a:pt x="163" y="34932"/>
                    <a:pt x="5952" y="35323"/>
                  </a:cubicBezTo>
                  <a:lnTo>
                    <a:pt x="8228" y="27908"/>
                  </a:lnTo>
                  <a:cubicBezTo>
                    <a:pt x="10862" y="20526"/>
                    <a:pt x="11220" y="8494"/>
                    <a:pt x="11220" y="8494"/>
                  </a:cubicBezTo>
                  <a:cubicBezTo>
                    <a:pt x="12326" y="7779"/>
                    <a:pt x="12618" y="6153"/>
                    <a:pt x="12618" y="6153"/>
                  </a:cubicBezTo>
                  <a:cubicBezTo>
                    <a:pt x="12618" y="6153"/>
                    <a:pt x="14017" y="4039"/>
                    <a:pt x="13496" y="3779"/>
                  </a:cubicBezTo>
                  <a:cubicBezTo>
                    <a:pt x="13464" y="3765"/>
                    <a:pt x="13429" y="3758"/>
                    <a:pt x="13392" y="3758"/>
                  </a:cubicBezTo>
                  <a:cubicBezTo>
                    <a:pt x="12828" y="3758"/>
                    <a:pt x="11740" y="5275"/>
                    <a:pt x="11740" y="5275"/>
                  </a:cubicBezTo>
                  <a:cubicBezTo>
                    <a:pt x="11740" y="5275"/>
                    <a:pt x="12683" y="1762"/>
                    <a:pt x="12131" y="1437"/>
                  </a:cubicBezTo>
                  <a:cubicBezTo>
                    <a:pt x="12074" y="1406"/>
                    <a:pt x="12018" y="1392"/>
                    <a:pt x="11962" y="1392"/>
                  </a:cubicBezTo>
                  <a:cubicBezTo>
                    <a:pt x="11438" y="1392"/>
                    <a:pt x="10960" y="2641"/>
                    <a:pt x="10960" y="2641"/>
                  </a:cubicBezTo>
                  <a:cubicBezTo>
                    <a:pt x="10960" y="2641"/>
                    <a:pt x="11087" y="103"/>
                    <a:pt x="10463" y="103"/>
                  </a:cubicBezTo>
                  <a:cubicBezTo>
                    <a:pt x="10456" y="103"/>
                    <a:pt x="10448" y="103"/>
                    <a:pt x="10440" y="104"/>
                  </a:cubicBezTo>
                  <a:cubicBezTo>
                    <a:pt x="9757" y="169"/>
                    <a:pt x="9724" y="1925"/>
                    <a:pt x="9724" y="1925"/>
                  </a:cubicBezTo>
                  <a:cubicBezTo>
                    <a:pt x="9724" y="1925"/>
                    <a:pt x="9510" y="0"/>
                    <a:pt x="8905" y="0"/>
                  </a:cubicBez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2"/>
            <p:cNvSpPr/>
            <p:nvPr/>
          </p:nvSpPr>
          <p:spPr>
            <a:xfrm>
              <a:off x="4355953" y="2816328"/>
              <a:ext cx="8218" cy="46765"/>
            </a:xfrm>
            <a:custGeom>
              <a:avLst/>
              <a:gdLst/>
              <a:ahLst/>
              <a:cxnLst/>
              <a:rect l="l" t="t" r="r" b="b"/>
              <a:pathLst>
                <a:path w="326" h="1855" fill="none" extrusionOk="0">
                  <a:moveTo>
                    <a:pt x="326" y="1"/>
                  </a:moveTo>
                  <a:cubicBezTo>
                    <a:pt x="326" y="1"/>
                    <a:pt x="131" y="1041"/>
                    <a:pt x="1" y="1854"/>
                  </a:cubicBezTo>
                </a:path>
              </a:pathLst>
            </a:custGeom>
            <a:solidFill>
              <a:schemeClr val="dk1"/>
            </a:solidFill>
            <a:ln w="13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4329735" y="2798303"/>
              <a:ext cx="3303" cy="53294"/>
            </a:xfrm>
            <a:custGeom>
              <a:avLst/>
              <a:gdLst/>
              <a:ahLst/>
              <a:cxnLst/>
              <a:rect l="l" t="t" r="r" b="b"/>
              <a:pathLst>
                <a:path w="131" h="2114" fill="none" extrusionOk="0">
                  <a:moveTo>
                    <a:pt x="130" y="0"/>
                  </a:moveTo>
                  <a:cubicBezTo>
                    <a:pt x="130" y="0"/>
                    <a:pt x="0" y="1398"/>
                    <a:pt x="33" y="2114"/>
                  </a:cubicBezTo>
                </a:path>
              </a:pathLst>
            </a:custGeom>
            <a:solidFill>
              <a:schemeClr val="dk1"/>
            </a:solidFill>
            <a:ln w="13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>
              <a:off x="4293659" y="2746648"/>
              <a:ext cx="147579" cy="706712"/>
            </a:xfrm>
            <a:custGeom>
              <a:avLst/>
              <a:gdLst/>
              <a:ahLst/>
              <a:cxnLst/>
              <a:rect l="l" t="t" r="r" b="b"/>
              <a:pathLst>
                <a:path w="5854" h="28033" fill="none" extrusionOk="0">
                  <a:moveTo>
                    <a:pt x="130" y="4065"/>
                  </a:moveTo>
                  <a:cubicBezTo>
                    <a:pt x="130" y="4065"/>
                    <a:pt x="0" y="260"/>
                    <a:pt x="683" y="130"/>
                  </a:cubicBezTo>
                  <a:cubicBezTo>
                    <a:pt x="1334" y="0"/>
                    <a:pt x="1561" y="2049"/>
                    <a:pt x="1561" y="2049"/>
                  </a:cubicBezTo>
                  <a:cubicBezTo>
                    <a:pt x="1561" y="2049"/>
                    <a:pt x="1594" y="293"/>
                    <a:pt x="2277" y="228"/>
                  </a:cubicBezTo>
                  <a:cubicBezTo>
                    <a:pt x="2927" y="163"/>
                    <a:pt x="2797" y="2765"/>
                    <a:pt x="2797" y="2765"/>
                  </a:cubicBezTo>
                  <a:cubicBezTo>
                    <a:pt x="2797" y="2765"/>
                    <a:pt x="3382" y="1236"/>
                    <a:pt x="3968" y="1561"/>
                  </a:cubicBezTo>
                  <a:cubicBezTo>
                    <a:pt x="4520" y="1886"/>
                    <a:pt x="3577" y="5399"/>
                    <a:pt x="3577" y="5399"/>
                  </a:cubicBezTo>
                  <a:cubicBezTo>
                    <a:pt x="3577" y="5399"/>
                    <a:pt x="4813" y="3675"/>
                    <a:pt x="5333" y="3903"/>
                  </a:cubicBezTo>
                  <a:cubicBezTo>
                    <a:pt x="5854" y="4163"/>
                    <a:pt x="4455" y="6277"/>
                    <a:pt x="4455" y="6277"/>
                  </a:cubicBezTo>
                  <a:cubicBezTo>
                    <a:pt x="4455" y="6277"/>
                    <a:pt x="4163" y="7903"/>
                    <a:pt x="3057" y="8618"/>
                  </a:cubicBezTo>
                  <a:cubicBezTo>
                    <a:pt x="3057" y="8618"/>
                    <a:pt x="2699" y="20650"/>
                    <a:pt x="65" y="28032"/>
                  </a:cubicBezTo>
                </a:path>
              </a:pathLst>
            </a:custGeom>
            <a:solidFill>
              <a:schemeClr val="dk1"/>
            </a:solidFill>
            <a:ln w="13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22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sp>
        <p:nvSpPr>
          <p:cNvPr id="770" name="Google Shape;770;p22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Signs of abnormal behavior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771" name="Google Shape;771;p22"/>
          <p:cNvGrpSpPr/>
          <p:nvPr/>
        </p:nvGrpSpPr>
        <p:grpSpPr>
          <a:xfrm>
            <a:off x="457200" y="1421975"/>
            <a:ext cx="2118300" cy="1096500"/>
            <a:chOff x="457200" y="1421975"/>
            <a:chExt cx="2118300" cy="1096500"/>
          </a:xfrm>
        </p:grpSpPr>
        <p:sp>
          <p:nvSpPr>
            <p:cNvPr id="772" name="Google Shape;772;p22"/>
            <p:cNvSpPr txBox="1"/>
            <p:nvPr/>
          </p:nvSpPr>
          <p:spPr>
            <a:xfrm>
              <a:off x="457200" y="1421975"/>
              <a:ext cx="21183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Shunning social activity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3" name="Google Shape;773;p22"/>
            <p:cNvSpPr txBox="1"/>
            <p:nvPr/>
          </p:nvSpPr>
          <p:spPr>
            <a:xfrm>
              <a:off x="457200" y="1682675"/>
              <a:ext cx="2118300" cy="8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 of them all one in the Solar System—it’s only a bit larger than the Moon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4" name="Google Shape;774;p22"/>
          <p:cNvGrpSpPr/>
          <p:nvPr/>
        </p:nvGrpSpPr>
        <p:grpSpPr>
          <a:xfrm>
            <a:off x="457200" y="3563900"/>
            <a:ext cx="2118300" cy="1096500"/>
            <a:chOff x="457200" y="3563900"/>
            <a:chExt cx="2118300" cy="1096500"/>
          </a:xfrm>
        </p:grpSpPr>
        <p:sp>
          <p:nvSpPr>
            <p:cNvPr id="775" name="Google Shape;775;p22"/>
            <p:cNvSpPr txBox="1"/>
            <p:nvPr/>
          </p:nvSpPr>
          <p:spPr>
            <a:xfrm>
              <a:off x="457200" y="3563900"/>
              <a:ext cx="21183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Extreme symptoms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6" name="Google Shape;776;p22"/>
            <p:cNvSpPr txBox="1"/>
            <p:nvPr/>
          </p:nvSpPr>
          <p:spPr>
            <a:xfrm>
              <a:off x="457200" y="3824600"/>
              <a:ext cx="2118300" cy="8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mostly of hydrogen and helium. It was named after the Roman god of wealth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7" name="Google Shape;777;p22"/>
          <p:cNvGrpSpPr/>
          <p:nvPr/>
        </p:nvGrpSpPr>
        <p:grpSpPr>
          <a:xfrm>
            <a:off x="6568500" y="1421975"/>
            <a:ext cx="2118300" cy="1096500"/>
            <a:chOff x="6568500" y="1421975"/>
            <a:chExt cx="2118300" cy="1096500"/>
          </a:xfrm>
        </p:grpSpPr>
        <p:sp>
          <p:nvSpPr>
            <p:cNvPr id="778" name="Google Shape;778;p22"/>
            <p:cNvSpPr txBox="1"/>
            <p:nvPr/>
          </p:nvSpPr>
          <p:spPr>
            <a:xfrm flipH="1">
              <a:off x="6568500" y="1421975"/>
              <a:ext cx="21183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Risky behavior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9" name="Google Shape;779;p22"/>
            <p:cNvSpPr txBox="1"/>
            <p:nvPr/>
          </p:nvSpPr>
          <p:spPr>
            <a:xfrm flipH="1">
              <a:off x="6568500" y="1682675"/>
              <a:ext cx="2118300" cy="8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place. It's full of iron oxide dust, which gives the planet its reddish cast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0" name="Google Shape;780;p22"/>
          <p:cNvGrpSpPr/>
          <p:nvPr/>
        </p:nvGrpSpPr>
        <p:grpSpPr>
          <a:xfrm>
            <a:off x="6568500" y="3563900"/>
            <a:ext cx="2118300" cy="1096500"/>
            <a:chOff x="6568500" y="3563900"/>
            <a:chExt cx="2118300" cy="1096500"/>
          </a:xfrm>
        </p:grpSpPr>
        <p:sp>
          <p:nvSpPr>
            <p:cNvPr id="781" name="Google Shape;781;p22"/>
            <p:cNvSpPr txBox="1"/>
            <p:nvPr/>
          </p:nvSpPr>
          <p:spPr>
            <a:xfrm flipH="1">
              <a:off x="6568500" y="3563900"/>
              <a:ext cx="21183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Harming themselves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82" name="Google Shape;782;p22"/>
            <p:cNvSpPr txBox="1"/>
            <p:nvPr/>
          </p:nvSpPr>
          <p:spPr>
            <a:xfrm flipH="1">
              <a:off x="6568500" y="3824600"/>
              <a:ext cx="2118300" cy="8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and the only one that harbors life. This is where we all live on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3" name="Google Shape;783;p22"/>
          <p:cNvGrpSpPr/>
          <p:nvPr/>
        </p:nvGrpSpPr>
        <p:grpSpPr>
          <a:xfrm>
            <a:off x="2929602" y="1684613"/>
            <a:ext cx="430297" cy="548618"/>
            <a:chOff x="-2778275" y="1855588"/>
            <a:chExt cx="362600" cy="461800"/>
          </a:xfrm>
        </p:grpSpPr>
        <p:sp>
          <p:nvSpPr>
            <p:cNvPr id="784" name="Google Shape;784;p22"/>
            <p:cNvSpPr/>
            <p:nvPr/>
          </p:nvSpPr>
          <p:spPr>
            <a:xfrm>
              <a:off x="-2771775" y="1862088"/>
              <a:ext cx="356100" cy="448800"/>
            </a:xfrm>
            <a:custGeom>
              <a:avLst/>
              <a:gdLst/>
              <a:ahLst/>
              <a:cxnLst/>
              <a:rect l="l" t="t" r="r" b="b"/>
              <a:pathLst>
                <a:path w="14244" h="17952" extrusionOk="0">
                  <a:moveTo>
                    <a:pt x="6927" y="1"/>
                  </a:moveTo>
                  <a:cubicBezTo>
                    <a:pt x="3447" y="1"/>
                    <a:pt x="683" y="2960"/>
                    <a:pt x="976" y="6440"/>
                  </a:cubicBezTo>
                  <a:lnTo>
                    <a:pt x="1073" y="8033"/>
                  </a:lnTo>
                  <a:cubicBezTo>
                    <a:pt x="1073" y="8131"/>
                    <a:pt x="1073" y="8228"/>
                    <a:pt x="1008" y="8293"/>
                  </a:cubicBezTo>
                  <a:lnTo>
                    <a:pt x="683" y="8814"/>
                  </a:lnTo>
                  <a:cubicBezTo>
                    <a:pt x="260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228" y="11448"/>
                  </a:cubicBezTo>
                  <a:lnTo>
                    <a:pt x="1236" y="11448"/>
                  </a:lnTo>
                  <a:lnTo>
                    <a:pt x="1691" y="14114"/>
                  </a:lnTo>
                  <a:cubicBezTo>
                    <a:pt x="1789" y="14570"/>
                    <a:pt x="2179" y="14927"/>
                    <a:pt x="2634" y="14927"/>
                  </a:cubicBezTo>
                  <a:lnTo>
                    <a:pt x="5333" y="14927"/>
                  </a:lnTo>
                  <a:cubicBezTo>
                    <a:pt x="5756" y="14927"/>
                    <a:pt x="6114" y="15285"/>
                    <a:pt x="6114" y="15708"/>
                  </a:cubicBezTo>
                  <a:lnTo>
                    <a:pt x="6114" y="17529"/>
                  </a:lnTo>
                  <a:cubicBezTo>
                    <a:pt x="6114" y="17757"/>
                    <a:pt x="6309" y="17952"/>
                    <a:pt x="6537" y="17952"/>
                  </a:cubicBezTo>
                  <a:lnTo>
                    <a:pt x="11350" y="17919"/>
                  </a:lnTo>
                  <a:cubicBezTo>
                    <a:pt x="11577" y="17919"/>
                    <a:pt x="11772" y="17724"/>
                    <a:pt x="11772" y="17496"/>
                  </a:cubicBezTo>
                  <a:lnTo>
                    <a:pt x="11772" y="12326"/>
                  </a:lnTo>
                  <a:lnTo>
                    <a:pt x="13008" y="8196"/>
                  </a:lnTo>
                  <a:cubicBezTo>
                    <a:pt x="14244" y="4098"/>
                    <a:pt x="11187" y="1"/>
                    <a:pt x="692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2"/>
            <p:cNvSpPr/>
            <p:nvPr/>
          </p:nvSpPr>
          <p:spPr>
            <a:xfrm>
              <a:off x="-2771775" y="1873488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342" y="943"/>
                    <a:pt x="748" y="3317"/>
                    <a:pt x="976" y="5984"/>
                  </a:cubicBezTo>
                  <a:lnTo>
                    <a:pt x="1073" y="7577"/>
                  </a:lnTo>
                  <a:cubicBezTo>
                    <a:pt x="1106" y="7675"/>
                    <a:pt x="1073" y="7772"/>
                    <a:pt x="1008" y="7837"/>
                  </a:cubicBezTo>
                  <a:lnTo>
                    <a:pt x="683" y="8358"/>
                  </a:lnTo>
                  <a:cubicBezTo>
                    <a:pt x="228" y="9073"/>
                    <a:pt x="0" y="9919"/>
                    <a:pt x="0" y="10764"/>
                  </a:cubicBezTo>
                  <a:cubicBezTo>
                    <a:pt x="0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1" y="13658"/>
                  </a:lnTo>
                  <a:cubicBezTo>
                    <a:pt x="1789" y="14114"/>
                    <a:pt x="2179" y="14439"/>
                    <a:pt x="2634" y="14439"/>
                  </a:cubicBezTo>
                  <a:lnTo>
                    <a:pt x="5333" y="14471"/>
                  </a:lnTo>
                  <a:cubicBezTo>
                    <a:pt x="5756" y="14471"/>
                    <a:pt x="6114" y="14829"/>
                    <a:pt x="6114" y="15252"/>
                  </a:cubicBezTo>
                  <a:lnTo>
                    <a:pt x="6114" y="17138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8000" y="17496"/>
                  </a:lnTo>
                  <a:cubicBezTo>
                    <a:pt x="7903" y="17431"/>
                    <a:pt x="7870" y="17333"/>
                    <a:pt x="7870" y="17203"/>
                  </a:cubicBezTo>
                  <a:lnTo>
                    <a:pt x="7870" y="14146"/>
                  </a:lnTo>
                  <a:cubicBezTo>
                    <a:pt x="7870" y="13691"/>
                    <a:pt x="7512" y="13366"/>
                    <a:pt x="7090" y="13366"/>
                  </a:cubicBezTo>
                  <a:lnTo>
                    <a:pt x="4390" y="13333"/>
                  </a:lnTo>
                  <a:cubicBezTo>
                    <a:pt x="3935" y="13333"/>
                    <a:pt x="3512" y="13008"/>
                    <a:pt x="3447" y="12553"/>
                  </a:cubicBezTo>
                  <a:lnTo>
                    <a:pt x="3155" y="10862"/>
                  </a:lnTo>
                  <a:cubicBezTo>
                    <a:pt x="3057" y="10309"/>
                    <a:pt x="2569" y="9886"/>
                    <a:pt x="1984" y="9886"/>
                  </a:cubicBezTo>
                  <a:cubicBezTo>
                    <a:pt x="1854" y="9886"/>
                    <a:pt x="1756" y="9789"/>
                    <a:pt x="1756" y="9659"/>
                  </a:cubicBezTo>
                  <a:cubicBezTo>
                    <a:pt x="1756" y="8813"/>
                    <a:pt x="1984" y="7968"/>
                    <a:pt x="2439" y="7252"/>
                  </a:cubicBezTo>
                  <a:lnTo>
                    <a:pt x="2764" y="6732"/>
                  </a:lnTo>
                  <a:cubicBezTo>
                    <a:pt x="2829" y="6634"/>
                    <a:pt x="2829" y="6569"/>
                    <a:pt x="2829" y="6472"/>
                  </a:cubicBezTo>
                  <a:lnTo>
                    <a:pt x="2699" y="4878"/>
                  </a:lnTo>
                  <a:cubicBezTo>
                    <a:pt x="2569" y="2959"/>
                    <a:pt x="3350" y="1171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2"/>
            <p:cNvSpPr/>
            <p:nvPr/>
          </p:nvSpPr>
          <p:spPr>
            <a:xfrm>
              <a:off x="-2708375" y="1905188"/>
              <a:ext cx="227675" cy="227650"/>
            </a:xfrm>
            <a:custGeom>
              <a:avLst/>
              <a:gdLst/>
              <a:ahLst/>
              <a:cxnLst/>
              <a:rect l="l" t="t" r="r" b="b"/>
              <a:pathLst>
                <a:path w="9107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7058" y="9106"/>
                    <a:pt x="9106" y="7090"/>
                    <a:pt x="9106" y="4553"/>
                  </a:cubicBezTo>
                  <a:cubicBezTo>
                    <a:pt x="9106" y="2049"/>
                    <a:pt x="7058" y="0"/>
                    <a:pt x="45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2"/>
            <p:cNvSpPr/>
            <p:nvPr/>
          </p:nvSpPr>
          <p:spPr>
            <a:xfrm>
              <a:off x="-2708375" y="1905188"/>
              <a:ext cx="135000" cy="227650"/>
            </a:xfrm>
            <a:custGeom>
              <a:avLst/>
              <a:gdLst/>
              <a:ahLst/>
              <a:cxnLst/>
              <a:rect l="l" t="t" r="r" b="b"/>
              <a:pathLst>
                <a:path w="5400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4846" y="9106"/>
                    <a:pt x="5106" y="9106"/>
                    <a:pt x="5399" y="9041"/>
                  </a:cubicBezTo>
                  <a:cubicBezTo>
                    <a:pt x="3253" y="8651"/>
                    <a:pt x="1659" y="6797"/>
                    <a:pt x="1659" y="4553"/>
                  </a:cubicBezTo>
                  <a:cubicBezTo>
                    <a:pt x="1659" y="2342"/>
                    <a:pt x="3253" y="488"/>
                    <a:pt x="5399" y="98"/>
                  </a:cubicBezTo>
                  <a:cubicBezTo>
                    <a:pt x="5106" y="33"/>
                    <a:pt x="4846" y="0"/>
                    <a:pt x="455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2"/>
            <p:cNvSpPr/>
            <p:nvPr/>
          </p:nvSpPr>
          <p:spPr>
            <a:xfrm>
              <a:off x="-2654700" y="1992588"/>
              <a:ext cx="121975" cy="83950"/>
            </a:xfrm>
            <a:custGeom>
              <a:avLst/>
              <a:gdLst/>
              <a:ahLst/>
              <a:cxnLst/>
              <a:rect l="l" t="t" r="r" b="b"/>
              <a:pathLst>
                <a:path w="4879" h="3358" extrusionOk="0">
                  <a:moveTo>
                    <a:pt x="2411" y="0"/>
                  </a:moveTo>
                  <a:cubicBezTo>
                    <a:pt x="1764" y="0"/>
                    <a:pt x="1122" y="82"/>
                    <a:pt x="488" y="244"/>
                  </a:cubicBezTo>
                  <a:cubicBezTo>
                    <a:pt x="358" y="244"/>
                    <a:pt x="293" y="342"/>
                    <a:pt x="260" y="439"/>
                  </a:cubicBezTo>
                  <a:cubicBezTo>
                    <a:pt x="0" y="1252"/>
                    <a:pt x="0" y="2098"/>
                    <a:pt x="260" y="2943"/>
                  </a:cubicBezTo>
                  <a:cubicBezTo>
                    <a:pt x="293" y="3041"/>
                    <a:pt x="358" y="3138"/>
                    <a:pt x="488" y="3138"/>
                  </a:cubicBezTo>
                  <a:cubicBezTo>
                    <a:pt x="1122" y="3285"/>
                    <a:pt x="1764" y="3358"/>
                    <a:pt x="2407" y="3358"/>
                  </a:cubicBezTo>
                  <a:cubicBezTo>
                    <a:pt x="3049" y="3358"/>
                    <a:pt x="3691" y="3285"/>
                    <a:pt x="4325" y="3138"/>
                  </a:cubicBezTo>
                  <a:cubicBezTo>
                    <a:pt x="4455" y="3138"/>
                    <a:pt x="4520" y="3041"/>
                    <a:pt x="4585" y="2943"/>
                  </a:cubicBezTo>
                  <a:cubicBezTo>
                    <a:pt x="4878" y="2098"/>
                    <a:pt x="4878" y="1252"/>
                    <a:pt x="4553" y="439"/>
                  </a:cubicBezTo>
                  <a:cubicBezTo>
                    <a:pt x="4520" y="342"/>
                    <a:pt x="4455" y="244"/>
                    <a:pt x="4358" y="244"/>
                  </a:cubicBezTo>
                  <a:cubicBezTo>
                    <a:pt x="3707" y="82"/>
                    <a:pt x="3057" y="0"/>
                    <a:pt x="2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2"/>
            <p:cNvSpPr/>
            <p:nvPr/>
          </p:nvSpPr>
          <p:spPr>
            <a:xfrm>
              <a:off x="-2483975" y="2119288"/>
              <a:ext cx="27650" cy="198100"/>
            </a:xfrm>
            <a:custGeom>
              <a:avLst/>
              <a:gdLst/>
              <a:ahLst/>
              <a:cxnLst/>
              <a:rect l="l" t="t" r="r" b="b"/>
              <a:pathLst>
                <a:path w="1106" h="7924" extrusionOk="0">
                  <a:moveTo>
                    <a:pt x="773" y="1"/>
                  </a:moveTo>
                  <a:cubicBezTo>
                    <a:pt x="651" y="1"/>
                    <a:pt x="546" y="83"/>
                    <a:pt x="521" y="184"/>
                  </a:cubicBezTo>
                  <a:lnTo>
                    <a:pt x="0" y="1973"/>
                  </a:lnTo>
                  <a:cubicBezTo>
                    <a:pt x="0" y="2005"/>
                    <a:pt x="0" y="2038"/>
                    <a:pt x="0" y="2038"/>
                  </a:cubicBezTo>
                  <a:lnTo>
                    <a:pt x="0" y="7631"/>
                  </a:lnTo>
                  <a:cubicBezTo>
                    <a:pt x="0" y="7794"/>
                    <a:pt x="98" y="7924"/>
                    <a:pt x="260" y="7924"/>
                  </a:cubicBezTo>
                  <a:cubicBezTo>
                    <a:pt x="423" y="7924"/>
                    <a:pt x="521" y="7794"/>
                    <a:pt x="521" y="7631"/>
                  </a:cubicBezTo>
                  <a:lnTo>
                    <a:pt x="521" y="2103"/>
                  </a:lnTo>
                  <a:lnTo>
                    <a:pt x="1041" y="347"/>
                  </a:lnTo>
                  <a:cubicBezTo>
                    <a:pt x="1106" y="217"/>
                    <a:pt x="1008" y="54"/>
                    <a:pt x="878" y="22"/>
                  </a:cubicBezTo>
                  <a:cubicBezTo>
                    <a:pt x="843" y="7"/>
                    <a:pt x="807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2"/>
            <p:cNvSpPr/>
            <p:nvPr/>
          </p:nvSpPr>
          <p:spPr>
            <a:xfrm>
              <a:off x="-2778275" y="1855588"/>
              <a:ext cx="353675" cy="461800"/>
            </a:xfrm>
            <a:custGeom>
              <a:avLst/>
              <a:gdLst/>
              <a:ahLst/>
              <a:cxnLst/>
              <a:rect l="l" t="t" r="r" b="b"/>
              <a:pathLst>
                <a:path w="14147" h="18472" extrusionOk="0">
                  <a:moveTo>
                    <a:pt x="7187" y="1"/>
                  </a:moveTo>
                  <a:cubicBezTo>
                    <a:pt x="6309" y="1"/>
                    <a:pt x="5431" y="163"/>
                    <a:pt x="4618" y="521"/>
                  </a:cubicBezTo>
                  <a:cubicBezTo>
                    <a:pt x="3870" y="879"/>
                    <a:pt x="3155" y="1367"/>
                    <a:pt x="2602" y="1984"/>
                  </a:cubicBezTo>
                  <a:cubicBezTo>
                    <a:pt x="2016" y="2602"/>
                    <a:pt x="1561" y="3350"/>
                    <a:pt x="1301" y="4131"/>
                  </a:cubicBezTo>
                  <a:cubicBezTo>
                    <a:pt x="976" y="4976"/>
                    <a:pt x="878" y="5822"/>
                    <a:pt x="943" y="6732"/>
                  </a:cubicBezTo>
                  <a:lnTo>
                    <a:pt x="1073" y="8326"/>
                  </a:lnTo>
                  <a:cubicBezTo>
                    <a:pt x="1073" y="8358"/>
                    <a:pt x="1073" y="8391"/>
                    <a:pt x="1041" y="8391"/>
                  </a:cubicBezTo>
                  <a:lnTo>
                    <a:pt x="716" y="8911"/>
                  </a:lnTo>
                  <a:cubicBezTo>
                    <a:pt x="228" y="9692"/>
                    <a:pt x="0" y="10570"/>
                    <a:pt x="0" y="11480"/>
                  </a:cubicBezTo>
                  <a:cubicBezTo>
                    <a:pt x="0" y="11740"/>
                    <a:pt x="195" y="11968"/>
                    <a:pt x="488" y="11968"/>
                  </a:cubicBezTo>
                  <a:lnTo>
                    <a:pt x="1268" y="11968"/>
                  </a:lnTo>
                  <a:lnTo>
                    <a:pt x="1691" y="14407"/>
                  </a:lnTo>
                  <a:cubicBezTo>
                    <a:pt x="1789" y="14992"/>
                    <a:pt x="2276" y="15415"/>
                    <a:pt x="2894" y="15415"/>
                  </a:cubicBezTo>
                  <a:lnTo>
                    <a:pt x="5593" y="15448"/>
                  </a:lnTo>
                  <a:cubicBezTo>
                    <a:pt x="5854" y="15448"/>
                    <a:pt x="6081" y="15675"/>
                    <a:pt x="6081" y="15935"/>
                  </a:cubicBezTo>
                  <a:lnTo>
                    <a:pt x="6081" y="18212"/>
                  </a:lnTo>
                  <a:cubicBezTo>
                    <a:pt x="6081" y="18342"/>
                    <a:pt x="6211" y="18472"/>
                    <a:pt x="6374" y="18472"/>
                  </a:cubicBezTo>
                  <a:cubicBezTo>
                    <a:pt x="6504" y="18472"/>
                    <a:pt x="6634" y="18342"/>
                    <a:pt x="6634" y="18212"/>
                  </a:cubicBezTo>
                  <a:lnTo>
                    <a:pt x="6634" y="15935"/>
                  </a:lnTo>
                  <a:cubicBezTo>
                    <a:pt x="6634" y="15383"/>
                    <a:pt x="6179" y="14895"/>
                    <a:pt x="5593" y="14895"/>
                  </a:cubicBezTo>
                  <a:lnTo>
                    <a:pt x="2894" y="14895"/>
                  </a:lnTo>
                  <a:cubicBezTo>
                    <a:pt x="2569" y="14895"/>
                    <a:pt x="2276" y="14635"/>
                    <a:pt x="2211" y="14309"/>
                  </a:cubicBezTo>
                  <a:lnTo>
                    <a:pt x="1756" y="11643"/>
                  </a:lnTo>
                  <a:cubicBezTo>
                    <a:pt x="1724" y="11513"/>
                    <a:pt x="1626" y="11415"/>
                    <a:pt x="1496" y="11415"/>
                  </a:cubicBezTo>
                  <a:lnTo>
                    <a:pt x="520" y="11415"/>
                  </a:lnTo>
                  <a:cubicBezTo>
                    <a:pt x="520" y="10635"/>
                    <a:pt x="748" y="9887"/>
                    <a:pt x="1171" y="9204"/>
                  </a:cubicBezTo>
                  <a:lnTo>
                    <a:pt x="1496" y="8684"/>
                  </a:lnTo>
                  <a:cubicBezTo>
                    <a:pt x="1594" y="8553"/>
                    <a:pt x="1626" y="8423"/>
                    <a:pt x="1594" y="8261"/>
                  </a:cubicBezTo>
                  <a:lnTo>
                    <a:pt x="1463" y="6667"/>
                  </a:lnTo>
                  <a:cubicBezTo>
                    <a:pt x="1366" y="5074"/>
                    <a:pt x="1886" y="3545"/>
                    <a:pt x="2992" y="2342"/>
                  </a:cubicBezTo>
                  <a:cubicBezTo>
                    <a:pt x="4065" y="1171"/>
                    <a:pt x="5561" y="521"/>
                    <a:pt x="7187" y="521"/>
                  </a:cubicBezTo>
                  <a:cubicBezTo>
                    <a:pt x="9106" y="521"/>
                    <a:pt x="10894" y="1399"/>
                    <a:pt x="12065" y="2960"/>
                  </a:cubicBezTo>
                  <a:cubicBezTo>
                    <a:pt x="13203" y="4521"/>
                    <a:pt x="13561" y="6505"/>
                    <a:pt x="13008" y="8358"/>
                  </a:cubicBezTo>
                  <a:lnTo>
                    <a:pt x="12618" y="9627"/>
                  </a:lnTo>
                  <a:cubicBezTo>
                    <a:pt x="12585" y="9757"/>
                    <a:pt x="12650" y="9919"/>
                    <a:pt x="12813" y="9952"/>
                  </a:cubicBezTo>
                  <a:cubicBezTo>
                    <a:pt x="12841" y="9966"/>
                    <a:pt x="12871" y="9972"/>
                    <a:pt x="12901" y="9972"/>
                  </a:cubicBezTo>
                  <a:cubicBezTo>
                    <a:pt x="13008" y="9972"/>
                    <a:pt x="13113" y="9891"/>
                    <a:pt x="13138" y="9789"/>
                  </a:cubicBezTo>
                  <a:lnTo>
                    <a:pt x="13528" y="8521"/>
                  </a:lnTo>
                  <a:cubicBezTo>
                    <a:pt x="14146" y="6505"/>
                    <a:pt x="13756" y="4358"/>
                    <a:pt x="12520" y="2667"/>
                  </a:cubicBezTo>
                  <a:cubicBezTo>
                    <a:pt x="11252" y="976"/>
                    <a:pt x="9301" y="1"/>
                    <a:pt x="7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2"/>
            <p:cNvSpPr/>
            <p:nvPr/>
          </p:nvSpPr>
          <p:spPr>
            <a:xfrm>
              <a:off x="-2715675" y="1898688"/>
              <a:ext cx="241475" cy="241475"/>
            </a:xfrm>
            <a:custGeom>
              <a:avLst/>
              <a:gdLst/>
              <a:ahLst/>
              <a:cxnLst/>
              <a:rect l="l" t="t" r="r" b="b"/>
              <a:pathLst>
                <a:path w="9659" h="9659" extrusionOk="0">
                  <a:moveTo>
                    <a:pt x="4846" y="0"/>
                  </a:moveTo>
                  <a:cubicBezTo>
                    <a:pt x="3512" y="0"/>
                    <a:pt x="2276" y="521"/>
                    <a:pt x="1366" y="1464"/>
                  </a:cubicBezTo>
                  <a:cubicBezTo>
                    <a:pt x="1268" y="1594"/>
                    <a:pt x="1268" y="1756"/>
                    <a:pt x="1366" y="1854"/>
                  </a:cubicBezTo>
                  <a:cubicBezTo>
                    <a:pt x="1431" y="1903"/>
                    <a:pt x="1504" y="1927"/>
                    <a:pt x="1573" y="1927"/>
                  </a:cubicBezTo>
                  <a:cubicBezTo>
                    <a:pt x="1642" y="1927"/>
                    <a:pt x="1707" y="1903"/>
                    <a:pt x="1756" y="1854"/>
                  </a:cubicBezTo>
                  <a:cubicBezTo>
                    <a:pt x="2569" y="1008"/>
                    <a:pt x="3675" y="521"/>
                    <a:pt x="4846" y="521"/>
                  </a:cubicBezTo>
                  <a:cubicBezTo>
                    <a:pt x="7219" y="521"/>
                    <a:pt x="9138" y="2439"/>
                    <a:pt x="9138" y="4813"/>
                  </a:cubicBezTo>
                  <a:cubicBezTo>
                    <a:pt x="9138" y="7187"/>
                    <a:pt x="7219" y="9106"/>
                    <a:pt x="4846" y="9106"/>
                  </a:cubicBezTo>
                  <a:cubicBezTo>
                    <a:pt x="2472" y="9106"/>
                    <a:pt x="553" y="7187"/>
                    <a:pt x="553" y="4813"/>
                  </a:cubicBezTo>
                  <a:cubicBezTo>
                    <a:pt x="553" y="4065"/>
                    <a:pt x="748" y="3350"/>
                    <a:pt x="1106" y="2732"/>
                  </a:cubicBezTo>
                  <a:cubicBezTo>
                    <a:pt x="1171" y="2602"/>
                    <a:pt x="1138" y="2439"/>
                    <a:pt x="1008" y="2342"/>
                  </a:cubicBezTo>
                  <a:cubicBezTo>
                    <a:pt x="973" y="2324"/>
                    <a:pt x="936" y="2316"/>
                    <a:pt x="899" y="2316"/>
                  </a:cubicBezTo>
                  <a:cubicBezTo>
                    <a:pt x="796" y="2316"/>
                    <a:pt x="689" y="2377"/>
                    <a:pt x="618" y="2472"/>
                  </a:cubicBezTo>
                  <a:cubicBezTo>
                    <a:pt x="228" y="3187"/>
                    <a:pt x="0" y="4000"/>
                    <a:pt x="0" y="4813"/>
                  </a:cubicBezTo>
                  <a:cubicBezTo>
                    <a:pt x="0" y="7480"/>
                    <a:pt x="2179" y="9659"/>
                    <a:pt x="4846" y="9659"/>
                  </a:cubicBezTo>
                  <a:cubicBezTo>
                    <a:pt x="7512" y="9659"/>
                    <a:pt x="9658" y="7480"/>
                    <a:pt x="9658" y="4813"/>
                  </a:cubicBezTo>
                  <a:cubicBezTo>
                    <a:pt x="9658" y="2147"/>
                    <a:pt x="7512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2"/>
            <p:cNvSpPr/>
            <p:nvPr/>
          </p:nvSpPr>
          <p:spPr>
            <a:xfrm>
              <a:off x="-2661225" y="1939338"/>
              <a:ext cx="135800" cy="143925"/>
            </a:xfrm>
            <a:custGeom>
              <a:avLst/>
              <a:gdLst/>
              <a:ahLst/>
              <a:cxnLst/>
              <a:rect l="l" t="t" r="r" b="b"/>
              <a:pathLst>
                <a:path w="5432" h="5757" extrusionOk="0">
                  <a:moveTo>
                    <a:pt x="2700" y="521"/>
                  </a:moveTo>
                  <a:cubicBezTo>
                    <a:pt x="3285" y="521"/>
                    <a:pt x="3773" y="1008"/>
                    <a:pt x="3773" y="1626"/>
                  </a:cubicBezTo>
                  <a:lnTo>
                    <a:pt x="3773" y="1919"/>
                  </a:lnTo>
                  <a:cubicBezTo>
                    <a:pt x="3415" y="1870"/>
                    <a:pt x="3058" y="1846"/>
                    <a:pt x="2696" y="1846"/>
                  </a:cubicBezTo>
                  <a:cubicBezTo>
                    <a:pt x="2334" y="1846"/>
                    <a:pt x="1968" y="1870"/>
                    <a:pt x="1594" y="1919"/>
                  </a:cubicBezTo>
                  <a:lnTo>
                    <a:pt x="1594" y="1626"/>
                  </a:lnTo>
                  <a:cubicBezTo>
                    <a:pt x="1594" y="1008"/>
                    <a:pt x="2082" y="521"/>
                    <a:pt x="2700" y="521"/>
                  </a:cubicBezTo>
                  <a:close/>
                  <a:moveTo>
                    <a:pt x="2700" y="0"/>
                  </a:moveTo>
                  <a:cubicBezTo>
                    <a:pt x="1790" y="0"/>
                    <a:pt x="1074" y="716"/>
                    <a:pt x="1074" y="1626"/>
                  </a:cubicBezTo>
                  <a:lnTo>
                    <a:pt x="1074" y="1984"/>
                  </a:lnTo>
                  <a:cubicBezTo>
                    <a:pt x="944" y="2017"/>
                    <a:pt x="814" y="2049"/>
                    <a:pt x="651" y="2082"/>
                  </a:cubicBezTo>
                  <a:cubicBezTo>
                    <a:pt x="456" y="2147"/>
                    <a:pt x="294" y="2309"/>
                    <a:pt x="229" y="2504"/>
                  </a:cubicBezTo>
                  <a:cubicBezTo>
                    <a:pt x="1" y="3350"/>
                    <a:pt x="1" y="4228"/>
                    <a:pt x="229" y="5138"/>
                  </a:cubicBezTo>
                  <a:cubicBezTo>
                    <a:pt x="294" y="5334"/>
                    <a:pt x="456" y="5496"/>
                    <a:pt x="684" y="5529"/>
                  </a:cubicBezTo>
                  <a:cubicBezTo>
                    <a:pt x="1334" y="5691"/>
                    <a:pt x="2017" y="5756"/>
                    <a:pt x="2668" y="5756"/>
                  </a:cubicBezTo>
                  <a:lnTo>
                    <a:pt x="2765" y="5756"/>
                  </a:lnTo>
                  <a:cubicBezTo>
                    <a:pt x="2895" y="5756"/>
                    <a:pt x="3025" y="5626"/>
                    <a:pt x="3025" y="5496"/>
                  </a:cubicBezTo>
                  <a:cubicBezTo>
                    <a:pt x="3025" y="5334"/>
                    <a:pt x="2895" y="5203"/>
                    <a:pt x="2733" y="5203"/>
                  </a:cubicBezTo>
                  <a:cubicBezTo>
                    <a:pt x="2630" y="5209"/>
                    <a:pt x="2525" y="5212"/>
                    <a:pt x="2419" y="5212"/>
                  </a:cubicBezTo>
                  <a:cubicBezTo>
                    <a:pt x="1889" y="5212"/>
                    <a:pt x="1329" y="5144"/>
                    <a:pt x="814" y="5008"/>
                  </a:cubicBezTo>
                  <a:cubicBezTo>
                    <a:pt x="781" y="5008"/>
                    <a:pt x="781" y="5008"/>
                    <a:pt x="781" y="4976"/>
                  </a:cubicBezTo>
                  <a:cubicBezTo>
                    <a:pt x="554" y="4195"/>
                    <a:pt x="554" y="3415"/>
                    <a:pt x="781" y="2634"/>
                  </a:cubicBezTo>
                  <a:lnTo>
                    <a:pt x="814" y="2634"/>
                  </a:lnTo>
                  <a:cubicBezTo>
                    <a:pt x="1432" y="2472"/>
                    <a:pt x="2050" y="2390"/>
                    <a:pt x="2672" y="2390"/>
                  </a:cubicBezTo>
                  <a:cubicBezTo>
                    <a:pt x="3294" y="2390"/>
                    <a:pt x="3920" y="2472"/>
                    <a:pt x="4554" y="2634"/>
                  </a:cubicBezTo>
                  <a:cubicBezTo>
                    <a:pt x="4554" y="2634"/>
                    <a:pt x="4554" y="2634"/>
                    <a:pt x="4586" y="2667"/>
                  </a:cubicBezTo>
                  <a:cubicBezTo>
                    <a:pt x="4846" y="3447"/>
                    <a:pt x="4846" y="4195"/>
                    <a:pt x="4586" y="4976"/>
                  </a:cubicBezTo>
                  <a:cubicBezTo>
                    <a:pt x="4586" y="5008"/>
                    <a:pt x="4554" y="5008"/>
                    <a:pt x="4554" y="5008"/>
                  </a:cubicBezTo>
                  <a:cubicBezTo>
                    <a:pt x="4326" y="5073"/>
                    <a:pt x="4098" y="5106"/>
                    <a:pt x="3871" y="5138"/>
                  </a:cubicBezTo>
                  <a:cubicBezTo>
                    <a:pt x="3708" y="5138"/>
                    <a:pt x="3611" y="5301"/>
                    <a:pt x="3643" y="5431"/>
                  </a:cubicBezTo>
                  <a:cubicBezTo>
                    <a:pt x="3676" y="5594"/>
                    <a:pt x="3806" y="5691"/>
                    <a:pt x="3936" y="5691"/>
                  </a:cubicBezTo>
                  <a:cubicBezTo>
                    <a:pt x="4196" y="5659"/>
                    <a:pt x="4424" y="5594"/>
                    <a:pt x="4651" y="5529"/>
                  </a:cubicBezTo>
                  <a:cubicBezTo>
                    <a:pt x="4846" y="5496"/>
                    <a:pt x="5009" y="5366"/>
                    <a:pt x="5074" y="5171"/>
                  </a:cubicBezTo>
                  <a:cubicBezTo>
                    <a:pt x="5432" y="4293"/>
                    <a:pt x="5432" y="3382"/>
                    <a:pt x="5074" y="2472"/>
                  </a:cubicBezTo>
                  <a:cubicBezTo>
                    <a:pt x="5009" y="2277"/>
                    <a:pt x="4879" y="2147"/>
                    <a:pt x="4684" y="2114"/>
                  </a:cubicBezTo>
                  <a:cubicBezTo>
                    <a:pt x="4554" y="2082"/>
                    <a:pt x="4456" y="2049"/>
                    <a:pt x="4326" y="2017"/>
                  </a:cubicBezTo>
                  <a:lnTo>
                    <a:pt x="4326" y="1626"/>
                  </a:lnTo>
                  <a:cubicBezTo>
                    <a:pt x="4326" y="716"/>
                    <a:pt x="3611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2"/>
            <p:cNvSpPr/>
            <p:nvPr/>
          </p:nvSpPr>
          <p:spPr>
            <a:xfrm>
              <a:off x="-2612425" y="2010888"/>
              <a:ext cx="37425" cy="47175"/>
            </a:xfrm>
            <a:custGeom>
              <a:avLst/>
              <a:gdLst/>
              <a:ahLst/>
              <a:cxnLst/>
              <a:rect l="l" t="t" r="r" b="b"/>
              <a:pathLst>
                <a:path w="1497" h="1887" extrusionOk="0">
                  <a:moveTo>
                    <a:pt x="748" y="553"/>
                  </a:moveTo>
                  <a:cubicBezTo>
                    <a:pt x="878" y="553"/>
                    <a:pt x="976" y="650"/>
                    <a:pt x="976" y="780"/>
                  </a:cubicBezTo>
                  <a:cubicBezTo>
                    <a:pt x="976" y="878"/>
                    <a:pt x="878" y="976"/>
                    <a:pt x="748" y="976"/>
                  </a:cubicBezTo>
                  <a:cubicBezTo>
                    <a:pt x="618" y="976"/>
                    <a:pt x="520" y="878"/>
                    <a:pt x="520" y="780"/>
                  </a:cubicBezTo>
                  <a:cubicBezTo>
                    <a:pt x="520" y="650"/>
                    <a:pt x="618" y="553"/>
                    <a:pt x="748" y="553"/>
                  </a:cubicBezTo>
                  <a:close/>
                  <a:moveTo>
                    <a:pt x="748" y="0"/>
                  </a:moveTo>
                  <a:cubicBezTo>
                    <a:pt x="325" y="0"/>
                    <a:pt x="0" y="358"/>
                    <a:pt x="0" y="780"/>
                  </a:cubicBezTo>
                  <a:cubicBezTo>
                    <a:pt x="0" y="1073"/>
                    <a:pt x="195" y="1366"/>
                    <a:pt x="488" y="1463"/>
                  </a:cubicBezTo>
                  <a:lnTo>
                    <a:pt x="488" y="1626"/>
                  </a:lnTo>
                  <a:cubicBezTo>
                    <a:pt x="488" y="1789"/>
                    <a:pt x="585" y="1886"/>
                    <a:pt x="748" y="1886"/>
                  </a:cubicBezTo>
                  <a:cubicBezTo>
                    <a:pt x="911" y="1886"/>
                    <a:pt x="1008" y="1756"/>
                    <a:pt x="1008" y="1626"/>
                  </a:cubicBezTo>
                  <a:lnTo>
                    <a:pt x="1008" y="1463"/>
                  </a:lnTo>
                  <a:cubicBezTo>
                    <a:pt x="1301" y="1366"/>
                    <a:pt x="1496" y="1073"/>
                    <a:pt x="1496" y="780"/>
                  </a:cubicBezTo>
                  <a:cubicBezTo>
                    <a:pt x="1496" y="358"/>
                    <a:pt x="1171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" name="Google Shape;794;p22"/>
          <p:cNvGrpSpPr/>
          <p:nvPr/>
        </p:nvGrpSpPr>
        <p:grpSpPr>
          <a:xfrm>
            <a:off x="2870436" y="3926283"/>
            <a:ext cx="548627" cy="349130"/>
            <a:chOff x="-2317325" y="1975913"/>
            <a:chExt cx="462625" cy="303275"/>
          </a:xfrm>
        </p:grpSpPr>
        <p:sp>
          <p:nvSpPr>
            <p:cNvPr id="795" name="Google Shape;795;p22"/>
            <p:cNvSpPr/>
            <p:nvPr/>
          </p:nvSpPr>
          <p:spPr>
            <a:xfrm>
              <a:off x="-2147400" y="1982413"/>
              <a:ext cx="289450" cy="289450"/>
            </a:xfrm>
            <a:custGeom>
              <a:avLst/>
              <a:gdLst/>
              <a:ahLst/>
              <a:cxnLst/>
              <a:rect l="l" t="t" r="r" b="b"/>
              <a:pathLst>
                <a:path w="11578" h="11578" extrusionOk="0">
                  <a:moveTo>
                    <a:pt x="5789" y="1"/>
                  </a:moveTo>
                  <a:cubicBezTo>
                    <a:pt x="2602" y="1"/>
                    <a:pt x="0" y="2602"/>
                    <a:pt x="0" y="5789"/>
                  </a:cubicBezTo>
                  <a:cubicBezTo>
                    <a:pt x="0" y="8976"/>
                    <a:pt x="2602" y="11578"/>
                    <a:pt x="5789" y="11578"/>
                  </a:cubicBezTo>
                  <a:cubicBezTo>
                    <a:pt x="8976" y="11578"/>
                    <a:pt x="11577" y="8976"/>
                    <a:pt x="11577" y="5789"/>
                  </a:cubicBezTo>
                  <a:cubicBezTo>
                    <a:pt x="11577" y="2602"/>
                    <a:pt x="8976" y="1"/>
                    <a:pt x="57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2"/>
            <p:cNvSpPr/>
            <p:nvPr/>
          </p:nvSpPr>
          <p:spPr>
            <a:xfrm>
              <a:off x="-2074225" y="2127138"/>
              <a:ext cx="159225" cy="76050"/>
            </a:xfrm>
            <a:custGeom>
              <a:avLst/>
              <a:gdLst/>
              <a:ahLst/>
              <a:cxnLst/>
              <a:rect l="l" t="t" r="r" b="b"/>
              <a:pathLst>
                <a:path w="6369" h="3042" extrusionOk="0">
                  <a:moveTo>
                    <a:pt x="3130" y="0"/>
                  </a:moveTo>
                  <a:cubicBezTo>
                    <a:pt x="2996" y="0"/>
                    <a:pt x="2862" y="11"/>
                    <a:pt x="2732" y="33"/>
                  </a:cubicBezTo>
                  <a:lnTo>
                    <a:pt x="748" y="456"/>
                  </a:lnTo>
                  <a:lnTo>
                    <a:pt x="0" y="2049"/>
                  </a:lnTo>
                  <a:lnTo>
                    <a:pt x="2829" y="2244"/>
                  </a:lnTo>
                  <a:cubicBezTo>
                    <a:pt x="3902" y="2277"/>
                    <a:pt x="4976" y="2537"/>
                    <a:pt x="6049" y="3025"/>
                  </a:cubicBezTo>
                  <a:cubicBezTo>
                    <a:pt x="6078" y="3036"/>
                    <a:pt x="6107" y="3042"/>
                    <a:pt x="6136" y="3042"/>
                  </a:cubicBezTo>
                  <a:cubicBezTo>
                    <a:pt x="6264" y="3042"/>
                    <a:pt x="6368" y="2930"/>
                    <a:pt x="6341" y="2797"/>
                  </a:cubicBezTo>
                  <a:cubicBezTo>
                    <a:pt x="6016" y="1561"/>
                    <a:pt x="5106" y="553"/>
                    <a:pt x="3935" y="130"/>
                  </a:cubicBezTo>
                  <a:cubicBezTo>
                    <a:pt x="3675" y="44"/>
                    <a:pt x="3400" y="0"/>
                    <a:pt x="3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2"/>
            <p:cNvSpPr/>
            <p:nvPr/>
          </p:nvSpPr>
          <p:spPr>
            <a:xfrm>
              <a:off x="-2147400" y="1997863"/>
              <a:ext cx="143925" cy="258550"/>
            </a:xfrm>
            <a:custGeom>
              <a:avLst/>
              <a:gdLst/>
              <a:ahLst/>
              <a:cxnLst/>
              <a:rect l="l" t="t" r="r" b="b"/>
              <a:pathLst>
                <a:path w="5757" h="10342" extrusionOk="0">
                  <a:moveTo>
                    <a:pt x="3187" y="1"/>
                  </a:moveTo>
                  <a:cubicBezTo>
                    <a:pt x="1301" y="976"/>
                    <a:pt x="0" y="2927"/>
                    <a:pt x="0" y="5171"/>
                  </a:cubicBezTo>
                  <a:cubicBezTo>
                    <a:pt x="0" y="7448"/>
                    <a:pt x="1301" y="9399"/>
                    <a:pt x="3220" y="10342"/>
                  </a:cubicBezTo>
                  <a:cubicBezTo>
                    <a:pt x="4748" y="9171"/>
                    <a:pt x="5756" y="7285"/>
                    <a:pt x="5756" y="5204"/>
                  </a:cubicBezTo>
                  <a:cubicBezTo>
                    <a:pt x="5756" y="3090"/>
                    <a:pt x="4748" y="1204"/>
                    <a:pt x="3187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2"/>
            <p:cNvSpPr/>
            <p:nvPr/>
          </p:nvSpPr>
          <p:spPr>
            <a:xfrm>
              <a:off x="-2310825" y="1983238"/>
              <a:ext cx="289450" cy="288625"/>
            </a:xfrm>
            <a:custGeom>
              <a:avLst/>
              <a:gdLst/>
              <a:ahLst/>
              <a:cxnLst/>
              <a:rect l="l" t="t" r="r" b="b"/>
              <a:pathLst>
                <a:path w="11578" h="11545" extrusionOk="0">
                  <a:moveTo>
                    <a:pt x="5789" y="0"/>
                  </a:moveTo>
                  <a:cubicBezTo>
                    <a:pt x="2602" y="0"/>
                    <a:pt x="1" y="2569"/>
                    <a:pt x="1" y="5789"/>
                  </a:cubicBezTo>
                  <a:cubicBezTo>
                    <a:pt x="1" y="8976"/>
                    <a:pt x="2602" y="11545"/>
                    <a:pt x="5789" y="11545"/>
                  </a:cubicBezTo>
                  <a:cubicBezTo>
                    <a:pt x="8976" y="11545"/>
                    <a:pt x="11578" y="8976"/>
                    <a:pt x="11578" y="5789"/>
                  </a:cubicBezTo>
                  <a:cubicBezTo>
                    <a:pt x="11578" y="2569"/>
                    <a:pt x="8976" y="0"/>
                    <a:pt x="5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2"/>
            <p:cNvSpPr/>
            <p:nvPr/>
          </p:nvSpPr>
          <p:spPr>
            <a:xfrm>
              <a:off x="-2310825" y="1983238"/>
              <a:ext cx="165875" cy="288625"/>
            </a:xfrm>
            <a:custGeom>
              <a:avLst/>
              <a:gdLst/>
              <a:ahLst/>
              <a:cxnLst/>
              <a:rect l="l" t="t" r="r" b="b"/>
              <a:pathLst>
                <a:path w="6635" h="11545" extrusionOk="0">
                  <a:moveTo>
                    <a:pt x="5789" y="0"/>
                  </a:moveTo>
                  <a:cubicBezTo>
                    <a:pt x="2602" y="0"/>
                    <a:pt x="1" y="2569"/>
                    <a:pt x="1" y="5789"/>
                  </a:cubicBezTo>
                  <a:cubicBezTo>
                    <a:pt x="1" y="8976"/>
                    <a:pt x="2602" y="11545"/>
                    <a:pt x="5789" y="11545"/>
                  </a:cubicBezTo>
                  <a:cubicBezTo>
                    <a:pt x="6082" y="11545"/>
                    <a:pt x="6375" y="11545"/>
                    <a:pt x="6635" y="11480"/>
                  </a:cubicBezTo>
                  <a:cubicBezTo>
                    <a:pt x="3838" y="11090"/>
                    <a:pt x="1692" y="8683"/>
                    <a:pt x="1692" y="5789"/>
                  </a:cubicBezTo>
                  <a:cubicBezTo>
                    <a:pt x="1692" y="2862"/>
                    <a:pt x="3838" y="456"/>
                    <a:pt x="6635" y="65"/>
                  </a:cubicBezTo>
                  <a:cubicBezTo>
                    <a:pt x="6375" y="0"/>
                    <a:pt x="6082" y="0"/>
                    <a:pt x="578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2"/>
            <p:cNvSpPr/>
            <p:nvPr/>
          </p:nvSpPr>
          <p:spPr>
            <a:xfrm>
              <a:off x="-2258625" y="2143788"/>
              <a:ext cx="185750" cy="78500"/>
            </a:xfrm>
            <a:custGeom>
              <a:avLst/>
              <a:gdLst/>
              <a:ahLst/>
              <a:cxnLst/>
              <a:rect l="l" t="t" r="r" b="b"/>
              <a:pathLst>
                <a:path w="7430" h="3140" extrusionOk="0">
                  <a:moveTo>
                    <a:pt x="233" y="0"/>
                  </a:moveTo>
                  <a:cubicBezTo>
                    <a:pt x="104" y="0"/>
                    <a:pt x="0" y="112"/>
                    <a:pt x="27" y="245"/>
                  </a:cubicBezTo>
                  <a:cubicBezTo>
                    <a:pt x="417" y="1903"/>
                    <a:pt x="1913" y="3139"/>
                    <a:pt x="3701" y="3139"/>
                  </a:cubicBezTo>
                  <a:cubicBezTo>
                    <a:pt x="5490" y="3139"/>
                    <a:pt x="6986" y="1903"/>
                    <a:pt x="7376" y="245"/>
                  </a:cubicBezTo>
                  <a:cubicBezTo>
                    <a:pt x="7429" y="112"/>
                    <a:pt x="7308" y="0"/>
                    <a:pt x="7173" y="0"/>
                  </a:cubicBezTo>
                  <a:cubicBezTo>
                    <a:pt x="7143" y="0"/>
                    <a:pt x="7113" y="6"/>
                    <a:pt x="7083" y="17"/>
                  </a:cubicBezTo>
                  <a:cubicBezTo>
                    <a:pt x="5962" y="554"/>
                    <a:pt x="4831" y="822"/>
                    <a:pt x="3701" y="822"/>
                  </a:cubicBezTo>
                  <a:cubicBezTo>
                    <a:pt x="2571" y="822"/>
                    <a:pt x="1441" y="554"/>
                    <a:pt x="319" y="17"/>
                  </a:cubicBezTo>
                  <a:cubicBezTo>
                    <a:pt x="290" y="6"/>
                    <a:pt x="26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2"/>
            <p:cNvSpPr/>
            <p:nvPr/>
          </p:nvSpPr>
          <p:spPr>
            <a:xfrm>
              <a:off x="-2317325" y="1976738"/>
              <a:ext cx="302475" cy="302450"/>
            </a:xfrm>
            <a:custGeom>
              <a:avLst/>
              <a:gdLst/>
              <a:ahLst/>
              <a:cxnLst/>
              <a:rect l="l" t="t" r="r" b="b"/>
              <a:pathLst>
                <a:path w="12099" h="12098" extrusionOk="0">
                  <a:moveTo>
                    <a:pt x="6049" y="0"/>
                  </a:moveTo>
                  <a:cubicBezTo>
                    <a:pt x="2700" y="0"/>
                    <a:pt x="1" y="2699"/>
                    <a:pt x="1" y="6049"/>
                  </a:cubicBezTo>
                  <a:cubicBezTo>
                    <a:pt x="1" y="9366"/>
                    <a:pt x="2700" y="12097"/>
                    <a:pt x="6049" y="12097"/>
                  </a:cubicBezTo>
                  <a:cubicBezTo>
                    <a:pt x="9399" y="12097"/>
                    <a:pt x="12098" y="9366"/>
                    <a:pt x="12098" y="6049"/>
                  </a:cubicBezTo>
                  <a:cubicBezTo>
                    <a:pt x="12098" y="5041"/>
                    <a:pt x="11838" y="4033"/>
                    <a:pt x="11383" y="3155"/>
                  </a:cubicBezTo>
                  <a:cubicBezTo>
                    <a:pt x="11339" y="3068"/>
                    <a:pt x="11253" y="3025"/>
                    <a:pt x="11161" y="3025"/>
                  </a:cubicBezTo>
                  <a:cubicBezTo>
                    <a:pt x="11115" y="3025"/>
                    <a:pt x="11068" y="3035"/>
                    <a:pt x="11025" y="3057"/>
                  </a:cubicBezTo>
                  <a:cubicBezTo>
                    <a:pt x="10895" y="3122"/>
                    <a:pt x="10830" y="3285"/>
                    <a:pt x="10895" y="3415"/>
                  </a:cubicBezTo>
                  <a:cubicBezTo>
                    <a:pt x="11318" y="4228"/>
                    <a:pt x="11545" y="5106"/>
                    <a:pt x="11545" y="6016"/>
                  </a:cubicBezTo>
                  <a:cubicBezTo>
                    <a:pt x="11545" y="9073"/>
                    <a:pt x="9074" y="11545"/>
                    <a:pt x="6049" y="11545"/>
                  </a:cubicBezTo>
                  <a:cubicBezTo>
                    <a:pt x="3025" y="11545"/>
                    <a:pt x="554" y="9073"/>
                    <a:pt x="554" y="6049"/>
                  </a:cubicBezTo>
                  <a:cubicBezTo>
                    <a:pt x="554" y="2992"/>
                    <a:pt x="3025" y="521"/>
                    <a:pt x="6049" y="521"/>
                  </a:cubicBezTo>
                  <a:cubicBezTo>
                    <a:pt x="7675" y="521"/>
                    <a:pt x="9236" y="1236"/>
                    <a:pt x="10277" y="2504"/>
                  </a:cubicBezTo>
                  <a:cubicBezTo>
                    <a:pt x="10329" y="2574"/>
                    <a:pt x="10400" y="2606"/>
                    <a:pt x="10475" y="2606"/>
                  </a:cubicBezTo>
                  <a:cubicBezTo>
                    <a:pt x="10539" y="2606"/>
                    <a:pt x="10607" y="2582"/>
                    <a:pt x="10667" y="2537"/>
                  </a:cubicBezTo>
                  <a:cubicBezTo>
                    <a:pt x="10765" y="2439"/>
                    <a:pt x="10797" y="2277"/>
                    <a:pt x="10700" y="2179"/>
                  </a:cubicBezTo>
                  <a:cubicBezTo>
                    <a:pt x="9562" y="781"/>
                    <a:pt x="7838" y="0"/>
                    <a:pt x="6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2"/>
            <p:cNvSpPr/>
            <p:nvPr/>
          </p:nvSpPr>
          <p:spPr>
            <a:xfrm>
              <a:off x="-2066925" y="1975913"/>
              <a:ext cx="212225" cy="278875"/>
            </a:xfrm>
            <a:custGeom>
              <a:avLst/>
              <a:gdLst/>
              <a:ahLst/>
              <a:cxnLst/>
              <a:rect l="l" t="t" r="r" b="b"/>
              <a:pathLst>
                <a:path w="8489" h="11155" extrusionOk="0">
                  <a:moveTo>
                    <a:pt x="2440" y="1"/>
                  </a:moveTo>
                  <a:cubicBezTo>
                    <a:pt x="1659" y="1"/>
                    <a:pt x="911" y="163"/>
                    <a:pt x="196" y="423"/>
                  </a:cubicBezTo>
                  <a:cubicBezTo>
                    <a:pt x="66" y="488"/>
                    <a:pt x="1" y="651"/>
                    <a:pt x="66" y="781"/>
                  </a:cubicBezTo>
                  <a:cubicBezTo>
                    <a:pt x="91" y="883"/>
                    <a:pt x="196" y="964"/>
                    <a:pt x="303" y="964"/>
                  </a:cubicBezTo>
                  <a:cubicBezTo>
                    <a:pt x="332" y="964"/>
                    <a:pt x="363" y="958"/>
                    <a:pt x="391" y="944"/>
                  </a:cubicBezTo>
                  <a:cubicBezTo>
                    <a:pt x="1041" y="684"/>
                    <a:pt x="1724" y="554"/>
                    <a:pt x="2440" y="554"/>
                  </a:cubicBezTo>
                  <a:cubicBezTo>
                    <a:pt x="5464" y="554"/>
                    <a:pt x="7936" y="3025"/>
                    <a:pt x="7936" y="6049"/>
                  </a:cubicBezTo>
                  <a:cubicBezTo>
                    <a:pt x="7936" y="7903"/>
                    <a:pt x="7025" y="9626"/>
                    <a:pt x="5497" y="10635"/>
                  </a:cubicBezTo>
                  <a:cubicBezTo>
                    <a:pt x="5367" y="10732"/>
                    <a:pt x="5334" y="10895"/>
                    <a:pt x="5432" y="11025"/>
                  </a:cubicBezTo>
                  <a:cubicBezTo>
                    <a:pt x="5464" y="11090"/>
                    <a:pt x="5562" y="11155"/>
                    <a:pt x="5659" y="11155"/>
                  </a:cubicBezTo>
                  <a:cubicBezTo>
                    <a:pt x="5692" y="11155"/>
                    <a:pt x="5757" y="11122"/>
                    <a:pt x="5789" y="11090"/>
                  </a:cubicBezTo>
                  <a:cubicBezTo>
                    <a:pt x="7480" y="9984"/>
                    <a:pt x="8488" y="8098"/>
                    <a:pt x="8488" y="6082"/>
                  </a:cubicBezTo>
                  <a:cubicBezTo>
                    <a:pt x="8488" y="2732"/>
                    <a:pt x="5757" y="1"/>
                    <a:pt x="2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2"/>
            <p:cNvSpPr/>
            <p:nvPr/>
          </p:nvSpPr>
          <p:spPr>
            <a:xfrm>
              <a:off x="-2066925" y="2254563"/>
              <a:ext cx="122800" cy="24625"/>
            </a:xfrm>
            <a:custGeom>
              <a:avLst/>
              <a:gdLst/>
              <a:ahLst/>
              <a:cxnLst/>
              <a:rect l="l" t="t" r="r" b="b"/>
              <a:pathLst>
                <a:path w="4912" h="985" extrusionOk="0">
                  <a:moveTo>
                    <a:pt x="4590" y="1"/>
                  </a:moveTo>
                  <a:cubicBezTo>
                    <a:pt x="4567" y="1"/>
                    <a:pt x="4543" y="3"/>
                    <a:pt x="4521" y="9"/>
                  </a:cubicBezTo>
                  <a:cubicBezTo>
                    <a:pt x="3838" y="302"/>
                    <a:pt x="3155" y="432"/>
                    <a:pt x="2440" y="432"/>
                  </a:cubicBezTo>
                  <a:cubicBezTo>
                    <a:pt x="1724" y="432"/>
                    <a:pt x="1041" y="302"/>
                    <a:pt x="391" y="41"/>
                  </a:cubicBezTo>
                  <a:cubicBezTo>
                    <a:pt x="357" y="25"/>
                    <a:pt x="322" y="16"/>
                    <a:pt x="286" y="16"/>
                  </a:cubicBezTo>
                  <a:cubicBezTo>
                    <a:pt x="183" y="16"/>
                    <a:pt x="82" y="83"/>
                    <a:pt x="33" y="204"/>
                  </a:cubicBezTo>
                  <a:cubicBezTo>
                    <a:pt x="1" y="334"/>
                    <a:pt x="66" y="497"/>
                    <a:pt x="196" y="562"/>
                  </a:cubicBezTo>
                  <a:cubicBezTo>
                    <a:pt x="911" y="822"/>
                    <a:pt x="1659" y="984"/>
                    <a:pt x="2440" y="984"/>
                  </a:cubicBezTo>
                  <a:cubicBezTo>
                    <a:pt x="3220" y="984"/>
                    <a:pt x="4001" y="822"/>
                    <a:pt x="4716" y="529"/>
                  </a:cubicBezTo>
                  <a:cubicBezTo>
                    <a:pt x="4846" y="464"/>
                    <a:pt x="4911" y="302"/>
                    <a:pt x="4879" y="171"/>
                  </a:cubicBezTo>
                  <a:cubicBezTo>
                    <a:pt x="4825" y="64"/>
                    <a:pt x="4704" y="1"/>
                    <a:pt x="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2"/>
            <p:cNvSpPr/>
            <p:nvPr/>
          </p:nvSpPr>
          <p:spPr>
            <a:xfrm>
              <a:off x="-2266100" y="2136863"/>
              <a:ext cx="200025" cy="91925"/>
            </a:xfrm>
            <a:custGeom>
              <a:avLst/>
              <a:gdLst/>
              <a:ahLst/>
              <a:cxnLst/>
              <a:rect l="l" t="t" r="r" b="b"/>
              <a:pathLst>
                <a:path w="8001" h="3677" extrusionOk="0">
                  <a:moveTo>
                    <a:pt x="535" y="0"/>
                  </a:moveTo>
                  <a:cubicBezTo>
                    <a:pt x="423" y="0"/>
                    <a:pt x="312" y="36"/>
                    <a:pt x="228" y="99"/>
                  </a:cubicBezTo>
                  <a:cubicBezTo>
                    <a:pt x="66" y="229"/>
                    <a:pt x="0" y="424"/>
                    <a:pt x="66" y="587"/>
                  </a:cubicBezTo>
                  <a:cubicBezTo>
                    <a:pt x="228" y="1335"/>
                    <a:pt x="618" y="1985"/>
                    <a:pt x="1171" y="2538"/>
                  </a:cubicBezTo>
                  <a:cubicBezTo>
                    <a:pt x="1220" y="2587"/>
                    <a:pt x="1285" y="2611"/>
                    <a:pt x="1350" y="2611"/>
                  </a:cubicBezTo>
                  <a:cubicBezTo>
                    <a:pt x="1415" y="2611"/>
                    <a:pt x="1480" y="2587"/>
                    <a:pt x="1529" y="2538"/>
                  </a:cubicBezTo>
                  <a:cubicBezTo>
                    <a:pt x="1659" y="2408"/>
                    <a:pt x="1626" y="2245"/>
                    <a:pt x="1529" y="2148"/>
                  </a:cubicBezTo>
                  <a:cubicBezTo>
                    <a:pt x="1106" y="1725"/>
                    <a:pt x="781" y="1172"/>
                    <a:pt x="618" y="587"/>
                  </a:cubicBezTo>
                  <a:lnTo>
                    <a:pt x="618" y="587"/>
                  </a:lnTo>
                  <a:cubicBezTo>
                    <a:pt x="1740" y="1091"/>
                    <a:pt x="2870" y="1343"/>
                    <a:pt x="4000" y="1343"/>
                  </a:cubicBezTo>
                  <a:cubicBezTo>
                    <a:pt x="5130" y="1343"/>
                    <a:pt x="6261" y="1091"/>
                    <a:pt x="7382" y="587"/>
                  </a:cubicBezTo>
                  <a:lnTo>
                    <a:pt x="7382" y="587"/>
                  </a:lnTo>
                  <a:cubicBezTo>
                    <a:pt x="7187" y="1302"/>
                    <a:pt x="6765" y="1920"/>
                    <a:pt x="6179" y="2375"/>
                  </a:cubicBezTo>
                  <a:cubicBezTo>
                    <a:pt x="5561" y="2896"/>
                    <a:pt x="4813" y="3156"/>
                    <a:pt x="4000" y="3156"/>
                  </a:cubicBezTo>
                  <a:cubicBezTo>
                    <a:pt x="3448" y="3156"/>
                    <a:pt x="2927" y="3026"/>
                    <a:pt x="2407" y="2766"/>
                  </a:cubicBezTo>
                  <a:cubicBezTo>
                    <a:pt x="2372" y="2748"/>
                    <a:pt x="2335" y="2740"/>
                    <a:pt x="2298" y="2740"/>
                  </a:cubicBezTo>
                  <a:cubicBezTo>
                    <a:pt x="2197" y="2740"/>
                    <a:pt x="2097" y="2801"/>
                    <a:pt x="2049" y="2896"/>
                  </a:cubicBezTo>
                  <a:cubicBezTo>
                    <a:pt x="1984" y="3026"/>
                    <a:pt x="2049" y="3188"/>
                    <a:pt x="2179" y="3254"/>
                  </a:cubicBezTo>
                  <a:cubicBezTo>
                    <a:pt x="2732" y="3546"/>
                    <a:pt x="3350" y="3676"/>
                    <a:pt x="4000" y="3676"/>
                  </a:cubicBezTo>
                  <a:cubicBezTo>
                    <a:pt x="4911" y="3676"/>
                    <a:pt x="5789" y="3384"/>
                    <a:pt x="6537" y="2798"/>
                  </a:cubicBezTo>
                  <a:cubicBezTo>
                    <a:pt x="7220" y="2245"/>
                    <a:pt x="7740" y="1465"/>
                    <a:pt x="7935" y="587"/>
                  </a:cubicBezTo>
                  <a:cubicBezTo>
                    <a:pt x="8000" y="424"/>
                    <a:pt x="7935" y="229"/>
                    <a:pt x="7773" y="99"/>
                  </a:cubicBezTo>
                  <a:cubicBezTo>
                    <a:pt x="7689" y="36"/>
                    <a:pt x="7578" y="0"/>
                    <a:pt x="7466" y="0"/>
                  </a:cubicBezTo>
                  <a:cubicBezTo>
                    <a:pt x="7404" y="0"/>
                    <a:pt x="7342" y="11"/>
                    <a:pt x="7285" y="34"/>
                  </a:cubicBezTo>
                  <a:cubicBezTo>
                    <a:pt x="6179" y="554"/>
                    <a:pt x="5074" y="815"/>
                    <a:pt x="4000" y="815"/>
                  </a:cubicBezTo>
                  <a:cubicBezTo>
                    <a:pt x="2927" y="815"/>
                    <a:pt x="1822" y="554"/>
                    <a:pt x="716" y="34"/>
                  </a:cubicBezTo>
                  <a:cubicBezTo>
                    <a:pt x="658" y="11"/>
                    <a:pt x="597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2"/>
            <p:cNvSpPr/>
            <p:nvPr/>
          </p:nvSpPr>
          <p:spPr>
            <a:xfrm>
              <a:off x="-2010825" y="2118838"/>
              <a:ext cx="102475" cy="91250"/>
            </a:xfrm>
            <a:custGeom>
              <a:avLst/>
              <a:gdLst/>
              <a:ahLst/>
              <a:cxnLst/>
              <a:rect l="l" t="t" r="r" b="b"/>
              <a:pathLst>
                <a:path w="4099" h="3650" extrusionOk="0">
                  <a:moveTo>
                    <a:pt x="633" y="1"/>
                  </a:moveTo>
                  <a:cubicBezTo>
                    <a:pt x="522" y="1"/>
                    <a:pt x="419" y="93"/>
                    <a:pt x="391" y="235"/>
                  </a:cubicBezTo>
                  <a:cubicBezTo>
                    <a:pt x="358" y="397"/>
                    <a:pt x="456" y="527"/>
                    <a:pt x="619" y="527"/>
                  </a:cubicBezTo>
                  <a:cubicBezTo>
                    <a:pt x="1301" y="658"/>
                    <a:pt x="1952" y="950"/>
                    <a:pt x="2472" y="1438"/>
                  </a:cubicBezTo>
                  <a:cubicBezTo>
                    <a:pt x="2960" y="1861"/>
                    <a:pt x="3318" y="2446"/>
                    <a:pt x="3513" y="3064"/>
                  </a:cubicBezTo>
                  <a:cubicBezTo>
                    <a:pt x="2440" y="2576"/>
                    <a:pt x="1366" y="2316"/>
                    <a:pt x="293" y="2316"/>
                  </a:cubicBezTo>
                  <a:cubicBezTo>
                    <a:pt x="276" y="2313"/>
                    <a:pt x="260" y="2311"/>
                    <a:pt x="245" y="2311"/>
                  </a:cubicBezTo>
                  <a:cubicBezTo>
                    <a:pt x="111" y="2311"/>
                    <a:pt x="33" y="2431"/>
                    <a:pt x="33" y="2576"/>
                  </a:cubicBezTo>
                  <a:cubicBezTo>
                    <a:pt x="1" y="2706"/>
                    <a:pt x="131" y="2836"/>
                    <a:pt x="293" y="2836"/>
                  </a:cubicBezTo>
                  <a:cubicBezTo>
                    <a:pt x="1301" y="2869"/>
                    <a:pt x="2375" y="3129"/>
                    <a:pt x="3383" y="3617"/>
                  </a:cubicBezTo>
                  <a:cubicBezTo>
                    <a:pt x="3448" y="3649"/>
                    <a:pt x="3513" y="3649"/>
                    <a:pt x="3610" y="3649"/>
                  </a:cubicBezTo>
                  <a:cubicBezTo>
                    <a:pt x="3708" y="3649"/>
                    <a:pt x="3805" y="3617"/>
                    <a:pt x="3903" y="3552"/>
                  </a:cubicBezTo>
                  <a:cubicBezTo>
                    <a:pt x="4033" y="3422"/>
                    <a:pt x="4098" y="3227"/>
                    <a:pt x="4066" y="3064"/>
                  </a:cubicBezTo>
                  <a:cubicBezTo>
                    <a:pt x="3870" y="2283"/>
                    <a:pt x="3448" y="1568"/>
                    <a:pt x="2862" y="1015"/>
                  </a:cubicBezTo>
                  <a:cubicBezTo>
                    <a:pt x="2244" y="462"/>
                    <a:pt x="1497" y="105"/>
                    <a:pt x="684" y="7"/>
                  </a:cubicBezTo>
                  <a:cubicBezTo>
                    <a:pt x="667" y="3"/>
                    <a:pt x="650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2"/>
            <p:cNvSpPr/>
            <p:nvPr/>
          </p:nvSpPr>
          <p:spPr>
            <a:xfrm>
              <a:off x="-2234400" y="2059663"/>
              <a:ext cx="13850" cy="22775"/>
            </a:xfrm>
            <a:custGeom>
              <a:avLst/>
              <a:gdLst/>
              <a:ahLst/>
              <a:cxnLst/>
              <a:rect l="l" t="t" r="r" b="b"/>
              <a:pathLst>
                <a:path w="554" h="911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651"/>
                  </a:lnTo>
                  <a:cubicBezTo>
                    <a:pt x="1" y="781"/>
                    <a:pt x="131" y="911"/>
                    <a:pt x="261" y="911"/>
                  </a:cubicBezTo>
                  <a:cubicBezTo>
                    <a:pt x="423" y="911"/>
                    <a:pt x="554" y="781"/>
                    <a:pt x="554" y="651"/>
                  </a:cubicBezTo>
                  <a:lnTo>
                    <a:pt x="554" y="260"/>
                  </a:lnTo>
                  <a:cubicBezTo>
                    <a:pt x="554" y="98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2"/>
            <p:cNvSpPr/>
            <p:nvPr/>
          </p:nvSpPr>
          <p:spPr>
            <a:xfrm>
              <a:off x="-2111625" y="2059663"/>
              <a:ext cx="13850" cy="22775"/>
            </a:xfrm>
            <a:custGeom>
              <a:avLst/>
              <a:gdLst/>
              <a:ahLst/>
              <a:cxnLst/>
              <a:rect l="l" t="t" r="r" b="b"/>
              <a:pathLst>
                <a:path w="554" h="911" extrusionOk="0">
                  <a:moveTo>
                    <a:pt x="293" y="0"/>
                  </a:moveTo>
                  <a:cubicBezTo>
                    <a:pt x="130" y="0"/>
                    <a:pt x="0" y="98"/>
                    <a:pt x="0" y="260"/>
                  </a:cubicBezTo>
                  <a:lnTo>
                    <a:pt x="0" y="651"/>
                  </a:lnTo>
                  <a:cubicBezTo>
                    <a:pt x="0" y="781"/>
                    <a:pt x="130" y="911"/>
                    <a:pt x="293" y="911"/>
                  </a:cubicBezTo>
                  <a:cubicBezTo>
                    <a:pt x="423" y="911"/>
                    <a:pt x="553" y="781"/>
                    <a:pt x="553" y="651"/>
                  </a:cubicBezTo>
                  <a:lnTo>
                    <a:pt x="553" y="260"/>
                  </a:lnTo>
                  <a:cubicBezTo>
                    <a:pt x="553" y="98"/>
                    <a:pt x="423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2"/>
            <p:cNvSpPr/>
            <p:nvPr/>
          </p:nvSpPr>
          <p:spPr>
            <a:xfrm>
              <a:off x="-1965300" y="2044063"/>
              <a:ext cx="45550" cy="34325"/>
            </a:xfrm>
            <a:custGeom>
              <a:avLst/>
              <a:gdLst/>
              <a:ahLst/>
              <a:cxnLst/>
              <a:rect l="l" t="t" r="r" b="b"/>
              <a:pathLst>
                <a:path w="1822" h="1373" extrusionOk="0">
                  <a:moveTo>
                    <a:pt x="297" y="0"/>
                  </a:moveTo>
                  <a:cubicBezTo>
                    <a:pt x="164" y="0"/>
                    <a:pt x="62" y="92"/>
                    <a:pt x="33" y="234"/>
                  </a:cubicBezTo>
                  <a:cubicBezTo>
                    <a:pt x="1" y="364"/>
                    <a:pt x="98" y="494"/>
                    <a:pt x="261" y="527"/>
                  </a:cubicBezTo>
                  <a:lnTo>
                    <a:pt x="326" y="559"/>
                  </a:lnTo>
                  <a:cubicBezTo>
                    <a:pt x="391" y="559"/>
                    <a:pt x="423" y="592"/>
                    <a:pt x="489" y="592"/>
                  </a:cubicBezTo>
                  <a:lnTo>
                    <a:pt x="489" y="1112"/>
                  </a:lnTo>
                  <a:cubicBezTo>
                    <a:pt x="489" y="1242"/>
                    <a:pt x="619" y="1372"/>
                    <a:pt x="749" y="1372"/>
                  </a:cubicBezTo>
                  <a:cubicBezTo>
                    <a:pt x="911" y="1372"/>
                    <a:pt x="1041" y="1242"/>
                    <a:pt x="1041" y="1112"/>
                  </a:cubicBezTo>
                  <a:lnTo>
                    <a:pt x="1041" y="852"/>
                  </a:lnTo>
                  <a:cubicBezTo>
                    <a:pt x="1139" y="917"/>
                    <a:pt x="1236" y="1014"/>
                    <a:pt x="1334" y="1112"/>
                  </a:cubicBezTo>
                  <a:cubicBezTo>
                    <a:pt x="1367" y="1177"/>
                    <a:pt x="1464" y="1210"/>
                    <a:pt x="1529" y="1210"/>
                  </a:cubicBezTo>
                  <a:cubicBezTo>
                    <a:pt x="1594" y="1210"/>
                    <a:pt x="1659" y="1177"/>
                    <a:pt x="1724" y="1112"/>
                  </a:cubicBezTo>
                  <a:cubicBezTo>
                    <a:pt x="1822" y="1014"/>
                    <a:pt x="1822" y="852"/>
                    <a:pt x="1724" y="754"/>
                  </a:cubicBezTo>
                  <a:cubicBezTo>
                    <a:pt x="1367" y="364"/>
                    <a:pt x="944" y="136"/>
                    <a:pt x="423" y="39"/>
                  </a:cubicBezTo>
                  <a:lnTo>
                    <a:pt x="358" y="6"/>
                  </a:lnTo>
                  <a:cubicBezTo>
                    <a:pt x="337" y="2"/>
                    <a:pt x="317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22"/>
          <p:cNvGrpSpPr/>
          <p:nvPr/>
        </p:nvGrpSpPr>
        <p:grpSpPr>
          <a:xfrm>
            <a:off x="5774132" y="1696028"/>
            <a:ext cx="548629" cy="525789"/>
            <a:chOff x="-1721400" y="1890563"/>
            <a:chExt cx="435800" cy="424400"/>
          </a:xfrm>
        </p:grpSpPr>
        <p:sp>
          <p:nvSpPr>
            <p:cNvPr id="810" name="Google Shape;810;p22"/>
            <p:cNvSpPr/>
            <p:nvPr/>
          </p:nvSpPr>
          <p:spPr>
            <a:xfrm>
              <a:off x="-1651475" y="2175913"/>
              <a:ext cx="69125" cy="69125"/>
            </a:xfrm>
            <a:custGeom>
              <a:avLst/>
              <a:gdLst/>
              <a:ahLst/>
              <a:cxnLst/>
              <a:rect l="l" t="t" r="r" b="b"/>
              <a:pathLst>
                <a:path w="2765" h="2765" extrusionOk="0">
                  <a:moveTo>
                    <a:pt x="1204" y="0"/>
                  </a:moveTo>
                  <a:lnTo>
                    <a:pt x="0" y="1204"/>
                  </a:lnTo>
                  <a:lnTo>
                    <a:pt x="1561" y="2765"/>
                  </a:lnTo>
                  <a:lnTo>
                    <a:pt x="2764" y="1561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2"/>
            <p:cNvSpPr/>
            <p:nvPr/>
          </p:nvSpPr>
          <p:spPr>
            <a:xfrm>
              <a:off x="-1639275" y="2175913"/>
              <a:ext cx="56925" cy="56925"/>
            </a:xfrm>
            <a:custGeom>
              <a:avLst/>
              <a:gdLst/>
              <a:ahLst/>
              <a:cxnLst/>
              <a:rect l="l" t="t" r="r" b="b"/>
              <a:pathLst>
                <a:path w="2277" h="2277" extrusionOk="0">
                  <a:moveTo>
                    <a:pt x="716" y="0"/>
                  </a:moveTo>
                  <a:lnTo>
                    <a:pt x="0" y="716"/>
                  </a:lnTo>
                  <a:cubicBezTo>
                    <a:pt x="228" y="1009"/>
                    <a:pt x="455" y="1301"/>
                    <a:pt x="716" y="1561"/>
                  </a:cubicBezTo>
                  <a:cubicBezTo>
                    <a:pt x="976" y="1822"/>
                    <a:pt x="1268" y="2049"/>
                    <a:pt x="1561" y="2277"/>
                  </a:cubicBezTo>
                  <a:lnTo>
                    <a:pt x="2276" y="1561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2"/>
            <p:cNvSpPr/>
            <p:nvPr/>
          </p:nvSpPr>
          <p:spPr>
            <a:xfrm>
              <a:off x="-1716525" y="2196838"/>
              <a:ext cx="114675" cy="112025"/>
            </a:xfrm>
            <a:custGeom>
              <a:avLst/>
              <a:gdLst/>
              <a:ahLst/>
              <a:cxnLst/>
              <a:rect l="l" t="t" r="r" b="b"/>
              <a:pathLst>
                <a:path w="4587" h="4481" extrusionOk="0">
                  <a:moveTo>
                    <a:pt x="2411" y="1"/>
                  </a:moveTo>
                  <a:cubicBezTo>
                    <a:pt x="2277" y="1"/>
                    <a:pt x="2147" y="58"/>
                    <a:pt x="2049" y="172"/>
                  </a:cubicBezTo>
                  <a:lnTo>
                    <a:pt x="196" y="1993"/>
                  </a:lnTo>
                  <a:cubicBezTo>
                    <a:pt x="1" y="2188"/>
                    <a:pt x="1" y="2546"/>
                    <a:pt x="196" y="2741"/>
                  </a:cubicBezTo>
                  <a:lnTo>
                    <a:pt x="1789" y="4334"/>
                  </a:lnTo>
                  <a:cubicBezTo>
                    <a:pt x="1887" y="4432"/>
                    <a:pt x="2025" y="4480"/>
                    <a:pt x="2163" y="4480"/>
                  </a:cubicBezTo>
                  <a:cubicBezTo>
                    <a:pt x="2302" y="4480"/>
                    <a:pt x="2440" y="4432"/>
                    <a:pt x="2537" y="4334"/>
                  </a:cubicBezTo>
                  <a:lnTo>
                    <a:pt x="4358" y="2480"/>
                  </a:lnTo>
                  <a:cubicBezTo>
                    <a:pt x="4586" y="2285"/>
                    <a:pt x="4586" y="1960"/>
                    <a:pt x="4358" y="1733"/>
                  </a:cubicBezTo>
                  <a:lnTo>
                    <a:pt x="2797" y="172"/>
                  </a:lnTo>
                  <a:cubicBezTo>
                    <a:pt x="2684" y="58"/>
                    <a:pt x="2545" y="1"/>
                    <a:pt x="2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2"/>
            <p:cNvSpPr/>
            <p:nvPr/>
          </p:nvSpPr>
          <p:spPr>
            <a:xfrm>
              <a:off x="-1677500" y="1896663"/>
              <a:ext cx="391900" cy="356925"/>
            </a:xfrm>
            <a:custGeom>
              <a:avLst/>
              <a:gdLst/>
              <a:ahLst/>
              <a:cxnLst/>
              <a:rect l="l" t="t" r="r" b="b"/>
              <a:pathLst>
                <a:path w="15676" h="14277" extrusionOk="0">
                  <a:moveTo>
                    <a:pt x="7826" y="0"/>
                  </a:moveTo>
                  <a:cubicBezTo>
                    <a:pt x="6001" y="0"/>
                    <a:pt x="4179" y="699"/>
                    <a:pt x="2797" y="2098"/>
                  </a:cubicBezTo>
                  <a:cubicBezTo>
                    <a:pt x="1" y="4894"/>
                    <a:pt x="1" y="9414"/>
                    <a:pt x="2797" y="12179"/>
                  </a:cubicBezTo>
                  <a:cubicBezTo>
                    <a:pt x="4179" y="13577"/>
                    <a:pt x="6009" y="14276"/>
                    <a:pt x="7838" y="14276"/>
                  </a:cubicBezTo>
                  <a:cubicBezTo>
                    <a:pt x="9667" y="14276"/>
                    <a:pt x="11496" y="13577"/>
                    <a:pt x="12878" y="12179"/>
                  </a:cubicBezTo>
                  <a:cubicBezTo>
                    <a:pt x="15675" y="9414"/>
                    <a:pt x="15675" y="4894"/>
                    <a:pt x="12878" y="2098"/>
                  </a:cubicBezTo>
                  <a:cubicBezTo>
                    <a:pt x="11480" y="699"/>
                    <a:pt x="9651" y="0"/>
                    <a:pt x="7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2"/>
            <p:cNvSpPr/>
            <p:nvPr/>
          </p:nvSpPr>
          <p:spPr>
            <a:xfrm>
              <a:off x="-1647425" y="1924088"/>
              <a:ext cx="331725" cy="302250"/>
            </a:xfrm>
            <a:custGeom>
              <a:avLst/>
              <a:gdLst/>
              <a:ahLst/>
              <a:cxnLst/>
              <a:rect l="l" t="t" r="r" b="b"/>
              <a:pathLst>
                <a:path w="13269" h="12090" extrusionOk="0">
                  <a:moveTo>
                    <a:pt x="6631" y="1"/>
                  </a:moveTo>
                  <a:cubicBezTo>
                    <a:pt x="5082" y="1"/>
                    <a:pt x="3529" y="594"/>
                    <a:pt x="2342" y="1781"/>
                  </a:cubicBezTo>
                  <a:cubicBezTo>
                    <a:pt x="1" y="4122"/>
                    <a:pt x="1" y="7960"/>
                    <a:pt x="2342" y="10334"/>
                  </a:cubicBezTo>
                  <a:cubicBezTo>
                    <a:pt x="3529" y="11504"/>
                    <a:pt x="5082" y="12090"/>
                    <a:pt x="6631" y="12090"/>
                  </a:cubicBezTo>
                  <a:cubicBezTo>
                    <a:pt x="8180" y="12090"/>
                    <a:pt x="9724" y="11504"/>
                    <a:pt x="10895" y="10334"/>
                  </a:cubicBezTo>
                  <a:cubicBezTo>
                    <a:pt x="13269" y="7960"/>
                    <a:pt x="13269" y="4122"/>
                    <a:pt x="10895" y="1781"/>
                  </a:cubicBezTo>
                  <a:cubicBezTo>
                    <a:pt x="9724" y="594"/>
                    <a:pt x="8180" y="1"/>
                    <a:pt x="66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2"/>
            <p:cNvSpPr/>
            <p:nvPr/>
          </p:nvSpPr>
          <p:spPr>
            <a:xfrm>
              <a:off x="-1491325" y="1896238"/>
              <a:ext cx="188650" cy="357750"/>
            </a:xfrm>
            <a:custGeom>
              <a:avLst/>
              <a:gdLst/>
              <a:ahLst/>
              <a:cxnLst/>
              <a:rect l="l" t="t" r="r" b="b"/>
              <a:pathLst>
                <a:path w="7546" h="14310" extrusionOk="0">
                  <a:moveTo>
                    <a:pt x="391" y="1"/>
                  </a:moveTo>
                  <a:cubicBezTo>
                    <a:pt x="261" y="1"/>
                    <a:pt x="131" y="33"/>
                    <a:pt x="1" y="33"/>
                  </a:cubicBezTo>
                  <a:cubicBezTo>
                    <a:pt x="3773" y="228"/>
                    <a:pt x="6765" y="3350"/>
                    <a:pt x="6765" y="7155"/>
                  </a:cubicBezTo>
                  <a:cubicBezTo>
                    <a:pt x="6765" y="10992"/>
                    <a:pt x="3773" y="14082"/>
                    <a:pt x="1" y="14309"/>
                  </a:cubicBezTo>
                  <a:lnTo>
                    <a:pt x="391" y="14309"/>
                  </a:lnTo>
                  <a:cubicBezTo>
                    <a:pt x="4326" y="14309"/>
                    <a:pt x="7545" y="11122"/>
                    <a:pt x="7545" y="7155"/>
                  </a:cubicBezTo>
                  <a:cubicBezTo>
                    <a:pt x="7545" y="3220"/>
                    <a:pt x="4326" y="1"/>
                    <a:pt x="39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2"/>
            <p:cNvSpPr/>
            <p:nvPr/>
          </p:nvSpPr>
          <p:spPr>
            <a:xfrm>
              <a:off x="-1491325" y="1923888"/>
              <a:ext cx="161000" cy="302450"/>
            </a:xfrm>
            <a:custGeom>
              <a:avLst/>
              <a:gdLst/>
              <a:ahLst/>
              <a:cxnLst/>
              <a:rect l="l" t="t" r="r" b="b"/>
              <a:pathLst>
                <a:path w="6440" h="12098" extrusionOk="0">
                  <a:moveTo>
                    <a:pt x="391" y="0"/>
                  </a:moveTo>
                  <a:cubicBezTo>
                    <a:pt x="261" y="0"/>
                    <a:pt x="131" y="0"/>
                    <a:pt x="1" y="33"/>
                  </a:cubicBezTo>
                  <a:cubicBezTo>
                    <a:pt x="3155" y="196"/>
                    <a:pt x="5659" y="2830"/>
                    <a:pt x="5659" y="6049"/>
                  </a:cubicBezTo>
                  <a:cubicBezTo>
                    <a:pt x="5659" y="9268"/>
                    <a:pt x="3155" y="11903"/>
                    <a:pt x="1" y="12098"/>
                  </a:cubicBezTo>
                  <a:lnTo>
                    <a:pt x="391" y="12098"/>
                  </a:lnTo>
                  <a:cubicBezTo>
                    <a:pt x="3740" y="12098"/>
                    <a:pt x="6440" y="9399"/>
                    <a:pt x="6440" y="6049"/>
                  </a:cubicBezTo>
                  <a:cubicBezTo>
                    <a:pt x="6440" y="2700"/>
                    <a:pt x="3740" y="0"/>
                    <a:pt x="39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-1671800" y="2196838"/>
              <a:ext cx="69950" cy="112025"/>
            </a:xfrm>
            <a:custGeom>
              <a:avLst/>
              <a:gdLst/>
              <a:ahLst/>
              <a:cxnLst/>
              <a:rect l="l" t="t" r="r" b="b"/>
              <a:pathLst>
                <a:path w="2798" h="4481" extrusionOk="0">
                  <a:moveTo>
                    <a:pt x="622" y="1"/>
                  </a:moveTo>
                  <a:cubicBezTo>
                    <a:pt x="488" y="1"/>
                    <a:pt x="358" y="58"/>
                    <a:pt x="260" y="172"/>
                  </a:cubicBezTo>
                  <a:lnTo>
                    <a:pt x="228" y="172"/>
                  </a:lnTo>
                  <a:lnTo>
                    <a:pt x="1821" y="1733"/>
                  </a:lnTo>
                  <a:cubicBezTo>
                    <a:pt x="2017" y="1960"/>
                    <a:pt x="2017" y="2285"/>
                    <a:pt x="1821" y="2480"/>
                  </a:cubicBezTo>
                  <a:lnTo>
                    <a:pt x="0" y="4334"/>
                  </a:lnTo>
                  <a:cubicBezTo>
                    <a:pt x="98" y="4432"/>
                    <a:pt x="236" y="4480"/>
                    <a:pt x="374" y="4480"/>
                  </a:cubicBezTo>
                  <a:cubicBezTo>
                    <a:pt x="513" y="4480"/>
                    <a:pt x="651" y="4432"/>
                    <a:pt x="748" y="4334"/>
                  </a:cubicBezTo>
                  <a:lnTo>
                    <a:pt x="2569" y="2480"/>
                  </a:lnTo>
                  <a:cubicBezTo>
                    <a:pt x="2797" y="2285"/>
                    <a:pt x="2797" y="1960"/>
                    <a:pt x="2569" y="1733"/>
                  </a:cubicBezTo>
                  <a:lnTo>
                    <a:pt x="1008" y="172"/>
                  </a:lnTo>
                  <a:cubicBezTo>
                    <a:pt x="895" y="58"/>
                    <a:pt x="756" y="1"/>
                    <a:pt x="62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-1588875" y="1954988"/>
              <a:ext cx="214650" cy="202250"/>
            </a:xfrm>
            <a:custGeom>
              <a:avLst/>
              <a:gdLst/>
              <a:ahLst/>
              <a:cxnLst/>
              <a:rect l="l" t="t" r="r" b="b"/>
              <a:pathLst>
                <a:path w="8586" h="8090" extrusionOk="0">
                  <a:moveTo>
                    <a:pt x="4293" y="0"/>
                  </a:moveTo>
                  <a:cubicBezTo>
                    <a:pt x="3903" y="0"/>
                    <a:pt x="3512" y="204"/>
                    <a:pt x="3317" y="610"/>
                  </a:cubicBezTo>
                  <a:lnTo>
                    <a:pt x="358" y="6529"/>
                  </a:lnTo>
                  <a:cubicBezTo>
                    <a:pt x="0" y="7244"/>
                    <a:pt x="521" y="8090"/>
                    <a:pt x="1334" y="8090"/>
                  </a:cubicBezTo>
                  <a:lnTo>
                    <a:pt x="7252" y="8090"/>
                  </a:lnTo>
                  <a:cubicBezTo>
                    <a:pt x="8065" y="8090"/>
                    <a:pt x="8586" y="7244"/>
                    <a:pt x="8228" y="6529"/>
                  </a:cubicBezTo>
                  <a:lnTo>
                    <a:pt x="5269" y="610"/>
                  </a:lnTo>
                  <a:cubicBezTo>
                    <a:pt x="5073" y="204"/>
                    <a:pt x="4683" y="0"/>
                    <a:pt x="4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2"/>
            <p:cNvSpPr/>
            <p:nvPr/>
          </p:nvSpPr>
          <p:spPr>
            <a:xfrm>
              <a:off x="-1497000" y="2102438"/>
              <a:ext cx="30900" cy="27800"/>
            </a:xfrm>
            <a:custGeom>
              <a:avLst/>
              <a:gdLst/>
              <a:ahLst/>
              <a:cxnLst/>
              <a:rect l="l" t="t" r="r" b="b"/>
              <a:pathLst>
                <a:path w="1236" h="1112" extrusionOk="0">
                  <a:moveTo>
                    <a:pt x="634" y="0"/>
                  </a:moveTo>
                  <a:cubicBezTo>
                    <a:pt x="383" y="0"/>
                    <a:pt x="154" y="181"/>
                    <a:pt x="98" y="435"/>
                  </a:cubicBezTo>
                  <a:cubicBezTo>
                    <a:pt x="0" y="728"/>
                    <a:pt x="195" y="1021"/>
                    <a:pt x="488" y="1086"/>
                  </a:cubicBezTo>
                  <a:cubicBezTo>
                    <a:pt x="540" y="1103"/>
                    <a:pt x="592" y="1111"/>
                    <a:pt x="642" y="1111"/>
                  </a:cubicBezTo>
                  <a:cubicBezTo>
                    <a:pt x="877" y="1111"/>
                    <a:pt x="1085" y="936"/>
                    <a:pt x="1138" y="696"/>
                  </a:cubicBezTo>
                  <a:cubicBezTo>
                    <a:pt x="1236" y="403"/>
                    <a:pt x="1041" y="110"/>
                    <a:pt x="748" y="13"/>
                  </a:cubicBezTo>
                  <a:cubicBezTo>
                    <a:pt x="710" y="4"/>
                    <a:pt x="672" y="0"/>
                    <a:pt x="634" y="0"/>
                  </a:cubicBezTo>
                  <a:close/>
                </a:path>
              </a:pathLst>
            </a:custGeom>
            <a:solidFill>
              <a:srgbClr val="FF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2"/>
            <p:cNvSpPr/>
            <p:nvPr/>
          </p:nvSpPr>
          <p:spPr>
            <a:xfrm>
              <a:off x="-1501900" y="2005988"/>
              <a:ext cx="39875" cy="69150"/>
            </a:xfrm>
            <a:custGeom>
              <a:avLst/>
              <a:gdLst/>
              <a:ahLst/>
              <a:cxnLst/>
              <a:rect l="l" t="t" r="r" b="b"/>
              <a:pathLst>
                <a:path w="1595" h="2766" extrusionOk="0">
                  <a:moveTo>
                    <a:pt x="586" y="1"/>
                  </a:moveTo>
                  <a:cubicBezTo>
                    <a:pt x="261" y="1"/>
                    <a:pt x="1" y="294"/>
                    <a:pt x="33" y="619"/>
                  </a:cubicBezTo>
                  <a:lnTo>
                    <a:pt x="196" y="2212"/>
                  </a:lnTo>
                  <a:cubicBezTo>
                    <a:pt x="229" y="2537"/>
                    <a:pt x="489" y="2765"/>
                    <a:pt x="814" y="2765"/>
                  </a:cubicBezTo>
                  <a:cubicBezTo>
                    <a:pt x="1139" y="2765"/>
                    <a:pt x="1399" y="2537"/>
                    <a:pt x="1432" y="2212"/>
                  </a:cubicBezTo>
                  <a:lnTo>
                    <a:pt x="1562" y="619"/>
                  </a:lnTo>
                  <a:cubicBezTo>
                    <a:pt x="1594" y="294"/>
                    <a:pt x="1367" y="1"/>
                    <a:pt x="1042" y="1"/>
                  </a:cubicBezTo>
                  <a:close/>
                </a:path>
              </a:pathLst>
            </a:custGeom>
            <a:solidFill>
              <a:srgbClr val="FF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2"/>
            <p:cNvSpPr/>
            <p:nvPr/>
          </p:nvSpPr>
          <p:spPr>
            <a:xfrm>
              <a:off x="-1491325" y="1954563"/>
              <a:ext cx="117100" cy="202675"/>
            </a:xfrm>
            <a:custGeom>
              <a:avLst/>
              <a:gdLst/>
              <a:ahLst/>
              <a:cxnLst/>
              <a:rect l="l" t="t" r="r" b="b"/>
              <a:pathLst>
                <a:path w="4684" h="8107" extrusionOk="0">
                  <a:moveTo>
                    <a:pt x="387" y="1"/>
                  </a:moveTo>
                  <a:cubicBezTo>
                    <a:pt x="255" y="1"/>
                    <a:pt x="124" y="25"/>
                    <a:pt x="1" y="74"/>
                  </a:cubicBezTo>
                  <a:cubicBezTo>
                    <a:pt x="261" y="172"/>
                    <a:pt x="488" y="334"/>
                    <a:pt x="619" y="627"/>
                  </a:cubicBezTo>
                  <a:lnTo>
                    <a:pt x="3578" y="6513"/>
                  </a:lnTo>
                  <a:cubicBezTo>
                    <a:pt x="3936" y="7261"/>
                    <a:pt x="3383" y="8107"/>
                    <a:pt x="2570" y="8107"/>
                  </a:cubicBezTo>
                  <a:lnTo>
                    <a:pt x="3350" y="8107"/>
                  </a:lnTo>
                  <a:cubicBezTo>
                    <a:pt x="4163" y="8107"/>
                    <a:pt x="4684" y="7261"/>
                    <a:pt x="4326" y="6546"/>
                  </a:cubicBezTo>
                  <a:lnTo>
                    <a:pt x="1367" y="627"/>
                  </a:lnTo>
                  <a:cubicBezTo>
                    <a:pt x="1172" y="214"/>
                    <a:pt x="778" y="1"/>
                    <a:pt x="387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2"/>
            <p:cNvSpPr/>
            <p:nvPr/>
          </p:nvSpPr>
          <p:spPr>
            <a:xfrm>
              <a:off x="-1590500" y="1948288"/>
              <a:ext cx="217900" cy="215450"/>
            </a:xfrm>
            <a:custGeom>
              <a:avLst/>
              <a:gdLst/>
              <a:ahLst/>
              <a:cxnLst/>
              <a:rect l="l" t="t" r="r" b="b"/>
              <a:pathLst>
                <a:path w="8716" h="8618" extrusionOk="0">
                  <a:moveTo>
                    <a:pt x="4358" y="0"/>
                  </a:moveTo>
                  <a:cubicBezTo>
                    <a:pt x="3838" y="0"/>
                    <a:pt x="3382" y="293"/>
                    <a:pt x="3155" y="748"/>
                  </a:cubicBezTo>
                  <a:lnTo>
                    <a:pt x="2212" y="2634"/>
                  </a:lnTo>
                  <a:cubicBezTo>
                    <a:pt x="2147" y="2764"/>
                    <a:pt x="2179" y="2894"/>
                    <a:pt x="2309" y="2959"/>
                  </a:cubicBezTo>
                  <a:cubicBezTo>
                    <a:pt x="2353" y="2981"/>
                    <a:pt x="2400" y="2992"/>
                    <a:pt x="2444" y="2992"/>
                  </a:cubicBezTo>
                  <a:cubicBezTo>
                    <a:pt x="2533" y="2992"/>
                    <a:pt x="2613" y="2948"/>
                    <a:pt x="2634" y="2862"/>
                  </a:cubicBezTo>
                  <a:lnTo>
                    <a:pt x="3577" y="976"/>
                  </a:lnTo>
                  <a:cubicBezTo>
                    <a:pt x="3740" y="683"/>
                    <a:pt x="4033" y="520"/>
                    <a:pt x="4358" y="520"/>
                  </a:cubicBezTo>
                  <a:cubicBezTo>
                    <a:pt x="4683" y="520"/>
                    <a:pt x="4976" y="683"/>
                    <a:pt x="5106" y="976"/>
                  </a:cubicBezTo>
                  <a:lnTo>
                    <a:pt x="8065" y="6894"/>
                  </a:lnTo>
                  <a:cubicBezTo>
                    <a:pt x="8195" y="7154"/>
                    <a:pt x="8195" y="7480"/>
                    <a:pt x="8033" y="7707"/>
                  </a:cubicBezTo>
                  <a:cubicBezTo>
                    <a:pt x="7870" y="7967"/>
                    <a:pt x="7610" y="8130"/>
                    <a:pt x="7317" y="8130"/>
                  </a:cubicBezTo>
                  <a:lnTo>
                    <a:pt x="1399" y="8130"/>
                  </a:lnTo>
                  <a:cubicBezTo>
                    <a:pt x="1106" y="8130"/>
                    <a:pt x="813" y="7967"/>
                    <a:pt x="651" y="7707"/>
                  </a:cubicBezTo>
                  <a:cubicBezTo>
                    <a:pt x="521" y="7480"/>
                    <a:pt x="488" y="7154"/>
                    <a:pt x="618" y="6894"/>
                  </a:cubicBezTo>
                  <a:lnTo>
                    <a:pt x="2114" y="3902"/>
                  </a:lnTo>
                  <a:cubicBezTo>
                    <a:pt x="2179" y="3772"/>
                    <a:pt x="2147" y="3642"/>
                    <a:pt x="2017" y="3577"/>
                  </a:cubicBezTo>
                  <a:cubicBezTo>
                    <a:pt x="1973" y="3555"/>
                    <a:pt x="1930" y="3545"/>
                    <a:pt x="1889" y="3545"/>
                  </a:cubicBezTo>
                  <a:cubicBezTo>
                    <a:pt x="1807" y="3545"/>
                    <a:pt x="1735" y="3588"/>
                    <a:pt x="1691" y="3675"/>
                  </a:cubicBezTo>
                  <a:lnTo>
                    <a:pt x="195" y="6667"/>
                  </a:lnTo>
                  <a:cubicBezTo>
                    <a:pt x="0" y="7089"/>
                    <a:pt x="0" y="7577"/>
                    <a:pt x="260" y="7967"/>
                  </a:cubicBezTo>
                  <a:cubicBezTo>
                    <a:pt x="488" y="8390"/>
                    <a:pt x="943" y="8618"/>
                    <a:pt x="1399" y="8618"/>
                  </a:cubicBezTo>
                  <a:lnTo>
                    <a:pt x="7317" y="8618"/>
                  </a:lnTo>
                  <a:cubicBezTo>
                    <a:pt x="7772" y="8618"/>
                    <a:pt x="8228" y="8390"/>
                    <a:pt x="8455" y="7967"/>
                  </a:cubicBezTo>
                  <a:cubicBezTo>
                    <a:pt x="8716" y="7577"/>
                    <a:pt x="8716" y="7089"/>
                    <a:pt x="8520" y="6667"/>
                  </a:cubicBezTo>
                  <a:lnTo>
                    <a:pt x="5561" y="748"/>
                  </a:lnTo>
                  <a:cubicBezTo>
                    <a:pt x="5334" y="293"/>
                    <a:pt x="4878" y="0"/>
                    <a:pt x="4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2"/>
            <p:cNvSpPr/>
            <p:nvPr/>
          </p:nvSpPr>
          <p:spPr>
            <a:xfrm>
              <a:off x="-1501900" y="2096238"/>
              <a:ext cx="39875" cy="39875"/>
            </a:xfrm>
            <a:custGeom>
              <a:avLst/>
              <a:gdLst/>
              <a:ahLst/>
              <a:cxnLst/>
              <a:rect l="l" t="t" r="r" b="b"/>
              <a:pathLst>
                <a:path w="1595" h="1595" extrusionOk="0">
                  <a:moveTo>
                    <a:pt x="814" y="488"/>
                  </a:moveTo>
                  <a:cubicBezTo>
                    <a:pt x="977" y="488"/>
                    <a:pt x="1107" y="651"/>
                    <a:pt x="1107" y="814"/>
                  </a:cubicBezTo>
                  <a:cubicBezTo>
                    <a:pt x="1107" y="976"/>
                    <a:pt x="977" y="1106"/>
                    <a:pt x="814" y="1106"/>
                  </a:cubicBezTo>
                  <a:cubicBezTo>
                    <a:pt x="651" y="1106"/>
                    <a:pt x="521" y="976"/>
                    <a:pt x="521" y="814"/>
                  </a:cubicBezTo>
                  <a:cubicBezTo>
                    <a:pt x="521" y="651"/>
                    <a:pt x="651" y="488"/>
                    <a:pt x="814" y="488"/>
                  </a:cubicBezTo>
                  <a:close/>
                  <a:moveTo>
                    <a:pt x="814" y="1"/>
                  </a:moveTo>
                  <a:cubicBezTo>
                    <a:pt x="359" y="1"/>
                    <a:pt x="1" y="358"/>
                    <a:pt x="1" y="814"/>
                  </a:cubicBezTo>
                  <a:cubicBezTo>
                    <a:pt x="1" y="1236"/>
                    <a:pt x="359" y="1594"/>
                    <a:pt x="814" y="1594"/>
                  </a:cubicBezTo>
                  <a:cubicBezTo>
                    <a:pt x="1237" y="1594"/>
                    <a:pt x="1594" y="1236"/>
                    <a:pt x="1594" y="814"/>
                  </a:cubicBezTo>
                  <a:cubicBezTo>
                    <a:pt x="1594" y="358"/>
                    <a:pt x="1269" y="1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2"/>
            <p:cNvSpPr/>
            <p:nvPr/>
          </p:nvSpPr>
          <p:spPr>
            <a:xfrm>
              <a:off x="-1507575" y="2000313"/>
              <a:ext cx="52050" cy="81325"/>
            </a:xfrm>
            <a:custGeom>
              <a:avLst/>
              <a:gdLst/>
              <a:ahLst/>
              <a:cxnLst/>
              <a:rect l="l" t="t" r="r" b="b"/>
              <a:pathLst>
                <a:path w="2082" h="3253" extrusionOk="0">
                  <a:moveTo>
                    <a:pt x="1269" y="488"/>
                  </a:moveTo>
                  <a:cubicBezTo>
                    <a:pt x="1334" y="488"/>
                    <a:pt x="1431" y="521"/>
                    <a:pt x="1496" y="586"/>
                  </a:cubicBezTo>
                  <a:cubicBezTo>
                    <a:pt x="1529" y="651"/>
                    <a:pt x="1561" y="748"/>
                    <a:pt x="1561" y="813"/>
                  </a:cubicBezTo>
                  <a:lnTo>
                    <a:pt x="1399" y="2439"/>
                  </a:lnTo>
                  <a:cubicBezTo>
                    <a:pt x="1366" y="2602"/>
                    <a:pt x="1236" y="2732"/>
                    <a:pt x="1041" y="2732"/>
                  </a:cubicBezTo>
                  <a:cubicBezTo>
                    <a:pt x="846" y="2732"/>
                    <a:pt x="716" y="2602"/>
                    <a:pt x="683" y="2439"/>
                  </a:cubicBezTo>
                  <a:lnTo>
                    <a:pt x="521" y="813"/>
                  </a:lnTo>
                  <a:cubicBezTo>
                    <a:pt x="521" y="748"/>
                    <a:pt x="553" y="651"/>
                    <a:pt x="618" y="586"/>
                  </a:cubicBezTo>
                  <a:cubicBezTo>
                    <a:pt x="651" y="521"/>
                    <a:pt x="748" y="488"/>
                    <a:pt x="813" y="488"/>
                  </a:cubicBezTo>
                  <a:close/>
                  <a:moveTo>
                    <a:pt x="813" y="0"/>
                  </a:moveTo>
                  <a:cubicBezTo>
                    <a:pt x="586" y="0"/>
                    <a:pt x="391" y="98"/>
                    <a:pt x="228" y="260"/>
                  </a:cubicBezTo>
                  <a:cubicBezTo>
                    <a:pt x="65" y="423"/>
                    <a:pt x="0" y="651"/>
                    <a:pt x="33" y="878"/>
                  </a:cubicBezTo>
                  <a:lnTo>
                    <a:pt x="163" y="2472"/>
                  </a:lnTo>
                  <a:cubicBezTo>
                    <a:pt x="228" y="2927"/>
                    <a:pt x="586" y="3252"/>
                    <a:pt x="1041" y="3252"/>
                  </a:cubicBezTo>
                  <a:cubicBezTo>
                    <a:pt x="1464" y="3252"/>
                    <a:pt x="1854" y="2927"/>
                    <a:pt x="1886" y="2472"/>
                  </a:cubicBezTo>
                  <a:lnTo>
                    <a:pt x="2049" y="878"/>
                  </a:lnTo>
                  <a:cubicBezTo>
                    <a:pt x="2082" y="651"/>
                    <a:pt x="1984" y="423"/>
                    <a:pt x="1854" y="260"/>
                  </a:cubicBezTo>
                  <a:cubicBezTo>
                    <a:pt x="1691" y="98"/>
                    <a:pt x="1496" y="0"/>
                    <a:pt x="1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2"/>
            <p:cNvSpPr/>
            <p:nvPr/>
          </p:nvSpPr>
          <p:spPr>
            <a:xfrm>
              <a:off x="-1721400" y="1890563"/>
              <a:ext cx="424400" cy="424400"/>
            </a:xfrm>
            <a:custGeom>
              <a:avLst/>
              <a:gdLst/>
              <a:ahLst/>
              <a:cxnLst/>
              <a:rect l="l" t="t" r="r" b="b"/>
              <a:pathLst>
                <a:path w="16976" h="16976" extrusionOk="0">
                  <a:moveTo>
                    <a:pt x="3805" y="11967"/>
                  </a:moveTo>
                  <a:cubicBezTo>
                    <a:pt x="3968" y="12195"/>
                    <a:pt x="4163" y="12423"/>
                    <a:pt x="4358" y="12618"/>
                  </a:cubicBezTo>
                  <a:cubicBezTo>
                    <a:pt x="4553" y="12813"/>
                    <a:pt x="4781" y="13008"/>
                    <a:pt x="5009" y="13171"/>
                  </a:cubicBezTo>
                  <a:lnTo>
                    <a:pt x="4553" y="13626"/>
                  </a:lnTo>
                  <a:lnTo>
                    <a:pt x="3350" y="12423"/>
                  </a:lnTo>
                  <a:lnTo>
                    <a:pt x="3805" y="11967"/>
                  </a:lnTo>
                  <a:close/>
                  <a:moveTo>
                    <a:pt x="2602" y="12520"/>
                  </a:moveTo>
                  <a:cubicBezTo>
                    <a:pt x="2667" y="12520"/>
                    <a:pt x="2765" y="12520"/>
                    <a:pt x="2797" y="12585"/>
                  </a:cubicBezTo>
                  <a:lnTo>
                    <a:pt x="4391" y="14179"/>
                  </a:lnTo>
                  <a:cubicBezTo>
                    <a:pt x="4423" y="14211"/>
                    <a:pt x="4456" y="14309"/>
                    <a:pt x="4456" y="14374"/>
                  </a:cubicBezTo>
                  <a:cubicBezTo>
                    <a:pt x="4456" y="14439"/>
                    <a:pt x="4456" y="14504"/>
                    <a:pt x="4391" y="14569"/>
                  </a:cubicBezTo>
                  <a:lnTo>
                    <a:pt x="4163" y="14797"/>
                  </a:lnTo>
                  <a:lnTo>
                    <a:pt x="2179" y="12813"/>
                  </a:lnTo>
                  <a:lnTo>
                    <a:pt x="2407" y="12585"/>
                  </a:lnTo>
                  <a:cubicBezTo>
                    <a:pt x="2472" y="12520"/>
                    <a:pt x="2537" y="12520"/>
                    <a:pt x="2602" y="12520"/>
                  </a:cubicBezTo>
                  <a:close/>
                  <a:moveTo>
                    <a:pt x="1822" y="13171"/>
                  </a:moveTo>
                  <a:lnTo>
                    <a:pt x="3805" y="15154"/>
                  </a:lnTo>
                  <a:lnTo>
                    <a:pt x="2570" y="16390"/>
                  </a:lnTo>
                  <a:cubicBezTo>
                    <a:pt x="2505" y="16455"/>
                    <a:pt x="2440" y="16488"/>
                    <a:pt x="2342" y="16488"/>
                  </a:cubicBezTo>
                  <a:cubicBezTo>
                    <a:pt x="2277" y="16488"/>
                    <a:pt x="2212" y="16455"/>
                    <a:pt x="2147" y="16390"/>
                  </a:cubicBezTo>
                  <a:lnTo>
                    <a:pt x="586" y="14829"/>
                  </a:lnTo>
                  <a:cubicBezTo>
                    <a:pt x="521" y="14764"/>
                    <a:pt x="488" y="14699"/>
                    <a:pt x="488" y="14634"/>
                  </a:cubicBezTo>
                  <a:cubicBezTo>
                    <a:pt x="488" y="14536"/>
                    <a:pt x="521" y="14471"/>
                    <a:pt x="586" y="14439"/>
                  </a:cubicBezTo>
                  <a:lnTo>
                    <a:pt x="1822" y="13171"/>
                  </a:lnTo>
                  <a:close/>
                  <a:moveTo>
                    <a:pt x="9594" y="0"/>
                  </a:moveTo>
                  <a:cubicBezTo>
                    <a:pt x="8196" y="0"/>
                    <a:pt x="6830" y="390"/>
                    <a:pt x="5659" y="1138"/>
                  </a:cubicBezTo>
                  <a:cubicBezTo>
                    <a:pt x="5529" y="1203"/>
                    <a:pt x="5496" y="1366"/>
                    <a:pt x="5561" y="1464"/>
                  </a:cubicBezTo>
                  <a:cubicBezTo>
                    <a:pt x="5627" y="1550"/>
                    <a:pt x="5706" y="1594"/>
                    <a:pt x="5790" y="1594"/>
                  </a:cubicBezTo>
                  <a:cubicBezTo>
                    <a:pt x="5832" y="1594"/>
                    <a:pt x="5876" y="1583"/>
                    <a:pt x="5919" y="1561"/>
                  </a:cubicBezTo>
                  <a:cubicBezTo>
                    <a:pt x="7025" y="846"/>
                    <a:pt x="8293" y="488"/>
                    <a:pt x="9594" y="488"/>
                  </a:cubicBezTo>
                  <a:cubicBezTo>
                    <a:pt x="13399" y="488"/>
                    <a:pt x="16488" y="3577"/>
                    <a:pt x="16488" y="7382"/>
                  </a:cubicBezTo>
                  <a:cubicBezTo>
                    <a:pt x="16488" y="11187"/>
                    <a:pt x="13399" y="14276"/>
                    <a:pt x="9594" y="14276"/>
                  </a:cubicBezTo>
                  <a:cubicBezTo>
                    <a:pt x="5789" y="14276"/>
                    <a:pt x="2700" y="11187"/>
                    <a:pt x="2700" y="7382"/>
                  </a:cubicBezTo>
                  <a:cubicBezTo>
                    <a:pt x="2700" y="5398"/>
                    <a:pt x="3545" y="3545"/>
                    <a:pt x="5009" y="2211"/>
                  </a:cubicBezTo>
                  <a:cubicBezTo>
                    <a:pt x="5106" y="2146"/>
                    <a:pt x="5106" y="1984"/>
                    <a:pt x="5041" y="1886"/>
                  </a:cubicBezTo>
                  <a:cubicBezTo>
                    <a:pt x="4984" y="1830"/>
                    <a:pt x="4906" y="1795"/>
                    <a:pt x="4831" y="1795"/>
                  </a:cubicBezTo>
                  <a:cubicBezTo>
                    <a:pt x="4777" y="1795"/>
                    <a:pt x="4724" y="1813"/>
                    <a:pt x="4683" y="1854"/>
                  </a:cubicBezTo>
                  <a:cubicBezTo>
                    <a:pt x="3090" y="3252"/>
                    <a:pt x="2212" y="5268"/>
                    <a:pt x="2212" y="7382"/>
                  </a:cubicBezTo>
                  <a:cubicBezTo>
                    <a:pt x="2212" y="8910"/>
                    <a:pt x="2667" y="10341"/>
                    <a:pt x="3480" y="11577"/>
                  </a:cubicBezTo>
                  <a:lnTo>
                    <a:pt x="2960" y="12097"/>
                  </a:lnTo>
                  <a:cubicBezTo>
                    <a:pt x="2862" y="12032"/>
                    <a:pt x="2732" y="12000"/>
                    <a:pt x="2602" y="12000"/>
                  </a:cubicBezTo>
                  <a:cubicBezTo>
                    <a:pt x="2407" y="12000"/>
                    <a:pt x="2212" y="12097"/>
                    <a:pt x="2049" y="12227"/>
                  </a:cubicBezTo>
                  <a:lnTo>
                    <a:pt x="228" y="14081"/>
                  </a:lnTo>
                  <a:cubicBezTo>
                    <a:pt x="66" y="14211"/>
                    <a:pt x="1" y="14406"/>
                    <a:pt x="1" y="14634"/>
                  </a:cubicBezTo>
                  <a:cubicBezTo>
                    <a:pt x="1" y="14829"/>
                    <a:pt x="66" y="15024"/>
                    <a:pt x="228" y="15187"/>
                  </a:cubicBezTo>
                  <a:lnTo>
                    <a:pt x="1789" y="16748"/>
                  </a:lnTo>
                  <a:cubicBezTo>
                    <a:pt x="1952" y="16910"/>
                    <a:pt x="2147" y="16975"/>
                    <a:pt x="2342" y="16975"/>
                  </a:cubicBezTo>
                  <a:cubicBezTo>
                    <a:pt x="2570" y="16975"/>
                    <a:pt x="2765" y="16910"/>
                    <a:pt x="2895" y="16748"/>
                  </a:cubicBezTo>
                  <a:lnTo>
                    <a:pt x="4748" y="14927"/>
                  </a:lnTo>
                  <a:cubicBezTo>
                    <a:pt x="4879" y="14764"/>
                    <a:pt x="4976" y="14569"/>
                    <a:pt x="4976" y="14374"/>
                  </a:cubicBezTo>
                  <a:cubicBezTo>
                    <a:pt x="4976" y="14244"/>
                    <a:pt x="4944" y="14114"/>
                    <a:pt x="4879" y="14016"/>
                  </a:cubicBezTo>
                  <a:lnTo>
                    <a:pt x="5399" y="13463"/>
                  </a:lnTo>
                  <a:cubicBezTo>
                    <a:pt x="6635" y="14309"/>
                    <a:pt x="8066" y="14764"/>
                    <a:pt x="9594" y="14764"/>
                  </a:cubicBezTo>
                  <a:cubicBezTo>
                    <a:pt x="11578" y="14764"/>
                    <a:pt x="13431" y="14016"/>
                    <a:pt x="14830" y="12618"/>
                  </a:cubicBezTo>
                  <a:cubicBezTo>
                    <a:pt x="16195" y="11219"/>
                    <a:pt x="16976" y="9366"/>
                    <a:pt x="16976" y="7382"/>
                  </a:cubicBezTo>
                  <a:cubicBezTo>
                    <a:pt x="16976" y="5398"/>
                    <a:pt x="16228" y="3545"/>
                    <a:pt x="14830" y="2146"/>
                  </a:cubicBezTo>
                  <a:cubicBezTo>
                    <a:pt x="13431" y="748"/>
                    <a:pt x="11578" y="0"/>
                    <a:pt x="9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2"/>
            <p:cNvSpPr/>
            <p:nvPr/>
          </p:nvSpPr>
          <p:spPr>
            <a:xfrm>
              <a:off x="-1639275" y="1918188"/>
              <a:ext cx="314650" cy="314650"/>
            </a:xfrm>
            <a:custGeom>
              <a:avLst/>
              <a:gdLst/>
              <a:ahLst/>
              <a:cxnLst/>
              <a:rect l="l" t="t" r="r" b="b"/>
              <a:pathLst>
                <a:path w="12586" h="12586" extrusionOk="0">
                  <a:moveTo>
                    <a:pt x="6309" y="489"/>
                  </a:moveTo>
                  <a:cubicBezTo>
                    <a:pt x="9496" y="489"/>
                    <a:pt x="12097" y="3090"/>
                    <a:pt x="12097" y="6277"/>
                  </a:cubicBezTo>
                  <a:cubicBezTo>
                    <a:pt x="12097" y="9464"/>
                    <a:pt x="9496" y="12066"/>
                    <a:pt x="6309" y="12066"/>
                  </a:cubicBezTo>
                  <a:cubicBezTo>
                    <a:pt x="3122" y="12066"/>
                    <a:pt x="520" y="9464"/>
                    <a:pt x="520" y="6277"/>
                  </a:cubicBezTo>
                  <a:cubicBezTo>
                    <a:pt x="520" y="3090"/>
                    <a:pt x="3122" y="489"/>
                    <a:pt x="6309" y="489"/>
                  </a:cubicBezTo>
                  <a:close/>
                  <a:moveTo>
                    <a:pt x="6309" y="1"/>
                  </a:moveTo>
                  <a:cubicBezTo>
                    <a:pt x="2829" y="1"/>
                    <a:pt x="0" y="2797"/>
                    <a:pt x="0" y="6277"/>
                  </a:cubicBezTo>
                  <a:cubicBezTo>
                    <a:pt x="0" y="9757"/>
                    <a:pt x="2829" y="12586"/>
                    <a:pt x="6309" y="12586"/>
                  </a:cubicBezTo>
                  <a:cubicBezTo>
                    <a:pt x="9789" y="12586"/>
                    <a:pt x="12585" y="9757"/>
                    <a:pt x="12585" y="6277"/>
                  </a:cubicBezTo>
                  <a:cubicBezTo>
                    <a:pt x="12585" y="2797"/>
                    <a:pt x="9789" y="1"/>
                    <a:pt x="6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22"/>
          <p:cNvGrpSpPr/>
          <p:nvPr/>
        </p:nvGrpSpPr>
        <p:grpSpPr>
          <a:xfrm>
            <a:off x="5742076" y="3834548"/>
            <a:ext cx="514350" cy="548625"/>
            <a:chOff x="-1130350" y="1891513"/>
            <a:chExt cx="409775" cy="438900"/>
          </a:xfrm>
        </p:grpSpPr>
        <p:sp>
          <p:nvSpPr>
            <p:cNvPr id="828" name="Google Shape;828;p22"/>
            <p:cNvSpPr/>
            <p:nvPr/>
          </p:nvSpPr>
          <p:spPr>
            <a:xfrm>
              <a:off x="-1127100" y="2136888"/>
              <a:ext cx="187825" cy="187025"/>
            </a:xfrm>
            <a:custGeom>
              <a:avLst/>
              <a:gdLst/>
              <a:ahLst/>
              <a:cxnLst/>
              <a:rect l="l" t="t" r="r" b="b"/>
              <a:pathLst>
                <a:path w="7513" h="7481" extrusionOk="0">
                  <a:moveTo>
                    <a:pt x="5724" y="1"/>
                  </a:moveTo>
                  <a:lnTo>
                    <a:pt x="521" y="5204"/>
                  </a:lnTo>
                  <a:cubicBezTo>
                    <a:pt x="0" y="5724"/>
                    <a:pt x="0" y="6569"/>
                    <a:pt x="521" y="7090"/>
                  </a:cubicBezTo>
                  <a:cubicBezTo>
                    <a:pt x="781" y="7350"/>
                    <a:pt x="1122" y="7480"/>
                    <a:pt x="1464" y="7480"/>
                  </a:cubicBezTo>
                  <a:cubicBezTo>
                    <a:pt x="1805" y="7480"/>
                    <a:pt x="2147" y="7350"/>
                    <a:pt x="2407" y="7090"/>
                  </a:cubicBezTo>
                  <a:lnTo>
                    <a:pt x="7513" y="1984"/>
                  </a:lnTo>
                  <a:lnTo>
                    <a:pt x="57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2"/>
            <p:cNvSpPr/>
            <p:nvPr/>
          </p:nvSpPr>
          <p:spPr>
            <a:xfrm>
              <a:off x="-995400" y="1897863"/>
              <a:ext cx="274825" cy="352875"/>
            </a:xfrm>
            <a:custGeom>
              <a:avLst/>
              <a:gdLst/>
              <a:ahLst/>
              <a:cxnLst/>
              <a:rect l="l" t="t" r="r" b="b"/>
              <a:pathLst>
                <a:path w="10993" h="14115" extrusionOk="0">
                  <a:moveTo>
                    <a:pt x="10049" y="1"/>
                  </a:moveTo>
                  <a:lnTo>
                    <a:pt x="1" y="10049"/>
                  </a:lnTo>
                  <a:lnTo>
                    <a:pt x="4066" y="14114"/>
                  </a:lnTo>
                  <a:cubicBezTo>
                    <a:pt x="10992" y="7220"/>
                    <a:pt x="10049" y="1"/>
                    <a:pt x="10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2"/>
            <p:cNvSpPr/>
            <p:nvPr/>
          </p:nvSpPr>
          <p:spPr>
            <a:xfrm>
              <a:off x="-912475" y="1897863"/>
              <a:ext cx="191900" cy="353675"/>
            </a:xfrm>
            <a:custGeom>
              <a:avLst/>
              <a:gdLst/>
              <a:ahLst/>
              <a:cxnLst/>
              <a:rect l="l" t="t" r="r" b="b"/>
              <a:pathLst>
                <a:path w="7676" h="14147" extrusionOk="0">
                  <a:moveTo>
                    <a:pt x="6732" y="1"/>
                  </a:moveTo>
                  <a:lnTo>
                    <a:pt x="5236" y="1464"/>
                  </a:lnTo>
                  <a:cubicBezTo>
                    <a:pt x="5171" y="3806"/>
                    <a:pt x="4358" y="8586"/>
                    <a:pt x="1" y="13366"/>
                  </a:cubicBezTo>
                  <a:lnTo>
                    <a:pt x="781" y="14147"/>
                  </a:lnTo>
                  <a:cubicBezTo>
                    <a:pt x="7675" y="7220"/>
                    <a:pt x="6732" y="1"/>
                    <a:pt x="673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2"/>
            <p:cNvSpPr/>
            <p:nvPr/>
          </p:nvSpPr>
          <p:spPr>
            <a:xfrm>
              <a:off x="-1130350" y="1891513"/>
              <a:ext cx="394325" cy="438900"/>
            </a:xfrm>
            <a:custGeom>
              <a:avLst/>
              <a:gdLst/>
              <a:ahLst/>
              <a:cxnLst/>
              <a:rect l="l" t="t" r="r" b="b"/>
              <a:pathLst>
                <a:path w="15773" h="17556" extrusionOk="0">
                  <a:moveTo>
                    <a:pt x="15424" y="0"/>
                  </a:moveTo>
                  <a:cubicBezTo>
                    <a:pt x="15364" y="0"/>
                    <a:pt x="15303" y="19"/>
                    <a:pt x="15252" y="60"/>
                  </a:cubicBezTo>
                  <a:lnTo>
                    <a:pt x="1301" y="14043"/>
                  </a:lnTo>
                  <a:cubicBezTo>
                    <a:pt x="1100" y="14219"/>
                    <a:pt x="1269" y="14474"/>
                    <a:pt x="1476" y="14474"/>
                  </a:cubicBezTo>
                  <a:cubicBezTo>
                    <a:pt x="1537" y="14474"/>
                    <a:pt x="1600" y="14452"/>
                    <a:pt x="1659" y="14401"/>
                  </a:cubicBezTo>
                  <a:lnTo>
                    <a:pt x="5399" y="10661"/>
                  </a:lnTo>
                  <a:lnTo>
                    <a:pt x="6895" y="12189"/>
                  </a:lnTo>
                  <a:lnTo>
                    <a:pt x="2342" y="16710"/>
                  </a:lnTo>
                  <a:cubicBezTo>
                    <a:pt x="2130" y="16921"/>
                    <a:pt x="1862" y="17031"/>
                    <a:pt x="1590" y="17031"/>
                  </a:cubicBezTo>
                  <a:cubicBezTo>
                    <a:pt x="1403" y="17031"/>
                    <a:pt x="1214" y="16979"/>
                    <a:pt x="1041" y="16872"/>
                  </a:cubicBezTo>
                  <a:lnTo>
                    <a:pt x="2895" y="15019"/>
                  </a:lnTo>
                  <a:cubicBezTo>
                    <a:pt x="3071" y="14842"/>
                    <a:pt x="2896" y="14588"/>
                    <a:pt x="2703" y="14588"/>
                  </a:cubicBezTo>
                  <a:cubicBezTo>
                    <a:pt x="2646" y="14588"/>
                    <a:pt x="2588" y="14610"/>
                    <a:pt x="2537" y="14661"/>
                  </a:cubicBezTo>
                  <a:lnTo>
                    <a:pt x="683" y="16515"/>
                  </a:lnTo>
                  <a:cubicBezTo>
                    <a:pt x="586" y="16352"/>
                    <a:pt x="521" y="16157"/>
                    <a:pt x="521" y="15962"/>
                  </a:cubicBezTo>
                  <a:cubicBezTo>
                    <a:pt x="521" y="15669"/>
                    <a:pt x="618" y="15409"/>
                    <a:pt x="846" y="15214"/>
                  </a:cubicBezTo>
                  <a:cubicBezTo>
                    <a:pt x="1020" y="15039"/>
                    <a:pt x="851" y="14770"/>
                    <a:pt x="660" y="14770"/>
                  </a:cubicBezTo>
                  <a:cubicBezTo>
                    <a:pt x="602" y="14770"/>
                    <a:pt x="542" y="14795"/>
                    <a:pt x="488" y="14856"/>
                  </a:cubicBezTo>
                  <a:cubicBezTo>
                    <a:pt x="163" y="15149"/>
                    <a:pt x="0" y="15539"/>
                    <a:pt x="0" y="15962"/>
                  </a:cubicBezTo>
                  <a:cubicBezTo>
                    <a:pt x="0" y="16384"/>
                    <a:pt x="163" y="16775"/>
                    <a:pt x="488" y="17100"/>
                  </a:cubicBezTo>
                  <a:cubicBezTo>
                    <a:pt x="781" y="17393"/>
                    <a:pt x="1204" y="17555"/>
                    <a:pt x="1594" y="17555"/>
                  </a:cubicBezTo>
                  <a:cubicBezTo>
                    <a:pt x="2017" y="17555"/>
                    <a:pt x="2407" y="17393"/>
                    <a:pt x="2732" y="17100"/>
                  </a:cubicBezTo>
                  <a:lnTo>
                    <a:pt x="7252" y="12547"/>
                  </a:lnTo>
                  <a:lnTo>
                    <a:pt x="9301" y="14563"/>
                  </a:lnTo>
                  <a:cubicBezTo>
                    <a:pt x="9350" y="14612"/>
                    <a:pt x="9415" y="14637"/>
                    <a:pt x="9480" y="14637"/>
                  </a:cubicBezTo>
                  <a:cubicBezTo>
                    <a:pt x="9545" y="14637"/>
                    <a:pt x="9610" y="14612"/>
                    <a:pt x="9659" y="14563"/>
                  </a:cubicBezTo>
                  <a:cubicBezTo>
                    <a:pt x="13886" y="10336"/>
                    <a:pt x="15220" y="6011"/>
                    <a:pt x="15610" y="3117"/>
                  </a:cubicBezTo>
                  <a:cubicBezTo>
                    <a:pt x="15628" y="2938"/>
                    <a:pt x="15488" y="2838"/>
                    <a:pt x="15349" y="2838"/>
                  </a:cubicBezTo>
                  <a:cubicBezTo>
                    <a:pt x="15234" y="2838"/>
                    <a:pt x="15119" y="2905"/>
                    <a:pt x="15090" y="3051"/>
                  </a:cubicBezTo>
                  <a:cubicBezTo>
                    <a:pt x="14732" y="5816"/>
                    <a:pt x="13464" y="9978"/>
                    <a:pt x="9496" y="14043"/>
                  </a:cubicBezTo>
                  <a:lnTo>
                    <a:pt x="5756" y="10303"/>
                  </a:lnTo>
                  <a:lnTo>
                    <a:pt x="15220" y="840"/>
                  </a:lnTo>
                  <a:cubicBezTo>
                    <a:pt x="15220" y="1133"/>
                    <a:pt x="15220" y="1491"/>
                    <a:pt x="15220" y="1978"/>
                  </a:cubicBezTo>
                  <a:cubicBezTo>
                    <a:pt x="15203" y="2149"/>
                    <a:pt x="15338" y="2239"/>
                    <a:pt x="15470" y="2239"/>
                  </a:cubicBezTo>
                  <a:cubicBezTo>
                    <a:pt x="15590" y="2239"/>
                    <a:pt x="15707" y="2165"/>
                    <a:pt x="15707" y="2011"/>
                  </a:cubicBezTo>
                  <a:cubicBezTo>
                    <a:pt x="15772" y="905"/>
                    <a:pt x="15707" y="255"/>
                    <a:pt x="15707" y="222"/>
                  </a:cubicBezTo>
                  <a:cubicBezTo>
                    <a:pt x="15685" y="88"/>
                    <a:pt x="15556" y="0"/>
                    <a:pt x="15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2"/>
            <p:cNvSpPr/>
            <p:nvPr/>
          </p:nvSpPr>
          <p:spPr>
            <a:xfrm>
              <a:off x="-1003525" y="2188913"/>
              <a:ext cx="17100" cy="13050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358" y="1"/>
                  </a:moveTo>
                  <a:cubicBezTo>
                    <a:pt x="0" y="1"/>
                    <a:pt x="0" y="521"/>
                    <a:pt x="358" y="521"/>
                  </a:cubicBezTo>
                  <a:cubicBezTo>
                    <a:pt x="683" y="521"/>
                    <a:pt x="683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>
              <a:off x="-1027100" y="2212488"/>
              <a:ext cx="16275" cy="13050"/>
            </a:xfrm>
            <a:custGeom>
              <a:avLst/>
              <a:gdLst/>
              <a:ahLst/>
              <a:cxnLst/>
              <a:rect l="l" t="t" r="r" b="b"/>
              <a:pathLst>
                <a:path w="651" h="522" extrusionOk="0">
                  <a:moveTo>
                    <a:pt x="326" y="1"/>
                  </a:moveTo>
                  <a:cubicBezTo>
                    <a:pt x="0" y="1"/>
                    <a:pt x="0" y="521"/>
                    <a:pt x="326" y="521"/>
                  </a:cubicBezTo>
                  <a:cubicBezTo>
                    <a:pt x="651" y="521"/>
                    <a:pt x="651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>
              <a:off x="-903675" y="2114563"/>
              <a:ext cx="78700" cy="96525"/>
            </a:xfrm>
            <a:custGeom>
              <a:avLst/>
              <a:gdLst/>
              <a:ahLst/>
              <a:cxnLst/>
              <a:rect l="l" t="t" r="r" b="b"/>
              <a:pathLst>
                <a:path w="3148" h="3861" extrusionOk="0">
                  <a:moveTo>
                    <a:pt x="2824" y="1"/>
                  </a:moveTo>
                  <a:cubicBezTo>
                    <a:pt x="2738" y="1"/>
                    <a:pt x="2653" y="44"/>
                    <a:pt x="2608" y="146"/>
                  </a:cubicBezTo>
                  <a:cubicBezTo>
                    <a:pt x="1925" y="1739"/>
                    <a:pt x="202" y="3398"/>
                    <a:pt x="202" y="3430"/>
                  </a:cubicBezTo>
                  <a:cubicBezTo>
                    <a:pt x="0" y="3606"/>
                    <a:pt x="169" y="3861"/>
                    <a:pt x="377" y="3861"/>
                  </a:cubicBezTo>
                  <a:cubicBezTo>
                    <a:pt x="437" y="3861"/>
                    <a:pt x="501" y="3839"/>
                    <a:pt x="559" y="3788"/>
                  </a:cubicBezTo>
                  <a:cubicBezTo>
                    <a:pt x="624" y="3723"/>
                    <a:pt x="2348" y="2064"/>
                    <a:pt x="3063" y="341"/>
                  </a:cubicBezTo>
                  <a:cubicBezTo>
                    <a:pt x="3148" y="150"/>
                    <a:pt x="2984" y="1"/>
                    <a:pt x="2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p42"/>
          <p:cNvSpPr/>
          <p:nvPr/>
        </p:nvSpPr>
        <p:spPr>
          <a:xfrm>
            <a:off x="3812721" y="211587"/>
            <a:ext cx="1534886" cy="1400271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741" name="Google Shape;2741;p42"/>
          <p:cNvSpPr txBox="1"/>
          <p:nvPr/>
        </p:nvSpPr>
        <p:spPr>
          <a:xfrm>
            <a:off x="1236889" y="1781013"/>
            <a:ext cx="6686550" cy="364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latin typeface="Fira Sans Extra Condensed Medium" panose="020B0604020202020204" charset="0"/>
              </a:rPr>
              <a:t>D</a:t>
            </a:r>
            <a:r>
              <a:rPr lang="es-ES" sz="1600" b="0" i="0" u="none" strike="noStrike" baseline="0" dirty="0">
                <a:solidFill>
                  <a:srgbClr val="000000"/>
                </a:solidFill>
                <a:latin typeface="Fira Sans Extra Condensed Medium" panose="020B0604020202020204" charset="0"/>
              </a:rPr>
              <a:t>esarrollo y maduración. </a:t>
            </a:r>
            <a:endParaRPr sz="15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742" name="Google Shape;2742;p42"/>
          <p:cNvGrpSpPr/>
          <p:nvPr/>
        </p:nvGrpSpPr>
        <p:grpSpPr>
          <a:xfrm>
            <a:off x="6511032" y="2793965"/>
            <a:ext cx="2118300" cy="1346200"/>
            <a:chOff x="6568500" y="3390400"/>
            <a:chExt cx="2118300" cy="1346200"/>
          </a:xfrm>
        </p:grpSpPr>
        <p:sp>
          <p:nvSpPr>
            <p:cNvPr id="2743" name="Google Shape;2743;p42"/>
            <p:cNvSpPr txBox="1"/>
            <p:nvPr/>
          </p:nvSpPr>
          <p:spPr>
            <a:xfrm>
              <a:off x="6568500" y="3390400"/>
              <a:ext cx="2118300" cy="36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Generación de semejantes</a:t>
              </a:r>
              <a:endParaRPr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44" name="Google Shape;2744;p42"/>
            <p:cNvSpPr txBox="1"/>
            <p:nvPr/>
          </p:nvSpPr>
          <p:spPr>
            <a:xfrm>
              <a:off x="6568500" y="3900800"/>
              <a:ext cx="2118300" cy="8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45" name="Google Shape;2745;p42"/>
          <p:cNvGrpSpPr/>
          <p:nvPr/>
        </p:nvGrpSpPr>
        <p:grpSpPr>
          <a:xfrm>
            <a:off x="465364" y="2793965"/>
            <a:ext cx="2118300" cy="1346200"/>
            <a:chOff x="457200" y="3390400"/>
            <a:chExt cx="2118300" cy="1346200"/>
          </a:xfrm>
        </p:grpSpPr>
        <p:sp>
          <p:nvSpPr>
            <p:cNvPr id="2746" name="Google Shape;2746;p42"/>
            <p:cNvSpPr txBox="1"/>
            <p:nvPr/>
          </p:nvSpPr>
          <p:spPr>
            <a:xfrm>
              <a:off x="457200" y="3390400"/>
              <a:ext cx="2118300" cy="364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Crecimiento de tejidos </a:t>
              </a:r>
              <a:endParaRPr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47" name="Google Shape;2747;p42"/>
            <p:cNvSpPr txBox="1"/>
            <p:nvPr/>
          </p:nvSpPr>
          <p:spPr>
            <a:xfrm>
              <a:off x="457200" y="3900800"/>
              <a:ext cx="2118300" cy="8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48" name="Google Shape;2748;p42"/>
          <p:cNvGrpSpPr/>
          <p:nvPr/>
        </p:nvGrpSpPr>
        <p:grpSpPr>
          <a:xfrm>
            <a:off x="3505987" y="2793965"/>
            <a:ext cx="2118300" cy="1346200"/>
            <a:chOff x="3512850" y="3390400"/>
            <a:chExt cx="2118300" cy="1346200"/>
          </a:xfrm>
        </p:grpSpPr>
        <p:sp>
          <p:nvSpPr>
            <p:cNvPr id="2749" name="Google Shape;2749;p42"/>
            <p:cNvSpPr txBox="1"/>
            <p:nvPr/>
          </p:nvSpPr>
          <p:spPr>
            <a:xfrm>
              <a:off x="3512850" y="3390400"/>
              <a:ext cx="2118300" cy="36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Pubertad</a:t>
              </a:r>
              <a:endParaRPr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50" name="Google Shape;2750;p42"/>
            <p:cNvSpPr txBox="1"/>
            <p:nvPr/>
          </p:nvSpPr>
          <p:spPr>
            <a:xfrm>
              <a:off x="3512850" y="3900800"/>
              <a:ext cx="2118300" cy="8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751" name="Google Shape;2751;p42"/>
          <p:cNvCxnSpPr>
            <a:cxnSpLocks/>
            <a:stCxn id="2741" idx="2"/>
            <a:endCxn id="2749" idx="0"/>
          </p:cNvCxnSpPr>
          <p:nvPr/>
        </p:nvCxnSpPr>
        <p:spPr>
          <a:xfrm flipH="1">
            <a:off x="4565137" y="2145214"/>
            <a:ext cx="15027" cy="64875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52" name="Google Shape;2752;p42"/>
          <p:cNvCxnSpPr>
            <a:cxnSpLocks/>
          </p:cNvCxnSpPr>
          <p:nvPr/>
        </p:nvCxnSpPr>
        <p:spPr>
          <a:xfrm rot="-5400000" flipH="1">
            <a:off x="4571700" y="-261385"/>
            <a:ext cx="600" cy="6111300"/>
          </a:xfrm>
          <a:prstGeom prst="bentConnector3">
            <a:avLst>
              <a:gd name="adj1" fmla="val -39687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53" name="Google Shape;2753;p42"/>
          <p:cNvCxnSpPr>
            <a:cxnSpLocks/>
            <a:stCxn id="2740" idx="4"/>
            <a:endCxn id="2741" idx="0"/>
          </p:cNvCxnSpPr>
          <p:nvPr/>
        </p:nvCxnSpPr>
        <p:spPr>
          <a:xfrm>
            <a:off x="4580164" y="1611858"/>
            <a:ext cx="0" cy="16915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54" name="Google Shape;2754;p42"/>
          <p:cNvGrpSpPr/>
          <p:nvPr/>
        </p:nvGrpSpPr>
        <p:grpSpPr>
          <a:xfrm>
            <a:off x="4041322" y="363851"/>
            <a:ext cx="1061358" cy="1030607"/>
            <a:chOff x="-1392475" y="1713900"/>
            <a:chExt cx="678376" cy="713438"/>
          </a:xfrm>
        </p:grpSpPr>
        <p:sp>
          <p:nvSpPr>
            <p:cNvPr id="2755" name="Google Shape;2755;p42"/>
            <p:cNvSpPr/>
            <p:nvPr/>
          </p:nvSpPr>
          <p:spPr>
            <a:xfrm>
              <a:off x="-876824" y="2103461"/>
              <a:ext cx="151487" cy="312634"/>
            </a:xfrm>
            <a:custGeom>
              <a:avLst/>
              <a:gdLst/>
              <a:ahLst/>
              <a:cxnLst/>
              <a:rect l="l" t="t" r="r" b="b"/>
              <a:pathLst>
                <a:path w="3936" h="8123" extrusionOk="0">
                  <a:moveTo>
                    <a:pt x="1955" y="0"/>
                  </a:moveTo>
                  <a:cubicBezTo>
                    <a:pt x="1927" y="0"/>
                    <a:pt x="1903" y="8"/>
                    <a:pt x="1886" y="25"/>
                  </a:cubicBezTo>
                  <a:lnTo>
                    <a:pt x="33" y="2464"/>
                  </a:lnTo>
                  <a:cubicBezTo>
                    <a:pt x="0" y="2529"/>
                    <a:pt x="33" y="2594"/>
                    <a:pt x="98" y="2594"/>
                  </a:cubicBezTo>
                  <a:lnTo>
                    <a:pt x="943" y="2594"/>
                  </a:lnTo>
                  <a:lnTo>
                    <a:pt x="943" y="7862"/>
                  </a:lnTo>
                  <a:cubicBezTo>
                    <a:pt x="943" y="7992"/>
                    <a:pt x="1041" y="8122"/>
                    <a:pt x="1203" y="8122"/>
                  </a:cubicBezTo>
                  <a:lnTo>
                    <a:pt x="2732" y="8122"/>
                  </a:lnTo>
                  <a:cubicBezTo>
                    <a:pt x="2894" y="8122"/>
                    <a:pt x="2992" y="7992"/>
                    <a:pt x="2992" y="7862"/>
                  </a:cubicBezTo>
                  <a:lnTo>
                    <a:pt x="2992" y="2594"/>
                  </a:lnTo>
                  <a:lnTo>
                    <a:pt x="3838" y="2594"/>
                  </a:lnTo>
                  <a:cubicBezTo>
                    <a:pt x="3903" y="2594"/>
                    <a:pt x="3935" y="2529"/>
                    <a:pt x="3903" y="2464"/>
                  </a:cubicBezTo>
                  <a:lnTo>
                    <a:pt x="2049" y="25"/>
                  </a:lnTo>
                  <a:cubicBezTo>
                    <a:pt x="2016" y="8"/>
                    <a:pt x="1984" y="0"/>
                    <a:pt x="1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2"/>
            <p:cNvSpPr/>
            <p:nvPr/>
          </p:nvSpPr>
          <p:spPr>
            <a:xfrm>
              <a:off x="-1382468" y="2001125"/>
              <a:ext cx="152718" cy="361128"/>
            </a:xfrm>
            <a:custGeom>
              <a:avLst/>
              <a:gdLst/>
              <a:ahLst/>
              <a:cxnLst/>
              <a:rect l="l" t="t" r="r" b="b"/>
              <a:pathLst>
                <a:path w="3968" h="9383" extrusionOk="0">
                  <a:moveTo>
                    <a:pt x="1984" y="1"/>
                  </a:moveTo>
                  <a:cubicBezTo>
                    <a:pt x="1960" y="1"/>
                    <a:pt x="1935" y="17"/>
                    <a:pt x="1919" y="50"/>
                  </a:cubicBezTo>
                  <a:lnTo>
                    <a:pt x="65" y="2489"/>
                  </a:lnTo>
                  <a:cubicBezTo>
                    <a:pt x="0" y="2521"/>
                    <a:pt x="33" y="2619"/>
                    <a:pt x="130" y="2619"/>
                  </a:cubicBezTo>
                  <a:lnTo>
                    <a:pt x="976" y="2619"/>
                  </a:lnTo>
                  <a:lnTo>
                    <a:pt x="976" y="9253"/>
                  </a:lnTo>
                  <a:cubicBezTo>
                    <a:pt x="976" y="9318"/>
                    <a:pt x="1041" y="9383"/>
                    <a:pt x="1106" y="9383"/>
                  </a:cubicBezTo>
                  <a:lnTo>
                    <a:pt x="2862" y="9383"/>
                  </a:lnTo>
                  <a:cubicBezTo>
                    <a:pt x="2960" y="9383"/>
                    <a:pt x="3025" y="9318"/>
                    <a:pt x="3025" y="9253"/>
                  </a:cubicBezTo>
                  <a:lnTo>
                    <a:pt x="3025" y="2619"/>
                  </a:lnTo>
                  <a:lnTo>
                    <a:pt x="3870" y="2619"/>
                  </a:lnTo>
                  <a:cubicBezTo>
                    <a:pt x="3935" y="2619"/>
                    <a:pt x="3968" y="2521"/>
                    <a:pt x="3935" y="2489"/>
                  </a:cubicBezTo>
                  <a:lnTo>
                    <a:pt x="2049" y="50"/>
                  </a:lnTo>
                  <a:cubicBezTo>
                    <a:pt x="2033" y="17"/>
                    <a:pt x="2008" y="1"/>
                    <a:pt x="1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2"/>
            <p:cNvSpPr/>
            <p:nvPr/>
          </p:nvSpPr>
          <p:spPr>
            <a:xfrm>
              <a:off x="-989476" y="1724214"/>
              <a:ext cx="152718" cy="312634"/>
            </a:xfrm>
            <a:custGeom>
              <a:avLst/>
              <a:gdLst/>
              <a:ahLst/>
              <a:cxnLst/>
              <a:rect l="l" t="t" r="r" b="b"/>
              <a:pathLst>
                <a:path w="3968" h="8123" extrusionOk="0">
                  <a:moveTo>
                    <a:pt x="1984" y="1"/>
                  </a:moveTo>
                  <a:cubicBezTo>
                    <a:pt x="1960" y="1"/>
                    <a:pt x="1935" y="9"/>
                    <a:pt x="1919" y="25"/>
                  </a:cubicBezTo>
                  <a:lnTo>
                    <a:pt x="65" y="2464"/>
                  </a:lnTo>
                  <a:cubicBezTo>
                    <a:pt x="0" y="2529"/>
                    <a:pt x="65" y="2594"/>
                    <a:pt x="131" y="2594"/>
                  </a:cubicBezTo>
                  <a:lnTo>
                    <a:pt x="976" y="2594"/>
                  </a:lnTo>
                  <a:lnTo>
                    <a:pt x="976" y="8123"/>
                  </a:lnTo>
                  <a:lnTo>
                    <a:pt x="2700" y="8123"/>
                  </a:lnTo>
                  <a:cubicBezTo>
                    <a:pt x="2862" y="8123"/>
                    <a:pt x="3025" y="7993"/>
                    <a:pt x="3025" y="7797"/>
                  </a:cubicBezTo>
                  <a:lnTo>
                    <a:pt x="3025" y="2594"/>
                  </a:lnTo>
                  <a:lnTo>
                    <a:pt x="3870" y="2594"/>
                  </a:lnTo>
                  <a:cubicBezTo>
                    <a:pt x="3935" y="2594"/>
                    <a:pt x="3968" y="2529"/>
                    <a:pt x="3935" y="2464"/>
                  </a:cubicBezTo>
                  <a:lnTo>
                    <a:pt x="2049" y="25"/>
                  </a:lnTo>
                  <a:cubicBezTo>
                    <a:pt x="2033" y="9"/>
                    <a:pt x="2009" y="1"/>
                    <a:pt x="1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2"/>
            <p:cNvSpPr/>
            <p:nvPr/>
          </p:nvSpPr>
          <p:spPr>
            <a:xfrm>
              <a:off x="-1211008" y="2115661"/>
              <a:ext cx="307938" cy="300433"/>
            </a:xfrm>
            <a:custGeom>
              <a:avLst/>
              <a:gdLst/>
              <a:ahLst/>
              <a:cxnLst/>
              <a:rect l="l" t="t" r="r" b="b"/>
              <a:pathLst>
                <a:path w="8001" h="7806" extrusionOk="0">
                  <a:moveTo>
                    <a:pt x="2147" y="0"/>
                  </a:moveTo>
                  <a:lnTo>
                    <a:pt x="2147" y="1171"/>
                  </a:lnTo>
                  <a:lnTo>
                    <a:pt x="131" y="2830"/>
                  </a:lnTo>
                  <a:cubicBezTo>
                    <a:pt x="33" y="2927"/>
                    <a:pt x="0" y="3025"/>
                    <a:pt x="0" y="3122"/>
                  </a:cubicBezTo>
                  <a:lnTo>
                    <a:pt x="0" y="7480"/>
                  </a:lnTo>
                  <a:cubicBezTo>
                    <a:pt x="0" y="7642"/>
                    <a:pt x="131" y="7805"/>
                    <a:pt x="293" y="7805"/>
                  </a:cubicBezTo>
                  <a:lnTo>
                    <a:pt x="7708" y="7805"/>
                  </a:lnTo>
                  <a:cubicBezTo>
                    <a:pt x="7870" y="7805"/>
                    <a:pt x="8000" y="7642"/>
                    <a:pt x="8000" y="7480"/>
                  </a:cubicBezTo>
                  <a:lnTo>
                    <a:pt x="8000" y="3122"/>
                  </a:lnTo>
                  <a:cubicBezTo>
                    <a:pt x="8000" y="3025"/>
                    <a:pt x="7968" y="2927"/>
                    <a:pt x="7870" y="2830"/>
                  </a:cubicBezTo>
                  <a:lnTo>
                    <a:pt x="5854" y="1171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2"/>
            <p:cNvSpPr/>
            <p:nvPr/>
          </p:nvSpPr>
          <p:spPr>
            <a:xfrm>
              <a:off x="-1211008" y="2115661"/>
              <a:ext cx="227846" cy="300433"/>
            </a:xfrm>
            <a:custGeom>
              <a:avLst/>
              <a:gdLst/>
              <a:ahLst/>
              <a:cxnLst/>
              <a:rect l="l" t="t" r="r" b="b"/>
              <a:pathLst>
                <a:path w="5920" h="7806" extrusionOk="0">
                  <a:moveTo>
                    <a:pt x="2147" y="0"/>
                  </a:moveTo>
                  <a:lnTo>
                    <a:pt x="2147" y="1171"/>
                  </a:lnTo>
                  <a:lnTo>
                    <a:pt x="131" y="2830"/>
                  </a:lnTo>
                  <a:cubicBezTo>
                    <a:pt x="33" y="2927"/>
                    <a:pt x="0" y="3025"/>
                    <a:pt x="0" y="3122"/>
                  </a:cubicBezTo>
                  <a:lnTo>
                    <a:pt x="0" y="7480"/>
                  </a:lnTo>
                  <a:cubicBezTo>
                    <a:pt x="0" y="7642"/>
                    <a:pt x="131" y="7805"/>
                    <a:pt x="293" y="7805"/>
                  </a:cubicBezTo>
                  <a:lnTo>
                    <a:pt x="1659" y="7805"/>
                  </a:lnTo>
                  <a:cubicBezTo>
                    <a:pt x="1626" y="7740"/>
                    <a:pt x="1626" y="7707"/>
                    <a:pt x="1626" y="7675"/>
                  </a:cubicBezTo>
                  <a:lnTo>
                    <a:pt x="1626" y="3285"/>
                  </a:lnTo>
                  <a:cubicBezTo>
                    <a:pt x="1626" y="3187"/>
                    <a:pt x="1659" y="3090"/>
                    <a:pt x="1757" y="3025"/>
                  </a:cubicBezTo>
                  <a:lnTo>
                    <a:pt x="2960" y="2017"/>
                  </a:lnTo>
                  <a:cubicBezTo>
                    <a:pt x="3193" y="1842"/>
                    <a:pt x="3453" y="1719"/>
                    <a:pt x="3738" y="1719"/>
                  </a:cubicBezTo>
                  <a:cubicBezTo>
                    <a:pt x="3771" y="1719"/>
                    <a:pt x="3804" y="1721"/>
                    <a:pt x="3838" y="1724"/>
                  </a:cubicBezTo>
                  <a:lnTo>
                    <a:pt x="3968" y="1724"/>
                  </a:lnTo>
                  <a:cubicBezTo>
                    <a:pt x="4683" y="1724"/>
                    <a:pt x="5334" y="1529"/>
                    <a:pt x="5919" y="1204"/>
                  </a:cubicBezTo>
                  <a:lnTo>
                    <a:pt x="5854" y="1171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2"/>
            <p:cNvSpPr/>
            <p:nvPr/>
          </p:nvSpPr>
          <p:spPr>
            <a:xfrm>
              <a:off x="-1179718" y="1910412"/>
              <a:ext cx="244088" cy="244088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55" y="0"/>
                  </a:moveTo>
                  <a:cubicBezTo>
                    <a:pt x="1399" y="0"/>
                    <a:pt x="0" y="1398"/>
                    <a:pt x="0" y="3155"/>
                  </a:cubicBezTo>
                  <a:cubicBezTo>
                    <a:pt x="0" y="4911"/>
                    <a:pt x="1399" y="6341"/>
                    <a:pt x="3155" y="6341"/>
                  </a:cubicBezTo>
                  <a:cubicBezTo>
                    <a:pt x="4911" y="6341"/>
                    <a:pt x="6342" y="4911"/>
                    <a:pt x="6342" y="3155"/>
                  </a:cubicBezTo>
                  <a:cubicBezTo>
                    <a:pt x="6342" y="2309"/>
                    <a:pt x="5984" y="1529"/>
                    <a:pt x="5399" y="911"/>
                  </a:cubicBezTo>
                  <a:cubicBezTo>
                    <a:pt x="4813" y="325"/>
                    <a:pt x="4000" y="0"/>
                    <a:pt x="3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2"/>
            <p:cNvSpPr/>
            <p:nvPr/>
          </p:nvSpPr>
          <p:spPr>
            <a:xfrm>
              <a:off x="-1179718" y="1910412"/>
              <a:ext cx="147715" cy="244088"/>
            </a:xfrm>
            <a:custGeom>
              <a:avLst/>
              <a:gdLst/>
              <a:ahLst/>
              <a:cxnLst/>
              <a:rect l="l" t="t" r="r" b="b"/>
              <a:pathLst>
                <a:path w="3838" h="6342" extrusionOk="0">
                  <a:moveTo>
                    <a:pt x="3155" y="0"/>
                  </a:moveTo>
                  <a:cubicBezTo>
                    <a:pt x="1399" y="0"/>
                    <a:pt x="0" y="1398"/>
                    <a:pt x="0" y="3155"/>
                  </a:cubicBezTo>
                  <a:cubicBezTo>
                    <a:pt x="0" y="4911"/>
                    <a:pt x="1399" y="6341"/>
                    <a:pt x="3155" y="6341"/>
                  </a:cubicBezTo>
                  <a:cubicBezTo>
                    <a:pt x="3383" y="6341"/>
                    <a:pt x="3610" y="6309"/>
                    <a:pt x="3838" y="6276"/>
                  </a:cubicBezTo>
                  <a:cubicBezTo>
                    <a:pt x="2407" y="5951"/>
                    <a:pt x="1334" y="4683"/>
                    <a:pt x="1334" y="3155"/>
                  </a:cubicBezTo>
                  <a:cubicBezTo>
                    <a:pt x="1334" y="1626"/>
                    <a:pt x="2407" y="358"/>
                    <a:pt x="3838" y="65"/>
                  </a:cubicBezTo>
                  <a:cubicBezTo>
                    <a:pt x="3610" y="33"/>
                    <a:pt x="3383" y="0"/>
                    <a:pt x="3155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2"/>
            <p:cNvSpPr/>
            <p:nvPr/>
          </p:nvSpPr>
          <p:spPr>
            <a:xfrm>
              <a:off x="-1147196" y="2040304"/>
              <a:ext cx="179044" cy="82902"/>
            </a:xfrm>
            <a:custGeom>
              <a:avLst/>
              <a:gdLst/>
              <a:ahLst/>
              <a:cxnLst/>
              <a:rect l="l" t="t" r="r" b="b"/>
              <a:pathLst>
                <a:path w="4652" h="2154" extrusionOk="0">
                  <a:moveTo>
                    <a:pt x="281" y="1"/>
                  </a:moveTo>
                  <a:cubicBezTo>
                    <a:pt x="263" y="1"/>
                    <a:pt x="246" y="3"/>
                    <a:pt x="229" y="7"/>
                  </a:cubicBezTo>
                  <a:cubicBezTo>
                    <a:pt x="66" y="40"/>
                    <a:pt x="1" y="202"/>
                    <a:pt x="33" y="332"/>
                  </a:cubicBezTo>
                  <a:cubicBezTo>
                    <a:pt x="294" y="1405"/>
                    <a:pt x="1237" y="2153"/>
                    <a:pt x="2310" y="2153"/>
                  </a:cubicBezTo>
                  <a:cubicBezTo>
                    <a:pt x="3416" y="2153"/>
                    <a:pt x="4359" y="1405"/>
                    <a:pt x="4586" y="332"/>
                  </a:cubicBezTo>
                  <a:cubicBezTo>
                    <a:pt x="4651" y="202"/>
                    <a:pt x="4554" y="40"/>
                    <a:pt x="4391" y="7"/>
                  </a:cubicBezTo>
                  <a:cubicBezTo>
                    <a:pt x="4374" y="3"/>
                    <a:pt x="4356" y="1"/>
                    <a:pt x="4339" y="1"/>
                  </a:cubicBezTo>
                  <a:cubicBezTo>
                    <a:pt x="4221" y="1"/>
                    <a:pt x="4094" y="89"/>
                    <a:pt x="4066" y="202"/>
                  </a:cubicBezTo>
                  <a:cubicBezTo>
                    <a:pt x="3871" y="1015"/>
                    <a:pt x="3155" y="1601"/>
                    <a:pt x="2310" y="1601"/>
                  </a:cubicBezTo>
                  <a:cubicBezTo>
                    <a:pt x="1464" y="1601"/>
                    <a:pt x="749" y="1015"/>
                    <a:pt x="554" y="202"/>
                  </a:cubicBezTo>
                  <a:cubicBezTo>
                    <a:pt x="526" y="89"/>
                    <a:pt x="3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2"/>
            <p:cNvSpPr/>
            <p:nvPr/>
          </p:nvSpPr>
          <p:spPr>
            <a:xfrm>
              <a:off x="-1108363" y="1970490"/>
              <a:ext cx="21284" cy="32560"/>
            </a:xfrm>
            <a:custGeom>
              <a:avLst/>
              <a:gdLst/>
              <a:ahLst/>
              <a:cxnLst/>
              <a:rect l="l" t="t" r="r" b="b"/>
              <a:pathLst>
                <a:path w="553" h="846" extrusionOk="0">
                  <a:moveTo>
                    <a:pt x="260" y="0"/>
                  </a:moveTo>
                  <a:cubicBezTo>
                    <a:pt x="130" y="0"/>
                    <a:pt x="0" y="130"/>
                    <a:pt x="0" y="293"/>
                  </a:cubicBezTo>
                  <a:lnTo>
                    <a:pt x="0" y="585"/>
                  </a:lnTo>
                  <a:cubicBezTo>
                    <a:pt x="0" y="715"/>
                    <a:pt x="130" y="846"/>
                    <a:pt x="260" y="846"/>
                  </a:cubicBezTo>
                  <a:cubicBezTo>
                    <a:pt x="423" y="846"/>
                    <a:pt x="553" y="715"/>
                    <a:pt x="553" y="585"/>
                  </a:cubicBezTo>
                  <a:lnTo>
                    <a:pt x="553" y="293"/>
                  </a:lnTo>
                  <a:cubicBezTo>
                    <a:pt x="553" y="130"/>
                    <a:pt x="423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2"/>
            <p:cNvSpPr/>
            <p:nvPr/>
          </p:nvSpPr>
          <p:spPr>
            <a:xfrm>
              <a:off x="-1027039" y="1971721"/>
              <a:ext cx="21322" cy="31329"/>
            </a:xfrm>
            <a:custGeom>
              <a:avLst/>
              <a:gdLst/>
              <a:ahLst/>
              <a:cxnLst/>
              <a:rect l="l" t="t" r="r" b="b"/>
              <a:pathLst>
                <a:path w="554" h="814" extrusionOk="0">
                  <a:moveTo>
                    <a:pt x="261" y="1"/>
                  </a:moveTo>
                  <a:cubicBezTo>
                    <a:pt x="98" y="1"/>
                    <a:pt x="1" y="98"/>
                    <a:pt x="1" y="261"/>
                  </a:cubicBezTo>
                  <a:lnTo>
                    <a:pt x="1" y="553"/>
                  </a:lnTo>
                  <a:cubicBezTo>
                    <a:pt x="1" y="683"/>
                    <a:pt x="98" y="814"/>
                    <a:pt x="261" y="814"/>
                  </a:cubicBezTo>
                  <a:cubicBezTo>
                    <a:pt x="424" y="814"/>
                    <a:pt x="554" y="683"/>
                    <a:pt x="554" y="553"/>
                  </a:cubicBezTo>
                  <a:lnTo>
                    <a:pt x="554" y="261"/>
                  </a:lnTo>
                  <a:cubicBezTo>
                    <a:pt x="554" y="98"/>
                    <a:pt x="424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2"/>
            <p:cNvSpPr/>
            <p:nvPr/>
          </p:nvSpPr>
          <p:spPr>
            <a:xfrm>
              <a:off x="-1222285" y="2196829"/>
              <a:ext cx="48879" cy="229270"/>
            </a:xfrm>
            <a:custGeom>
              <a:avLst/>
              <a:gdLst/>
              <a:ahLst/>
              <a:cxnLst/>
              <a:rect l="l" t="t" r="r" b="b"/>
              <a:pathLst>
                <a:path w="1270" h="5957" extrusionOk="0">
                  <a:moveTo>
                    <a:pt x="974" y="1"/>
                  </a:moveTo>
                  <a:cubicBezTo>
                    <a:pt x="909" y="1"/>
                    <a:pt x="842" y="25"/>
                    <a:pt x="781" y="70"/>
                  </a:cubicBezTo>
                  <a:lnTo>
                    <a:pt x="456" y="330"/>
                  </a:lnTo>
                  <a:cubicBezTo>
                    <a:pt x="163" y="590"/>
                    <a:pt x="1" y="916"/>
                    <a:pt x="1" y="1306"/>
                  </a:cubicBezTo>
                  <a:lnTo>
                    <a:pt x="1" y="5696"/>
                  </a:lnTo>
                  <a:cubicBezTo>
                    <a:pt x="1" y="5826"/>
                    <a:pt x="131" y="5956"/>
                    <a:pt x="293" y="5956"/>
                  </a:cubicBezTo>
                  <a:cubicBezTo>
                    <a:pt x="424" y="5956"/>
                    <a:pt x="554" y="5826"/>
                    <a:pt x="554" y="5696"/>
                  </a:cubicBezTo>
                  <a:lnTo>
                    <a:pt x="554" y="1306"/>
                  </a:lnTo>
                  <a:cubicBezTo>
                    <a:pt x="554" y="1078"/>
                    <a:pt x="651" y="883"/>
                    <a:pt x="814" y="753"/>
                  </a:cubicBezTo>
                  <a:lnTo>
                    <a:pt x="1139" y="460"/>
                  </a:lnTo>
                  <a:cubicBezTo>
                    <a:pt x="1269" y="363"/>
                    <a:pt x="1269" y="200"/>
                    <a:pt x="1172" y="103"/>
                  </a:cubicBezTo>
                  <a:cubicBezTo>
                    <a:pt x="1119" y="33"/>
                    <a:pt x="1048" y="1"/>
                    <a:pt x="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2"/>
            <p:cNvSpPr/>
            <p:nvPr/>
          </p:nvSpPr>
          <p:spPr>
            <a:xfrm>
              <a:off x="-1158434" y="2238318"/>
              <a:ext cx="20052" cy="187781"/>
            </a:xfrm>
            <a:custGeom>
              <a:avLst/>
              <a:gdLst/>
              <a:ahLst/>
              <a:cxnLst/>
              <a:rect l="l" t="t" r="r" b="b"/>
              <a:pathLst>
                <a:path w="521" h="4879" extrusionOk="0">
                  <a:moveTo>
                    <a:pt x="260" y="0"/>
                  </a:moveTo>
                  <a:cubicBezTo>
                    <a:pt x="98" y="0"/>
                    <a:pt x="0" y="130"/>
                    <a:pt x="0" y="260"/>
                  </a:cubicBezTo>
                  <a:lnTo>
                    <a:pt x="0" y="4618"/>
                  </a:lnTo>
                  <a:cubicBezTo>
                    <a:pt x="0" y="4748"/>
                    <a:pt x="98" y="4878"/>
                    <a:pt x="260" y="4878"/>
                  </a:cubicBezTo>
                  <a:cubicBezTo>
                    <a:pt x="423" y="4878"/>
                    <a:pt x="521" y="4748"/>
                    <a:pt x="521" y="4618"/>
                  </a:cubicBezTo>
                  <a:lnTo>
                    <a:pt x="521" y="260"/>
                  </a:lnTo>
                  <a:cubicBezTo>
                    <a:pt x="521" y="98"/>
                    <a:pt x="3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2"/>
            <p:cNvSpPr/>
            <p:nvPr/>
          </p:nvSpPr>
          <p:spPr>
            <a:xfrm>
              <a:off x="-1190995" y="1900367"/>
              <a:ext cx="297932" cy="526971"/>
            </a:xfrm>
            <a:custGeom>
              <a:avLst/>
              <a:gdLst/>
              <a:ahLst/>
              <a:cxnLst/>
              <a:rect l="l" t="t" r="r" b="b"/>
              <a:pathLst>
                <a:path w="7741" h="13692" extrusionOk="0">
                  <a:moveTo>
                    <a:pt x="3448" y="1"/>
                  </a:moveTo>
                  <a:cubicBezTo>
                    <a:pt x="2895" y="1"/>
                    <a:pt x="2375" y="131"/>
                    <a:pt x="1887" y="359"/>
                  </a:cubicBezTo>
                  <a:cubicBezTo>
                    <a:pt x="1757" y="424"/>
                    <a:pt x="1692" y="586"/>
                    <a:pt x="1757" y="716"/>
                  </a:cubicBezTo>
                  <a:cubicBezTo>
                    <a:pt x="1801" y="828"/>
                    <a:pt x="1891" y="878"/>
                    <a:pt x="1996" y="878"/>
                  </a:cubicBezTo>
                  <a:cubicBezTo>
                    <a:pt x="2044" y="878"/>
                    <a:pt x="2096" y="867"/>
                    <a:pt x="2147" y="846"/>
                  </a:cubicBezTo>
                  <a:cubicBezTo>
                    <a:pt x="2537" y="651"/>
                    <a:pt x="2993" y="521"/>
                    <a:pt x="3448" y="521"/>
                  </a:cubicBezTo>
                  <a:cubicBezTo>
                    <a:pt x="5041" y="521"/>
                    <a:pt x="6342" y="1822"/>
                    <a:pt x="6342" y="3416"/>
                  </a:cubicBezTo>
                  <a:cubicBezTo>
                    <a:pt x="6342" y="5041"/>
                    <a:pt x="5041" y="6342"/>
                    <a:pt x="3448" y="6342"/>
                  </a:cubicBezTo>
                  <a:cubicBezTo>
                    <a:pt x="1854" y="6342"/>
                    <a:pt x="554" y="5041"/>
                    <a:pt x="554" y="3416"/>
                  </a:cubicBezTo>
                  <a:cubicBezTo>
                    <a:pt x="554" y="2733"/>
                    <a:pt x="814" y="2050"/>
                    <a:pt x="1269" y="1497"/>
                  </a:cubicBezTo>
                  <a:cubicBezTo>
                    <a:pt x="1367" y="1399"/>
                    <a:pt x="1367" y="1237"/>
                    <a:pt x="1269" y="1139"/>
                  </a:cubicBezTo>
                  <a:cubicBezTo>
                    <a:pt x="1204" y="1090"/>
                    <a:pt x="1131" y="1066"/>
                    <a:pt x="1062" y="1066"/>
                  </a:cubicBezTo>
                  <a:cubicBezTo>
                    <a:pt x="993" y="1066"/>
                    <a:pt x="928" y="1090"/>
                    <a:pt x="879" y="1139"/>
                  </a:cubicBezTo>
                  <a:cubicBezTo>
                    <a:pt x="326" y="1790"/>
                    <a:pt x="1" y="2603"/>
                    <a:pt x="1" y="3448"/>
                  </a:cubicBezTo>
                  <a:cubicBezTo>
                    <a:pt x="1" y="4521"/>
                    <a:pt x="521" y="5529"/>
                    <a:pt x="1334" y="6147"/>
                  </a:cubicBezTo>
                  <a:lnTo>
                    <a:pt x="1334" y="6635"/>
                  </a:lnTo>
                  <a:lnTo>
                    <a:pt x="911" y="6993"/>
                  </a:lnTo>
                  <a:cubicBezTo>
                    <a:pt x="781" y="7090"/>
                    <a:pt x="781" y="7285"/>
                    <a:pt x="846" y="7383"/>
                  </a:cubicBezTo>
                  <a:cubicBezTo>
                    <a:pt x="911" y="7448"/>
                    <a:pt x="976" y="7480"/>
                    <a:pt x="1074" y="7480"/>
                  </a:cubicBezTo>
                  <a:cubicBezTo>
                    <a:pt x="1139" y="7480"/>
                    <a:pt x="1204" y="7448"/>
                    <a:pt x="1237" y="7415"/>
                  </a:cubicBezTo>
                  <a:lnTo>
                    <a:pt x="1789" y="6960"/>
                  </a:lnTo>
                  <a:cubicBezTo>
                    <a:pt x="1854" y="6928"/>
                    <a:pt x="1887" y="6863"/>
                    <a:pt x="1887" y="6765"/>
                  </a:cubicBezTo>
                  <a:lnTo>
                    <a:pt x="1887" y="6505"/>
                  </a:lnTo>
                  <a:cubicBezTo>
                    <a:pt x="2342" y="6733"/>
                    <a:pt x="2895" y="6863"/>
                    <a:pt x="3448" y="6863"/>
                  </a:cubicBezTo>
                  <a:cubicBezTo>
                    <a:pt x="4033" y="6863"/>
                    <a:pt x="4586" y="6733"/>
                    <a:pt x="5074" y="6472"/>
                  </a:cubicBezTo>
                  <a:lnTo>
                    <a:pt x="5074" y="6765"/>
                  </a:lnTo>
                  <a:cubicBezTo>
                    <a:pt x="5074" y="6863"/>
                    <a:pt x="5106" y="6928"/>
                    <a:pt x="5171" y="6993"/>
                  </a:cubicBezTo>
                  <a:lnTo>
                    <a:pt x="6960" y="8489"/>
                  </a:lnTo>
                  <a:cubicBezTo>
                    <a:pt x="7123" y="8619"/>
                    <a:pt x="7220" y="8814"/>
                    <a:pt x="7220" y="9009"/>
                  </a:cubicBezTo>
                  <a:lnTo>
                    <a:pt x="7220" y="13399"/>
                  </a:lnTo>
                  <a:cubicBezTo>
                    <a:pt x="7220" y="13562"/>
                    <a:pt x="7318" y="13692"/>
                    <a:pt x="7480" y="13692"/>
                  </a:cubicBezTo>
                  <a:cubicBezTo>
                    <a:pt x="7643" y="13692"/>
                    <a:pt x="7740" y="13562"/>
                    <a:pt x="7740" y="13399"/>
                  </a:cubicBezTo>
                  <a:lnTo>
                    <a:pt x="7740" y="9009"/>
                  </a:lnTo>
                  <a:cubicBezTo>
                    <a:pt x="7740" y="8619"/>
                    <a:pt x="7578" y="8293"/>
                    <a:pt x="7318" y="8033"/>
                  </a:cubicBezTo>
                  <a:lnTo>
                    <a:pt x="5594" y="6635"/>
                  </a:lnTo>
                  <a:lnTo>
                    <a:pt x="5594" y="6115"/>
                  </a:lnTo>
                  <a:cubicBezTo>
                    <a:pt x="6375" y="5464"/>
                    <a:pt x="6895" y="4521"/>
                    <a:pt x="6895" y="3416"/>
                  </a:cubicBezTo>
                  <a:cubicBezTo>
                    <a:pt x="6895" y="1529"/>
                    <a:pt x="5334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2"/>
            <p:cNvSpPr/>
            <p:nvPr/>
          </p:nvSpPr>
          <p:spPr>
            <a:xfrm>
              <a:off x="-976967" y="2238318"/>
              <a:ext cx="21322" cy="187781"/>
            </a:xfrm>
            <a:custGeom>
              <a:avLst/>
              <a:gdLst/>
              <a:ahLst/>
              <a:cxnLst/>
              <a:rect l="l" t="t" r="r" b="b"/>
              <a:pathLst>
                <a:path w="554" h="4879" extrusionOk="0">
                  <a:moveTo>
                    <a:pt x="293" y="0"/>
                  </a:moveTo>
                  <a:cubicBezTo>
                    <a:pt x="131" y="0"/>
                    <a:pt x="1" y="130"/>
                    <a:pt x="1" y="260"/>
                  </a:cubicBezTo>
                  <a:lnTo>
                    <a:pt x="1" y="4618"/>
                  </a:lnTo>
                  <a:cubicBezTo>
                    <a:pt x="1" y="4748"/>
                    <a:pt x="131" y="4878"/>
                    <a:pt x="293" y="4878"/>
                  </a:cubicBezTo>
                  <a:cubicBezTo>
                    <a:pt x="423" y="4878"/>
                    <a:pt x="553" y="4748"/>
                    <a:pt x="553" y="4618"/>
                  </a:cubicBezTo>
                  <a:lnTo>
                    <a:pt x="553" y="260"/>
                  </a:lnTo>
                  <a:cubicBezTo>
                    <a:pt x="553" y="98"/>
                    <a:pt x="423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2"/>
            <p:cNvSpPr/>
            <p:nvPr/>
          </p:nvSpPr>
          <p:spPr>
            <a:xfrm>
              <a:off x="-888101" y="2093108"/>
              <a:ext cx="174002" cy="332994"/>
            </a:xfrm>
            <a:custGeom>
              <a:avLst/>
              <a:gdLst/>
              <a:ahLst/>
              <a:cxnLst/>
              <a:rect l="l" t="t" r="r" b="b"/>
              <a:pathLst>
                <a:path w="4521" h="8652" extrusionOk="0">
                  <a:moveTo>
                    <a:pt x="2244" y="1"/>
                  </a:moveTo>
                  <a:cubicBezTo>
                    <a:pt x="2147" y="1"/>
                    <a:pt x="2049" y="33"/>
                    <a:pt x="1984" y="131"/>
                  </a:cubicBezTo>
                  <a:lnTo>
                    <a:pt x="98" y="2570"/>
                  </a:lnTo>
                  <a:cubicBezTo>
                    <a:pt x="33" y="2668"/>
                    <a:pt x="1" y="2830"/>
                    <a:pt x="66" y="2928"/>
                  </a:cubicBezTo>
                  <a:cubicBezTo>
                    <a:pt x="131" y="3058"/>
                    <a:pt x="261" y="3123"/>
                    <a:pt x="391" y="3123"/>
                  </a:cubicBezTo>
                  <a:lnTo>
                    <a:pt x="976" y="3123"/>
                  </a:lnTo>
                  <a:lnTo>
                    <a:pt x="976" y="6050"/>
                  </a:lnTo>
                  <a:cubicBezTo>
                    <a:pt x="976" y="6212"/>
                    <a:pt x="1074" y="6342"/>
                    <a:pt x="1236" y="6342"/>
                  </a:cubicBezTo>
                  <a:cubicBezTo>
                    <a:pt x="1399" y="6342"/>
                    <a:pt x="1496" y="6212"/>
                    <a:pt x="1496" y="6050"/>
                  </a:cubicBezTo>
                  <a:lnTo>
                    <a:pt x="1496" y="2863"/>
                  </a:lnTo>
                  <a:cubicBezTo>
                    <a:pt x="1496" y="2700"/>
                    <a:pt x="1399" y="2603"/>
                    <a:pt x="1236" y="2603"/>
                  </a:cubicBezTo>
                  <a:lnTo>
                    <a:pt x="781" y="2603"/>
                  </a:lnTo>
                  <a:lnTo>
                    <a:pt x="2244" y="651"/>
                  </a:lnTo>
                  <a:lnTo>
                    <a:pt x="3740" y="2603"/>
                  </a:lnTo>
                  <a:lnTo>
                    <a:pt x="3285" y="2603"/>
                  </a:lnTo>
                  <a:cubicBezTo>
                    <a:pt x="3122" y="2603"/>
                    <a:pt x="2992" y="2700"/>
                    <a:pt x="2992" y="2863"/>
                  </a:cubicBezTo>
                  <a:lnTo>
                    <a:pt x="2992" y="8391"/>
                  </a:lnTo>
                  <a:cubicBezTo>
                    <a:pt x="2992" y="8521"/>
                    <a:pt x="3122" y="8651"/>
                    <a:pt x="3285" y="8651"/>
                  </a:cubicBezTo>
                  <a:cubicBezTo>
                    <a:pt x="3415" y="8651"/>
                    <a:pt x="3545" y="8521"/>
                    <a:pt x="3545" y="8391"/>
                  </a:cubicBezTo>
                  <a:lnTo>
                    <a:pt x="3545" y="3123"/>
                  </a:lnTo>
                  <a:lnTo>
                    <a:pt x="4131" y="3123"/>
                  </a:lnTo>
                  <a:cubicBezTo>
                    <a:pt x="4261" y="3123"/>
                    <a:pt x="4391" y="3058"/>
                    <a:pt x="4423" y="2928"/>
                  </a:cubicBezTo>
                  <a:cubicBezTo>
                    <a:pt x="4521" y="2830"/>
                    <a:pt x="4488" y="2668"/>
                    <a:pt x="4423" y="2570"/>
                  </a:cubicBezTo>
                  <a:lnTo>
                    <a:pt x="2537" y="131"/>
                  </a:lnTo>
                  <a:cubicBezTo>
                    <a:pt x="2472" y="33"/>
                    <a:pt x="2374" y="1"/>
                    <a:pt x="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2"/>
            <p:cNvSpPr/>
            <p:nvPr/>
          </p:nvSpPr>
          <p:spPr>
            <a:xfrm>
              <a:off x="-850537" y="2359704"/>
              <a:ext cx="20052" cy="66391"/>
            </a:xfrm>
            <a:custGeom>
              <a:avLst/>
              <a:gdLst/>
              <a:ahLst/>
              <a:cxnLst/>
              <a:rect l="l" t="t" r="r" b="b"/>
              <a:pathLst>
                <a:path w="521" h="1725" extrusionOk="0">
                  <a:moveTo>
                    <a:pt x="260" y="1"/>
                  </a:moveTo>
                  <a:cubicBezTo>
                    <a:pt x="98" y="1"/>
                    <a:pt x="0" y="131"/>
                    <a:pt x="0" y="293"/>
                  </a:cubicBezTo>
                  <a:lnTo>
                    <a:pt x="0" y="1464"/>
                  </a:lnTo>
                  <a:cubicBezTo>
                    <a:pt x="0" y="1594"/>
                    <a:pt x="98" y="1724"/>
                    <a:pt x="260" y="1724"/>
                  </a:cubicBezTo>
                  <a:cubicBezTo>
                    <a:pt x="423" y="1724"/>
                    <a:pt x="520" y="1594"/>
                    <a:pt x="520" y="1464"/>
                  </a:cubicBezTo>
                  <a:lnTo>
                    <a:pt x="520" y="293"/>
                  </a:lnTo>
                  <a:cubicBezTo>
                    <a:pt x="520" y="131"/>
                    <a:pt x="423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2"/>
            <p:cNvSpPr/>
            <p:nvPr/>
          </p:nvSpPr>
          <p:spPr>
            <a:xfrm>
              <a:off x="-1392475" y="1990503"/>
              <a:ext cx="172732" cy="381758"/>
            </a:xfrm>
            <a:custGeom>
              <a:avLst/>
              <a:gdLst/>
              <a:ahLst/>
              <a:cxnLst/>
              <a:rect l="l" t="t" r="r" b="b"/>
              <a:pathLst>
                <a:path w="4488" h="9919" extrusionOk="0">
                  <a:moveTo>
                    <a:pt x="2244" y="0"/>
                  </a:moveTo>
                  <a:cubicBezTo>
                    <a:pt x="2146" y="0"/>
                    <a:pt x="2016" y="65"/>
                    <a:pt x="1951" y="163"/>
                  </a:cubicBezTo>
                  <a:lnTo>
                    <a:pt x="98" y="2602"/>
                  </a:lnTo>
                  <a:cubicBezTo>
                    <a:pt x="0" y="2699"/>
                    <a:pt x="0" y="2830"/>
                    <a:pt x="65" y="2960"/>
                  </a:cubicBezTo>
                  <a:cubicBezTo>
                    <a:pt x="130" y="3090"/>
                    <a:pt x="228" y="3155"/>
                    <a:pt x="390" y="3155"/>
                  </a:cubicBezTo>
                  <a:lnTo>
                    <a:pt x="943" y="3155"/>
                  </a:lnTo>
                  <a:lnTo>
                    <a:pt x="943" y="9659"/>
                  </a:lnTo>
                  <a:cubicBezTo>
                    <a:pt x="943" y="9821"/>
                    <a:pt x="1073" y="9919"/>
                    <a:pt x="1236" y="9919"/>
                  </a:cubicBezTo>
                  <a:cubicBezTo>
                    <a:pt x="1366" y="9919"/>
                    <a:pt x="1496" y="9821"/>
                    <a:pt x="1496" y="9659"/>
                  </a:cubicBezTo>
                  <a:lnTo>
                    <a:pt x="1496" y="2895"/>
                  </a:lnTo>
                  <a:cubicBezTo>
                    <a:pt x="1496" y="2732"/>
                    <a:pt x="1366" y="2634"/>
                    <a:pt x="1236" y="2634"/>
                  </a:cubicBezTo>
                  <a:lnTo>
                    <a:pt x="748" y="2634"/>
                  </a:lnTo>
                  <a:lnTo>
                    <a:pt x="2244" y="683"/>
                  </a:lnTo>
                  <a:lnTo>
                    <a:pt x="3740" y="2634"/>
                  </a:lnTo>
                  <a:lnTo>
                    <a:pt x="3252" y="2634"/>
                  </a:lnTo>
                  <a:cubicBezTo>
                    <a:pt x="3122" y="2634"/>
                    <a:pt x="2992" y="2732"/>
                    <a:pt x="2992" y="2895"/>
                  </a:cubicBezTo>
                  <a:lnTo>
                    <a:pt x="2992" y="8423"/>
                  </a:lnTo>
                  <a:cubicBezTo>
                    <a:pt x="2992" y="8553"/>
                    <a:pt x="3122" y="8683"/>
                    <a:pt x="3252" y="8683"/>
                  </a:cubicBezTo>
                  <a:cubicBezTo>
                    <a:pt x="3415" y="8683"/>
                    <a:pt x="3545" y="8553"/>
                    <a:pt x="3545" y="8423"/>
                  </a:cubicBezTo>
                  <a:lnTo>
                    <a:pt x="3545" y="3155"/>
                  </a:lnTo>
                  <a:lnTo>
                    <a:pt x="4098" y="3155"/>
                  </a:lnTo>
                  <a:cubicBezTo>
                    <a:pt x="4228" y="3155"/>
                    <a:pt x="4358" y="3090"/>
                    <a:pt x="4423" y="2960"/>
                  </a:cubicBezTo>
                  <a:cubicBezTo>
                    <a:pt x="4488" y="2830"/>
                    <a:pt x="4488" y="2699"/>
                    <a:pt x="4390" y="2602"/>
                  </a:cubicBezTo>
                  <a:lnTo>
                    <a:pt x="2537" y="163"/>
                  </a:lnTo>
                  <a:cubicBezTo>
                    <a:pt x="2472" y="65"/>
                    <a:pt x="2342" y="0"/>
                    <a:pt x="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2"/>
            <p:cNvSpPr/>
            <p:nvPr/>
          </p:nvSpPr>
          <p:spPr>
            <a:xfrm>
              <a:off x="-999482" y="1713900"/>
              <a:ext cx="172770" cy="334225"/>
            </a:xfrm>
            <a:custGeom>
              <a:avLst/>
              <a:gdLst/>
              <a:ahLst/>
              <a:cxnLst/>
              <a:rect l="l" t="t" r="r" b="b"/>
              <a:pathLst>
                <a:path w="4489" h="8684" extrusionOk="0">
                  <a:moveTo>
                    <a:pt x="2244" y="1"/>
                  </a:moveTo>
                  <a:cubicBezTo>
                    <a:pt x="2147" y="1"/>
                    <a:pt x="2017" y="66"/>
                    <a:pt x="1951" y="163"/>
                  </a:cubicBezTo>
                  <a:lnTo>
                    <a:pt x="98" y="2570"/>
                  </a:lnTo>
                  <a:cubicBezTo>
                    <a:pt x="0" y="2700"/>
                    <a:pt x="0" y="2830"/>
                    <a:pt x="65" y="2960"/>
                  </a:cubicBezTo>
                  <a:cubicBezTo>
                    <a:pt x="130" y="3090"/>
                    <a:pt x="260" y="3155"/>
                    <a:pt x="391" y="3155"/>
                  </a:cubicBezTo>
                  <a:lnTo>
                    <a:pt x="976" y="3155"/>
                  </a:lnTo>
                  <a:lnTo>
                    <a:pt x="976" y="5041"/>
                  </a:lnTo>
                  <a:cubicBezTo>
                    <a:pt x="976" y="5171"/>
                    <a:pt x="1073" y="5301"/>
                    <a:pt x="1236" y="5301"/>
                  </a:cubicBezTo>
                  <a:cubicBezTo>
                    <a:pt x="1399" y="5301"/>
                    <a:pt x="1496" y="5171"/>
                    <a:pt x="1496" y="5041"/>
                  </a:cubicBezTo>
                  <a:lnTo>
                    <a:pt x="1496" y="2895"/>
                  </a:lnTo>
                  <a:cubicBezTo>
                    <a:pt x="1496" y="2732"/>
                    <a:pt x="1399" y="2602"/>
                    <a:pt x="1236" y="2602"/>
                  </a:cubicBezTo>
                  <a:lnTo>
                    <a:pt x="748" y="2602"/>
                  </a:lnTo>
                  <a:lnTo>
                    <a:pt x="2244" y="683"/>
                  </a:lnTo>
                  <a:lnTo>
                    <a:pt x="3740" y="2602"/>
                  </a:lnTo>
                  <a:lnTo>
                    <a:pt x="3252" y="2602"/>
                  </a:lnTo>
                  <a:cubicBezTo>
                    <a:pt x="3122" y="2602"/>
                    <a:pt x="2992" y="2732"/>
                    <a:pt x="2992" y="2895"/>
                  </a:cubicBezTo>
                  <a:lnTo>
                    <a:pt x="2992" y="8391"/>
                  </a:lnTo>
                  <a:cubicBezTo>
                    <a:pt x="2992" y="8553"/>
                    <a:pt x="3122" y="8683"/>
                    <a:pt x="3252" y="8683"/>
                  </a:cubicBezTo>
                  <a:cubicBezTo>
                    <a:pt x="3415" y="8683"/>
                    <a:pt x="3545" y="8553"/>
                    <a:pt x="3545" y="8391"/>
                  </a:cubicBezTo>
                  <a:lnTo>
                    <a:pt x="3545" y="3155"/>
                  </a:lnTo>
                  <a:lnTo>
                    <a:pt x="4130" y="3155"/>
                  </a:lnTo>
                  <a:cubicBezTo>
                    <a:pt x="4260" y="3155"/>
                    <a:pt x="4358" y="3090"/>
                    <a:pt x="4423" y="2960"/>
                  </a:cubicBezTo>
                  <a:cubicBezTo>
                    <a:pt x="4488" y="2830"/>
                    <a:pt x="4488" y="2700"/>
                    <a:pt x="4390" y="2570"/>
                  </a:cubicBezTo>
                  <a:lnTo>
                    <a:pt x="2537" y="163"/>
                  </a:lnTo>
                  <a:cubicBezTo>
                    <a:pt x="2472" y="66"/>
                    <a:pt x="2342" y="1"/>
                    <a:pt x="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1B310011-A84C-3EA0-4838-1556D535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03" y="3199101"/>
            <a:ext cx="2576822" cy="1592750"/>
          </a:xfrm>
          <a:prstGeom prst="rect">
            <a:avLst/>
          </a:prstGeom>
        </p:spPr>
      </p:pic>
      <p:pic>
        <p:nvPicPr>
          <p:cNvPr id="1026" name="Picture 2" descr="Una caricatura de un joven varón mostrando acné en su piel facial">
            <a:extLst>
              <a:ext uri="{FF2B5EF4-FFF2-40B4-BE49-F238E27FC236}">
                <a16:creationId xmlns:a16="http://schemas.microsoft.com/office/drawing/2014/main" id="{809C8796-FE98-51D2-A262-B78D0C890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r="4551" b="6530"/>
          <a:stretch/>
        </p:blipFill>
        <p:spPr bwMode="auto">
          <a:xfrm>
            <a:off x="3567793" y="3158165"/>
            <a:ext cx="1951264" cy="188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642A63A-0434-4BAB-CCD4-D0B8723E4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819" y="3227742"/>
            <a:ext cx="1921185" cy="1915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3"/>
          <p:cNvSpPr/>
          <p:nvPr/>
        </p:nvSpPr>
        <p:spPr>
          <a:xfrm>
            <a:off x="5499950" y="1317225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40" name="Google Shape;840;p23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grpSp>
        <p:nvGrpSpPr>
          <p:cNvPr id="841" name="Google Shape;841;p23"/>
          <p:cNvGrpSpPr/>
          <p:nvPr/>
        </p:nvGrpSpPr>
        <p:grpSpPr>
          <a:xfrm>
            <a:off x="2986825" y="2784350"/>
            <a:ext cx="1689300" cy="881981"/>
            <a:chOff x="2986825" y="2860550"/>
            <a:chExt cx="1689300" cy="881981"/>
          </a:xfrm>
        </p:grpSpPr>
        <p:sp>
          <p:nvSpPr>
            <p:cNvPr id="842" name="Google Shape;842;p23"/>
            <p:cNvSpPr txBox="1"/>
            <p:nvPr/>
          </p:nvSpPr>
          <p:spPr>
            <a:xfrm>
              <a:off x="2986825" y="2860550"/>
              <a:ext cx="16893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Abnormal behavior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3" name="Google Shape;843;p23"/>
            <p:cNvSpPr txBox="1"/>
            <p:nvPr/>
          </p:nvSpPr>
          <p:spPr>
            <a:xfrm>
              <a:off x="2986825" y="3083731"/>
              <a:ext cx="16893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planet by diameter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44" name="Google Shape;844;p23"/>
          <p:cNvSpPr/>
          <p:nvPr/>
        </p:nvSpPr>
        <p:spPr>
          <a:xfrm>
            <a:off x="3327325" y="1627125"/>
            <a:ext cx="1008300" cy="1008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5" name="Google Shape;845;p23"/>
          <p:cNvGrpSpPr/>
          <p:nvPr/>
        </p:nvGrpSpPr>
        <p:grpSpPr>
          <a:xfrm>
            <a:off x="6338698" y="1269575"/>
            <a:ext cx="2390702" cy="919498"/>
            <a:chOff x="6338698" y="1345775"/>
            <a:chExt cx="2390702" cy="919498"/>
          </a:xfrm>
        </p:grpSpPr>
        <p:sp>
          <p:nvSpPr>
            <p:cNvPr id="846" name="Google Shape;846;p23"/>
            <p:cNvSpPr txBox="1"/>
            <p:nvPr/>
          </p:nvSpPr>
          <p:spPr>
            <a:xfrm>
              <a:off x="6338698" y="1345775"/>
              <a:ext cx="23907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Mood swings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7" name="Google Shape;847;p23"/>
            <p:cNvSpPr txBox="1"/>
            <p:nvPr/>
          </p:nvSpPr>
          <p:spPr>
            <a:xfrm>
              <a:off x="6338700" y="1606473"/>
              <a:ext cx="23907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and the only one that harbors life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48" name="Google Shape;848;p23"/>
          <p:cNvSpPr/>
          <p:nvPr/>
        </p:nvSpPr>
        <p:spPr>
          <a:xfrm>
            <a:off x="5499950" y="3788625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849" name="Google Shape;849;p23"/>
          <p:cNvGrpSpPr/>
          <p:nvPr/>
        </p:nvGrpSpPr>
        <p:grpSpPr>
          <a:xfrm>
            <a:off x="6338698" y="3740975"/>
            <a:ext cx="2390702" cy="919498"/>
            <a:chOff x="6338698" y="3817175"/>
            <a:chExt cx="2390702" cy="919498"/>
          </a:xfrm>
        </p:grpSpPr>
        <p:sp>
          <p:nvSpPr>
            <p:cNvPr id="850" name="Google Shape;850;p23"/>
            <p:cNvSpPr txBox="1"/>
            <p:nvPr/>
          </p:nvSpPr>
          <p:spPr>
            <a:xfrm>
              <a:off x="6338698" y="3817175"/>
              <a:ext cx="23907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Aggression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1" name="Google Shape;851;p23"/>
            <p:cNvSpPr txBox="1"/>
            <p:nvPr/>
          </p:nvSpPr>
          <p:spPr>
            <a:xfrm>
              <a:off x="6338700" y="4077873"/>
              <a:ext cx="23907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terribly hot, even hotter than Mercury, and its atmosphere is poisonous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52" name="Google Shape;852;p23"/>
          <p:cNvSpPr/>
          <p:nvPr/>
        </p:nvSpPr>
        <p:spPr>
          <a:xfrm>
            <a:off x="5499950" y="2515850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853" name="Google Shape;853;p23"/>
          <p:cNvGrpSpPr/>
          <p:nvPr/>
        </p:nvGrpSpPr>
        <p:grpSpPr>
          <a:xfrm>
            <a:off x="6338698" y="2468200"/>
            <a:ext cx="2390702" cy="919498"/>
            <a:chOff x="6338698" y="2544400"/>
            <a:chExt cx="2390702" cy="919498"/>
          </a:xfrm>
        </p:grpSpPr>
        <p:sp>
          <p:nvSpPr>
            <p:cNvPr id="854" name="Google Shape;854;p23"/>
            <p:cNvSpPr txBox="1"/>
            <p:nvPr/>
          </p:nvSpPr>
          <p:spPr>
            <a:xfrm>
              <a:off x="6338698" y="2544400"/>
              <a:ext cx="23907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Loss of control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5" name="Google Shape;855;p23"/>
            <p:cNvSpPr txBox="1"/>
            <p:nvPr/>
          </p:nvSpPr>
          <p:spPr>
            <a:xfrm>
              <a:off x="6338700" y="2805098"/>
              <a:ext cx="23907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856" name="Google Shape;856;p23"/>
          <p:cNvCxnSpPr>
            <a:stCxn id="842" idx="3"/>
            <a:endCxn id="852" idx="2"/>
          </p:cNvCxnSpPr>
          <p:nvPr/>
        </p:nvCxnSpPr>
        <p:spPr>
          <a:xfrm>
            <a:off x="4676125" y="2914700"/>
            <a:ext cx="823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7" name="Google Shape;857;p23"/>
          <p:cNvCxnSpPr>
            <a:stCxn id="848" idx="2"/>
            <a:endCxn id="839" idx="2"/>
          </p:cNvCxnSpPr>
          <p:nvPr/>
        </p:nvCxnSpPr>
        <p:spPr>
          <a:xfrm rot="10800000" flipH="1">
            <a:off x="5499950" y="1716075"/>
            <a:ext cx="600" cy="2471400"/>
          </a:xfrm>
          <a:prstGeom prst="bentConnector3">
            <a:avLst>
              <a:gd name="adj1" fmla="val -39687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58" name="Google Shape;858;p23"/>
          <p:cNvGrpSpPr/>
          <p:nvPr/>
        </p:nvGrpSpPr>
        <p:grpSpPr>
          <a:xfrm>
            <a:off x="499800" y="1269575"/>
            <a:ext cx="2114380" cy="3390884"/>
            <a:chOff x="457200" y="1345775"/>
            <a:chExt cx="2114380" cy="3390884"/>
          </a:xfrm>
        </p:grpSpPr>
        <p:sp>
          <p:nvSpPr>
            <p:cNvPr id="859" name="Google Shape;859;p23"/>
            <p:cNvSpPr/>
            <p:nvPr/>
          </p:nvSpPr>
          <p:spPr>
            <a:xfrm>
              <a:off x="995211" y="2452078"/>
              <a:ext cx="738308" cy="344979"/>
            </a:xfrm>
            <a:custGeom>
              <a:avLst/>
              <a:gdLst/>
              <a:ahLst/>
              <a:cxnLst/>
              <a:rect l="l" t="t" r="r" b="b"/>
              <a:pathLst>
                <a:path w="12094" h="5651" extrusionOk="0">
                  <a:moveTo>
                    <a:pt x="10496" y="0"/>
                  </a:moveTo>
                  <a:cubicBezTo>
                    <a:pt x="10197" y="0"/>
                    <a:pt x="9844" y="50"/>
                    <a:pt x="9431" y="155"/>
                  </a:cubicBezTo>
                  <a:cubicBezTo>
                    <a:pt x="7252" y="740"/>
                    <a:pt x="5952" y="1456"/>
                    <a:pt x="2342" y="1944"/>
                  </a:cubicBezTo>
                  <a:cubicBezTo>
                    <a:pt x="1" y="2269"/>
                    <a:pt x="586" y="5163"/>
                    <a:pt x="586" y="5163"/>
                  </a:cubicBezTo>
                  <a:lnTo>
                    <a:pt x="6570" y="5651"/>
                  </a:lnTo>
                  <a:cubicBezTo>
                    <a:pt x="6570" y="5651"/>
                    <a:pt x="11740" y="4155"/>
                    <a:pt x="11935" y="2366"/>
                  </a:cubicBezTo>
                  <a:cubicBezTo>
                    <a:pt x="12094" y="916"/>
                    <a:pt x="11781" y="0"/>
                    <a:pt x="10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905899" y="2540903"/>
              <a:ext cx="1121687" cy="2195756"/>
            </a:xfrm>
            <a:custGeom>
              <a:avLst/>
              <a:gdLst/>
              <a:ahLst/>
              <a:cxnLst/>
              <a:rect l="l" t="t" r="r" b="b"/>
              <a:pathLst>
                <a:path w="18374" h="35968" extrusionOk="0">
                  <a:moveTo>
                    <a:pt x="12650" y="1"/>
                  </a:moveTo>
                  <a:cubicBezTo>
                    <a:pt x="9171" y="456"/>
                    <a:pt x="5756" y="1399"/>
                    <a:pt x="2537" y="2765"/>
                  </a:cubicBezTo>
                  <a:lnTo>
                    <a:pt x="0" y="16261"/>
                  </a:lnTo>
                  <a:lnTo>
                    <a:pt x="2667" y="35967"/>
                  </a:lnTo>
                  <a:lnTo>
                    <a:pt x="14667" y="35967"/>
                  </a:lnTo>
                  <a:cubicBezTo>
                    <a:pt x="14667" y="35967"/>
                    <a:pt x="18374" y="26699"/>
                    <a:pt x="18341" y="26211"/>
                  </a:cubicBezTo>
                  <a:cubicBezTo>
                    <a:pt x="18276" y="25724"/>
                    <a:pt x="12650" y="1"/>
                    <a:pt x="1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1646405" y="2540903"/>
              <a:ext cx="230332" cy="2195756"/>
            </a:xfrm>
            <a:custGeom>
              <a:avLst/>
              <a:gdLst/>
              <a:ahLst/>
              <a:cxnLst/>
              <a:rect l="l" t="t" r="r" b="b"/>
              <a:pathLst>
                <a:path w="3773" h="35968" extrusionOk="0">
                  <a:moveTo>
                    <a:pt x="488" y="1"/>
                  </a:moveTo>
                  <a:lnTo>
                    <a:pt x="0" y="66"/>
                  </a:lnTo>
                  <a:cubicBezTo>
                    <a:pt x="423" y="11448"/>
                    <a:pt x="1008" y="30797"/>
                    <a:pt x="1171" y="35967"/>
                  </a:cubicBezTo>
                  <a:lnTo>
                    <a:pt x="2537" y="35967"/>
                  </a:lnTo>
                  <a:cubicBezTo>
                    <a:pt x="2537" y="35967"/>
                    <a:pt x="3089" y="34569"/>
                    <a:pt x="3772" y="32813"/>
                  </a:cubicBezTo>
                  <a:lnTo>
                    <a:pt x="2374" y="8683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DED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903884" y="2695780"/>
              <a:ext cx="291929" cy="2038864"/>
            </a:xfrm>
            <a:custGeom>
              <a:avLst/>
              <a:gdLst/>
              <a:ahLst/>
              <a:cxnLst/>
              <a:rect l="l" t="t" r="r" b="b"/>
              <a:pathLst>
                <a:path w="4782" h="33398" extrusionOk="0">
                  <a:moveTo>
                    <a:pt x="3058" y="0"/>
                  </a:moveTo>
                  <a:lnTo>
                    <a:pt x="2570" y="228"/>
                  </a:lnTo>
                  <a:lnTo>
                    <a:pt x="1" y="13691"/>
                  </a:lnTo>
                  <a:lnTo>
                    <a:pt x="2667" y="33398"/>
                  </a:lnTo>
                  <a:lnTo>
                    <a:pt x="4781" y="33398"/>
                  </a:lnTo>
                  <a:cubicBezTo>
                    <a:pt x="4716" y="30016"/>
                    <a:pt x="4261" y="11642"/>
                    <a:pt x="3058" y="0"/>
                  </a:cubicBezTo>
                  <a:close/>
                </a:path>
              </a:pathLst>
            </a:custGeom>
            <a:solidFill>
              <a:srgbClr val="DED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1124266" y="2546885"/>
              <a:ext cx="514203" cy="524276"/>
            </a:xfrm>
            <a:custGeom>
              <a:avLst/>
              <a:gdLst/>
              <a:ahLst/>
              <a:cxnLst/>
              <a:rect l="l" t="t" r="r" b="b"/>
              <a:pathLst>
                <a:path w="8423" h="8588" extrusionOk="0">
                  <a:moveTo>
                    <a:pt x="8228" y="0"/>
                  </a:moveTo>
                  <a:lnTo>
                    <a:pt x="8228" y="0"/>
                  </a:lnTo>
                  <a:cubicBezTo>
                    <a:pt x="6764" y="228"/>
                    <a:pt x="5334" y="521"/>
                    <a:pt x="3935" y="943"/>
                  </a:cubicBezTo>
                  <a:cubicBezTo>
                    <a:pt x="2602" y="1301"/>
                    <a:pt x="1269" y="1724"/>
                    <a:pt x="0" y="2212"/>
                  </a:cubicBezTo>
                  <a:cubicBezTo>
                    <a:pt x="129" y="4142"/>
                    <a:pt x="831" y="8587"/>
                    <a:pt x="4562" y="8587"/>
                  </a:cubicBezTo>
                  <a:cubicBezTo>
                    <a:pt x="4602" y="8587"/>
                    <a:pt x="4642" y="8586"/>
                    <a:pt x="4683" y="8585"/>
                  </a:cubicBezTo>
                  <a:cubicBezTo>
                    <a:pt x="8260" y="8520"/>
                    <a:pt x="8423" y="3025"/>
                    <a:pt x="8228" y="0"/>
                  </a:cubicBezTo>
                  <a:close/>
                </a:path>
              </a:pathLst>
            </a:custGeom>
            <a:solidFill>
              <a:srgbClr val="FF5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1676135" y="2535591"/>
              <a:ext cx="694904" cy="2201068"/>
            </a:xfrm>
            <a:custGeom>
              <a:avLst/>
              <a:gdLst/>
              <a:ahLst/>
              <a:cxnLst/>
              <a:rect l="l" t="t" r="r" b="b"/>
              <a:pathLst>
                <a:path w="11383" h="36055" extrusionOk="0">
                  <a:moveTo>
                    <a:pt x="1600" y="0"/>
                  </a:moveTo>
                  <a:cubicBezTo>
                    <a:pt x="1087" y="0"/>
                    <a:pt x="553" y="31"/>
                    <a:pt x="1" y="88"/>
                  </a:cubicBezTo>
                  <a:cubicBezTo>
                    <a:pt x="228" y="3372"/>
                    <a:pt x="1399" y="21225"/>
                    <a:pt x="2050" y="36054"/>
                  </a:cubicBezTo>
                  <a:lnTo>
                    <a:pt x="11383" y="36054"/>
                  </a:lnTo>
                  <a:cubicBezTo>
                    <a:pt x="11383" y="36054"/>
                    <a:pt x="8944" y="12770"/>
                    <a:pt x="8196" y="5909"/>
                  </a:cubicBezTo>
                  <a:cubicBezTo>
                    <a:pt x="7740" y="1498"/>
                    <a:pt x="5193" y="0"/>
                    <a:pt x="1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1886566" y="3394591"/>
              <a:ext cx="387224" cy="409018"/>
            </a:xfrm>
            <a:custGeom>
              <a:avLst/>
              <a:gdLst/>
              <a:ahLst/>
              <a:cxnLst/>
              <a:rect l="l" t="t" r="r" b="b"/>
              <a:pathLst>
                <a:path w="6343" h="6700" extrusionOk="0">
                  <a:moveTo>
                    <a:pt x="1" y="0"/>
                  </a:moveTo>
                  <a:cubicBezTo>
                    <a:pt x="1" y="1"/>
                    <a:pt x="782" y="5366"/>
                    <a:pt x="6342" y="6699"/>
                  </a:cubicBezTo>
                  <a:cubicBezTo>
                    <a:pt x="6115" y="4358"/>
                    <a:pt x="6115" y="4423"/>
                    <a:pt x="5854" y="2114"/>
                  </a:cubicBezTo>
                  <a:lnTo>
                    <a:pt x="1692" y="19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1676135" y="2513126"/>
              <a:ext cx="502360" cy="383195"/>
            </a:xfrm>
            <a:custGeom>
              <a:avLst/>
              <a:gdLst/>
              <a:ahLst/>
              <a:cxnLst/>
              <a:rect l="l" t="t" r="r" b="b"/>
              <a:pathLst>
                <a:path w="8229" h="6277" fill="none" extrusionOk="0">
                  <a:moveTo>
                    <a:pt x="8228" y="6277"/>
                  </a:moveTo>
                  <a:cubicBezTo>
                    <a:pt x="7675" y="1236"/>
                    <a:pt x="4424" y="0"/>
                    <a:pt x="1" y="45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1654341" y="2521062"/>
              <a:ext cx="168796" cy="2215597"/>
            </a:xfrm>
            <a:custGeom>
              <a:avLst/>
              <a:gdLst/>
              <a:ahLst/>
              <a:cxnLst/>
              <a:rect l="l" t="t" r="r" b="b"/>
              <a:pathLst>
                <a:path w="2765" h="36293" extrusionOk="0">
                  <a:moveTo>
                    <a:pt x="381" y="0"/>
                  </a:moveTo>
                  <a:cubicBezTo>
                    <a:pt x="200" y="0"/>
                    <a:pt x="17" y="122"/>
                    <a:pt x="0" y="358"/>
                  </a:cubicBezTo>
                  <a:cubicBezTo>
                    <a:pt x="65" y="1171"/>
                    <a:pt x="1333" y="20488"/>
                    <a:pt x="2049" y="36292"/>
                  </a:cubicBezTo>
                  <a:lnTo>
                    <a:pt x="2764" y="36292"/>
                  </a:lnTo>
                  <a:cubicBezTo>
                    <a:pt x="2049" y="20488"/>
                    <a:pt x="781" y="1139"/>
                    <a:pt x="748" y="326"/>
                  </a:cubicBezTo>
                  <a:cubicBezTo>
                    <a:pt x="717" y="106"/>
                    <a:pt x="549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1058762" y="2681068"/>
              <a:ext cx="329595" cy="788978"/>
            </a:xfrm>
            <a:custGeom>
              <a:avLst/>
              <a:gdLst/>
              <a:ahLst/>
              <a:cxnLst/>
              <a:rect l="l" t="t" r="r" b="b"/>
              <a:pathLst>
                <a:path w="5399" h="12924" extrusionOk="0">
                  <a:moveTo>
                    <a:pt x="215" y="1"/>
                  </a:moveTo>
                  <a:cubicBezTo>
                    <a:pt x="145" y="1"/>
                    <a:pt x="80" y="31"/>
                    <a:pt x="33" y="79"/>
                  </a:cubicBezTo>
                  <a:cubicBezTo>
                    <a:pt x="0" y="176"/>
                    <a:pt x="33" y="274"/>
                    <a:pt x="98" y="339"/>
                  </a:cubicBezTo>
                  <a:cubicBezTo>
                    <a:pt x="1756" y="1282"/>
                    <a:pt x="2537" y="3201"/>
                    <a:pt x="2016" y="5022"/>
                  </a:cubicBezTo>
                  <a:cubicBezTo>
                    <a:pt x="1301" y="7233"/>
                    <a:pt x="2179" y="8339"/>
                    <a:pt x="3545" y="9249"/>
                  </a:cubicBezTo>
                  <a:cubicBezTo>
                    <a:pt x="4911" y="10127"/>
                    <a:pt x="3480" y="12599"/>
                    <a:pt x="3480" y="12631"/>
                  </a:cubicBezTo>
                  <a:cubicBezTo>
                    <a:pt x="3415" y="12729"/>
                    <a:pt x="3447" y="12826"/>
                    <a:pt x="3545" y="12891"/>
                  </a:cubicBezTo>
                  <a:cubicBezTo>
                    <a:pt x="3577" y="12891"/>
                    <a:pt x="3610" y="12924"/>
                    <a:pt x="3642" y="12924"/>
                  </a:cubicBezTo>
                  <a:cubicBezTo>
                    <a:pt x="3707" y="12891"/>
                    <a:pt x="3773" y="12859"/>
                    <a:pt x="3805" y="12826"/>
                  </a:cubicBezTo>
                  <a:cubicBezTo>
                    <a:pt x="3870" y="12696"/>
                    <a:pt x="5399" y="9997"/>
                    <a:pt x="3740" y="8924"/>
                  </a:cubicBezTo>
                  <a:cubicBezTo>
                    <a:pt x="2147" y="7916"/>
                    <a:pt x="1789" y="6908"/>
                    <a:pt x="2342" y="5119"/>
                  </a:cubicBezTo>
                  <a:cubicBezTo>
                    <a:pt x="2927" y="3168"/>
                    <a:pt x="2082" y="1054"/>
                    <a:pt x="293" y="14"/>
                  </a:cubicBezTo>
                  <a:cubicBezTo>
                    <a:pt x="267" y="5"/>
                    <a:pt x="241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1529255" y="2518315"/>
              <a:ext cx="131069" cy="1064913"/>
            </a:xfrm>
            <a:custGeom>
              <a:avLst/>
              <a:gdLst/>
              <a:ahLst/>
              <a:cxnLst/>
              <a:rect l="l" t="t" r="r" b="b"/>
              <a:pathLst>
                <a:path w="2147" h="17444" extrusionOk="0">
                  <a:moveTo>
                    <a:pt x="1939" y="1"/>
                  </a:moveTo>
                  <a:cubicBezTo>
                    <a:pt x="1860" y="1"/>
                    <a:pt x="1781" y="37"/>
                    <a:pt x="1756" y="111"/>
                  </a:cubicBezTo>
                  <a:cubicBezTo>
                    <a:pt x="976" y="1899"/>
                    <a:pt x="553" y="4923"/>
                    <a:pt x="1269" y="6875"/>
                  </a:cubicBezTo>
                  <a:cubicBezTo>
                    <a:pt x="1626" y="7785"/>
                    <a:pt x="1236" y="8468"/>
                    <a:pt x="813" y="9281"/>
                  </a:cubicBezTo>
                  <a:cubicBezTo>
                    <a:pt x="326" y="9997"/>
                    <a:pt x="65" y="10842"/>
                    <a:pt x="0" y="11720"/>
                  </a:cubicBezTo>
                  <a:cubicBezTo>
                    <a:pt x="0" y="12403"/>
                    <a:pt x="98" y="13053"/>
                    <a:pt x="326" y="13671"/>
                  </a:cubicBezTo>
                  <a:cubicBezTo>
                    <a:pt x="553" y="14387"/>
                    <a:pt x="781" y="15167"/>
                    <a:pt x="716" y="17248"/>
                  </a:cubicBezTo>
                  <a:cubicBezTo>
                    <a:pt x="716" y="17346"/>
                    <a:pt x="781" y="17444"/>
                    <a:pt x="878" y="17444"/>
                  </a:cubicBezTo>
                  <a:cubicBezTo>
                    <a:pt x="976" y="17444"/>
                    <a:pt x="1074" y="17378"/>
                    <a:pt x="1074" y="17281"/>
                  </a:cubicBezTo>
                  <a:cubicBezTo>
                    <a:pt x="1171" y="15135"/>
                    <a:pt x="911" y="14322"/>
                    <a:pt x="683" y="13574"/>
                  </a:cubicBezTo>
                  <a:cubicBezTo>
                    <a:pt x="456" y="12988"/>
                    <a:pt x="358" y="12370"/>
                    <a:pt x="391" y="11753"/>
                  </a:cubicBezTo>
                  <a:cubicBezTo>
                    <a:pt x="423" y="10940"/>
                    <a:pt x="683" y="10127"/>
                    <a:pt x="1139" y="9476"/>
                  </a:cubicBezTo>
                  <a:cubicBezTo>
                    <a:pt x="1594" y="8631"/>
                    <a:pt x="2017" y="7818"/>
                    <a:pt x="1626" y="6777"/>
                  </a:cubicBezTo>
                  <a:cubicBezTo>
                    <a:pt x="943" y="4891"/>
                    <a:pt x="1334" y="1997"/>
                    <a:pt x="2082" y="273"/>
                  </a:cubicBezTo>
                  <a:cubicBezTo>
                    <a:pt x="2147" y="176"/>
                    <a:pt x="2082" y="46"/>
                    <a:pt x="2017" y="13"/>
                  </a:cubicBezTo>
                  <a:cubicBezTo>
                    <a:pt x="1992" y="5"/>
                    <a:pt x="1966" y="1"/>
                    <a:pt x="1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1886566" y="2981666"/>
              <a:ext cx="567864" cy="621403"/>
            </a:xfrm>
            <a:custGeom>
              <a:avLst/>
              <a:gdLst/>
              <a:ahLst/>
              <a:cxnLst/>
              <a:rect l="l" t="t" r="r" b="b"/>
              <a:pathLst>
                <a:path w="9302" h="10179" extrusionOk="0">
                  <a:moveTo>
                    <a:pt x="2245" y="0"/>
                  </a:moveTo>
                  <a:lnTo>
                    <a:pt x="1" y="6764"/>
                  </a:lnTo>
                  <a:cubicBezTo>
                    <a:pt x="1" y="6764"/>
                    <a:pt x="1373" y="10179"/>
                    <a:pt x="4282" y="10179"/>
                  </a:cubicBezTo>
                  <a:cubicBezTo>
                    <a:pt x="4444" y="10179"/>
                    <a:pt x="4610" y="10168"/>
                    <a:pt x="4781" y="10146"/>
                  </a:cubicBezTo>
                  <a:cubicBezTo>
                    <a:pt x="8033" y="9723"/>
                    <a:pt x="9302" y="6471"/>
                    <a:pt x="8586" y="2179"/>
                  </a:cubicBezTo>
                  <a:lnTo>
                    <a:pt x="2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1886566" y="3351308"/>
              <a:ext cx="522200" cy="251760"/>
            </a:xfrm>
            <a:custGeom>
              <a:avLst/>
              <a:gdLst/>
              <a:ahLst/>
              <a:cxnLst/>
              <a:rect l="l" t="t" r="r" b="b"/>
              <a:pathLst>
                <a:path w="8554" h="4124" extrusionOk="0">
                  <a:moveTo>
                    <a:pt x="7040" y="1"/>
                  </a:moveTo>
                  <a:cubicBezTo>
                    <a:pt x="6449" y="1"/>
                    <a:pt x="5735" y="177"/>
                    <a:pt x="4879" y="644"/>
                  </a:cubicBezTo>
                  <a:cubicBezTo>
                    <a:pt x="3605" y="1342"/>
                    <a:pt x="2634" y="1572"/>
                    <a:pt x="1906" y="1572"/>
                  </a:cubicBezTo>
                  <a:cubicBezTo>
                    <a:pt x="496" y="1572"/>
                    <a:pt x="1" y="710"/>
                    <a:pt x="1" y="709"/>
                  </a:cubicBezTo>
                  <a:lnTo>
                    <a:pt x="1" y="709"/>
                  </a:lnTo>
                  <a:cubicBezTo>
                    <a:pt x="1" y="710"/>
                    <a:pt x="1373" y="4124"/>
                    <a:pt x="4282" y="4124"/>
                  </a:cubicBezTo>
                  <a:cubicBezTo>
                    <a:pt x="4444" y="4124"/>
                    <a:pt x="4610" y="4113"/>
                    <a:pt x="4781" y="4091"/>
                  </a:cubicBezTo>
                  <a:cubicBezTo>
                    <a:pt x="6798" y="3831"/>
                    <a:pt x="8033" y="2498"/>
                    <a:pt x="8554" y="482"/>
                  </a:cubicBezTo>
                  <a:cubicBezTo>
                    <a:pt x="8181" y="210"/>
                    <a:pt x="7684" y="1"/>
                    <a:pt x="704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1886566" y="3114627"/>
              <a:ext cx="567864" cy="512250"/>
            </a:xfrm>
            <a:custGeom>
              <a:avLst/>
              <a:gdLst/>
              <a:ahLst/>
              <a:cxnLst/>
              <a:rect l="l" t="t" r="r" b="b"/>
              <a:pathLst>
                <a:path w="9302" h="8391" fill="none" extrusionOk="0">
                  <a:moveTo>
                    <a:pt x="1" y="4586"/>
                  </a:moveTo>
                  <a:cubicBezTo>
                    <a:pt x="1" y="4586"/>
                    <a:pt x="1529" y="8391"/>
                    <a:pt x="4781" y="7968"/>
                  </a:cubicBezTo>
                  <a:cubicBezTo>
                    <a:pt x="8033" y="7545"/>
                    <a:pt x="9302" y="4293"/>
                    <a:pt x="8586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1922340" y="2981666"/>
              <a:ext cx="568413" cy="548023"/>
            </a:xfrm>
            <a:custGeom>
              <a:avLst/>
              <a:gdLst/>
              <a:ahLst/>
              <a:cxnLst/>
              <a:rect l="l" t="t" r="r" b="b"/>
              <a:pathLst>
                <a:path w="9311" h="8977" extrusionOk="0">
                  <a:moveTo>
                    <a:pt x="1399" y="0"/>
                  </a:moveTo>
                  <a:lnTo>
                    <a:pt x="0" y="1528"/>
                  </a:lnTo>
                  <a:cubicBezTo>
                    <a:pt x="0" y="1528"/>
                    <a:pt x="195" y="8195"/>
                    <a:pt x="3805" y="8878"/>
                  </a:cubicBezTo>
                  <a:cubicBezTo>
                    <a:pt x="4159" y="8944"/>
                    <a:pt x="4498" y="8977"/>
                    <a:pt x="4820" y="8977"/>
                  </a:cubicBezTo>
                  <a:cubicBezTo>
                    <a:pt x="7803" y="8977"/>
                    <a:pt x="9311" y="6198"/>
                    <a:pt x="8195" y="2146"/>
                  </a:cubicBezTo>
                  <a:lnTo>
                    <a:pt x="13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1964035" y="3148387"/>
              <a:ext cx="518537" cy="381242"/>
            </a:xfrm>
            <a:custGeom>
              <a:avLst/>
              <a:gdLst/>
              <a:ahLst/>
              <a:cxnLst/>
              <a:rect l="l" t="t" r="r" b="b"/>
              <a:pathLst>
                <a:path w="8494" h="6245" extrusionOk="0">
                  <a:moveTo>
                    <a:pt x="7675" y="1"/>
                  </a:moveTo>
                  <a:lnTo>
                    <a:pt x="7675" y="1"/>
                  </a:lnTo>
                  <a:cubicBezTo>
                    <a:pt x="6764" y="944"/>
                    <a:pt x="5724" y="1789"/>
                    <a:pt x="4618" y="2537"/>
                  </a:cubicBezTo>
                  <a:cubicBezTo>
                    <a:pt x="3880" y="3018"/>
                    <a:pt x="3033" y="3263"/>
                    <a:pt x="2188" y="3263"/>
                  </a:cubicBezTo>
                  <a:cubicBezTo>
                    <a:pt x="1431" y="3263"/>
                    <a:pt x="676" y="3067"/>
                    <a:pt x="0" y="2667"/>
                  </a:cubicBezTo>
                  <a:lnTo>
                    <a:pt x="0" y="2667"/>
                  </a:lnTo>
                  <a:cubicBezTo>
                    <a:pt x="521" y="4293"/>
                    <a:pt x="1464" y="5854"/>
                    <a:pt x="3122" y="6147"/>
                  </a:cubicBezTo>
                  <a:cubicBezTo>
                    <a:pt x="3473" y="6213"/>
                    <a:pt x="3809" y="6244"/>
                    <a:pt x="4128" y="6244"/>
                  </a:cubicBezTo>
                  <a:cubicBezTo>
                    <a:pt x="6972" y="6244"/>
                    <a:pt x="8494" y="3714"/>
                    <a:pt x="7675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1922340" y="3074946"/>
              <a:ext cx="575739" cy="490395"/>
            </a:xfrm>
            <a:custGeom>
              <a:avLst/>
              <a:gdLst/>
              <a:ahLst/>
              <a:cxnLst/>
              <a:rect l="l" t="t" r="r" b="b"/>
              <a:pathLst>
                <a:path w="9431" h="8033" fill="none" extrusionOk="0">
                  <a:moveTo>
                    <a:pt x="0" y="0"/>
                  </a:moveTo>
                  <a:cubicBezTo>
                    <a:pt x="0" y="0"/>
                    <a:pt x="195" y="6667"/>
                    <a:pt x="3805" y="7350"/>
                  </a:cubicBezTo>
                  <a:cubicBezTo>
                    <a:pt x="7447" y="8033"/>
                    <a:pt x="9431" y="5106"/>
                    <a:pt x="8195" y="61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1946148" y="2981666"/>
              <a:ext cx="492409" cy="325688"/>
            </a:xfrm>
            <a:custGeom>
              <a:avLst/>
              <a:gdLst/>
              <a:ahLst/>
              <a:cxnLst/>
              <a:rect l="l" t="t" r="r" b="b"/>
              <a:pathLst>
                <a:path w="8066" h="5335" extrusionOk="0">
                  <a:moveTo>
                    <a:pt x="1009" y="0"/>
                  </a:moveTo>
                  <a:lnTo>
                    <a:pt x="716" y="293"/>
                  </a:lnTo>
                  <a:lnTo>
                    <a:pt x="879" y="618"/>
                  </a:lnTo>
                  <a:cubicBezTo>
                    <a:pt x="879" y="618"/>
                    <a:pt x="1" y="4585"/>
                    <a:pt x="3578" y="5236"/>
                  </a:cubicBezTo>
                  <a:cubicBezTo>
                    <a:pt x="3933" y="5304"/>
                    <a:pt x="4264" y="5335"/>
                    <a:pt x="4573" y="5335"/>
                  </a:cubicBezTo>
                  <a:cubicBezTo>
                    <a:pt x="6612" y="5335"/>
                    <a:pt x="7670" y="3995"/>
                    <a:pt x="8065" y="3317"/>
                  </a:cubicBezTo>
                  <a:cubicBezTo>
                    <a:pt x="8000" y="2927"/>
                    <a:pt x="7903" y="2537"/>
                    <a:pt x="7805" y="2146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1781381" y="2302512"/>
              <a:ext cx="790199" cy="903686"/>
            </a:xfrm>
            <a:custGeom>
              <a:avLst/>
              <a:gdLst/>
              <a:ahLst/>
              <a:cxnLst/>
              <a:rect l="l" t="t" r="r" b="b"/>
              <a:pathLst>
                <a:path w="12944" h="14803" extrusionOk="0">
                  <a:moveTo>
                    <a:pt x="4528" y="1"/>
                  </a:moveTo>
                  <a:cubicBezTo>
                    <a:pt x="4515" y="1"/>
                    <a:pt x="4501" y="2"/>
                    <a:pt x="4488" y="3"/>
                  </a:cubicBezTo>
                  <a:cubicBezTo>
                    <a:pt x="3773" y="101"/>
                    <a:pt x="3838" y="1337"/>
                    <a:pt x="3773" y="3515"/>
                  </a:cubicBezTo>
                  <a:cubicBezTo>
                    <a:pt x="3740" y="4816"/>
                    <a:pt x="3643" y="6150"/>
                    <a:pt x="3480" y="7450"/>
                  </a:cubicBezTo>
                  <a:cubicBezTo>
                    <a:pt x="3480" y="7450"/>
                    <a:pt x="2044" y="5187"/>
                    <a:pt x="1067" y="5187"/>
                  </a:cubicBezTo>
                  <a:cubicBezTo>
                    <a:pt x="915" y="5187"/>
                    <a:pt x="774" y="5242"/>
                    <a:pt x="651" y="5369"/>
                  </a:cubicBezTo>
                  <a:cubicBezTo>
                    <a:pt x="0" y="6052"/>
                    <a:pt x="2114" y="9109"/>
                    <a:pt x="2114" y="9109"/>
                  </a:cubicBezTo>
                  <a:cubicBezTo>
                    <a:pt x="2850" y="11924"/>
                    <a:pt x="4278" y="14802"/>
                    <a:pt x="7080" y="14802"/>
                  </a:cubicBezTo>
                  <a:cubicBezTo>
                    <a:pt x="7126" y="14802"/>
                    <a:pt x="7173" y="14801"/>
                    <a:pt x="7220" y="14800"/>
                  </a:cubicBezTo>
                  <a:cubicBezTo>
                    <a:pt x="12813" y="14670"/>
                    <a:pt x="11675" y="8231"/>
                    <a:pt x="11675" y="8231"/>
                  </a:cubicBezTo>
                  <a:cubicBezTo>
                    <a:pt x="12033" y="6898"/>
                    <a:pt x="12943" y="4133"/>
                    <a:pt x="12163" y="3938"/>
                  </a:cubicBezTo>
                  <a:cubicBezTo>
                    <a:pt x="12145" y="3935"/>
                    <a:pt x="12127" y="3933"/>
                    <a:pt x="12109" y="3933"/>
                  </a:cubicBezTo>
                  <a:cubicBezTo>
                    <a:pt x="11299" y="3933"/>
                    <a:pt x="10179" y="7418"/>
                    <a:pt x="10179" y="7418"/>
                  </a:cubicBezTo>
                  <a:cubicBezTo>
                    <a:pt x="10829" y="4751"/>
                    <a:pt x="10439" y="946"/>
                    <a:pt x="9886" y="914"/>
                  </a:cubicBezTo>
                  <a:cubicBezTo>
                    <a:pt x="9878" y="913"/>
                    <a:pt x="9870" y="913"/>
                    <a:pt x="9862" y="913"/>
                  </a:cubicBezTo>
                  <a:cubicBezTo>
                    <a:pt x="9328" y="913"/>
                    <a:pt x="9134" y="1984"/>
                    <a:pt x="8813" y="3938"/>
                  </a:cubicBezTo>
                  <a:cubicBezTo>
                    <a:pt x="8521" y="5954"/>
                    <a:pt x="8065" y="6702"/>
                    <a:pt x="8065" y="6702"/>
                  </a:cubicBezTo>
                  <a:cubicBezTo>
                    <a:pt x="8452" y="4026"/>
                    <a:pt x="8200" y="198"/>
                    <a:pt x="7212" y="198"/>
                  </a:cubicBezTo>
                  <a:cubicBezTo>
                    <a:pt x="7204" y="198"/>
                    <a:pt x="7196" y="198"/>
                    <a:pt x="7187" y="199"/>
                  </a:cubicBezTo>
                  <a:cubicBezTo>
                    <a:pt x="6309" y="264"/>
                    <a:pt x="5919" y="6345"/>
                    <a:pt x="5919" y="6345"/>
                  </a:cubicBezTo>
                  <a:cubicBezTo>
                    <a:pt x="5951" y="4581"/>
                    <a:pt x="5477" y="1"/>
                    <a:pt x="4528" y="1"/>
                  </a:cubicBezTo>
                  <a:close/>
                </a:path>
              </a:pathLst>
            </a:custGeom>
            <a:solidFill>
              <a:srgbClr val="FF5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1783335" y="2294759"/>
              <a:ext cx="788245" cy="563835"/>
            </a:xfrm>
            <a:custGeom>
              <a:avLst/>
              <a:gdLst/>
              <a:ahLst/>
              <a:cxnLst/>
              <a:rect l="l" t="t" r="r" b="b"/>
              <a:pathLst>
                <a:path w="12912" h="9236" fill="none" extrusionOk="0">
                  <a:moveTo>
                    <a:pt x="2115" y="9236"/>
                  </a:moveTo>
                  <a:cubicBezTo>
                    <a:pt x="2115" y="9236"/>
                    <a:pt x="1" y="6179"/>
                    <a:pt x="651" y="5496"/>
                  </a:cubicBezTo>
                  <a:cubicBezTo>
                    <a:pt x="1562" y="4553"/>
                    <a:pt x="3448" y="7577"/>
                    <a:pt x="3448" y="7577"/>
                  </a:cubicBezTo>
                  <a:cubicBezTo>
                    <a:pt x="3643" y="6277"/>
                    <a:pt x="3741" y="4943"/>
                    <a:pt x="3773" y="3642"/>
                  </a:cubicBezTo>
                  <a:cubicBezTo>
                    <a:pt x="3806" y="1464"/>
                    <a:pt x="3773" y="228"/>
                    <a:pt x="4456" y="130"/>
                  </a:cubicBezTo>
                  <a:cubicBezTo>
                    <a:pt x="5464" y="0"/>
                    <a:pt x="5919" y="4683"/>
                    <a:pt x="5887" y="6472"/>
                  </a:cubicBezTo>
                  <a:cubicBezTo>
                    <a:pt x="5887" y="6472"/>
                    <a:pt x="6310" y="391"/>
                    <a:pt x="7188" y="326"/>
                  </a:cubicBezTo>
                  <a:cubicBezTo>
                    <a:pt x="8196" y="260"/>
                    <a:pt x="8456" y="4130"/>
                    <a:pt x="8066" y="6829"/>
                  </a:cubicBezTo>
                  <a:cubicBezTo>
                    <a:pt x="8066" y="6829"/>
                    <a:pt x="8489" y="6081"/>
                    <a:pt x="8814" y="4065"/>
                  </a:cubicBezTo>
                  <a:cubicBezTo>
                    <a:pt x="9139" y="2082"/>
                    <a:pt x="9302" y="1008"/>
                    <a:pt x="9887" y="1041"/>
                  </a:cubicBezTo>
                  <a:cubicBezTo>
                    <a:pt x="10440" y="1073"/>
                    <a:pt x="10830" y="4878"/>
                    <a:pt x="10147" y="7545"/>
                  </a:cubicBezTo>
                  <a:cubicBezTo>
                    <a:pt x="10147" y="7545"/>
                    <a:pt x="11350" y="3903"/>
                    <a:pt x="12131" y="4065"/>
                  </a:cubicBezTo>
                  <a:cubicBezTo>
                    <a:pt x="12911" y="4260"/>
                    <a:pt x="12001" y="7025"/>
                    <a:pt x="11643" y="835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2081124" y="2685829"/>
              <a:ext cx="375320" cy="97371"/>
            </a:xfrm>
            <a:custGeom>
              <a:avLst/>
              <a:gdLst/>
              <a:ahLst/>
              <a:cxnLst/>
              <a:rect l="l" t="t" r="r" b="b"/>
              <a:pathLst>
                <a:path w="6148" h="1595" fill="none" extrusionOk="0">
                  <a:moveTo>
                    <a:pt x="1" y="1"/>
                  </a:moveTo>
                  <a:cubicBezTo>
                    <a:pt x="2147" y="33"/>
                    <a:pt x="4261" y="586"/>
                    <a:pt x="6147" y="159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2011652" y="2776241"/>
              <a:ext cx="131069" cy="265251"/>
            </a:xfrm>
            <a:custGeom>
              <a:avLst/>
              <a:gdLst/>
              <a:ahLst/>
              <a:cxnLst/>
              <a:rect l="l" t="t" r="r" b="b"/>
              <a:pathLst>
                <a:path w="2147" h="4345" extrusionOk="0">
                  <a:moveTo>
                    <a:pt x="1253" y="1"/>
                  </a:moveTo>
                  <a:cubicBezTo>
                    <a:pt x="743" y="1"/>
                    <a:pt x="312" y="369"/>
                    <a:pt x="196" y="894"/>
                  </a:cubicBezTo>
                  <a:cubicBezTo>
                    <a:pt x="163" y="1024"/>
                    <a:pt x="163" y="1121"/>
                    <a:pt x="163" y="1251"/>
                  </a:cubicBezTo>
                  <a:cubicBezTo>
                    <a:pt x="196" y="1479"/>
                    <a:pt x="261" y="1707"/>
                    <a:pt x="391" y="1869"/>
                  </a:cubicBezTo>
                  <a:cubicBezTo>
                    <a:pt x="521" y="2032"/>
                    <a:pt x="651" y="2194"/>
                    <a:pt x="814" y="2357"/>
                  </a:cubicBezTo>
                  <a:lnTo>
                    <a:pt x="879" y="2422"/>
                  </a:lnTo>
                  <a:lnTo>
                    <a:pt x="1009" y="2552"/>
                  </a:lnTo>
                  <a:lnTo>
                    <a:pt x="1171" y="2747"/>
                  </a:lnTo>
                  <a:cubicBezTo>
                    <a:pt x="1204" y="2812"/>
                    <a:pt x="1236" y="2845"/>
                    <a:pt x="1301" y="2910"/>
                  </a:cubicBezTo>
                  <a:cubicBezTo>
                    <a:pt x="1432" y="3137"/>
                    <a:pt x="1432" y="3430"/>
                    <a:pt x="1334" y="3658"/>
                  </a:cubicBezTo>
                  <a:cubicBezTo>
                    <a:pt x="1236" y="3820"/>
                    <a:pt x="1074" y="3950"/>
                    <a:pt x="879" y="3950"/>
                  </a:cubicBezTo>
                  <a:cubicBezTo>
                    <a:pt x="853" y="3955"/>
                    <a:pt x="829" y="3957"/>
                    <a:pt x="805" y="3957"/>
                  </a:cubicBezTo>
                  <a:cubicBezTo>
                    <a:pt x="643" y="3957"/>
                    <a:pt x="508" y="3864"/>
                    <a:pt x="423" y="3723"/>
                  </a:cubicBezTo>
                  <a:cubicBezTo>
                    <a:pt x="391" y="3528"/>
                    <a:pt x="391" y="3300"/>
                    <a:pt x="423" y="3105"/>
                  </a:cubicBezTo>
                  <a:lnTo>
                    <a:pt x="423" y="3040"/>
                  </a:lnTo>
                  <a:cubicBezTo>
                    <a:pt x="456" y="2942"/>
                    <a:pt x="358" y="2845"/>
                    <a:pt x="261" y="2812"/>
                  </a:cubicBezTo>
                  <a:cubicBezTo>
                    <a:pt x="163" y="2812"/>
                    <a:pt x="66" y="2877"/>
                    <a:pt x="33" y="3007"/>
                  </a:cubicBezTo>
                  <a:lnTo>
                    <a:pt x="33" y="3202"/>
                  </a:lnTo>
                  <a:lnTo>
                    <a:pt x="33" y="3398"/>
                  </a:lnTo>
                  <a:cubicBezTo>
                    <a:pt x="1" y="3495"/>
                    <a:pt x="1" y="3560"/>
                    <a:pt x="33" y="3658"/>
                  </a:cubicBezTo>
                  <a:lnTo>
                    <a:pt x="33" y="3690"/>
                  </a:lnTo>
                  <a:cubicBezTo>
                    <a:pt x="33" y="3755"/>
                    <a:pt x="33" y="3820"/>
                    <a:pt x="66" y="3885"/>
                  </a:cubicBezTo>
                  <a:cubicBezTo>
                    <a:pt x="186" y="4157"/>
                    <a:pt x="447" y="4344"/>
                    <a:pt x="743" y="4344"/>
                  </a:cubicBezTo>
                  <a:cubicBezTo>
                    <a:pt x="766" y="4344"/>
                    <a:pt x="790" y="4343"/>
                    <a:pt x="814" y="4341"/>
                  </a:cubicBezTo>
                  <a:lnTo>
                    <a:pt x="911" y="4341"/>
                  </a:lnTo>
                  <a:cubicBezTo>
                    <a:pt x="1236" y="4341"/>
                    <a:pt x="1562" y="4113"/>
                    <a:pt x="1692" y="3820"/>
                  </a:cubicBezTo>
                  <a:cubicBezTo>
                    <a:pt x="1757" y="3625"/>
                    <a:pt x="1789" y="3430"/>
                    <a:pt x="1789" y="3202"/>
                  </a:cubicBezTo>
                  <a:cubicBezTo>
                    <a:pt x="1757" y="3040"/>
                    <a:pt x="1724" y="2877"/>
                    <a:pt x="1627" y="2715"/>
                  </a:cubicBezTo>
                  <a:cubicBezTo>
                    <a:pt x="1529" y="2585"/>
                    <a:pt x="1432" y="2455"/>
                    <a:pt x="1334" y="2324"/>
                  </a:cubicBezTo>
                  <a:lnTo>
                    <a:pt x="1171" y="2129"/>
                  </a:lnTo>
                  <a:lnTo>
                    <a:pt x="1139" y="2097"/>
                  </a:lnTo>
                  <a:cubicBezTo>
                    <a:pt x="976" y="1934"/>
                    <a:pt x="814" y="1772"/>
                    <a:pt x="684" y="1576"/>
                  </a:cubicBezTo>
                  <a:cubicBezTo>
                    <a:pt x="586" y="1414"/>
                    <a:pt x="554" y="1186"/>
                    <a:pt x="619" y="1024"/>
                  </a:cubicBezTo>
                  <a:cubicBezTo>
                    <a:pt x="732" y="596"/>
                    <a:pt x="996" y="394"/>
                    <a:pt x="1235" y="394"/>
                  </a:cubicBezTo>
                  <a:cubicBezTo>
                    <a:pt x="1268" y="394"/>
                    <a:pt x="1302" y="398"/>
                    <a:pt x="1334" y="406"/>
                  </a:cubicBezTo>
                  <a:cubicBezTo>
                    <a:pt x="1464" y="406"/>
                    <a:pt x="1562" y="503"/>
                    <a:pt x="1627" y="601"/>
                  </a:cubicBezTo>
                  <a:cubicBezTo>
                    <a:pt x="1724" y="796"/>
                    <a:pt x="1724" y="1024"/>
                    <a:pt x="1659" y="1251"/>
                  </a:cubicBezTo>
                  <a:cubicBezTo>
                    <a:pt x="1621" y="1405"/>
                    <a:pt x="1730" y="1502"/>
                    <a:pt x="1846" y="1502"/>
                  </a:cubicBezTo>
                  <a:cubicBezTo>
                    <a:pt x="1926" y="1502"/>
                    <a:pt x="2009" y="1455"/>
                    <a:pt x="2049" y="1349"/>
                  </a:cubicBezTo>
                  <a:cubicBezTo>
                    <a:pt x="2147" y="1024"/>
                    <a:pt x="2114" y="666"/>
                    <a:pt x="1952" y="373"/>
                  </a:cubicBezTo>
                  <a:cubicBezTo>
                    <a:pt x="1854" y="178"/>
                    <a:pt x="1659" y="48"/>
                    <a:pt x="1432" y="16"/>
                  </a:cubicBezTo>
                  <a:cubicBezTo>
                    <a:pt x="1371" y="5"/>
                    <a:pt x="1311" y="1"/>
                    <a:pt x="1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2144675" y="2787107"/>
              <a:ext cx="111229" cy="264091"/>
            </a:xfrm>
            <a:custGeom>
              <a:avLst/>
              <a:gdLst/>
              <a:ahLst/>
              <a:cxnLst/>
              <a:rect l="l" t="t" r="r" b="b"/>
              <a:pathLst>
                <a:path w="1822" h="4326" extrusionOk="0">
                  <a:moveTo>
                    <a:pt x="228" y="0"/>
                  </a:moveTo>
                  <a:cubicBezTo>
                    <a:pt x="131" y="0"/>
                    <a:pt x="33" y="65"/>
                    <a:pt x="33" y="195"/>
                  </a:cubicBezTo>
                  <a:cubicBezTo>
                    <a:pt x="0" y="228"/>
                    <a:pt x="33" y="293"/>
                    <a:pt x="66" y="325"/>
                  </a:cubicBezTo>
                  <a:cubicBezTo>
                    <a:pt x="98" y="358"/>
                    <a:pt x="163" y="390"/>
                    <a:pt x="196" y="390"/>
                  </a:cubicBezTo>
                  <a:cubicBezTo>
                    <a:pt x="326" y="390"/>
                    <a:pt x="423" y="390"/>
                    <a:pt x="586" y="423"/>
                  </a:cubicBezTo>
                  <a:lnTo>
                    <a:pt x="651" y="423"/>
                  </a:lnTo>
                  <a:cubicBezTo>
                    <a:pt x="651" y="455"/>
                    <a:pt x="651" y="488"/>
                    <a:pt x="651" y="488"/>
                  </a:cubicBezTo>
                  <a:cubicBezTo>
                    <a:pt x="553" y="1203"/>
                    <a:pt x="456" y="1919"/>
                    <a:pt x="326" y="2927"/>
                  </a:cubicBezTo>
                  <a:cubicBezTo>
                    <a:pt x="261" y="3512"/>
                    <a:pt x="228" y="3903"/>
                    <a:pt x="196" y="4098"/>
                  </a:cubicBezTo>
                  <a:cubicBezTo>
                    <a:pt x="163" y="4195"/>
                    <a:pt x="261" y="4325"/>
                    <a:pt x="358" y="4325"/>
                  </a:cubicBezTo>
                  <a:lnTo>
                    <a:pt x="391" y="4325"/>
                  </a:lnTo>
                  <a:cubicBezTo>
                    <a:pt x="488" y="4325"/>
                    <a:pt x="553" y="4260"/>
                    <a:pt x="586" y="4195"/>
                  </a:cubicBezTo>
                  <a:cubicBezTo>
                    <a:pt x="618" y="3968"/>
                    <a:pt x="651" y="3577"/>
                    <a:pt x="716" y="3024"/>
                  </a:cubicBezTo>
                  <a:cubicBezTo>
                    <a:pt x="846" y="1951"/>
                    <a:pt x="944" y="1268"/>
                    <a:pt x="1041" y="553"/>
                  </a:cubicBezTo>
                  <a:cubicBezTo>
                    <a:pt x="1041" y="488"/>
                    <a:pt x="1074" y="488"/>
                    <a:pt x="1139" y="488"/>
                  </a:cubicBezTo>
                  <a:lnTo>
                    <a:pt x="1269" y="488"/>
                  </a:lnTo>
                  <a:lnTo>
                    <a:pt x="1626" y="520"/>
                  </a:lnTo>
                  <a:cubicBezTo>
                    <a:pt x="1644" y="526"/>
                    <a:pt x="1661" y="529"/>
                    <a:pt x="1678" y="529"/>
                  </a:cubicBezTo>
                  <a:cubicBezTo>
                    <a:pt x="1756" y="529"/>
                    <a:pt x="1822" y="471"/>
                    <a:pt x="1822" y="390"/>
                  </a:cubicBezTo>
                  <a:cubicBezTo>
                    <a:pt x="1822" y="325"/>
                    <a:pt x="1822" y="293"/>
                    <a:pt x="1789" y="228"/>
                  </a:cubicBezTo>
                  <a:cubicBezTo>
                    <a:pt x="1757" y="195"/>
                    <a:pt x="1692" y="163"/>
                    <a:pt x="1659" y="163"/>
                  </a:cubicBezTo>
                  <a:cubicBezTo>
                    <a:pt x="813" y="65"/>
                    <a:pt x="358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236002" y="2801453"/>
              <a:ext cx="133084" cy="275568"/>
            </a:xfrm>
            <a:custGeom>
              <a:avLst/>
              <a:gdLst/>
              <a:ahLst/>
              <a:cxnLst/>
              <a:rect l="l" t="t" r="r" b="b"/>
              <a:pathLst>
                <a:path w="2180" h="4514" extrusionOk="0">
                  <a:moveTo>
                    <a:pt x="1399" y="383"/>
                  </a:moveTo>
                  <a:cubicBezTo>
                    <a:pt x="1691" y="416"/>
                    <a:pt x="1789" y="741"/>
                    <a:pt x="1756" y="1359"/>
                  </a:cubicBezTo>
                  <a:lnTo>
                    <a:pt x="1756" y="1391"/>
                  </a:lnTo>
                  <a:cubicBezTo>
                    <a:pt x="1724" y="1879"/>
                    <a:pt x="1659" y="2367"/>
                    <a:pt x="1561" y="2855"/>
                  </a:cubicBezTo>
                  <a:cubicBezTo>
                    <a:pt x="1529" y="3115"/>
                    <a:pt x="1464" y="3407"/>
                    <a:pt x="1399" y="3668"/>
                  </a:cubicBezTo>
                  <a:cubicBezTo>
                    <a:pt x="1366" y="3765"/>
                    <a:pt x="1334" y="3830"/>
                    <a:pt x="1301" y="3928"/>
                  </a:cubicBezTo>
                  <a:cubicBezTo>
                    <a:pt x="1269" y="3960"/>
                    <a:pt x="1269" y="3993"/>
                    <a:pt x="1236" y="4025"/>
                  </a:cubicBezTo>
                  <a:cubicBezTo>
                    <a:pt x="1165" y="4073"/>
                    <a:pt x="1093" y="4103"/>
                    <a:pt x="1022" y="4103"/>
                  </a:cubicBezTo>
                  <a:cubicBezTo>
                    <a:pt x="996" y="4103"/>
                    <a:pt x="970" y="4099"/>
                    <a:pt x="943" y="4090"/>
                  </a:cubicBezTo>
                  <a:cubicBezTo>
                    <a:pt x="683" y="4058"/>
                    <a:pt x="553" y="3895"/>
                    <a:pt x="488" y="3505"/>
                  </a:cubicBezTo>
                  <a:cubicBezTo>
                    <a:pt x="456" y="3147"/>
                    <a:pt x="456" y="2789"/>
                    <a:pt x="488" y="2432"/>
                  </a:cubicBezTo>
                  <a:cubicBezTo>
                    <a:pt x="553" y="1391"/>
                    <a:pt x="748" y="708"/>
                    <a:pt x="1008" y="481"/>
                  </a:cubicBezTo>
                  <a:cubicBezTo>
                    <a:pt x="1106" y="416"/>
                    <a:pt x="1171" y="383"/>
                    <a:pt x="1269" y="383"/>
                  </a:cubicBezTo>
                  <a:close/>
                  <a:moveTo>
                    <a:pt x="1318" y="0"/>
                  </a:moveTo>
                  <a:cubicBezTo>
                    <a:pt x="1109" y="0"/>
                    <a:pt x="893" y="67"/>
                    <a:pt x="748" y="188"/>
                  </a:cubicBezTo>
                  <a:cubicBezTo>
                    <a:pt x="358" y="513"/>
                    <a:pt x="163" y="1261"/>
                    <a:pt x="65" y="2432"/>
                  </a:cubicBezTo>
                  <a:cubicBezTo>
                    <a:pt x="0" y="3537"/>
                    <a:pt x="33" y="4415"/>
                    <a:pt x="878" y="4513"/>
                  </a:cubicBezTo>
                  <a:lnTo>
                    <a:pt x="943" y="4513"/>
                  </a:lnTo>
                  <a:cubicBezTo>
                    <a:pt x="1139" y="4513"/>
                    <a:pt x="1334" y="4448"/>
                    <a:pt x="1464" y="4350"/>
                  </a:cubicBezTo>
                  <a:cubicBezTo>
                    <a:pt x="1626" y="4188"/>
                    <a:pt x="1691" y="3993"/>
                    <a:pt x="1756" y="3765"/>
                  </a:cubicBezTo>
                  <a:cubicBezTo>
                    <a:pt x="1919" y="3082"/>
                    <a:pt x="2049" y="2367"/>
                    <a:pt x="2114" y="1651"/>
                  </a:cubicBezTo>
                  <a:cubicBezTo>
                    <a:pt x="2114" y="1586"/>
                    <a:pt x="2147" y="1586"/>
                    <a:pt x="2147" y="1554"/>
                  </a:cubicBezTo>
                  <a:lnTo>
                    <a:pt x="2147" y="1521"/>
                  </a:lnTo>
                  <a:cubicBezTo>
                    <a:pt x="2179" y="1229"/>
                    <a:pt x="2147" y="936"/>
                    <a:pt x="2082" y="676"/>
                  </a:cubicBezTo>
                  <a:cubicBezTo>
                    <a:pt x="2017" y="383"/>
                    <a:pt x="1821" y="123"/>
                    <a:pt x="1529" y="25"/>
                  </a:cubicBezTo>
                  <a:cubicBezTo>
                    <a:pt x="1462" y="9"/>
                    <a:pt x="1390" y="0"/>
                    <a:pt x="1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2353152" y="2806093"/>
              <a:ext cx="103292" cy="278865"/>
            </a:xfrm>
            <a:custGeom>
              <a:avLst/>
              <a:gdLst/>
              <a:ahLst/>
              <a:cxnLst/>
              <a:rect l="l" t="t" r="r" b="b"/>
              <a:pathLst>
                <a:path w="1692" h="4568" extrusionOk="0">
                  <a:moveTo>
                    <a:pt x="894" y="478"/>
                  </a:moveTo>
                  <a:cubicBezTo>
                    <a:pt x="902" y="478"/>
                    <a:pt x="911" y="486"/>
                    <a:pt x="911" y="502"/>
                  </a:cubicBezTo>
                  <a:cubicBezTo>
                    <a:pt x="1268" y="665"/>
                    <a:pt x="1398" y="1087"/>
                    <a:pt x="1236" y="1478"/>
                  </a:cubicBezTo>
                  <a:cubicBezTo>
                    <a:pt x="1138" y="1640"/>
                    <a:pt x="976" y="1803"/>
                    <a:pt x="781" y="1868"/>
                  </a:cubicBezTo>
                  <a:lnTo>
                    <a:pt x="715" y="1868"/>
                  </a:lnTo>
                  <a:cubicBezTo>
                    <a:pt x="715" y="1868"/>
                    <a:pt x="683" y="1835"/>
                    <a:pt x="715" y="1803"/>
                  </a:cubicBezTo>
                  <a:cubicBezTo>
                    <a:pt x="781" y="1348"/>
                    <a:pt x="813" y="925"/>
                    <a:pt x="846" y="567"/>
                  </a:cubicBezTo>
                  <a:cubicBezTo>
                    <a:pt x="846" y="535"/>
                    <a:pt x="878" y="502"/>
                    <a:pt x="878" y="502"/>
                  </a:cubicBezTo>
                  <a:cubicBezTo>
                    <a:pt x="878" y="486"/>
                    <a:pt x="886" y="478"/>
                    <a:pt x="894" y="478"/>
                  </a:cubicBezTo>
                  <a:close/>
                  <a:moveTo>
                    <a:pt x="550" y="1"/>
                  </a:moveTo>
                  <a:cubicBezTo>
                    <a:pt x="518" y="1"/>
                    <a:pt x="478" y="24"/>
                    <a:pt x="455" y="47"/>
                  </a:cubicBezTo>
                  <a:cubicBezTo>
                    <a:pt x="423" y="79"/>
                    <a:pt x="390" y="112"/>
                    <a:pt x="390" y="177"/>
                  </a:cubicBezTo>
                  <a:lnTo>
                    <a:pt x="390" y="209"/>
                  </a:lnTo>
                  <a:cubicBezTo>
                    <a:pt x="390" y="242"/>
                    <a:pt x="390" y="275"/>
                    <a:pt x="390" y="307"/>
                  </a:cubicBezTo>
                  <a:cubicBezTo>
                    <a:pt x="423" y="340"/>
                    <a:pt x="423" y="372"/>
                    <a:pt x="390" y="372"/>
                  </a:cubicBezTo>
                  <a:cubicBezTo>
                    <a:pt x="390" y="795"/>
                    <a:pt x="325" y="1445"/>
                    <a:pt x="195" y="2291"/>
                  </a:cubicBezTo>
                  <a:cubicBezTo>
                    <a:pt x="65" y="2974"/>
                    <a:pt x="0" y="3689"/>
                    <a:pt x="0" y="4372"/>
                  </a:cubicBezTo>
                  <a:cubicBezTo>
                    <a:pt x="0" y="4502"/>
                    <a:pt x="98" y="4567"/>
                    <a:pt x="195" y="4567"/>
                  </a:cubicBezTo>
                  <a:cubicBezTo>
                    <a:pt x="325" y="4567"/>
                    <a:pt x="390" y="4470"/>
                    <a:pt x="390" y="4372"/>
                  </a:cubicBezTo>
                  <a:cubicBezTo>
                    <a:pt x="390" y="3689"/>
                    <a:pt x="455" y="3006"/>
                    <a:pt x="585" y="2323"/>
                  </a:cubicBezTo>
                  <a:cubicBezTo>
                    <a:pt x="585" y="2323"/>
                    <a:pt x="618" y="2291"/>
                    <a:pt x="650" y="2291"/>
                  </a:cubicBezTo>
                  <a:lnTo>
                    <a:pt x="846" y="2258"/>
                  </a:lnTo>
                  <a:cubicBezTo>
                    <a:pt x="911" y="2193"/>
                    <a:pt x="1008" y="2161"/>
                    <a:pt x="1106" y="2096"/>
                  </a:cubicBezTo>
                  <a:cubicBezTo>
                    <a:pt x="1301" y="1998"/>
                    <a:pt x="1463" y="1835"/>
                    <a:pt x="1561" y="1608"/>
                  </a:cubicBezTo>
                  <a:cubicBezTo>
                    <a:pt x="1659" y="1380"/>
                    <a:pt x="1691" y="1120"/>
                    <a:pt x="1659" y="892"/>
                  </a:cubicBezTo>
                  <a:cubicBezTo>
                    <a:pt x="1528" y="405"/>
                    <a:pt x="1106" y="47"/>
                    <a:pt x="585" y="14"/>
                  </a:cubicBezTo>
                  <a:cubicBezTo>
                    <a:pt x="576" y="5"/>
                    <a:pt x="564" y="1"/>
                    <a:pt x="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1678150" y="1345775"/>
              <a:ext cx="407004" cy="407065"/>
            </a:xfrm>
            <a:custGeom>
              <a:avLst/>
              <a:gdLst/>
              <a:ahLst/>
              <a:cxnLst/>
              <a:rect l="l" t="t" r="r" b="b"/>
              <a:pathLst>
                <a:path w="6667" h="6668" extrusionOk="0">
                  <a:moveTo>
                    <a:pt x="3317" y="1"/>
                  </a:moveTo>
                  <a:cubicBezTo>
                    <a:pt x="1496" y="1"/>
                    <a:pt x="0" y="1497"/>
                    <a:pt x="0" y="3318"/>
                  </a:cubicBezTo>
                  <a:cubicBezTo>
                    <a:pt x="0" y="5172"/>
                    <a:pt x="1496" y="6667"/>
                    <a:pt x="3317" y="6667"/>
                  </a:cubicBezTo>
                  <a:cubicBezTo>
                    <a:pt x="5171" y="6667"/>
                    <a:pt x="6667" y="5172"/>
                    <a:pt x="6667" y="3318"/>
                  </a:cubicBezTo>
                  <a:cubicBezTo>
                    <a:pt x="6667" y="1497"/>
                    <a:pt x="5171" y="1"/>
                    <a:pt x="33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1640422" y="1476844"/>
              <a:ext cx="272028" cy="275996"/>
            </a:xfrm>
            <a:custGeom>
              <a:avLst/>
              <a:gdLst/>
              <a:ahLst/>
              <a:cxnLst/>
              <a:rect l="l" t="t" r="r" b="b"/>
              <a:pathLst>
                <a:path w="4456" h="4521" extrusionOk="0">
                  <a:moveTo>
                    <a:pt x="846" y="0"/>
                  </a:moveTo>
                  <a:cubicBezTo>
                    <a:pt x="1" y="2212"/>
                    <a:pt x="1626" y="4520"/>
                    <a:pt x="3968" y="4520"/>
                  </a:cubicBezTo>
                  <a:lnTo>
                    <a:pt x="4456" y="4520"/>
                  </a:lnTo>
                  <a:cubicBezTo>
                    <a:pt x="4033" y="2114"/>
                    <a:pt x="1952" y="651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1247338" y="2419845"/>
              <a:ext cx="246266" cy="353404"/>
            </a:xfrm>
            <a:custGeom>
              <a:avLst/>
              <a:gdLst/>
              <a:ahLst/>
              <a:cxnLst/>
              <a:rect l="l" t="t" r="r" b="b"/>
              <a:pathLst>
                <a:path w="4034" h="5789" extrusionOk="0">
                  <a:moveTo>
                    <a:pt x="3870" y="0"/>
                  </a:moveTo>
                  <a:lnTo>
                    <a:pt x="196" y="260"/>
                  </a:lnTo>
                  <a:lnTo>
                    <a:pt x="1" y="5789"/>
                  </a:lnTo>
                  <a:lnTo>
                    <a:pt x="4033" y="5528"/>
                  </a:lnTo>
                  <a:lnTo>
                    <a:pt x="3870" y="0"/>
                  </a:lnTo>
                  <a:close/>
                </a:path>
              </a:pathLst>
            </a:custGeom>
            <a:solidFill>
              <a:srgbClr val="FF5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1255274" y="2419845"/>
              <a:ext cx="230332" cy="147124"/>
            </a:xfrm>
            <a:custGeom>
              <a:avLst/>
              <a:gdLst/>
              <a:ahLst/>
              <a:cxnLst/>
              <a:rect l="l" t="t" r="r" b="b"/>
              <a:pathLst>
                <a:path w="3773" h="2410" extrusionOk="0">
                  <a:moveTo>
                    <a:pt x="3708" y="0"/>
                  </a:moveTo>
                  <a:lnTo>
                    <a:pt x="66" y="260"/>
                  </a:lnTo>
                  <a:lnTo>
                    <a:pt x="1" y="2309"/>
                  </a:lnTo>
                  <a:cubicBezTo>
                    <a:pt x="375" y="2376"/>
                    <a:pt x="753" y="2409"/>
                    <a:pt x="1129" y="2409"/>
                  </a:cubicBezTo>
                  <a:cubicBezTo>
                    <a:pt x="2029" y="2409"/>
                    <a:pt x="2925" y="2220"/>
                    <a:pt x="3773" y="1854"/>
                  </a:cubicBezTo>
                  <a:lnTo>
                    <a:pt x="3708" y="0"/>
                  </a:lnTo>
                  <a:close/>
                </a:path>
              </a:pathLst>
            </a:custGeom>
            <a:solidFill>
              <a:srgbClr val="FF4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742536" y="1869929"/>
              <a:ext cx="163424" cy="262443"/>
            </a:xfrm>
            <a:custGeom>
              <a:avLst/>
              <a:gdLst/>
              <a:ahLst/>
              <a:cxnLst/>
              <a:rect l="l" t="t" r="r" b="b"/>
              <a:pathLst>
                <a:path w="2677" h="4299" extrusionOk="0">
                  <a:moveTo>
                    <a:pt x="1881" y="0"/>
                  </a:moveTo>
                  <a:cubicBezTo>
                    <a:pt x="1488" y="0"/>
                    <a:pt x="1104" y="176"/>
                    <a:pt x="855" y="520"/>
                  </a:cubicBezTo>
                  <a:cubicBezTo>
                    <a:pt x="1" y="1436"/>
                    <a:pt x="750" y="4299"/>
                    <a:pt x="2350" y="4299"/>
                  </a:cubicBezTo>
                  <a:cubicBezTo>
                    <a:pt x="2455" y="4299"/>
                    <a:pt x="2564" y="4286"/>
                    <a:pt x="2676" y="4260"/>
                  </a:cubicBezTo>
                  <a:lnTo>
                    <a:pt x="2676" y="260"/>
                  </a:lnTo>
                  <a:cubicBezTo>
                    <a:pt x="2435" y="86"/>
                    <a:pt x="2156" y="0"/>
                    <a:pt x="1881" y="0"/>
                  </a:cubicBezTo>
                  <a:close/>
                </a:path>
              </a:pathLst>
            </a:custGeom>
            <a:solidFill>
              <a:srgbClr val="FF4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891980" y="1429898"/>
              <a:ext cx="1072116" cy="882747"/>
            </a:xfrm>
            <a:custGeom>
              <a:avLst/>
              <a:gdLst/>
              <a:ahLst/>
              <a:cxnLst/>
              <a:rect l="l" t="t" r="r" b="b"/>
              <a:pathLst>
                <a:path w="17562" h="14460" extrusionOk="0">
                  <a:moveTo>
                    <a:pt x="7365" y="1"/>
                  </a:moveTo>
                  <a:cubicBezTo>
                    <a:pt x="3714" y="1"/>
                    <a:pt x="1056" y="2002"/>
                    <a:pt x="228" y="5257"/>
                  </a:cubicBezTo>
                  <a:cubicBezTo>
                    <a:pt x="163" y="5582"/>
                    <a:pt x="66" y="6005"/>
                    <a:pt x="1" y="6395"/>
                  </a:cubicBezTo>
                  <a:lnTo>
                    <a:pt x="9984" y="14460"/>
                  </a:lnTo>
                  <a:lnTo>
                    <a:pt x="15870" y="9875"/>
                  </a:lnTo>
                  <a:cubicBezTo>
                    <a:pt x="17561" y="3436"/>
                    <a:pt x="12943" y="672"/>
                    <a:pt x="8943" y="119"/>
                  </a:cubicBezTo>
                  <a:cubicBezTo>
                    <a:pt x="8400" y="39"/>
                    <a:pt x="7873" y="1"/>
                    <a:pt x="7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852910" y="1657484"/>
              <a:ext cx="956309" cy="842150"/>
            </a:xfrm>
            <a:custGeom>
              <a:avLst/>
              <a:gdLst/>
              <a:ahLst/>
              <a:cxnLst/>
              <a:rect l="l" t="t" r="r" b="b"/>
              <a:pathLst>
                <a:path w="15665" h="13795" extrusionOk="0">
                  <a:moveTo>
                    <a:pt x="6039" y="1"/>
                  </a:moveTo>
                  <a:cubicBezTo>
                    <a:pt x="4782" y="2377"/>
                    <a:pt x="2626" y="2730"/>
                    <a:pt x="1455" y="2730"/>
                  </a:cubicBezTo>
                  <a:cubicBezTo>
                    <a:pt x="960" y="2730"/>
                    <a:pt x="641" y="2667"/>
                    <a:pt x="641" y="2667"/>
                  </a:cubicBezTo>
                  <a:lnTo>
                    <a:pt x="641" y="2667"/>
                  </a:lnTo>
                  <a:cubicBezTo>
                    <a:pt x="0" y="6733"/>
                    <a:pt x="495" y="13794"/>
                    <a:pt x="7400" y="13794"/>
                  </a:cubicBezTo>
                  <a:cubicBezTo>
                    <a:pt x="7508" y="13794"/>
                    <a:pt x="7618" y="13792"/>
                    <a:pt x="7730" y="13789"/>
                  </a:cubicBezTo>
                  <a:cubicBezTo>
                    <a:pt x="15664" y="13529"/>
                    <a:pt x="14527" y="5562"/>
                    <a:pt x="14526" y="5561"/>
                  </a:cubicBezTo>
                  <a:lnTo>
                    <a:pt x="14526" y="5561"/>
                  </a:lnTo>
                  <a:cubicBezTo>
                    <a:pt x="14526" y="5562"/>
                    <a:pt x="14178" y="7829"/>
                    <a:pt x="13370" y="7829"/>
                  </a:cubicBezTo>
                  <a:cubicBezTo>
                    <a:pt x="13323" y="7829"/>
                    <a:pt x="13275" y="7821"/>
                    <a:pt x="13226" y="7805"/>
                  </a:cubicBezTo>
                  <a:cubicBezTo>
                    <a:pt x="12673" y="7643"/>
                    <a:pt x="12835" y="5561"/>
                    <a:pt x="12835" y="5561"/>
                  </a:cubicBezTo>
                  <a:cubicBezTo>
                    <a:pt x="7827" y="4748"/>
                    <a:pt x="6039" y="1"/>
                    <a:pt x="6039" y="1"/>
                  </a:cubicBezTo>
                  <a:close/>
                </a:path>
              </a:pathLst>
            </a:custGeom>
            <a:solidFill>
              <a:srgbClr val="FF5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660263" y="2052522"/>
              <a:ext cx="67580" cy="91632"/>
            </a:xfrm>
            <a:custGeom>
              <a:avLst/>
              <a:gdLst/>
              <a:ahLst/>
              <a:cxnLst/>
              <a:rect l="l" t="t" r="r" b="b"/>
              <a:pathLst>
                <a:path w="1107" h="1501" extrusionOk="0">
                  <a:moveTo>
                    <a:pt x="1106" y="1"/>
                  </a:moveTo>
                  <a:lnTo>
                    <a:pt x="1106" y="1"/>
                  </a:lnTo>
                  <a:cubicBezTo>
                    <a:pt x="928" y="624"/>
                    <a:pt x="615" y="1355"/>
                    <a:pt x="166" y="1355"/>
                  </a:cubicBezTo>
                  <a:cubicBezTo>
                    <a:pt x="123" y="1355"/>
                    <a:pt x="79" y="1348"/>
                    <a:pt x="33" y="1334"/>
                  </a:cubicBezTo>
                  <a:lnTo>
                    <a:pt x="1" y="1334"/>
                  </a:lnTo>
                  <a:cubicBezTo>
                    <a:pt x="66" y="1399"/>
                    <a:pt x="163" y="1464"/>
                    <a:pt x="293" y="1497"/>
                  </a:cubicBezTo>
                  <a:cubicBezTo>
                    <a:pt x="311" y="1499"/>
                    <a:pt x="327" y="1500"/>
                    <a:pt x="344" y="1500"/>
                  </a:cubicBezTo>
                  <a:cubicBezTo>
                    <a:pt x="797" y="1500"/>
                    <a:pt x="1012" y="660"/>
                    <a:pt x="1106" y="1"/>
                  </a:cubicBezTo>
                  <a:close/>
                </a:path>
              </a:pathLst>
            </a:custGeom>
            <a:solidFill>
              <a:srgbClr val="FF4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929708" y="1657484"/>
              <a:ext cx="704793" cy="367323"/>
            </a:xfrm>
            <a:custGeom>
              <a:avLst/>
              <a:gdLst/>
              <a:ahLst/>
              <a:cxnLst/>
              <a:rect l="l" t="t" r="r" b="b"/>
              <a:pathLst>
                <a:path w="11545" h="6017" extrusionOk="0">
                  <a:moveTo>
                    <a:pt x="4781" y="1"/>
                  </a:moveTo>
                  <a:cubicBezTo>
                    <a:pt x="3909" y="1714"/>
                    <a:pt x="2141" y="2771"/>
                    <a:pt x="250" y="2771"/>
                  </a:cubicBezTo>
                  <a:cubicBezTo>
                    <a:pt x="167" y="2771"/>
                    <a:pt x="84" y="2769"/>
                    <a:pt x="0" y="2765"/>
                  </a:cubicBezTo>
                  <a:lnTo>
                    <a:pt x="0" y="2765"/>
                  </a:lnTo>
                  <a:cubicBezTo>
                    <a:pt x="405" y="2880"/>
                    <a:pt x="818" y="2937"/>
                    <a:pt x="1227" y="2937"/>
                  </a:cubicBezTo>
                  <a:cubicBezTo>
                    <a:pt x="2658" y="2937"/>
                    <a:pt x="4044" y="2248"/>
                    <a:pt x="4878" y="1009"/>
                  </a:cubicBezTo>
                  <a:cubicBezTo>
                    <a:pt x="4878" y="1009"/>
                    <a:pt x="6862" y="5269"/>
                    <a:pt x="11545" y="6017"/>
                  </a:cubicBezTo>
                  <a:lnTo>
                    <a:pt x="11545" y="5594"/>
                  </a:lnTo>
                  <a:cubicBezTo>
                    <a:pt x="6569" y="4781"/>
                    <a:pt x="4781" y="1"/>
                    <a:pt x="4781" y="1"/>
                  </a:cubicBezTo>
                  <a:close/>
                </a:path>
              </a:pathLst>
            </a:custGeom>
            <a:solidFill>
              <a:srgbClr val="FF4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1400201" y="2219304"/>
              <a:ext cx="184669" cy="184669"/>
            </a:xfrm>
            <a:custGeom>
              <a:avLst/>
              <a:gdLst/>
              <a:ahLst/>
              <a:cxnLst/>
              <a:rect l="l" t="t" r="r" b="b"/>
              <a:pathLst>
                <a:path w="3025" h="3025" extrusionOk="0">
                  <a:moveTo>
                    <a:pt x="1529" y="1"/>
                  </a:moveTo>
                  <a:cubicBezTo>
                    <a:pt x="684" y="1"/>
                    <a:pt x="1" y="683"/>
                    <a:pt x="1" y="1529"/>
                  </a:cubicBezTo>
                  <a:cubicBezTo>
                    <a:pt x="1" y="2342"/>
                    <a:pt x="684" y="3025"/>
                    <a:pt x="1529" y="3025"/>
                  </a:cubicBezTo>
                  <a:cubicBezTo>
                    <a:pt x="2342" y="3025"/>
                    <a:pt x="3025" y="2342"/>
                    <a:pt x="3025" y="1529"/>
                  </a:cubicBezTo>
                  <a:cubicBezTo>
                    <a:pt x="3025" y="683"/>
                    <a:pt x="2342" y="1"/>
                    <a:pt x="1529" y="1"/>
                  </a:cubicBezTo>
                  <a:close/>
                </a:path>
              </a:pathLst>
            </a:custGeom>
            <a:solidFill>
              <a:srgbClr val="FF4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909867" y="2195435"/>
              <a:ext cx="168125" cy="172825"/>
            </a:xfrm>
            <a:custGeom>
              <a:avLst/>
              <a:gdLst/>
              <a:ahLst/>
              <a:cxnLst/>
              <a:rect l="l" t="t" r="r" b="b"/>
              <a:pathLst>
                <a:path w="2754" h="2831" extrusionOk="0">
                  <a:moveTo>
                    <a:pt x="686" y="1"/>
                  </a:moveTo>
                  <a:cubicBezTo>
                    <a:pt x="675" y="1"/>
                    <a:pt x="663" y="1"/>
                    <a:pt x="651" y="1"/>
                  </a:cubicBezTo>
                  <a:cubicBezTo>
                    <a:pt x="423" y="1"/>
                    <a:pt x="195" y="34"/>
                    <a:pt x="0" y="131"/>
                  </a:cubicBezTo>
                  <a:cubicBezTo>
                    <a:pt x="260" y="1107"/>
                    <a:pt x="716" y="2050"/>
                    <a:pt x="1366" y="2831"/>
                  </a:cubicBezTo>
                  <a:cubicBezTo>
                    <a:pt x="2754" y="2120"/>
                    <a:pt x="2252" y="1"/>
                    <a:pt x="686" y="1"/>
                  </a:cubicBezTo>
                  <a:close/>
                </a:path>
              </a:pathLst>
            </a:custGeom>
            <a:solidFill>
              <a:srgbClr val="FF4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1705926" y="1990559"/>
              <a:ext cx="228318" cy="241382"/>
            </a:xfrm>
            <a:custGeom>
              <a:avLst/>
              <a:gdLst/>
              <a:ahLst/>
              <a:cxnLst/>
              <a:rect l="l" t="t" r="r" b="b"/>
              <a:pathLst>
                <a:path w="3740" h="3954" extrusionOk="0">
                  <a:moveTo>
                    <a:pt x="1493" y="0"/>
                  </a:moveTo>
                  <a:cubicBezTo>
                    <a:pt x="974" y="0"/>
                    <a:pt x="553" y="105"/>
                    <a:pt x="553" y="105"/>
                  </a:cubicBezTo>
                  <a:lnTo>
                    <a:pt x="1" y="3617"/>
                  </a:lnTo>
                  <a:cubicBezTo>
                    <a:pt x="519" y="3852"/>
                    <a:pt x="980" y="3953"/>
                    <a:pt x="1381" y="3953"/>
                  </a:cubicBezTo>
                  <a:cubicBezTo>
                    <a:pt x="3094" y="3953"/>
                    <a:pt x="3739" y="2116"/>
                    <a:pt x="3318" y="983"/>
                  </a:cubicBezTo>
                  <a:cubicBezTo>
                    <a:pt x="3006" y="176"/>
                    <a:pt x="2166" y="0"/>
                    <a:pt x="1493" y="0"/>
                  </a:cubicBezTo>
                  <a:close/>
                </a:path>
              </a:pathLst>
            </a:custGeom>
            <a:solidFill>
              <a:srgbClr val="FF5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3"/>
            <p:cNvSpPr/>
            <p:nvPr/>
          </p:nvSpPr>
          <p:spPr>
            <a:xfrm>
              <a:off x="1749636" y="2052522"/>
              <a:ext cx="109214" cy="15994"/>
            </a:xfrm>
            <a:custGeom>
              <a:avLst/>
              <a:gdLst/>
              <a:ahLst/>
              <a:cxnLst/>
              <a:rect l="l" t="t" r="r" b="b"/>
              <a:pathLst>
                <a:path w="1789" h="262" fill="none" extrusionOk="0">
                  <a:moveTo>
                    <a:pt x="0" y="164"/>
                  </a:moveTo>
                  <a:cubicBezTo>
                    <a:pt x="585" y="1"/>
                    <a:pt x="1236" y="33"/>
                    <a:pt x="1789" y="26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3"/>
            <p:cNvSpPr/>
            <p:nvPr/>
          </p:nvSpPr>
          <p:spPr>
            <a:xfrm>
              <a:off x="1781381" y="2056490"/>
              <a:ext cx="27838" cy="87420"/>
            </a:xfrm>
            <a:custGeom>
              <a:avLst/>
              <a:gdLst/>
              <a:ahLst/>
              <a:cxnLst/>
              <a:rect l="l" t="t" r="r" b="b"/>
              <a:pathLst>
                <a:path w="456" h="1432" fill="none" extrusionOk="0">
                  <a:moveTo>
                    <a:pt x="0" y="1432"/>
                  </a:moveTo>
                  <a:cubicBezTo>
                    <a:pt x="326" y="1042"/>
                    <a:pt x="456" y="489"/>
                    <a:pt x="391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3"/>
            <p:cNvSpPr/>
            <p:nvPr/>
          </p:nvSpPr>
          <p:spPr>
            <a:xfrm>
              <a:off x="1082570" y="1919561"/>
              <a:ext cx="45725" cy="129054"/>
            </a:xfrm>
            <a:custGeom>
              <a:avLst/>
              <a:gdLst/>
              <a:ahLst/>
              <a:cxnLst/>
              <a:rect l="l" t="t" r="r" b="b"/>
              <a:pathLst>
                <a:path w="749" h="2114" fill="none" extrusionOk="0">
                  <a:moveTo>
                    <a:pt x="716" y="0"/>
                  </a:moveTo>
                  <a:cubicBezTo>
                    <a:pt x="651" y="423"/>
                    <a:pt x="521" y="878"/>
                    <a:pt x="358" y="1268"/>
                  </a:cubicBezTo>
                  <a:cubicBezTo>
                    <a:pt x="196" y="1626"/>
                    <a:pt x="0" y="1756"/>
                    <a:pt x="98" y="1951"/>
                  </a:cubicBezTo>
                  <a:cubicBezTo>
                    <a:pt x="196" y="2114"/>
                    <a:pt x="748" y="2114"/>
                    <a:pt x="748" y="21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3"/>
            <p:cNvSpPr/>
            <p:nvPr/>
          </p:nvSpPr>
          <p:spPr>
            <a:xfrm>
              <a:off x="1296969" y="1977129"/>
              <a:ext cx="158907" cy="53661"/>
            </a:xfrm>
            <a:custGeom>
              <a:avLst/>
              <a:gdLst/>
              <a:ahLst/>
              <a:cxnLst/>
              <a:rect l="l" t="t" r="r" b="b"/>
              <a:pathLst>
                <a:path w="2603" h="879" fill="none" extrusionOk="0">
                  <a:moveTo>
                    <a:pt x="1" y="0"/>
                  </a:moveTo>
                  <a:cubicBezTo>
                    <a:pt x="684" y="651"/>
                    <a:pt x="1692" y="878"/>
                    <a:pt x="2602" y="52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3"/>
            <p:cNvSpPr/>
            <p:nvPr/>
          </p:nvSpPr>
          <p:spPr>
            <a:xfrm>
              <a:off x="899916" y="1931465"/>
              <a:ext cx="121179" cy="37788"/>
            </a:xfrm>
            <a:custGeom>
              <a:avLst/>
              <a:gdLst/>
              <a:ahLst/>
              <a:cxnLst/>
              <a:rect l="l" t="t" r="r" b="b"/>
              <a:pathLst>
                <a:path w="1985" h="619" fill="none" extrusionOk="0">
                  <a:moveTo>
                    <a:pt x="1" y="0"/>
                  </a:moveTo>
                  <a:cubicBezTo>
                    <a:pt x="521" y="488"/>
                    <a:pt x="1301" y="618"/>
                    <a:pt x="1984" y="35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3"/>
            <p:cNvSpPr/>
            <p:nvPr/>
          </p:nvSpPr>
          <p:spPr>
            <a:xfrm>
              <a:off x="1108394" y="2129992"/>
              <a:ext cx="194619" cy="43710"/>
            </a:xfrm>
            <a:custGeom>
              <a:avLst/>
              <a:gdLst/>
              <a:ahLst/>
              <a:cxnLst/>
              <a:rect l="l" t="t" r="r" b="b"/>
              <a:pathLst>
                <a:path w="3188" h="716" fill="none" extrusionOk="0">
                  <a:moveTo>
                    <a:pt x="0" y="716"/>
                  </a:moveTo>
                  <a:cubicBezTo>
                    <a:pt x="0" y="716"/>
                    <a:pt x="1138" y="0"/>
                    <a:pt x="3187" y="32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3"/>
            <p:cNvSpPr/>
            <p:nvPr/>
          </p:nvSpPr>
          <p:spPr>
            <a:xfrm>
              <a:off x="457200" y="2709638"/>
              <a:ext cx="675063" cy="2027021"/>
            </a:xfrm>
            <a:custGeom>
              <a:avLst/>
              <a:gdLst/>
              <a:ahLst/>
              <a:cxnLst/>
              <a:rect l="l" t="t" r="r" b="b"/>
              <a:pathLst>
                <a:path w="11058" h="33204" extrusionOk="0">
                  <a:moveTo>
                    <a:pt x="9887" y="1"/>
                  </a:moveTo>
                  <a:cubicBezTo>
                    <a:pt x="6082" y="1757"/>
                    <a:pt x="3708" y="4489"/>
                    <a:pt x="2147" y="10505"/>
                  </a:cubicBezTo>
                  <a:cubicBezTo>
                    <a:pt x="1" y="18797"/>
                    <a:pt x="521" y="33203"/>
                    <a:pt x="521" y="33203"/>
                  </a:cubicBezTo>
                  <a:lnTo>
                    <a:pt x="9984" y="33203"/>
                  </a:lnTo>
                  <a:cubicBezTo>
                    <a:pt x="11057" y="18732"/>
                    <a:pt x="10212" y="4554"/>
                    <a:pt x="9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645837" y="3255586"/>
              <a:ext cx="174718" cy="1481073"/>
            </a:xfrm>
            <a:custGeom>
              <a:avLst/>
              <a:gdLst/>
              <a:ahLst/>
              <a:cxnLst/>
              <a:rect l="l" t="t" r="r" b="b"/>
              <a:pathLst>
                <a:path w="2862" h="24261" extrusionOk="0">
                  <a:moveTo>
                    <a:pt x="2146" y="1"/>
                  </a:moveTo>
                  <a:cubicBezTo>
                    <a:pt x="0" y="8423"/>
                    <a:pt x="65" y="21366"/>
                    <a:pt x="98" y="24260"/>
                  </a:cubicBezTo>
                  <a:lnTo>
                    <a:pt x="1789" y="24260"/>
                  </a:lnTo>
                  <a:cubicBezTo>
                    <a:pt x="2862" y="15578"/>
                    <a:pt x="2147" y="2"/>
                    <a:pt x="214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3"/>
            <p:cNvSpPr/>
            <p:nvPr/>
          </p:nvSpPr>
          <p:spPr>
            <a:xfrm>
              <a:off x="588269" y="2709638"/>
              <a:ext cx="472508" cy="641304"/>
            </a:xfrm>
            <a:custGeom>
              <a:avLst/>
              <a:gdLst/>
              <a:ahLst/>
              <a:cxnLst/>
              <a:rect l="l" t="t" r="r" b="b"/>
              <a:pathLst>
                <a:path w="7740" h="10505" fill="none" extrusionOk="0">
                  <a:moveTo>
                    <a:pt x="7740" y="1"/>
                  </a:moveTo>
                  <a:cubicBezTo>
                    <a:pt x="3935" y="1757"/>
                    <a:pt x="1561" y="4489"/>
                    <a:pt x="0" y="1050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3"/>
            <p:cNvSpPr/>
            <p:nvPr/>
          </p:nvSpPr>
          <p:spPr>
            <a:xfrm>
              <a:off x="1032939" y="2687600"/>
              <a:ext cx="123133" cy="2049059"/>
            </a:xfrm>
            <a:custGeom>
              <a:avLst/>
              <a:gdLst/>
              <a:ahLst/>
              <a:cxnLst/>
              <a:rect l="l" t="t" r="r" b="b"/>
              <a:pathLst>
                <a:path w="2017" h="33565" extrusionOk="0">
                  <a:moveTo>
                    <a:pt x="441" y="0"/>
                  </a:moveTo>
                  <a:cubicBezTo>
                    <a:pt x="424" y="0"/>
                    <a:pt x="408" y="1"/>
                    <a:pt x="391" y="4"/>
                  </a:cubicBezTo>
                  <a:cubicBezTo>
                    <a:pt x="163" y="4"/>
                    <a:pt x="0" y="199"/>
                    <a:pt x="33" y="394"/>
                  </a:cubicBezTo>
                  <a:cubicBezTo>
                    <a:pt x="196" y="2118"/>
                    <a:pt x="1334" y="17825"/>
                    <a:pt x="196" y="33532"/>
                  </a:cubicBezTo>
                  <a:lnTo>
                    <a:pt x="196" y="33564"/>
                  </a:lnTo>
                  <a:lnTo>
                    <a:pt x="911" y="33564"/>
                  </a:lnTo>
                  <a:cubicBezTo>
                    <a:pt x="2017" y="17792"/>
                    <a:pt x="911" y="2085"/>
                    <a:pt x="781" y="329"/>
                  </a:cubicBezTo>
                  <a:cubicBezTo>
                    <a:pt x="781" y="151"/>
                    <a:pt x="618" y="0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3"/>
            <p:cNvSpPr/>
            <p:nvPr/>
          </p:nvSpPr>
          <p:spPr>
            <a:xfrm>
              <a:off x="754990" y="3255586"/>
              <a:ext cx="65565" cy="1473137"/>
            </a:xfrm>
            <a:custGeom>
              <a:avLst/>
              <a:gdLst/>
              <a:ahLst/>
              <a:cxnLst/>
              <a:rect l="l" t="t" r="r" b="b"/>
              <a:pathLst>
                <a:path w="1074" h="24131" fill="none" extrusionOk="0">
                  <a:moveTo>
                    <a:pt x="358" y="1"/>
                  </a:moveTo>
                  <a:cubicBezTo>
                    <a:pt x="358" y="1"/>
                    <a:pt x="1074" y="15415"/>
                    <a:pt x="1" y="2413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3"/>
            <p:cNvSpPr/>
            <p:nvPr/>
          </p:nvSpPr>
          <p:spPr>
            <a:xfrm>
              <a:off x="899306" y="1836780"/>
              <a:ext cx="142607" cy="53478"/>
            </a:xfrm>
            <a:custGeom>
              <a:avLst/>
              <a:gdLst/>
              <a:ahLst/>
              <a:cxnLst/>
              <a:rect l="l" t="t" r="r" b="b"/>
              <a:pathLst>
                <a:path w="2336" h="876" extrusionOk="0">
                  <a:moveTo>
                    <a:pt x="548" y="0"/>
                  </a:moveTo>
                  <a:cubicBezTo>
                    <a:pt x="232" y="0"/>
                    <a:pt x="1" y="79"/>
                    <a:pt x="11" y="283"/>
                  </a:cubicBezTo>
                  <a:cubicBezTo>
                    <a:pt x="11" y="630"/>
                    <a:pt x="863" y="876"/>
                    <a:pt x="1499" y="876"/>
                  </a:cubicBezTo>
                  <a:cubicBezTo>
                    <a:pt x="1817" y="876"/>
                    <a:pt x="2081" y="814"/>
                    <a:pt x="2157" y="673"/>
                  </a:cubicBezTo>
                  <a:cubicBezTo>
                    <a:pt x="2336" y="383"/>
                    <a:pt x="1240" y="0"/>
                    <a:pt x="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3"/>
            <p:cNvSpPr/>
            <p:nvPr/>
          </p:nvSpPr>
          <p:spPr>
            <a:xfrm>
              <a:off x="1285492" y="1874996"/>
              <a:ext cx="144133" cy="48105"/>
            </a:xfrm>
            <a:custGeom>
              <a:avLst/>
              <a:gdLst/>
              <a:ahLst/>
              <a:cxnLst/>
              <a:rect l="l" t="t" r="r" b="b"/>
              <a:pathLst>
                <a:path w="2361" h="788" extrusionOk="0">
                  <a:moveTo>
                    <a:pt x="976" y="1"/>
                  </a:moveTo>
                  <a:cubicBezTo>
                    <a:pt x="460" y="1"/>
                    <a:pt x="1" y="117"/>
                    <a:pt x="59" y="405"/>
                  </a:cubicBezTo>
                  <a:cubicBezTo>
                    <a:pt x="109" y="657"/>
                    <a:pt x="645" y="787"/>
                    <a:pt x="1179" y="787"/>
                  </a:cubicBezTo>
                  <a:cubicBezTo>
                    <a:pt x="1679" y="787"/>
                    <a:pt x="2176" y="673"/>
                    <a:pt x="2270" y="437"/>
                  </a:cubicBezTo>
                  <a:cubicBezTo>
                    <a:pt x="2360" y="184"/>
                    <a:pt x="1624" y="1"/>
                    <a:pt x="9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23"/>
          <p:cNvGrpSpPr/>
          <p:nvPr/>
        </p:nvGrpSpPr>
        <p:grpSpPr>
          <a:xfrm>
            <a:off x="5654126" y="2691945"/>
            <a:ext cx="530353" cy="445513"/>
            <a:chOff x="5611526" y="2768145"/>
            <a:chExt cx="530353" cy="445513"/>
          </a:xfrm>
        </p:grpSpPr>
        <p:sp>
          <p:nvSpPr>
            <p:cNvPr id="910" name="Google Shape;910;p23"/>
            <p:cNvSpPr/>
            <p:nvPr/>
          </p:nvSpPr>
          <p:spPr>
            <a:xfrm>
              <a:off x="5839866" y="2838422"/>
              <a:ext cx="32187" cy="303515"/>
            </a:xfrm>
            <a:custGeom>
              <a:avLst/>
              <a:gdLst/>
              <a:ahLst/>
              <a:cxnLst/>
              <a:rect l="l" t="t" r="r" b="b"/>
              <a:pathLst>
                <a:path w="1350" h="12611" extrusionOk="0">
                  <a:moveTo>
                    <a:pt x="671" y="1"/>
                  </a:moveTo>
                  <a:cubicBezTo>
                    <a:pt x="333" y="1"/>
                    <a:pt x="0" y="237"/>
                    <a:pt x="49" y="708"/>
                  </a:cubicBezTo>
                  <a:lnTo>
                    <a:pt x="49" y="12025"/>
                  </a:lnTo>
                  <a:cubicBezTo>
                    <a:pt x="65" y="12415"/>
                    <a:pt x="366" y="12610"/>
                    <a:pt x="671" y="12610"/>
                  </a:cubicBezTo>
                  <a:cubicBezTo>
                    <a:pt x="976" y="12610"/>
                    <a:pt x="1285" y="12415"/>
                    <a:pt x="1317" y="12025"/>
                  </a:cubicBezTo>
                  <a:lnTo>
                    <a:pt x="1317" y="708"/>
                  </a:lnTo>
                  <a:cubicBezTo>
                    <a:pt x="1350" y="237"/>
                    <a:pt x="1008" y="1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3"/>
            <p:cNvSpPr/>
            <p:nvPr/>
          </p:nvSpPr>
          <p:spPr>
            <a:xfrm>
              <a:off x="5738750" y="2879096"/>
              <a:ext cx="234515" cy="223972"/>
            </a:xfrm>
            <a:custGeom>
              <a:avLst/>
              <a:gdLst/>
              <a:ahLst/>
              <a:cxnLst/>
              <a:rect l="l" t="t" r="r" b="b"/>
              <a:pathLst>
                <a:path w="9836" h="9306" extrusionOk="0">
                  <a:moveTo>
                    <a:pt x="922" y="0"/>
                  </a:moveTo>
                  <a:cubicBezTo>
                    <a:pt x="422" y="0"/>
                    <a:pt x="0" y="647"/>
                    <a:pt x="453" y="1099"/>
                  </a:cubicBezTo>
                  <a:lnTo>
                    <a:pt x="8452" y="9099"/>
                  </a:lnTo>
                  <a:cubicBezTo>
                    <a:pt x="8590" y="9245"/>
                    <a:pt x="8747" y="9305"/>
                    <a:pt x="8900" y="9305"/>
                  </a:cubicBezTo>
                  <a:cubicBezTo>
                    <a:pt x="9395" y="9305"/>
                    <a:pt x="9836" y="8661"/>
                    <a:pt x="9363" y="8189"/>
                  </a:cubicBezTo>
                  <a:lnTo>
                    <a:pt x="1363" y="189"/>
                  </a:lnTo>
                  <a:cubicBezTo>
                    <a:pt x="1223" y="56"/>
                    <a:pt x="1069" y="0"/>
                    <a:pt x="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3"/>
            <p:cNvSpPr/>
            <p:nvPr/>
          </p:nvSpPr>
          <p:spPr>
            <a:xfrm>
              <a:off x="5702223" y="2975992"/>
              <a:ext cx="307068" cy="30542"/>
            </a:xfrm>
            <a:custGeom>
              <a:avLst/>
              <a:gdLst/>
              <a:ahLst/>
              <a:cxnLst/>
              <a:rect l="l" t="t" r="r" b="b"/>
              <a:pathLst>
                <a:path w="12879" h="1269" extrusionOk="0">
                  <a:moveTo>
                    <a:pt x="781" y="0"/>
                  </a:moveTo>
                  <a:cubicBezTo>
                    <a:pt x="1" y="33"/>
                    <a:pt x="1" y="1203"/>
                    <a:pt x="781" y="1269"/>
                  </a:cubicBezTo>
                  <a:lnTo>
                    <a:pt x="12098" y="1269"/>
                  </a:lnTo>
                  <a:cubicBezTo>
                    <a:pt x="12879" y="1203"/>
                    <a:pt x="12879" y="33"/>
                    <a:pt x="12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3"/>
            <p:cNvSpPr/>
            <p:nvPr/>
          </p:nvSpPr>
          <p:spPr>
            <a:xfrm>
              <a:off x="5700673" y="2874235"/>
              <a:ext cx="271399" cy="234754"/>
            </a:xfrm>
            <a:custGeom>
              <a:avLst/>
              <a:gdLst/>
              <a:ahLst/>
              <a:cxnLst/>
              <a:rect l="l" t="t" r="r" b="b"/>
              <a:pathLst>
                <a:path w="11383" h="9754" extrusionOk="0">
                  <a:moveTo>
                    <a:pt x="6478" y="1149"/>
                  </a:moveTo>
                  <a:cubicBezTo>
                    <a:pt x="8398" y="1149"/>
                    <a:pt x="10245" y="2634"/>
                    <a:pt x="10245" y="4879"/>
                  </a:cubicBezTo>
                  <a:cubicBezTo>
                    <a:pt x="10245" y="6927"/>
                    <a:pt x="8554" y="8618"/>
                    <a:pt x="6505" y="8618"/>
                  </a:cubicBezTo>
                  <a:cubicBezTo>
                    <a:pt x="3188" y="8618"/>
                    <a:pt x="1529" y="4586"/>
                    <a:pt x="3871" y="2245"/>
                  </a:cubicBezTo>
                  <a:cubicBezTo>
                    <a:pt x="4628" y="1488"/>
                    <a:pt x="5561" y="1149"/>
                    <a:pt x="6478" y="1149"/>
                  </a:cubicBezTo>
                  <a:close/>
                  <a:moveTo>
                    <a:pt x="6505" y="1"/>
                  </a:moveTo>
                  <a:cubicBezTo>
                    <a:pt x="2147" y="1"/>
                    <a:pt x="1" y="5236"/>
                    <a:pt x="3058" y="8326"/>
                  </a:cubicBezTo>
                  <a:cubicBezTo>
                    <a:pt x="4054" y="9312"/>
                    <a:pt x="5275" y="9753"/>
                    <a:pt x="6470" y="9753"/>
                  </a:cubicBezTo>
                  <a:cubicBezTo>
                    <a:pt x="8981" y="9753"/>
                    <a:pt x="11383" y="7808"/>
                    <a:pt x="11383" y="4879"/>
                  </a:cubicBezTo>
                  <a:cubicBezTo>
                    <a:pt x="11383" y="2180"/>
                    <a:pt x="9204" y="1"/>
                    <a:pt x="6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3"/>
            <p:cNvSpPr/>
            <p:nvPr/>
          </p:nvSpPr>
          <p:spPr>
            <a:xfrm>
              <a:off x="5793730" y="2945450"/>
              <a:ext cx="108555" cy="93791"/>
            </a:xfrm>
            <a:custGeom>
              <a:avLst/>
              <a:gdLst/>
              <a:ahLst/>
              <a:cxnLst/>
              <a:rect l="l" t="t" r="r" b="b"/>
              <a:pathLst>
                <a:path w="4553" h="3897" extrusionOk="0">
                  <a:moveTo>
                    <a:pt x="2660" y="0"/>
                  </a:moveTo>
                  <a:cubicBezTo>
                    <a:pt x="2640" y="0"/>
                    <a:pt x="2621" y="0"/>
                    <a:pt x="2602" y="1"/>
                  </a:cubicBezTo>
                  <a:cubicBezTo>
                    <a:pt x="878" y="1"/>
                    <a:pt x="0" y="2082"/>
                    <a:pt x="1236" y="3318"/>
                  </a:cubicBezTo>
                  <a:cubicBezTo>
                    <a:pt x="1636" y="3718"/>
                    <a:pt x="2125" y="3897"/>
                    <a:pt x="2603" y="3897"/>
                  </a:cubicBezTo>
                  <a:cubicBezTo>
                    <a:pt x="3601" y="3897"/>
                    <a:pt x="4553" y="3118"/>
                    <a:pt x="4553" y="1952"/>
                  </a:cubicBezTo>
                  <a:cubicBezTo>
                    <a:pt x="4553" y="866"/>
                    <a:pt x="3706" y="0"/>
                    <a:pt x="2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3"/>
            <p:cNvSpPr/>
            <p:nvPr/>
          </p:nvSpPr>
          <p:spPr>
            <a:xfrm>
              <a:off x="5752626" y="3025282"/>
              <a:ext cx="69024" cy="70470"/>
            </a:xfrm>
            <a:custGeom>
              <a:avLst/>
              <a:gdLst/>
              <a:ahLst/>
              <a:cxnLst/>
              <a:rect l="l" t="t" r="r" b="b"/>
              <a:pathLst>
                <a:path w="2895" h="2928" extrusionOk="0">
                  <a:moveTo>
                    <a:pt x="879" y="1"/>
                  </a:moveTo>
                  <a:lnTo>
                    <a:pt x="1" y="879"/>
                  </a:lnTo>
                  <a:cubicBezTo>
                    <a:pt x="456" y="1725"/>
                    <a:pt x="1171" y="2472"/>
                    <a:pt x="2017" y="2928"/>
                  </a:cubicBezTo>
                  <a:lnTo>
                    <a:pt x="2895" y="2050"/>
                  </a:lnTo>
                  <a:cubicBezTo>
                    <a:pt x="1984" y="1659"/>
                    <a:pt x="1236" y="912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3"/>
            <p:cNvSpPr/>
            <p:nvPr/>
          </p:nvSpPr>
          <p:spPr>
            <a:xfrm>
              <a:off x="5889100" y="2887544"/>
              <a:ext cx="69787" cy="69675"/>
            </a:xfrm>
            <a:custGeom>
              <a:avLst/>
              <a:gdLst/>
              <a:ahLst/>
              <a:cxnLst/>
              <a:rect l="l" t="t" r="r" b="b"/>
              <a:pathLst>
                <a:path w="2927" h="2895" extrusionOk="0">
                  <a:moveTo>
                    <a:pt x="878" y="1"/>
                  </a:moveTo>
                  <a:lnTo>
                    <a:pt x="0" y="879"/>
                  </a:lnTo>
                  <a:cubicBezTo>
                    <a:pt x="911" y="1236"/>
                    <a:pt x="1659" y="1984"/>
                    <a:pt x="2049" y="2895"/>
                  </a:cubicBezTo>
                  <a:lnTo>
                    <a:pt x="2927" y="2017"/>
                  </a:lnTo>
                  <a:cubicBezTo>
                    <a:pt x="2472" y="1171"/>
                    <a:pt x="1756" y="456"/>
                    <a:pt x="87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3"/>
            <p:cNvSpPr/>
            <p:nvPr/>
          </p:nvSpPr>
          <p:spPr>
            <a:xfrm>
              <a:off x="5641758" y="2774836"/>
              <a:ext cx="500120" cy="432469"/>
            </a:xfrm>
            <a:custGeom>
              <a:avLst/>
              <a:gdLst/>
              <a:ahLst/>
              <a:cxnLst/>
              <a:rect l="l" t="t" r="r" b="b"/>
              <a:pathLst>
                <a:path w="20976" h="17969" extrusionOk="0">
                  <a:moveTo>
                    <a:pt x="8996" y="1607"/>
                  </a:moveTo>
                  <a:cubicBezTo>
                    <a:pt x="10618" y="1607"/>
                    <a:pt x="12244" y="2141"/>
                    <a:pt x="13594" y="3220"/>
                  </a:cubicBezTo>
                  <a:cubicBezTo>
                    <a:pt x="13626" y="3253"/>
                    <a:pt x="13626" y="3318"/>
                    <a:pt x="13594" y="3350"/>
                  </a:cubicBezTo>
                  <a:lnTo>
                    <a:pt x="3350" y="13561"/>
                  </a:lnTo>
                  <a:cubicBezTo>
                    <a:pt x="3334" y="13578"/>
                    <a:pt x="3317" y="13586"/>
                    <a:pt x="3301" y="13586"/>
                  </a:cubicBezTo>
                  <a:cubicBezTo>
                    <a:pt x="3285" y="13586"/>
                    <a:pt x="3269" y="13578"/>
                    <a:pt x="3252" y="13561"/>
                  </a:cubicBezTo>
                  <a:cubicBezTo>
                    <a:pt x="911" y="10635"/>
                    <a:pt x="1139" y="6407"/>
                    <a:pt x="3773" y="3773"/>
                  </a:cubicBezTo>
                  <a:cubicBezTo>
                    <a:pt x="5210" y="2336"/>
                    <a:pt x="7100" y="1607"/>
                    <a:pt x="8996" y="1607"/>
                  </a:cubicBezTo>
                  <a:close/>
                  <a:moveTo>
                    <a:pt x="14671" y="4366"/>
                  </a:moveTo>
                  <a:cubicBezTo>
                    <a:pt x="14691" y="4366"/>
                    <a:pt x="14716" y="4375"/>
                    <a:pt x="14732" y="4391"/>
                  </a:cubicBezTo>
                  <a:cubicBezTo>
                    <a:pt x="18593" y="9225"/>
                    <a:pt x="15138" y="16358"/>
                    <a:pt x="8953" y="16358"/>
                  </a:cubicBezTo>
                  <a:cubicBezTo>
                    <a:pt x="8939" y="16358"/>
                    <a:pt x="8925" y="16358"/>
                    <a:pt x="8911" y="16358"/>
                  </a:cubicBezTo>
                  <a:cubicBezTo>
                    <a:pt x="7285" y="16326"/>
                    <a:pt x="5659" y="15773"/>
                    <a:pt x="4391" y="14732"/>
                  </a:cubicBezTo>
                  <a:cubicBezTo>
                    <a:pt x="4358" y="14700"/>
                    <a:pt x="4358" y="14635"/>
                    <a:pt x="4391" y="14602"/>
                  </a:cubicBezTo>
                  <a:lnTo>
                    <a:pt x="14634" y="4391"/>
                  </a:lnTo>
                  <a:cubicBezTo>
                    <a:pt x="14634" y="4375"/>
                    <a:pt x="14650" y="4366"/>
                    <a:pt x="14671" y="4366"/>
                  </a:cubicBezTo>
                  <a:close/>
                  <a:moveTo>
                    <a:pt x="8976" y="1"/>
                  </a:moveTo>
                  <a:cubicBezTo>
                    <a:pt x="4033" y="1"/>
                    <a:pt x="0" y="4033"/>
                    <a:pt x="0" y="8976"/>
                  </a:cubicBezTo>
                  <a:cubicBezTo>
                    <a:pt x="0" y="14387"/>
                    <a:pt x="4434" y="17968"/>
                    <a:pt x="9055" y="17968"/>
                  </a:cubicBezTo>
                  <a:cubicBezTo>
                    <a:pt x="11265" y="17968"/>
                    <a:pt x="13519" y="17149"/>
                    <a:pt x="15350" y="15317"/>
                  </a:cubicBezTo>
                  <a:cubicBezTo>
                    <a:pt x="20976" y="9659"/>
                    <a:pt x="16976" y="1"/>
                    <a:pt x="8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3"/>
            <p:cNvSpPr/>
            <p:nvPr/>
          </p:nvSpPr>
          <p:spPr>
            <a:xfrm>
              <a:off x="5640209" y="2775077"/>
              <a:ext cx="258977" cy="432349"/>
            </a:xfrm>
            <a:custGeom>
              <a:avLst/>
              <a:gdLst/>
              <a:ahLst/>
              <a:cxnLst/>
              <a:rect l="l" t="t" r="r" b="b"/>
              <a:pathLst>
                <a:path w="10862" h="17964" extrusionOk="0">
                  <a:moveTo>
                    <a:pt x="9048" y="1"/>
                  </a:moveTo>
                  <a:cubicBezTo>
                    <a:pt x="4220" y="1"/>
                    <a:pt x="98" y="3930"/>
                    <a:pt x="98" y="8966"/>
                  </a:cubicBezTo>
                  <a:cubicBezTo>
                    <a:pt x="98" y="14032"/>
                    <a:pt x="4221" y="17964"/>
                    <a:pt x="9049" y="17964"/>
                  </a:cubicBezTo>
                  <a:cubicBezTo>
                    <a:pt x="9644" y="17964"/>
                    <a:pt x="10251" y="17904"/>
                    <a:pt x="10862" y="17779"/>
                  </a:cubicBezTo>
                  <a:cubicBezTo>
                    <a:pt x="9529" y="17486"/>
                    <a:pt x="8260" y="16933"/>
                    <a:pt x="7187" y="16088"/>
                  </a:cubicBezTo>
                  <a:lnTo>
                    <a:pt x="7155" y="16088"/>
                  </a:lnTo>
                  <a:cubicBezTo>
                    <a:pt x="6179" y="15828"/>
                    <a:pt x="5236" y="15340"/>
                    <a:pt x="4456" y="14722"/>
                  </a:cubicBezTo>
                  <a:cubicBezTo>
                    <a:pt x="4423" y="14690"/>
                    <a:pt x="4423" y="14625"/>
                    <a:pt x="4456" y="14592"/>
                  </a:cubicBezTo>
                  <a:lnTo>
                    <a:pt x="5171" y="13909"/>
                  </a:lnTo>
                  <a:cubicBezTo>
                    <a:pt x="4878" y="13486"/>
                    <a:pt x="4618" y="13031"/>
                    <a:pt x="4423" y="12576"/>
                  </a:cubicBezTo>
                  <a:lnTo>
                    <a:pt x="3415" y="13584"/>
                  </a:lnTo>
                  <a:cubicBezTo>
                    <a:pt x="3415" y="13600"/>
                    <a:pt x="3399" y="13608"/>
                    <a:pt x="3378" y="13608"/>
                  </a:cubicBezTo>
                  <a:cubicBezTo>
                    <a:pt x="3358" y="13608"/>
                    <a:pt x="3334" y="13600"/>
                    <a:pt x="3317" y="13584"/>
                  </a:cubicBezTo>
                  <a:cubicBezTo>
                    <a:pt x="0" y="9421"/>
                    <a:pt x="2049" y="3243"/>
                    <a:pt x="7155" y="1877"/>
                  </a:cubicBezTo>
                  <a:cubicBezTo>
                    <a:pt x="8260" y="1031"/>
                    <a:pt x="9529" y="446"/>
                    <a:pt x="10862" y="186"/>
                  </a:cubicBezTo>
                  <a:cubicBezTo>
                    <a:pt x="10251" y="61"/>
                    <a:pt x="9644" y="1"/>
                    <a:pt x="904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3"/>
            <p:cNvSpPr/>
            <p:nvPr/>
          </p:nvSpPr>
          <p:spPr>
            <a:xfrm>
              <a:off x="5611526" y="2768145"/>
              <a:ext cx="465215" cy="445513"/>
            </a:xfrm>
            <a:custGeom>
              <a:avLst/>
              <a:gdLst/>
              <a:ahLst/>
              <a:cxnLst/>
              <a:rect l="l" t="t" r="r" b="b"/>
              <a:pathLst>
                <a:path w="19512" h="18511" extrusionOk="0">
                  <a:moveTo>
                    <a:pt x="10262" y="532"/>
                  </a:moveTo>
                  <a:cubicBezTo>
                    <a:pt x="10826" y="532"/>
                    <a:pt x="11397" y="587"/>
                    <a:pt x="11967" y="701"/>
                  </a:cubicBezTo>
                  <a:cubicBezTo>
                    <a:pt x="16032" y="1514"/>
                    <a:pt x="18959" y="5092"/>
                    <a:pt x="18959" y="9254"/>
                  </a:cubicBezTo>
                  <a:cubicBezTo>
                    <a:pt x="18959" y="11563"/>
                    <a:pt x="18049" y="13774"/>
                    <a:pt x="16423" y="15400"/>
                  </a:cubicBezTo>
                  <a:cubicBezTo>
                    <a:pt x="14728" y="17076"/>
                    <a:pt x="12500" y="17942"/>
                    <a:pt x="10258" y="17942"/>
                  </a:cubicBezTo>
                  <a:cubicBezTo>
                    <a:pt x="8585" y="17942"/>
                    <a:pt x="6904" y="17460"/>
                    <a:pt x="5431" y="16473"/>
                  </a:cubicBezTo>
                  <a:cubicBezTo>
                    <a:pt x="1984" y="14165"/>
                    <a:pt x="651" y="9742"/>
                    <a:pt x="2211" y="5905"/>
                  </a:cubicBezTo>
                  <a:cubicBezTo>
                    <a:pt x="3581" y="2605"/>
                    <a:pt x="6802" y="532"/>
                    <a:pt x="10262" y="532"/>
                  </a:cubicBezTo>
                  <a:close/>
                  <a:moveTo>
                    <a:pt x="10225" y="1"/>
                  </a:moveTo>
                  <a:cubicBezTo>
                    <a:pt x="8453" y="1"/>
                    <a:pt x="6670" y="509"/>
                    <a:pt x="5106" y="1547"/>
                  </a:cubicBezTo>
                  <a:cubicBezTo>
                    <a:pt x="1431" y="4018"/>
                    <a:pt x="0" y="8701"/>
                    <a:pt x="1691" y="12799"/>
                  </a:cubicBezTo>
                  <a:cubicBezTo>
                    <a:pt x="3144" y="16291"/>
                    <a:pt x="6540" y="18511"/>
                    <a:pt x="10231" y="18511"/>
                  </a:cubicBezTo>
                  <a:cubicBezTo>
                    <a:pt x="10837" y="18511"/>
                    <a:pt x="11451" y="18451"/>
                    <a:pt x="12065" y="18327"/>
                  </a:cubicBezTo>
                  <a:cubicBezTo>
                    <a:pt x="16390" y="17482"/>
                    <a:pt x="19512" y="13677"/>
                    <a:pt x="19512" y="9254"/>
                  </a:cubicBezTo>
                  <a:cubicBezTo>
                    <a:pt x="19512" y="6815"/>
                    <a:pt x="18536" y="4441"/>
                    <a:pt x="16780" y="2718"/>
                  </a:cubicBezTo>
                  <a:cubicBezTo>
                    <a:pt x="14987" y="925"/>
                    <a:pt x="12616" y="1"/>
                    <a:pt x="10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3"/>
            <p:cNvSpPr/>
            <p:nvPr/>
          </p:nvSpPr>
          <p:spPr>
            <a:xfrm>
              <a:off x="5674327" y="2807712"/>
              <a:ext cx="299295" cy="301349"/>
            </a:xfrm>
            <a:custGeom>
              <a:avLst/>
              <a:gdLst/>
              <a:ahLst/>
              <a:cxnLst/>
              <a:rect l="l" t="t" r="r" b="b"/>
              <a:pathLst>
                <a:path w="12553" h="12521" extrusionOk="0">
                  <a:moveTo>
                    <a:pt x="7610" y="1570"/>
                  </a:moveTo>
                  <a:cubicBezTo>
                    <a:pt x="7805" y="1570"/>
                    <a:pt x="8000" y="1708"/>
                    <a:pt x="7968" y="1984"/>
                  </a:cubicBezTo>
                  <a:lnTo>
                    <a:pt x="7968" y="2472"/>
                  </a:lnTo>
                  <a:lnTo>
                    <a:pt x="7252" y="2472"/>
                  </a:lnTo>
                  <a:lnTo>
                    <a:pt x="7252" y="1984"/>
                  </a:lnTo>
                  <a:cubicBezTo>
                    <a:pt x="7220" y="1708"/>
                    <a:pt x="7415" y="1570"/>
                    <a:pt x="7610" y="1570"/>
                  </a:cubicBezTo>
                  <a:close/>
                  <a:moveTo>
                    <a:pt x="3610" y="3261"/>
                  </a:moveTo>
                  <a:cubicBezTo>
                    <a:pt x="3707" y="3261"/>
                    <a:pt x="3805" y="3301"/>
                    <a:pt x="3870" y="3383"/>
                  </a:cubicBezTo>
                  <a:lnTo>
                    <a:pt x="4228" y="3740"/>
                  </a:lnTo>
                  <a:cubicBezTo>
                    <a:pt x="4065" y="3903"/>
                    <a:pt x="3870" y="4065"/>
                    <a:pt x="3707" y="4261"/>
                  </a:cubicBezTo>
                  <a:lnTo>
                    <a:pt x="3350" y="3870"/>
                  </a:lnTo>
                  <a:cubicBezTo>
                    <a:pt x="3220" y="3740"/>
                    <a:pt x="3220" y="3513"/>
                    <a:pt x="3350" y="3383"/>
                  </a:cubicBezTo>
                  <a:cubicBezTo>
                    <a:pt x="3415" y="3301"/>
                    <a:pt x="3512" y="3261"/>
                    <a:pt x="3610" y="3261"/>
                  </a:cubicBezTo>
                  <a:close/>
                  <a:moveTo>
                    <a:pt x="8520" y="4326"/>
                  </a:moveTo>
                  <a:cubicBezTo>
                    <a:pt x="8781" y="4391"/>
                    <a:pt x="9008" y="4456"/>
                    <a:pt x="9236" y="4586"/>
                  </a:cubicBezTo>
                  <a:lnTo>
                    <a:pt x="8520" y="5301"/>
                  </a:lnTo>
                  <a:lnTo>
                    <a:pt x="8520" y="4326"/>
                  </a:lnTo>
                  <a:close/>
                  <a:moveTo>
                    <a:pt x="7968" y="4196"/>
                  </a:moveTo>
                  <a:lnTo>
                    <a:pt x="7968" y="5334"/>
                  </a:lnTo>
                  <a:cubicBezTo>
                    <a:pt x="7870" y="5301"/>
                    <a:pt x="7740" y="5301"/>
                    <a:pt x="7610" y="5301"/>
                  </a:cubicBezTo>
                  <a:cubicBezTo>
                    <a:pt x="7480" y="5301"/>
                    <a:pt x="7382" y="5301"/>
                    <a:pt x="7252" y="5334"/>
                  </a:cubicBezTo>
                  <a:lnTo>
                    <a:pt x="7252" y="4196"/>
                  </a:lnTo>
                  <a:close/>
                  <a:moveTo>
                    <a:pt x="6699" y="4326"/>
                  </a:moveTo>
                  <a:lnTo>
                    <a:pt x="6699" y="5399"/>
                  </a:lnTo>
                  <a:lnTo>
                    <a:pt x="5919" y="4651"/>
                  </a:lnTo>
                  <a:cubicBezTo>
                    <a:pt x="6179" y="4488"/>
                    <a:pt x="6439" y="4391"/>
                    <a:pt x="6699" y="4326"/>
                  </a:cubicBezTo>
                  <a:close/>
                  <a:moveTo>
                    <a:pt x="5464" y="4944"/>
                  </a:moveTo>
                  <a:lnTo>
                    <a:pt x="6277" y="5756"/>
                  </a:lnTo>
                  <a:cubicBezTo>
                    <a:pt x="6081" y="5919"/>
                    <a:pt x="5919" y="6082"/>
                    <a:pt x="5756" y="6277"/>
                  </a:cubicBezTo>
                  <a:lnTo>
                    <a:pt x="4943" y="5464"/>
                  </a:lnTo>
                  <a:cubicBezTo>
                    <a:pt x="5106" y="5269"/>
                    <a:pt x="5268" y="5106"/>
                    <a:pt x="5464" y="4944"/>
                  </a:cubicBezTo>
                  <a:close/>
                  <a:moveTo>
                    <a:pt x="4651" y="5919"/>
                  </a:moveTo>
                  <a:lnTo>
                    <a:pt x="5431" y="6700"/>
                  </a:lnTo>
                  <a:lnTo>
                    <a:pt x="4325" y="6700"/>
                  </a:lnTo>
                  <a:cubicBezTo>
                    <a:pt x="4390" y="6439"/>
                    <a:pt x="4488" y="6179"/>
                    <a:pt x="4651" y="5919"/>
                  </a:cubicBezTo>
                  <a:close/>
                  <a:moveTo>
                    <a:pt x="5301" y="7252"/>
                  </a:moveTo>
                  <a:cubicBezTo>
                    <a:pt x="5301" y="7382"/>
                    <a:pt x="5268" y="7480"/>
                    <a:pt x="5268" y="7610"/>
                  </a:cubicBezTo>
                  <a:cubicBezTo>
                    <a:pt x="5268" y="7740"/>
                    <a:pt x="5301" y="7870"/>
                    <a:pt x="5301" y="8000"/>
                  </a:cubicBezTo>
                  <a:lnTo>
                    <a:pt x="4195" y="8000"/>
                  </a:lnTo>
                  <a:cubicBezTo>
                    <a:pt x="4195" y="7870"/>
                    <a:pt x="4195" y="7740"/>
                    <a:pt x="4195" y="7610"/>
                  </a:cubicBezTo>
                  <a:cubicBezTo>
                    <a:pt x="4195" y="7480"/>
                    <a:pt x="4195" y="7382"/>
                    <a:pt x="4195" y="7252"/>
                  </a:cubicBezTo>
                  <a:close/>
                  <a:moveTo>
                    <a:pt x="1894" y="7249"/>
                  </a:moveTo>
                  <a:cubicBezTo>
                    <a:pt x="1913" y="7249"/>
                    <a:pt x="1932" y="7250"/>
                    <a:pt x="1951" y="7252"/>
                  </a:cubicBezTo>
                  <a:lnTo>
                    <a:pt x="2472" y="7252"/>
                  </a:lnTo>
                  <a:lnTo>
                    <a:pt x="2472" y="7643"/>
                  </a:lnTo>
                  <a:cubicBezTo>
                    <a:pt x="2472" y="7740"/>
                    <a:pt x="2472" y="7870"/>
                    <a:pt x="2472" y="8000"/>
                  </a:cubicBezTo>
                  <a:lnTo>
                    <a:pt x="1951" y="8000"/>
                  </a:lnTo>
                  <a:cubicBezTo>
                    <a:pt x="1932" y="8003"/>
                    <a:pt x="1913" y="8004"/>
                    <a:pt x="1894" y="8004"/>
                  </a:cubicBezTo>
                  <a:cubicBezTo>
                    <a:pt x="1418" y="8004"/>
                    <a:pt x="1418" y="7249"/>
                    <a:pt x="1894" y="7249"/>
                  </a:cubicBezTo>
                  <a:close/>
                  <a:moveTo>
                    <a:pt x="5301" y="8521"/>
                  </a:moveTo>
                  <a:lnTo>
                    <a:pt x="4585" y="9236"/>
                  </a:lnTo>
                  <a:cubicBezTo>
                    <a:pt x="4488" y="9008"/>
                    <a:pt x="4390" y="8781"/>
                    <a:pt x="4325" y="8521"/>
                  </a:cubicBezTo>
                  <a:close/>
                  <a:moveTo>
                    <a:pt x="7641" y="3014"/>
                  </a:moveTo>
                  <a:cubicBezTo>
                    <a:pt x="8471" y="3014"/>
                    <a:pt x="9323" y="3241"/>
                    <a:pt x="10114" y="3740"/>
                  </a:cubicBezTo>
                  <a:lnTo>
                    <a:pt x="9626" y="4196"/>
                  </a:lnTo>
                  <a:cubicBezTo>
                    <a:pt x="8950" y="3798"/>
                    <a:pt x="8258" y="3623"/>
                    <a:pt x="7596" y="3623"/>
                  </a:cubicBezTo>
                  <a:cubicBezTo>
                    <a:pt x="4788" y="3623"/>
                    <a:pt x="2511" y="6784"/>
                    <a:pt x="4195" y="9626"/>
                  </a:cubicBezTo>
                  <a:lnTo>
                    <a:pt x="3740" y="10114"/>
                  </a:lnTo>
                  <a:cubicBezTo>
                    <a:pt x="3255" y="9371"/>
                    <a:pt x="2995" y="8499"/>
                    <a:pt x="2992" y="7626"/>
                  </a:cubicBezTo>
                  <a:lnTo>
                    <a:pt x="2992" y="7626"/>
                  </a:lnTo>
                  <a:cubicBezTo>
                    <a:pt x="3001" y="4924"/>
                    <a:pt x="5230" y="3014"/>
                    <a:pt x="7641" y="3014"/>
                  </a:cubicBezTo>
                  <a:close/>
                  <a:moveTo>
                    <a:pt x="7610" y="1"/>
                  </a:moveTo>
                  <a:cubicBezTo>
                    <a:pt x="4618" y="1"/>
                    <a:pt x="1919" y="1724"/>
                    <a:pt x="683" y="4456"/>
                  </a:cubicBezTo>
                  <a:cubicBezTo>
                    <a:pt x="618" y="4586"/>
                    <a:pt x="683" y="4748"/>
                    <a:pt x="813" y="4813"/>
                  </a:cubicBezTo>
                  <a:cubicBezTo>
                    <a:pt x="848" y="4831"/>
                    <a:pt x="885" y="4839"/>
                    <a:pt x="922" y="4839"/>
                  </a:cubicBezTo>
                  <a:cubicBezTo>
                    <a:pt x="1023" y="4839"/>
                    <a:pt x="1123" y="4779"/>
                    <a:pt x="1171" y="4683"/>
                  </a:cubicBezTo>
                  <a:cubicBezTo>
                    <a:pt x="2309" y="2147"/>
                    <a:pt x="4878" y="521"/>
                    <a:pt x="7675" y="521"/>
                  </a:cubicBezTo>
                  <a:cubicBezTo>
                    <a:pt x="9203" y="521"/>
                    <a:pt x="10667" y="1041"/>
                    <a:pt x="11870" y="1984"/>
                  </a:cubicBezTo>
                  <a:lnTo>
                    <a:pt x="10504" y="3350"/>
                  </a:lnTo>
                  <a:cubicBezTo>
                    <a:pt x="9886" y="2960"/>
                    <a:pt x="9236" y="2667"/>
                    <a:pt x="8520" y="2570"/>
                  </a:cubicBezTo>
                  <a:lnTo>
                    <a:pt x="8520" y="1984"/>
                  </a:lnTo>
                  <a:cubicBezTo>
                    <a:pt x="8520" y="1366"/>
                    <a:pt x="8065" y="1057"/>
                    <a:pt x="7610" y="1057"/>
                  </a:cubicBezTo>
                  <a:cubicBezTo>
                    <a:pt x="7155" y="1057"/>
                    <a:pt x="6699" y="1366"/>
                    <a:pt x="6699" y="1984"/>
                  </a:cubicBezTo>
                  <a:lnTo>
                    <a:pt x="6699" y="2537"/>
                  </a:lnTo>
                  <a:cubicBezTo>
                    <a:pt x="5984" y="2667"/>
                    <a:pt x="5268" y="2960"/>
                    <a:pt x="4683" y="3383"/>
                  </a:cubicBezTo>
                  <a:lnTo>
                    <a:pt x="4260" y="2992"/>
                  </a:lnTo>
                  <a:cubicBezTo>
                    <a:pt x="4098" y="2797"/>
                    <a:pt x="3870" y="2700"/>
                    <a:pt x="3610" y="2700"/>
                  </a:cubicBezTo>
                  <a:cubicBezTo>
                    <a:pt x="2797" y="2700"/>
                    <a:pt x="2407" y="3675"/>
                    <a:pt x="2960" y="4261"/>
                  </a:cubicBezTo>
                  <a:lnTo>
                    <a:pt x="3382" y="4683"/>
                  </a:lnTo>
                  <a:cubicBezTo>
                    <a:pt x="2960" y="5269"/>
                    <a:pt x="2667" y="5984"/>
                    <a:pt x="2537" y="6700"/>
                  </a:cubicBezTo>
                  <a:lnTo>
                    <a:pt x="1951" y="6700"/>
                  </a:lnTo>
                  <a:cubicBezTo>
                    <a:pt x="748" y="6700"/>
                    <a:pt x="748" y="8521"/>
                    <a:pt x="1951" y="8521"/>
                  </a:cubicBezTo>
                  <a:lnTo>
                    <a:pt x="2537" y="8521"/>
                  </a:lnTo>
                  <a:cubicBezTo>
                    <a:pt x="2667" y="9236"/>
                    <a:pt x="2960" y="9886"/>
                    <a:pt x="3350" y="10504"/>
                  </a:cubicBezTo>
                  <a:lnTo>
                    <a:pt x="1984" y="11870"/>
                  </a:lnTo>
                  <a:cubicBezTo>
                    <a:pt x="1073" y="10667"/>
                    <a:pt x="553" y="9204"/>
                    <a:pt x="553" y="7675"/>
                  </a:cubicBezTo>
                  <a:cubicBezTo>
                    <a:pt x="553" y="7025"/>
                    <a:pt x="618" y="6374"/>
                    <a:pt x="813" y="5756"/>
                  </a:cubicBezTo>
                  <a:cubicBezTo>
                    <a:pt x="846" y="5594"/>
                    <a:pt x="748" y="5464"/>
                    <a:pt x="618" y="5399"/>
                  </a:cubicBezTo>
                  <a:cubicBezTo>
                    <a:pt x="597" y="5395"/>
                    <a:pt x="576" y="5392"/>
                    <a:pt x="556" y="5392"/>
                  </a:cubicBezTo>
                  <a:cubicBezTo>
                    <a:pt x="423" y="5392"/>
                    <a:pt x="321" y="5481"/>
                    <a:pt x="293" y="5594"/>
                  </a:cubicBezTo>
                  <a:cubicBezTo>
                    <a:pt x="98" y="6277"/>
                    <a:pt x="0" y="6992"/>
                    <a:pt x="0" y="7675"/>
                  </a:cubicBezTo>
                  <a:cubicBezTo>
                    <a:pt x="33" y="9399"/>
                    <a:pt x="618" y="11057"/>
                    <a:pt x="1691" y="12390"/>
                  </a:cubicBezTo>
                  <a:cubicBezTo>
                    <a:pt x="1756" y="12456"/>
                    <a:pt x="1821" y="12521"/>
                    <a:pt x="1919" y="12521"/>
                  </a:cubicBezTo>
                  <a:cubicBezTo>
                    <a:pt x="2016" y="12521"/>
                    <a:pt x="2114" y="12488"/>
                    <a:pt x="2179" y="12423"/>
                  </a:cubicBezTo>
                  <a:lnTo>
                    <a:pt x="6602" y="7968"/>
                  </a:lnTo>
                  <a:cubicBezTo>
                    <a:pt x="6699" y="7870"/>
                    <a:pt x="6699" y="7708"/>
                    <a:pt x="6602" y="7610"/>
                  </a:cubicBezTo>
                  <a:cubicBezTo>
                    <a:pt x="6553" y="7545"/>
                    <a:pt x="6488" y="7513"/>
                    <a:pt x="6419" y="7513"/>
                  </a:cubicBezTo>
                  <a:cubicBezTo>
                    <a:pt x="6350" y="7513"/>
                    <a:pt x="6277" y="7545"/>
                    <a:pt x="6211" y="7610"/>
                  </a:cubicBezTo>
                  <a:lnTo>
                    <a:pt x="5886" y="7935"/>
                  </a:lnTo>
                  <a:cubicBezTo>
                    <a:pt x="5854" y="7838"/>
                    <a:pt x="5854" y="7708"/>
                    <a:pt x="5854" y="7610"/>
                  </a:cubicBezTo>
                  <a:cubicBezTo>
                    <a:pt x="5854" y="6627"/>
                    <a:pt x="6651" y="5849"/>
                    <a:pt x="7582" y="5849"/>
                  </a:cubicBezTo>
                  <a:cubicBezTo>
                    <a:pt x="7698" y="5849"/>
                    <a:pt x="7816" y="5861"/>
                    <a:pt x="7935" y="5887"/>
                  </a:cubicBezTo>
                  <a:lnTo>
                    <a:pt x="7024" y="6797"/>
                  </a:lnTo>
                  <a:cubicBezTo>
                    <a:pt x="6927" y="6895"/>
                    <a:pt x="6927" y="7057"/>
                    <a:pt x="7024" y="7155"/>
                  </a:cubicBezTo>
                  <a:cubicBezTo>
                    <a:pt x="7090" y="7220"/>
                    <a:pt x="7155" y="7252"/>
                    <a:pt x="7220" y="7252"/>
                  </a:cubicBezTo>
                  <a:cubicBezTo>
                    <a:pt x="7317" y="7252"/>
                    <a:pt x="7382" y="7220"/>
                    <a:pt x="7415" y="7155"/>
                  </a:cubicBezTo>
                  <a:lnTo>
                    <a:pt x="12423" y="2179"/>
                  </a:lnTo>
                  <a:cubicBezTo>
                    <a:pt x="12553" y="2017"/>
                    <a:pt x="12553" y="1789"/>
                    <a:pt x="12390" y="1659"/>
                  </a:cubicBezTo>
                  <a:cubicBezTo>
                    <a:pt x="11057" y="586"/>
                    <a:pt x="9398" y="1"/>
                    <a:pt x="7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3"/>
            <p:cNvSpPr/>
            <p:nvPr/>
          </p:nvSpPr>
          <p:spPr>
            <a:xfrm>
              <a:off x="5737891" y="2873224"/>
              <a:ext cx="300082" cy="301590"/>
            </a:xfrm>
            <a:custGeom>
              <a:avLst/>
              <a:gdLst/>
              <a:ahLst/>
              <a:cxnLst/>
              <a:rect l="l" t="t" r="r" b="b"/>
              <a:pathLst>
                <a:path w="12586" h="12531" extrusionOk="0">
                  <a:moveTo>
                    <a:pt x="7968" y="3295"/>
                  </a:moveTo>
                  <a:cubicBezTo>
                    <a:pt x="8066" y="3490"/>
                    <a:pt x="8163" y="3750"/>
                    <a:pt x="8228" y="3978"/>
                  </a:cubicBezTo>
                  <a:lnTo>
                    <a:pt x="7253" y="3978"/>
                  </a:lnTo>
                  <a:lnTo>
                    <a:pt x="7968" y="3295"/>
                  </a:lnTo>
                  <a:close/>
                  <a:moveTo>
                    <a:pt x="8358" y="4530"/>
                  </a:moveTo>
                  <a:cubicBezTo>
                    <a:pt x="8358" y="4660"/>
                    <a:pt x="8391" y="4758"/>
                    <a:pt x="8358" y="4888"/>
                  </a:cubicBezTo>
                  <a:cubicBezTo>
                    <a:pt x="8391" y="5018"/>
                    <a:pt x="8358" y="5148"/>
                    <a:pt x="8358" y="5278"/>
                  </a:cubicBezTo>
                  <a:lnTo>
                    <a:pt x="7220" y="5278"/>
                  </a:lnTo>
                  <a:cubicBezTo>
                    <a:pt x="7253" y="5148"/>
                    <a:pt x="7253" y="5018"/>
                    <a:pt x="7253" y="4888"/>
                  </a:cubicBezTo>
                  <a:cubicBezTo>
                    <a:pt x="7253" y="4758"/>
                    <a:pt x="7253" y="4660"/>
                    <a:pt x="7220" y="4530"/>
                  </a:cubicBezTo>
                  <a:close/>
                  <a:moveTo>
                    <a:pt x="10661" y="4527"/>
                  </a:moveTo>
                  <a:cubicBezTo>
                    <a:pt x="11145" y="4527"/>
                    <a:pt x="11135" y="5279"/>
                    <a:pt x="10633" y="5279"/>
                  </a:cubicBezTo>
                  <a:cubicBezTo>
                    <a:pt x="10623" y="5279"/>
                    <a:pt x="10613" y="5279"/>
                    <a:pt x="10602" y="5278"/>
                  </a:cubicBezTo>
                  <a:lnTo>
                    <a:pt x="10114" y="5278"/>
                  </a:lnTo>
                  <a:cubicBezTo>
                    <a:pt x="10114" y="5148"/>
                    <a:pt x="10114" y="5018"/>
                    <a:pt x="10114" y="4888"/>
                  </a:cubicBezTo>
                  <a:lnTo>
                    <a:pt x="10114" y="4530"/>
                  </a:lnTo>
                  <a:lnTo>
                    <a:pt x="10602" y="4530"/>
                  </a:lnTo>
                  <a:cubicBezTo>
                    <a:pt x="10623" y="4528"/>
                    <a:pt x="10642" y="4527"/>
                    <a:pt x="10661" y="4527"/>
                  </a:cubicBezTo>
                  <a:close/>
                  <a:moveTo>
                    <a:pt x="8228" y="5799"/>
                  </a:moveTo>
                  <a:cubicBezTo>
                    <a:pt x="8163" y="6091"/>
                    <a:pt x="8066" y="6351"/>
                    <a:pt x="7903" y="6579"/>
                  </a:cubicBezTo>
                  <a:lnTo>
                    <a:pt x="7123" y="5799"/>
                  </a:lnTo>
                  <a:close/>
                  <a:moveTo>
                    <a:pt x="6700" y="4563"/>
                  </a:moveTo>
                  <a:cubicBezTo>
                    <a:pt x="6700" y="4660"/>
                    <a:pt x="6732" y="4791"/>
                    <a:pt x="6732" y="4888"/>
                  </a:cubicBezTo>
                  <a:cubicBezTo>
                    <a:pt x="6703" y="5886"/>
                    <a:pt x="5905" y="6672"/>
                    <a:pt x="4937" y="6672"/>
                  </a:cubicBezTo>
                  <a:cubicBezTo>
                    <a:pt x="4833" y="6672"/>
                    <a:pt x="4726" y="6663"/>
                    <a:pt x="4619" y="6644"/>
                  </a:cubicBezTo>
                  <a:lnTo>
                    <a:pt x="6700" y="4563"/>
                  </a:lnTo>
                  <a:close/>
                  <a:moveTo>
                    <a:pt x="6797" y="6221"/>
                  </a:moveTo>
                  <a:lnTo>
                    <a:pt x="7610" y="7034"/>
                  </a:lnTo>
                  <a:cubicBezTo>
                    <a:pt x="7448" y="7230"/>
                    <a:pt x="7285" y="7392"/>
                    <a:pt x="7090" y="7555"/>
                  </a:cubicBezTo>
                  <a:lnTo>
                    <a:pt x="6277" y="6742"/>
                  </a:lnTo>
                  <a:cubicBezTo>
                    <a:pt x="6472" y="6612"/>
                    <a:pt x="6667" y="6417"/>
                    <a:pt x="6797" y="6221"/>
                  </a:cubicBezTo>
                  <a:close/>
                  <a:moveTo>
                    <a:pt x="4033" y="7230"/>
                  </a:moveTo>
                  <a:lnTo>
                    <a:pt x="4033" y="8205"/>
                  </a:lnTo>
                  <a:cubicBezTo>
                    <a:pt x="3806" y="8108"/>
                    <a:pt x="3545" y="8010"/>
                    <a:pt x="3350" y="7912"/>
                  </a:cubicBezTo>
                  <a:lnTo>
                    <a:pt x="4033" y="7230"/>
                  </a:lnTo>
                  <a:close/>
                  <a:moveTo>
                    <a:pt x="5854" y="7099"/>
                  </a:moveTo>
                  <a:lnTo>
                    <a:pt x="6635" y="7880"/>
                  </a:lnTo>
                  <a:cubicBezTo>
                    <a:pt x="6407" y="8010"/>
                    <a:pt x="6147" y="8108"/>
                    <a:pt x="5854" y="8205"/>
                  </a:cubicBezTo>
                  <a:lnTo>
                    <a:pt x="5854" y="7099"/>
                  </a:lnTo>
                  <a:close/>
                  <a:moveTo>
                    <a:pt x="5302" y="7164"/>
                  </a:moveTo>
                  <a:lnTo>
                    <a:pt x="5302" y="8303"/>
                  </a:lnTo>
                  <a:lnTo>
                    <a:pt x="4586" y="8303"/>
                  </a:lnTo>
                  <a:lnTo>
                    <a:pt x="4586" y="7164"/>
                  </a:lnTo>
                  <a:cubicBezTo>
                    <a:pt x="4700" y="7197"/>
                    <a:pt x="4822" y="7213"/>
                    <a:pt x="4944" y="7213"/>
                  </a:cubicBezTo>
                  <a:cubicBezTo>
                    <a:pt x="5066" y="7213"/>
                    <a:pt x="5188" y="7197"/>
                    <a:pt x="5302" y="7164"/>
                  </a:cubicBezTo>
                  <a:close/>
                  <a:moveTo>
                    <a:pt x="8814" y="8270"/>
                  </a:moveTo>
                  <a:lnTo>
                    <a:pt x="9204" y="8628"/>
                  </a:lnTo>
                  <a:cubicBezTo>
                    <a:pt x="9334" y="8790"/>
                    <a:pt x="9334" y="9018"/>
                    <a:pt x="9204" y="9148"/>
                  </a:cubicBezTo>
                  <a:cubicBezTo>
                    <a:pt x="9123" y="9229"/>
                    <a:pt x="9025" y="9270"/>
                    <a:pt x="8932" y="9270"/>
                  </a:cubicBezTo>
                  <a:cubicBezTo>
                    <a:pt x="8838" y="9270"/>
                    <a:pt x="8749" y="9229"/>
                    <a:pt x="8684" y="9148"/>
                  </a:cubicBezTo>
                  <a:lnTo>
                    <a:pt x="8293" y="8790"/>
                  </a:lnTo>
                  <a:cubicBezTo>
                    <a:pt x="8488" y="8628"/>
                    <a:pt x="8684" y="8465"/>
                    <a:pt x="8814" y="8270"/>
                  </a:cubicBezTo>
                  <a:close/>
                  <a:moveTo>
                    <a:pt x="8846" y="2449"/>
                  </a:moveTo>
                  <a:cubicBezTo>
                    <a:pt x="9299" y="3160"/>
                    <a:pt x="9558" y="4032"/>
                    <a:pt x="9562" y="4905"/>
                  </a:cubicBezTo>
                  <a:lnTo>
                    <a:pt x="9562" y="4905"/>
                  </a:lnTo>
                  <a:cubicBezTo>
                    <a:pt x="9552" y="7606"/>
                    <a:pt x="7324" y="9516"/>
                    <a:pt x="4926" y="9516"/>
                  </a:cubicBezTo>
                  <a:cubicBezTo>
                    <a:pt x="4100" y="9516"/>
                    <a:pt x="3254" y="9290"/>
                    <a:pt x="2472" y="8790"/>
                  </a:cubicBezTo>
                  <a:lnTo>
                    <a:pt x="2928" y="8335"/>
                  </a:lnTo>
                  <a:cubicBezTo>
                    <a:pt x="3589" y="8715"/>
                    <a:pt x="4267" y="8884"/>
                    <a:pt x="4918" y="8884"/>
                  </a:cubicBezTo>
                  <a:cubicBezTo>
                    <a:pt x="7721" y="8884"/>
                    <a:pt x="10021" y="5755"/>
                    <a:pt x="8358" y="2904"/>
                  </a:cubicBezTo>
                  <a:lnTo>
                    <a:pt x="8846" y="2449"/>
                  </a:lnTo>
                  <a:close/>
                  <a:moveTo>
                    <a:pt x="5302" y="10026"/>
                  </a:moveTo>
                  <a:lnTo>
                    <a:pt x="5302" y="10547"/>
                  </a:lnTo>
                  <a:cubicBezTo>
                    <a:pt x="5285" y="10774"/>
                    <a:pt x="5115" y="10888"/>
                    <a:pt x="4940" y="10888"/>
                  </a:cubicBezTo>
                  <a:cubicBezTo>
                    <a:pt x="4765" y="10888"/>
                    <a:pt x="4586" y="10774"/>
                    <a:pt x="4554" y="10547"/>
                  </a:cubicBezTo>
                  <a:lnTo>
                    <a:pt x="4554" y="10026"/>
                  </a:lnTo>
                  <a:close/>
                  <a:moveTo>
                    <a:pt x="10619" y="1"/>
                  </a:moveTo>
                  <a:cubicBezTo>
                    <a:pt x="10534" y="1"/>
                    <a:pt x="10448" y="34"/>
                    <a:pt x="10375" y="108"/>
                  </a:cubicBezTo>
                  <a:lnTo>
                    <a:pt x="163" y="10351"/>
                  </a:lnTo>
                  <a:cubicBezTo>
                    <a:pt x="1" y="10481"/>
                    <a:pt x="33" y="10709"/>
                    <a:pt x="163" y="10839"/>
                  </a:cubicBezTo>
                  <a:cubicBezTo>
                    <a:pt x="1497" y="11912"/>
                    <a:pt x="3155" y="12498"/>
                    <a:pt x="4879" y="12530"/>
                  </a:cubicBezTo>
                  <a:lnTo>
                    <a:pt x="4944" y="12530"/>
                  </a:lnTo>
                  <a:cubicBezTo>
                    <a:pt x="5659" y="12530"/>
                    <a:pt x="6375" y="12400"/>
                    <a:pt x="7090" y="12205"/>
                  </a:cubicBezTo>
                  <a:cubicBezTo>
                    <a:pt x="7220" y="12172"/>
                    <a:pt x="7318" y="12010"/>
                    <a:pt x="7253" y="11880"/>
                  </a:cubicBezTo>
                  <a:cubicBezTo>
                    <a:pt x="7226" y="11744"/>
                    <a:pt x="7131" y="11677"/>
                    <a:pt x="7006" y="11677"/>
                  </a:cubicBezTo>
                  <a:cubicBezTo>
                    <a:pt x="6981" y="11677"/>
                    <a:pt x="6955" y="11679"/>
                    <a:pt x="6928" y="11685"/>
                  </a:cubicBezTo>
                  <a:cubicBezTo>
                    <a:pt x="6278" y="11872"/>
                    <a:pt x="5614" y="11963"/>
                    <a:pt x="4953" y="11963"/>
                  </a:cubicBezTo>
                  <a:cubicBezTo>
                    <a:pt x="3432" y="11963"/>
                    <a:pt x="1931" y="11476"/>
                    <a:pt x="684" y="10547"/>
                  </a:cubicBezTo>
                  <a:lnTo>
                    <a:pt x="2082" y="9181"/>
                  </a:lnTo>
                  <a:cubicBezTo>
                    <a:pt x="2667" y="9571"/>
                    <a:pt x="3350" y="9864"/>
                    <a:pt x="4033" y="9994"/>
                  </a:cubicBezTo>
                  <a:lnTo>
                    <a:pt x="4033" y="10579"/>
                  </a:lnTo>
                  <a:cubicBezTo>
                    <a:pt x="4033" y="11181"/>
                    <a:pt x="4489" y="11481"/>
                    <a:pt x="4944" y="11481"/>
                  </a:cubicBezTo>
                  <a:cubicBezTo>
                    <a:pt x="5399" y="11481"/>
                    <a:pt x="5854" y="11181"/>
                    <a:pt x="5854" y="10579"/>
                  </a:cubicBezTo>
                  <a:lnTo>
                    <a:pt x="5854" y="9994"/>
                  </a:lnTo>
                  <a:cubicBezTo>
                    <a:pt x="6602" y="9864"/>
                    <a:pt x="7285" y="9571"/>
                    <a:pt x="7903" y="9148"/>
                  </a:cubicBezTo>
                  <a:lnTo>
                    <a:pt x="8293" y="9538"/>
                  </a:lnTo>
                  <a:cubicBezTo>
                    <a:pt x="8435" y="9709"/>
                    <a:pt x="8627" y="9805"/>
                    <a:pt x="8846" y="9805"/>
                  </a:cubicBezTo>
                  <a:cubicBezTo>
                    <a:pt x="8878" y="9805"/>
                    <a:pt x="8911" y="9803"/>
                    <a:pt x="8944" y="9799"/>
                  </a:cubicBezTo>
                  <a:cubicBezTo>
                    <a:pt x="8957" y="9799"/>
                    <a:pt x="8969" y="9799"/>
                    <a:pt x="8982" y="9799"/>
                  </a:cubicBezTo>
                  <a:cubicBezTo>
                    <a:pt x="9769" y="9799"/>
                    <a:pt x="10138" y="8814"/>
                    <a:pt x="9594" y="8270"/>
                  </a:cubicBezTo>
                  <a:lnTo>
                    <a:pt x="9171" y="7847"/>
                  </a:lnTo>
                  <a:cubicBezTo>
                    <a:pt x="9594" y="7262"/>
                    <a:pt x="9887" y="6547"/>
                    <a:pt x="10017" y="5831"/>
                  </a:cubicBezTo>
                  <a:lnTo>
                    <a:pt x="10602" y="5831"/>
                  </a:lnTo>
                  <a:cubicBezTo>
                    <a:pt x="11805" y="5831"/>
                    <a:pt x="11805" y="4010"/>
                    <a:pt x="10602" y="4010"/>
                  </a:cubicBezTo>
                  <a:lnTo>
                    <a:pt x="10017" y="4010"/>
                  </a:lnTo>
                  <a:cubicBezTo>
                    <a:pt x="9887" y="3295"/>
                    <a:pt x="9627" y="2644"/>
                    <a:pt x="9236" y="2059"/>
                  </a:cubicBezTo>
                  <a:lnTo>
                    <a:pt x="10602" y="661"/>
                  </a:lnTo>
                  <a:cubicBezTo>
                    <a:pt x="12391" y="3034"/>
                    <a:pt x="12521" y="6221"/>
                    <a:pt x="10927" y="8725"/>
                  </a:cubicBezTo>
                  <a:cubicBezTo>
                    <a:pt x="10179" y="9831"/>
                    <a:pt x="9171" y="10742"/>
                    <a:pt x="7968" y="11327"/>
                  </a:cubicBezTo>
                  <a:cubicBezTo>
                    <a:pt x="7838" y="11392"/>
                    <a:pt x="7773" y="11555"/>
                    <a:pt x="7838" y="11685"/>
                  </a:cubicBezTo>
                  <a:cubicBezTo>
                    <a:pt x="7886" y="11780"/>
                    <a:pt x="7986" y="11840"/>
                    <a:pt x="8087" y="11840"/>
                  </a:cubicBezTo>
                  <a:cubicBezTo>
                    <a:pt x="8124" y="11840"/>
                    <a:pt x="8161" y="11832"/>
                    <a:pt x="8196" y="11815"/>
                  </a:cubicBezTo>
                  <a:cubicBezTo>
                    <a:pt x="9497" y="11197"/>
                    <a:pt x="10602" y="10221"/>
                    <a:pt x="11383" y="9018"/>
                  </a:cubicBezTo>
                  <a:cubicBezTo>
                    <a:pt x="12163" y="7782"/>
                    <a:pt x="12586" y="6319"/>
                    <a:pt x="12586" y="4856"/>
                  </a:cubicBezTo>
                  <a:lnTo>
                    <a:pt x="12586" y="4823"/>
                  </a:lnTo>
                  <a:cubicBezTo>
                    <a:pt x="12553" y="3100"/>
                    <a:pt x="11968" y="1441"/>
                    <a:pt x="10895" y="140"/>
                  </a:cubicBezTo>
                  <a:cubicBezTo>
                    <a:pt x="10823" y="51"/>
                    <a:pt x="10722" y="1"/>
                    <a:pt x="10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23"/>
          <p:cNvGrpSpPr/>
          <p:nvPr/>
        </p:nvGrpSpPr>
        <p:grpSpPr>
          <a:xfrm>
            <a:off x="5633623" y="3984697"/>
            <a:ext cx="530371" cy="405562"/>
            <a:chOff x="-968075" y="3218700"/>
            <a:chExt cx="462600" cy="360275"/>
          </a:xfrm>
        </p:grpSpPr>
        <p:sp>
          <p:nvSpPr>
            <p:cNvPr id="923" name="Google Shape;923;p23"/>
            <p:cNvSpPr/>
            <p:nvPr/>
          </p:nvSpPr>
          <p:spPr>
            <a:xfrm>
              <a:off x="-961575" y="3225700"/>
              <a:ext cx="449600" cy="243925"/>
            </a:xfrm>
            <a:custGeom>
              <a:avLst/>
              <a:gdLst/>
              <a:ahLst/>
              <a:cxnLst/>
              <a:rect l="l" t="t" r="r" b="b"/>
              <a:pathLst>
                <a:path w="17984" h="9757" extrusionOk="0">
                  <a:moveTo>
                    <a:pt x="9008" y="0"/>
                  </a:moveTo>
                  <a:cubicBezTo>
                    <a:pt x="4033" y="0"/>
                    <a:pt x="0" y="4033"/>
                    <a:pt x="33" y="8976"/>
                  </a:cubicBezTo>
                  <a:lnTo>
                    <a:pt x="33" y="9756"/>
                  </a:lnTo>
                  <a:lnTo>
                    <a:pt x="17984" y="9756"/>
                  </a:lnTo>
                  <a:lnTo>
                    <a:pt x="17984" y="8976"/>
                  </a:lnTo>
                  <a:cubicBezTo>
                    <a:pt x="17984" y="4033"/>
                    <a:pt x="13951" y="0"/>
                    <a:pt x="9008" y="0"/>
                  </a:cubicBezTo>
                  <a:close/>
                </a:path>
              </a:pathLst>
            </a:custGeom>
            <a:solidFill>
              <a:srgbClr val="F9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3"/>
            <p:cNvSpPr/>
            <p:nvPr/>
          </p:nvSpPr>
          <p:spPr>
            <a:xfrm>
              <a:off x="-961575" y="3459025"/>
              <a:ext cx="449600" cy="51250"/>
            </a:xfrm>
            <a:custGeom>
              <a:avLst/>
              <a:gdLst/>
              <a:ahLst/>
              <a:cxnLst/>
              <a:rect l="l" t="t" r="r" b="b"/>
              <a:pathLst>
                <a:path w="17984" h="2050" extrusionOk="0">
                  <a:moveTo>
                    <a:pt x="33" y="0"/>
                  </a:moveTo>
                  <a:lnTo>
                    <a:pt x="33" y="1821"/>
                  </a:lnTo>
                  <a:cubicBezTo>
                    <a:pt x="0" y="1952"/>
                    <a:pt x="98" y="2049"/>
                    <a:pt x="228" y="2049"/>
                  </a:cubicBezTo>
                  <a:lnTo>
                    <a:pt x="17756" y="2049"/>
                  </a:lnTo>
                  <a:cubicBezTo>
                    <a:pt x="17886" y="2049"/>
                    <a:pt x="17984" y="1952"/>
                    <a:pt x="17984" y="1821"/>
                  </a:cubicBezTo>
                  <a:lnTo>
                    <a:pt x="179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3"/>
            <p:cNvSpPr/>
            <p:nvPr/>
          </p:nvSpPr>
          <p:spPr>
            <a:xfrm>
              <a:off x="-913625" y="3282600"/>
              <a:ext cx="113050" cy="104900"/>
            </a:xfrm>
            <a:custGeom>
              <a:avLst/>
              <a:gdLst/>
              <a:ahLst/>
              <a:cxnLst/>
              <a:rect l="l" t="t" r="r" b="b"/>
              <a:pathLst>
                <a:path w="4522" h="4196" extrusionOk="0">
                  <a:moveTo>
                    <a:pt x="3676" y="1"/>
                  </a:moveTo>
                  <a:cubicBezTo>
                    <a:pt x="2017" y="846"/>
                    <a:pt x="716" y="2277"/>
                    <a:pt x="33" y="4001"/>
                  </a:cubicBezTo>
                  <a:cubicBezTo>
                    <a:pt x="1" y="4098"/>
                    <a:pt x="98" y="4196"/>
                    <a:pt x="196" y="4196"/>
                  </a:cubicBezTo>
                  <a:lnTo>
                    <a:pt x="1432" y="4196"/>
                  </a:lnTo>
                  <a:cubicBezTo>
                    <a:pt x="1497" y="4196"/>
                    <a:pt x="1562" y="4163"/>
                    <a:pt x="1562" y="4131"/>
                  </a:cubicBezTo>
                  <a:cubicBezTo>
                    <a:pt x="1920" y="3350"/>
                    <a:pt x="2440" y="2700"/>
                    <a:pt x="3058" y="2147"/>
                  </a:cubicBezTo>
                  <a:cubicBezTo>
                    <a:pt x="3480" y="1789"/>
                    <a:pt x="3936" y="1497"/>
                    <a:pt x="4424" y="1236"/>
                  </a:cubicBezTo>
                  <a:lnTo>
                    <a:pt x="4521" y="879"/>
                  </a:lnTo>
                  <a:lnTo>
                    <a:pt x="4521" y="98"/>
                  </a:lnTo>
                  <a:lnTo>
                    <a:pt x="4131" y="131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3"/>
            <p:cNvSpPr/>
            <p:nvPr/>
          </p:nvSpPr>
          <p:spPr>
            <a:xfrm>
              <a:off x="-821750" y="3261875"/>
              <a:ext cx="172375" cy="51650"/>
            </a:xfrm>
            <a:custGeom>
              <a:avLst/>
              <a:gdLst/>
              <a:ahLst/>
              <a:cxnLst/>
              <a:rect l="l" t="t" r="r" b="b"/>
              <a:pathLst>
                <a:path w="6895" h="2066" extrusionOk="0">
                  <a:moveTo>
                    <a:pt x="3415" y="0"/>
                  </a:moveTo>
                  <a:cubicBezTo>
                    <a:pt x="2244" y="0"/>
                    <a:pt x="1074" y="277"/>
                    <a:pt x="1" y="830"/>
                  </a:cubicBezTo>
                  <a:lnTo>
                    <a:pt x="716" y="2033"/>
                  </a:lnTo>
                  <a:lnTo>
                    <a:pt x="716" y="2065"/>
                  </a:lnTo>
                  <a:cubicBezTo>
                    <a:pt x="1562" y="1659"/>
                    <a:pt x="2480" y="1456"/>
                    <a:pt x="3395" y="1456"/>
                  </a:cubicBezTo>
                  <a:cubicBezTo>
                    <a:pt x="4309" y="1456"/>
                    <a:pt x="5220" y="1659"/>
                    <a:pt x="6049" y="2065"/>
                  </a:cubicBezTo>
                  <a:lnTo>
                    <a:pt x="6342" y="2000"/>
                  </a:lnTo>
                  <a:lnTo>
                    <a:pt x="6895" y="1187"/>
                  </a:lnTo>
                  <a:lnTo>
                    <a:pt x="6830" y="830"/>
                  </a:lnTo>
                  <a:cubicBezTo>
                    <a:pt x="5757" y="277"/>
                    <a:pt x="4586" y="0"/>
                    <a:pt x="3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3"/>
            <p:cNvSpPr/>
            <p:nvPr/>
          </p:nvSpPr>
          <p:spPr>
            <a:xfrm>
              <a:off x="-669725" y="3281800"/>
              <a:ext cx="109775" cy="105700"/>
            </a:xfrm>
            <a:custGeom>
              <a:avLst/>
              <a:gdLst/>
              <a:ahLst/>
              <a:cxnLst/>
              <a:rect l="l" t="t" r="r" b="b"/>
              <a:pathLst>
                <a:path w="4391" h="4228" extrusionOk="0">
                  <a:moveTo>
                    <a:pt x="716" y="0"/>
                  </a:moveTo>
                  <a:lnTo>
                    <a:pt x="1" y="1236"/>
                  </a:lnTo>
                  <a:lnTo>
                    <a:pt x="1" y="1268"/>
                  </a:lnTo>
                  <a:cubicBezTo>
                    <a:pt x="1237" y="1886"/>
                    <a:pt x="2245" y="2894"/>
                    <a:pt x="2830" y="4130"/>
                  </a:cubicBezTo>
                  <a:cubicBezTo>
                    <a:pt x="2862" y="4195"/>
                    <a:pt x="2928" y="4228"/>
                    <a:pt x="2960" y="4228"/>
                  </a:cubicBezTo>
                  <a:lnTo>
                    <a:pt x="4228" y="4228"/>
                  </a:lnTo>
                  <a:cubicBezTo>
                    <a:pt x="4326" y="4228"/>
                    <a:pt x="4391" y="4130"/>
                    <a:pt x="4358" y="4033"/>
                  </a:cubicBezTo>
                  <a:lnTo>
                    <a:pt x="4326" y="4033"/>
                  </a:lnTo>
                  <a:cubicBezTo>
                    <a:pt x="3643" y="2276"/>
                    <a:pt x="2375" y="846"/>
                    <a:pt x="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-686800" y="3336650"/>
              <a:ext cx="73575" cy="72800"/>
            </a:xfrm>
            <a:custGeom>
              <a:avLst/>
              <a:gdLst/>
              <a:ahLst/>
              <a:cxnLst/>
              <a:rect l="l" t="t" r="r" b="b"/>
              <a:pathLst>
                <a:path w="2943" h="2912" extrusionOk="0">
                  <a:moveTo>
                    <a:pt x="2721" y="0"/>
                  </a:moveTo>
                  <a:cubicBezTo>
                    <a:pt x="2694" y="0"/>
                    <a:pt x="2664" y="6"/>
                    <a:pt x="2635" y="17"/>
                  </a:cubicBezTo>
                  <a:lnTo>
                    <a:pt x="586" y="895"/>
                  </a:lnTo>
                  <a:lnTo>
                    <a:pt x="1" y="1416"/>
                  </a:lnTo>
                  <a:lnTo>
                    <a:pt x="1464" y="2912"/>
                  </a:lnTo>
                  <a:lnTo>
                    <a:pt x="1952" y="2326"/>
                  </a:lnTo>
                  <a:lnTo>
                    <a:pt x="2863" y="245"/>
                  </a:lnTo>
                  <a:cubicBezTo>
                    <a:pt x="2943" y="112"/>
                    <a:pt x="2848" y="0"/>
                    <a:pt x="2721" y="0"/>
                  </a:cubicBezTo>
                  <a:close/>
                </a:path>
              </a:pathLst>
            </a:custGeom>
            <a:solidFill>
              <a:srgbClr val="918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3"/>
            <p:cNvSpPr/>
            <p:nvPr/>
          </p:nvSpPr>
          <p:spPr>
            <a:xfrm>
              <a:off x="-890850" y="3340325"/>
              <a:ext cx="269125" cy="230650"/>
            </a:xfrm>
            <a:custGeom>
              <a:avLst/>
              <a:gdLst/>
              <a:ahLst/>
              <a:cxnLst/>
              <a:rect l="l" t="t" r="r" b="b"/>
              <a:pathLst>
                <a:path w="10765" h="9226" extrusionOk="0">
                  <a:moveTo>
                    <a:pt x="6147" y="1"/>
                  </a:moveTo>
                  <a:cubicBezTo>
                    <a:pt x="2049" y="1"/>
                    <a:pt x="0" y="4976"/>
                    <a:pt x="2895" y="7870"/>
                  </a:cubicBezTo>
                  <a:cubicBezTo>
                    <a:pt x="3841" y="8806"/>
                    <a:pt x="4998" y="9225"/>
                    <a:pt x="6131" y="9225"/>
                  </a:cubicBezTo>
                  <a:cubicBezTo>
                    <a:pt x="8501" y="9225"/>
                    <a:pt x="10764" y="7391"/>
                    <a:pt x="10764" y="4618"/>
                  </a:cubicBezTo>
                  <a:cubicBezTo>
                    <a:pt x="10764" y="2082"/>
                    <a:pt x="8716" y="1"/>
                    <a:pt x="6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3"/>
            <p:cNvSpPr/>
            <p:nvPr/>
          </p:nvSpPr>
          <p:spPr>
            <a:xfrm>
              <a:off x="-851025" y="3340825"/>
              <a:ext cx="135800" cy="229900"/>
            </a:xfrm>
            <a:custGeom>
              <a:avLst/>
              <a:gdLst/>
              <a:ahLst/>
              <a:cxnLst/>
              <a:rect l="l" t="t" r="r" b="b"/>
              <a:pathLst>
                <a:path w="5432" h="9196" extrusionOk="0">
                  <a:moveTo>
                    <a:pt x="4582" y="0"/>
                  </a:moveTo>
                  <a:cubicBezTo>
                    <a:pt x="2102" y="0"/>
                    <a:pt x="1" y="1997"/>
                    <a:pt x="1" y="4598"/>
                  </a:cubicBezTo>
                  <a:cubicBezTo>
                    <a:pt x="1" y="7173"/>
                    <a:pt x="2108" y="9196"/>
                    <a:pt x="4591" y="9196"/>
                  </a:cubicBezTo>
                  <a:cubicBezTo>
                    <a:pt x="4867" y="9196"/>
                    <a:pt x="5148" y="9171"/>
                    <a:pt x="5432" y="9119"/>
                  </a:cubicBezTo>
                  <a:cubicBezTo>
                    <a:pt x="3253" y="8696"/>
                    <a:pt x="1692" y="6810"/>
                    <a:pt x="1692" y="4598"/>
                  </a:cubicBezTo>
                  <a:cubicBezTo>
                    <a:pt x="1692" y="2387"/>
                    <a:pt x="3253" y="501"/>
                    <a:pt x="5432" y="78"/>
                  </a:cubicBezTo>
                  <a:cubicBezTo>
                    <a:pt x="5145" y="25"/>
                    <a:pt x="4861" y="0"/>
                    <a:pt x="458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3"/>
            <p:cNvSpPr/>
            <p:nvPr/>
          </p:nvSpPr>
          <p:spPr>
            <a:xfrm>
              <a:off x="-788425" y="3467975"/>
              <a:ext cx="103275" cy="54475"/>
            </a:xfrm>
            <a:custGeom>
              <a:avLst/>
              <a:gdLst/>
              <a:ahLst/>
              <a:cxnLst/>
              <a:rect l="l" t="t" r="r" b="b"/>
              <a:pathLst>
                <a:path w="4131" h="2179" extrusionOk="0">
                  <a:moveTo>
                    <a:pt x="1822" y="0"/>
                  </a:moveTo>
                  <a:cubicBezTo>
                    <a:pt x="814" y="0"/>
                    <a:pt x="1" y="781"/>
                    <a:pt x="33" y="1789"/>
                  </a:cubicBezTo>
                  <a:cubicBezTo>
                    <a:pt x="1" y="1886"/>
                    <a:pt x="98" y="1984"/>
                    <a:pt x="196" y="1984"/>
                  </a:cubicBezTo>
                  <a:cubicBezTo>
                    <a:pt x="814" y="2114"/>
                    <a:pt x="1440" y="2179"/>
                    <a:pt x="2070" y="2179"/>
                  </a:cubicBezTo>
                  <a:cubicBezTo>
                    <a:pt x="2700" y="2179"/>
                    <a:pt x="3334" y="2114"/>
                    <a:pt x="3968" y="1984"/>
                  </a:cubicBezTo>
                  <a:cubicBezTo>
                    <a:pt x="4066" y="1984"/>
                    <a:pt x="4131" y="1886"/>
                    <a:pt x="4131" y="1789"/>
                  </a:cubicBezTo>
                  <a:cubicBezTo>
                    <a:pt x="4131" y="781"/>
                    <a:pt x="3318" y="0"/>
                    <a:pt x="234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3"/>
            <p:cNvSpPr/>
            <p:nvPr/>
          </p:nvSpPr>
          <p:spPr>
            <a:xfrm>
              <a:off x="-628625" y="3252150"/>
              <a:ext cx="123150" cy="264625"/>
            </a:xfrm>
            <a:custGeom>
              <a:avLst/>
              <a:gdLst/>
              <a:ahLst/>
              <a:cxnLst/>
              <a:rect l="l" t="t" r="r" b="b"/>
              <a:pathLst>
                <a:path w="4926" h="10585" extrusionOk="0">
                  <a:moveTo>
                    <a:pt x="377" y="0"/>
                  </a:moveTo>
                  <a:cubicBezTo>
                    <a:pt x="138" y="0"/>
                    <a:pt x="0" y="341"/>
                    <a:pt x="243" y="503"/>
                  </a:cubicBezTo>
                  <a:cubicBezTo>
                    <a:pt x="1479" y="1284"/>
                    <a:pt x="2519" y="2357"/>
                    <a:pt x="3235" y="3625"/>
                  </a:cubicBezTo>
                  <a:cubicBezTo>
                    <a:pt x="3983" y="4926"/>
                    <a:pt x="4405" y="6422"/>
                    <a:pt x="4373" y="7918"/>
                  </a:cubicBezTo>
                  <a:lnTo>
                    <a:pt x="4373" y="8048"/>
                  </a:lnTo>
                  <a:lnTo>
                    <a:pt x="1349" y="8048"/>
                  </a:lnTo>
                  <a:cubicBezTo>
                    <a:pt x="1056" y="8080"/>
                    <a:pt x="1056" y="8536"/>
                    <a:pt x="1349" y="8568"/>
                  </a:cubicBezTo>
                  <a:lnTo>
                    <a:pt x="4373" y="8568"/>
                  </a:lnTo>
                  <a:lnTo>
                    <a:pt x="4373" y="10031"/>
                  </a:lnTo>
                  <a:lnTo>
                    <a:pt x="926" y="10031"/>
                  </a:lnTo>
                  <a:cubicBezTo>
                    <a:pt x="763" y="10031"/>
                    <a:pt x="666" y="10162"/>
                    <a:pt x="666" y="10324"/>
                  </a:cubicBezTo>
                  <a:cubicBezTo>
                    <a:pt x="666" y="10454"/>
                    <a:pt x="763" y="10584"/>
                    <a:pt x="926" y="10584"/>
                  </a:cubicBezTo>
                  <a:lnTo>
                    <a:pt x="4438" y="10584"/>
                  </a:lnTo>
                  <a:cubicBezTo>
                    <a:pt x="4698" y="10584"/>
                    <a:pt x="4926" y="10357"/>
                    <a:pt x="4926" y="10096"/>
                  </a:cubicBezTo>
                  <a:lnTo>
                    <a:pt x="4926" y="7918"/>
                  </a:lnTo>
                  <a:cubicBezTo>
                    <a:pt x="4926" y="6324"/>
                    <a:pt x="4503" y="4731"/>
                    <a:pt x="3722" y="3365"/>
                  </a:cubicBezTo>
                  <a:cubicBezTo>
                    <a:pt x="2942" y="1999"/>
                    <a:pt x="1836" y="861"/>
                    <a:pt x="536" y="48"/>
                  </a:cubicBezTo>
                  <a:cubicBezTo>
                    <a:pt x="480" y="15"/>
                    <a:pt x="427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3"/>
            <p:cNvSpPr/>
            <p:nvPr/>
          </p:nvSpPr>
          <p:spPr>
            <a:xfrm>
              <a:off x="-921600" y="3254750"/>
              <a:ext cx="368175" cy="140075"/>
            </a:xfrm>
            <a:custGeom>
              <a:avLst/>
              <a:gdLst/>
              <a:ahLst/>
              <a:cxnLst/>
              <a:rect l="l" t="t" r="r" b="b"/>
              <a:pathLst>
                <a:path w="14727" h="5603" extrusionOk="0">
                  <a:moveTo>
                    <a:pt x="7409" y="554"/>
                  </a:moveTo>
                  <a:cubicBezTo>
                    <a:pt x="8442" y="554"/>
                    <a:pt x="9474" y="773"/>
                    <a:pt x="10433" y="1212"/>
                  </a:cubicBezTo>
                  <a:lnTo>
                    <a:pt x="9978" y="1993"/>
                  </a:lnTo>
                  <a:cubicBezTo>
                    <a:pt x="9149" y="1635"/>
                    <a:pt x="8271" y="1456"/>
                    <a:pt x="7397" y="1456"/>
                  </a:cubicBezTo>
                  <a:cubicBezTo>
                    <a:pt x="6523" y="1456"/>
                    <a:pt x="5653" y="1635"/>
                    <a:pt x="4840" y="1993"/>
                  </a:cubicBezTo>
                  <a:lnTo>
                    <a:pt x="4385" y="1212"/>
                  </a:lnTo>
                  <a:cubicBezTo>
                    <a:pt x="5344" y="773"/>
                    <a:pt x="6377" y="554"/>
                    <a:pt x="7409" y="554"/>
                  </a:cubicBezTo>
                  <a:close/>
                  <a:moveTo>
                    <a:pt x="3897" y="1472"/>
                  </a:moveTo>
                  <a:lnTo>
                    <a:pt x="4352" y="2253"/>
                  </a:lnTo>
                  <a:cubicBezTo>
                    <a:pt x="3930" y="2480"/>
                    <a:pt x="3572" y="2741"/>
                    <a:pt x="3214" y="3066"/>
                  </a:cubicBezTo>
                  <a:lnTo>
                    <a:pt x="3214" y="3033"/>
                  </a:lnTo>
                  <a:cubicBezTo>
                    <a:pt x="2564" y="3586"/>
                    <a:pt x="2043" y="4269"/>
                    <a:pt x="1686" y="5049"/>
                  </a:cubicBezTo>
                  <a:lnTo>
                    <a:pt x="678" y="5049"/>
                  </a:lnTo>
                  <a:cubicBezTo>
                    <a:pt x="1328" y="3521"/>
                    <a:pt x="2434" y="2253"/>
                    <a:pt x="3897" y="1472"/>
                  </a:cubicBezTo>
                  <a:close/>
                  <a:moveTo>
                    <a:pt x="7393" y="1"/>
                  </a:moveTo>
                  <a:cubicBezTo>
                    <a:pt x="6182" y="1"/>
                    <a:pt x="4970" y="285"/>
                    <a:pt x="3865" y="854"/>
                  </a:cubicBezTo>
                  <a:cubicBezTo>
                    <a:pt x="2141" y="1732"/>
                    <a:pt x="808" y="3196"/>
                    <a:pt x="125" y="5017"/>
                  </a:cubicBezTo>
                  <a:cubicBezTo>
                    <a:pt x="1" y="5265"/>
                    <a:pt x="202" y="5572"/>
                    <a:pt x="474" y="5572"/>
                  </a:cubicBezTo>
                  <a:cubicBezTo>
                    <a:pt x="488" y="5572"/>
                    <a:pt x="501" y="5571"/>
                    <a:pt x="515" y="5570"/>
                  </a:cubicBezTo>
                  <a:lnTo>
                    <a:pt x="1783" y="5570"/>
                  </a:lnTo>
                  <a:cubicBezTo>
                    <a:pt x="1946" y="5570"/>
                    <a:pt x="2076" y="5472"/>
                    <a:pt x="2141" y="5342"/>
                  </a:cubicBezTo>
                  <a:cubicBezTo>
                    <a:pt x="3144" y="3219"/>
                    <a:pt x="5236" y="1983"/>
                    <a:pt x="7419" y="1983"/>
                  </a:cubicBezTo>
                  <a:cubicBezTo>
                    <a:pt x="8279" y="1983"/>
                    <a:pt x="9152" y="2174"/>
                    <a:pt x="9978" y="2578"/>
                  </a:cubicBezTo>
                  <a:cubicBezTo>
                    <a:pt x="10173" y="2676"/>
                    <a:pt x="10368" y="2806"/>
                    <a:pt x="10531" y="2903"/>
                  </a:cubicBezTo>
                  <a:cubicBezTo>
                    <a:pt x="10582" y="2942"/>
                    <a:pt x="10639" y="2960"/>
                    <a:pt x="10694" y="2960"/>
                  </a:cubicBezTo>
                  <a:cubicBezTo>
                    <a:pt x="10779" y="2960"/>
                    <a:pt x="10862" y="2917"/>
                    <a:pt x="10921" y="2838"/>
                  </a:cubicBezTo>
                  <a:cubicBezTo>
                    <a:pt x="10986" y="2708"/>
                    <a:pt x="10954" y="2545"/>
                    <a:pt x="10824" y="2448"/>
                  </a:cubicBezTo>
                  <a:cubicBezTo>
                    <a:pt x="10694" y="2383"/>
                    <a:pt x="10596" y="2318"/>
                    <a:pt x="10466" y="2253"/>
                  </a:cubicBezTo>
                  <a:lnTo>
                    <a:pt x="10921" y="1472"/>
                  </a:lnTo>
                  <a:cubicBezTo>
                    <a:pt x="12352" y="2253"/>
                    <a:pt x="13490" y="3521"/>
                    <a:pt x="14108" y="5049"/>
                  </a:cubicBezTo>
                  <a:lnTo>
                    <a:pt x="13133" y="5049"/>
                  </a:lnTo>
                  <a:cubicBezTo>
                    <a:pt x="13100" y="4984"/>
                    <a:pt x="13068" y="4919"/>
                    <a:pt x="13035" y="4854"/>
                  </a:cubicBezTo>
                  <a:lnTo>
                    <a:pt x="13035" y="4887"/>
                  </a:lnTo>
                  <a:cubicBezTo>
                    <a:pt x="12991" y="4776"/>
                    <a:pt x="12901" y="4725"/>
                    <a:pt x="12807" y="4725"/>
                  </a:cubicBezTo>
                  <a:cubicBezTo>
                    <a:pt x="12763" y="4725"/>
                    <a:pt x="12719" y="4736"/>
                    <a:pt x="12677" y="4757"/>
                  </a:cubicBezTo>
                  <a:cubicBezTo>
                    <a:pt x="12515" y="4822"/>
                    <a:pt x="12482" y="4984"/>
                    <a:pt x="12547" y="5115"/>
                  </a:cubicBezTo>
                  <a:cubicBezTo>
                    <a:pt x="12580" y="5212"/>
                    <a:pt x="12645" y="5277"/>
                    <a:pt x="12677" y="5342"/>
                  </a:cubicBezTo>
                  <a:cubicBezTo>
                    <a:pt x="12742" y="5505"/>
                    <a:pt x="12872" y="5602"/>
                    <a:pt x="13035" y="5602"/>
                  </a:cubicBezTo>
                  <a:lnTo>
                    <a:pt x="14303" y="5602"/>
                  </a:lnTo>
                  <a:cubicBezTo>
                    <a:pt x="14433" y="5602"/>
                    <a:pt x="14563" y="5537"/>
                    <a:pt x="14629" y="5407"/>
                  </a:cubicBezTo>
                  <a:cubicBezTo>
                    <a:pt x="14726" y="5277"/>
                    <a:pt x="14726" y="5147"/>
                    <a:pt x="14694" y="5017"/>
                  </a:cubicBezTo>
                  <a:cubicBezTo>
                    <a:pt x="13978" y="3196"/>
                    <a:pt x="12645" y="1732"/>
                    <a:pt x="10921" y="854"/>
                  </a:cubicBezTo>
                  <a:cubicBezTo>
                    <a:pt x="9816" y="285"/>
                    <a:pt x="8604" y="1"/>
                    <a:pt x="7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3"/>
            <p:cNvSpPr/>
            <p:nvPr/>
          </p:nvSpPr>
          <p:spPr>
            <a:xfrm>
              <a:off x="-968075" y="3218700"/>
              <a:ext cx="330900" cy="298075"/>
            </a:xfrm>
            <a:custGeom>
              <a:avLst/>
              <a:gdLst/>
              <a:ahLst/>
              <a:cxnLst/>
              <a:rect l="l" t="t" r="r" b="b"/>
              <a:pathLst>
                <a:path w="13236" h="11923" extrusionOk="0">
                  <a:moveTo>
                    <a:pt x="9260" y="0"/>
                  </a:moveTo>
                  <a:cubicBezTo>
                    <a:pt x="4393" y="0"/>
                    <a:pt x="26" y="3915"/>
                    <a:pt x="0" y="9256"/>
                  </a:cubicBezTo>
                  <a:lnTo>
                    <a:pt x="0" y="11434"/>
                  </a:lnTo>
                  <a:cubicBezTo>
                    <a:pt x="0" y="11695"/>
                    <a:pt x="228" y="11922"/>
                    <a:pt x="488" y="11922"/>
                  </a:cubicBezTo>
                  <a:lnTo>
                    <a:pt x="4000" y="11922"/>
                  </a:lnTo>
                  <a:cubicBezTo>
                    <a:pt x="4163" y="11922"/>
                    <a:pt x="4293" y="11792"/>
                    <a:pt x="4293" y="11662"/>
                  </a:cubicBezTo>
                  <a:cubicBezTo>
                    <a:pt x="4293" y="11500"/>
                    <a:pt x="4163" y="11369"/>
                    <a:pt x="4000" y="11369"/>
                  </a:cubicBezTo>
                  <a:lnTo>
                    <a:pt x="553" y="11369"/>
                  </a:lnTo>
                  <a:lnTo>
                    <a:pt x="553" y="9906"/>
                  </a:lnTo>
                  <a:lnTo>
                    <a:pt x="3577" y="9906"/>
                  </a:lnTo>
                  <a:cubicBezTo>
                    <a:pt x="3585" y="9907"/>
                    <a:pt x="3592" y="9907"/>
                    <a:pt x="3599" y="9907"/>
                  </a:cubicBezTo>
                  <a:cubicBezTo>
                    <a:pt x="3856" y="9907"/>
                    <a:pt x="3862" y="9381"/>
                    <a:pt x="3619" y="9381"/>
                  </a:cubicBezTo>
                  <a:cubicBezTo>
                    <a:pt x="3606" y="9381"/>
                    <a:pt x="3592" y="9382"/>
                    <a:pt x="3577" y="9386"/>
                  </a:cubicBezTo>
                  <a:lnTo>
                    <a:pt x="553" y="9386"/>
                  </a:lnTo>
                  <a:lnTo>
                    <a:pt x="553" y="9256"/>
                  </a:lnTo>
                  <a:cubicBezTo>
                    <a:pt x="553" y="4224"/>
                    <a:pt x="4690" y="537"/>
                    <a:pt x="9285" y="537"/>
                  </a:cubicBezTo>
                  <a:cubicBezTo>
                    <a:pt x="10451" y="537"/>
                    <a:pt x="11647" y="775"/>
                    <a:pt x="12813" y="1288"/>
                  </a:cubicBezTo>
                  <a:cubicBezTo>
                    <a:pt x="12848" y="1306"/>
                    <a:pt x="12885" y="1314"/>
                    <a:pt x="12922" y="1314"/>
                  </a:cubicBezTo>
                  <a:cubicBezTo>
                    <a:pt x="13023" y="1314"/>
                    <a:pt x="13123" y="1254"/>
                    <a:pt x="13171" y="1158"/>
                  </a:cubicBezTo>
                  <a:cubicBezTo>
                    <a:pt x="13236" y="1028"/>
                    <a:pt x="13171" y="866"/>
                    <a:pt x="13008" y="801"/>
                  </a:cubicBezTo>
                  <a:cubicBezTo>
                    <a:pt x="11768" y="253"/>
                    <a:pt x="10498" y="0"/>
                    <a:pt x="9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3"/>
            <p:cNvSpPr/>
            <p:nvPr/>
          </p:nvSpPr>
          <p:spPr>
            <a:xfrm>
              <a:off x="-884350" y="3330425"/>
              <a:ext cx="279050" cy="248550"/>
            </a:xfrm>
            <a:custGeom>
              <a:avLst/>
              <a:gdLst/>
              <a:ahLst/>
              <a:cxnLst/>
              <a:rect l="l" t="t" r="r" b="b"/>
              <a:pathLst>
                <a:path w="11162" h="9942" extrusionOk="0">
                  <a:moveTo>
                    <a:pt x="10439" y="624"/>
                  </a:moveTo>
                  <a:lnTo>
                    <a:pt x="9789" y="2055"/>
                  </a:lnTo>
                  <a:cubicBezTo>
                    <a:pt x="9561" y="1762"/>
                    <a:pt x="9269" y="1502"/>
                    <a:pt x="8976" y="1242"/>
                  </a:cubicBezTo>
                  <a:lnTo>
                    <a:pt x="10439" y="624"/>
                  </a:lnTo>
                  <a:close/>
                  <a:moveTo>
                    <a:pt x="10612" y="1"/>
                  </a:moveTo>
                  <a:cubicBezTo>
                    <a:pt x="10555" y="1"/>
                    <a:pt x="10497" y="13"/>
                    <a:pt x="10439" y="39"/>
                  </a:cubicBezTo>
                  <a:lnTo>
                    <a:pt x="8456" y="884"/>
                  </a:lnTo>
                  <a:cubicBezTo>
                    <a:pt x="7708" y="397"/>
                    <a:pt x="6797" y="169"/>
                    <a:pt x="5919" y="169"/>
                  </a:cubicBezTo>
                  <a:cubicBezTo>
                    <a:pt x="5106" y="169"/>
                    <a:pt x="4293" y="364"/>
                    <a:pt x="3610" y="754"/>
                  </a:cubicBezTo>
                  <a:cubicBezTo>
                    <a:pt x="3333" y="893"/>
                    <a:pt x="3481" y="1244"/>
                    <a:pt x="3732" y="1244"/>
                  </a:cubicBezTo>
                  <a:cubicBezTo>
                    <a:pt x="3776" y="1244"/>
                    <a:pt x="3822" y="1234"/>
                    <a:pt x="3870" y="1210"/>
                  </a:cubicBezTo>
                  <a:cubicBezTo>
                    <a:pt x="4533" y="846"/>
                    <a:pt x="5253" y="672"/>
                    <a:pt x="5963" y="672"/>
                  </a:cubicBezTo>
                  <a:cubicBezTo>
                    <a:pt x="7414" y="672"/>
                    <a:pt x="8830" y="1396"/>
                    <a:pt x="9659" y="2705"/>
                  </a:cubicBezTo>
                  <a:cubicBezTo>
                    <a:pt x="10895" y="4657"/>
                    <a:pt x="10374" y="7258"/>
                    <a:pt x="8521" y="8591"/>
                  </a:cubicBezTo>
                  <a:cubicBezTo>
                    <a:pt x="7737" y="9159"/>
                    <a:pt x="6830" y="9434"/>
                    <a:pt x="5932" y="9434"/>
                  </a:cubicBezTo>
                  <a:cubicBezTo>
                    <a:pt x="4669" y="9434"/>
                    <a:pt x="3425" y="8889"/>
                    <a:pt x="2570" y="7843"/>
                  </a:cubicBezTo>
                  <a:cubicBezTo>
                    <a:pt x="1106" y="6055"/>
                    <a:pt x="1269" y="3453"/>
                    <a:pt x="2960" y="1860"/>
                  </a:cubicBezTo>
                  <a:cubicBezTo>
                    <a:pt x="3057" y="1762"/>
                    <a:pt x="3057" y="1600"/>
                    <a:pt x="2960" y="1470"/>
                  </a:cubicBezTo>
                  <a:cubicBezTo>
                    <a:pt x="2911" y="1421"/>
                    <a:pt x="2838" y="1396"/>
                    <a:pt x="2765" y="1396"/>
                  </a:cubicBezTo>
                  <a:cubicBezTo>
                    <a:pt x="2692" y="1396"/>
                    <a:pt x="2618" y="1421"/>
                    <a:pt x="2570" y="1470"/>
                  </a:cubicBezTo>
                  <a:cubicBezTo>
                    <a:pt x="1" y="3876"/>
                    <a:pt x="716" y="8136"/>
                    <a:pt x="3935" y="9535"/>
                  </a:cubicBezTo>
                  <a:cubicBezTo>
                    <a:pt x="4577" y="9813"/>
                    <a:pt x="5234" y="9942"/>
                    <a:pt x="5874" y="9942"/>
                  </a:cubicBezTo>
                  <a:cubicBezTo>
                    <a:pt x="8450" y="9942"/>
                    <a:pt x="10765" y="7859"/>
                    <a:pt x="10765" y="5047"/>
                  </a:cubicBezTo>
                  <a:cubicBezTo>
                    <a:pt x="10765" y="4201"/>
                    <a:pt x="10537" y="3356"/>
                    <a:pt x="10114" y="2608"/>
                  </a:cubicBezTo>
                  <a:lnTo>
                    <a:pt x="11025" y="624"/>
                  </a:lnTo>
                  <a:cubicBezTo>
                    <a:pt x="11161" y="324"/>
                    <a:pt x="10908" y="1"/>
                    <a:pt x="10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3"/>
            <p:cNvSpPr/>
            <p:nvPr/>
          </p:nvSpPr>
          <p:spPr>
            <a:xfrm>
              <a:off x="-811875" y="3402775"/>
              <a:ext cx="55200" cy="41650"/>
            </a:xfrm>
            <a:custGeom>
              <a:avLst/>
              <a:gdLst/>
              <a:ahLst/>
              <a:cxnLst/>
              <a:rect l="l" t="t" r="r" b="b"/>
              <a:pathLst>
                <a:path w="2208" h="1666" extrusionOk="0">
                  <a:moveTo>
                    <a:pt x="376" y="0"/>
                  </a:moveTo>
                  <a:cubicBezTo>
                    <a:pt x="151" y="0"/>
                    <a:pt x="1" y="304"/>
                    <a:pt x="191" y="494"/>
                  </a:cubicBezTo>
                  <a:lnTo>
                    <a:pt x="776" y="917"/>
                  </a:lnTo>
                  <a:lnTo>
                    <a:pt x="776" y="1340"/>
                  </a:lnTo>
                  <a:cubicBezTo>
                    <a:pt x="760" y="1486"/>
                    <a:pt x="906" y="1559"/>
                    <a:pt x="1053" y="1559"/>
                  </a:cubicBezTo>
                  <a:cubicBezTo>
                    <a:pt x="1199" y="1559"/>
                    <a:pt x="1345" y="1486"/>
                    <a:pt x="1329" y="1340"/>
                  </a:cubicBezTo>
                  <a:lnTo>
                    <a:pt x="1329" y="1340"/>
                  </a:lnTo>
                  <a:lnTo>
                    <a:pt x="1752" y="1632"/>
                  </a:lnTo>
                  <a:cubicBezTo>
                    <a:pt x="1784" y="1665"/>
                    <a:pt x="1849" y="1665"/>
                    <a:pt x="1914" y="1665"/>
                  </a:cubicBezTo>
                  <a:cubicBezTo>
                    <a:pt x="1980" y="1665"/>
                    <a:pt x="2077" y="1632"/>
                    <a:pt x="2110" y="1567"/>
                  </a:cubicBezTo>
                  <a:cubicBezTo>
                    <a:pt x="2207" y="1437"/>
                    <a:pt x="2175" y="1275"/>
                    <a:pt x="2077" y="1177"/>
                  </a:cubicBezTo>
                  <a:lnTo>
                    <a:pt x="2045" y="1177"/>
                  </a:lnTo>
                  <a:lnTo>
                    <a:pt x="516" y="39"/>
                  </a:lnTo>
                  <a:cubicBezTo>
                    <a:pt x="468" y="12"/>
                    <a:pt x="421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3"/>
            <p:cNvSpPr/>
            <p:nvPr/>
          </p:nvSpPr>
          <p:spPr>
            <a:xfrm>
              <a:off x="-716650" y="3402325"/>
              <a:ext cx="55075" cy="42150"/>
            </a:xfrm>
            <a:custGeom>
              <a:avLst/>
              <a:gdLst/>
              <a:ahLst/>
              <a:cxnLst/>
              <a:rect l="l" t="t" r="r" b="b"/>
              <a:pathLst>
                <a:path w="2203" h="1686" extrusionOk="0">
                  <a:moveTo>
                    <a:pt x="1878" y="0"/>
                  </a:moveTo>
                  <a:cubicBezTo>
                    <a:pt x="1823" y="0"/>
                    <a:pt x="1766" y="19"/>
                    <a:pt x="1715" y="57"/>
                  </a:cubicBezTo>
                  <a:lnTo>
                    <a:pt x="187" y="1195"/>
                  </a:lnTo>
                  <a:cubicBezTo>
                    <a:pt x="0" y="1351"/>
                    <a:pt x="81" y="1685"/>
                    <a:pt x="317" y="1685"/>
                  </a:cubicBezTo>
                  <a:cubicBezTo>
                    <a:pt x="327" y="1685"/>
                    <a:pt x="338" y="1684"/>
                    <a:pt x="349" y="1683"/>
                  </a:cubicBezTo>
                  <a:cubicBezTo>
                    <a:pt x="414" y="1683"/>
                    <a:pt x="479" y="1683"/>
                    <a:pt x="512" y="1650"/>
                  </a:cubicBezTo>
                  <a:lnTo>
                    <a:pt x="935" y="1358"/>
                  </a:lnTo>
                  <a:cubicBezTo>
                    <a:pt x="935" y="1488"/>
                    <a:pt x="1032" y="1618"/>
                    <a:pt x="1195" y="1618"/>
                  </a:cubicBezTo>
                  <a:cubicBezTo>
                    <a:pt x="1325" y="1618"/>
                    <a:pt x="1455" y="1488"/>
                    <a:pt x="1455" y="1358"/>
                  </a:cubicBezTo>
                  <a:lnTo>
                    <a:pt x="1455" y="935"/>
                  </a:lnTo>
                  <a:lnTo>
                    <a:pt x="2040" y="512"/>
                  </a:lnTo>
                  <a:cubicBezTo>
                    <a:pt x="2170" y="415"/>
                    <a:pt x="2203" y="252"/>
                    <a:pt x="2105" y="122"/>
                  </a:cubicBezTo>
                  <a:cubicBezTo>
                    <a:pt x="2046" y="43"/>
                    <a:pt x="196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3"/>
            <p:cNvSpPr/>
            <p:nvPr/>
          </p:nvSpPr>
          <p:spPr>
            <a:xfrm>
              <a:off x="-794925" y="3460650"/>
              <a:ext cx="116300" cy="69125"/>
            </a:xfrm>
            <a:custGeom>
              <a:avLst/>
              <a:gdLst/>
              <a:ahLst/>
              <a:cxnLst/>
              <a:rect l="l" t="t" r="r" b="b"/>
              <a:pathLst>
                <a:path w="4652" h="2765" extrusionOk="0">
                  <a:moveTo>
                    <a:pt x="2082" y="0"/>
                  </a:moveTo>
                  <a:cubicBezTo>
                    <a:pt x="944" y="0"/>
                    <a:pt x="1" y="943"/>
                    <a:pt x="1" y="2082"/>
                  </a:cubicBezTo>
                  <a:cubicBezTo>
                    <a:pt x="1" y="2309"/>
                    <a:pt x="163" y="2504"/>
                    <a:pt x="391" y="2537"/>
                  </a:cubicBezTo>
                  <a:cubicBezTo>
                    <a:pt x="586" y="2602"/>
                    <a:pt x="781" y="2634"/>
                    <a:pt x="1009" y="2667"/>
                  </a:cubicBezTo>
                  <a:cubicBezTo>
                    <a:pt x="1139" y="2667"/>
                    <a:pt x="1269" y="2569"/>
                    <a:pt x="1302" y="2439"/>
                  </a:cubicBezTo>
                  <a:cubicBezTo>
                    <a:pt x="1334" y="2277"/>
                    <a:pt x="1236" y="2147"/>
                    <a:pt x="1074" y="2114"/>
                  </a:cubicBezTo>
                  <a:cubicBezTo>
                    <a:pt x="911" y="2082"/>
                    <a:pt x="716" y="2049"/>
                    <a:pt x="554" y="2017"/>
                  </a:cubicBezTo>
                  <a:cubicBezTo>
                    <a:pt x="586" y="1204"/>
                    <a:pt x="1236" y="553"/>
                    <a:pt x="2082" y="553"/>
                  </a:cubicBezTo>
                  <a:lnTo>
                    <a:pt x="2602" y="553"/>
                  </a:lnTo>
                  <a:cubicBezTo>
                    <a:pt x="3415" y="553"/>
                    <a:pt x="4098" y="1204"/>
                    <a:pt x="4131" y="2017"/>
                  </a:cubicBezTo>
                  <a:cubicBezTo>
                    <a:pt x="3480" y="2147"/>
                    <a:pt x="2830" y="2212"/>
                    <a:pt x="2212" y="2212"/>
                  </a:cubicBezTo>
                  <a:cubicBezTo>
                    <a:pt x="2049" y="2212"/>
                    <a:pt x="1919" y="2342"/>
                    <a:pt x="1919" y="2472"/>
                  </a:cubicBezTo>
                  <a:cubicBezTo>
                    <a:pt x="1919" y="2634"/>
                    <a:pt x="2049" y="2765"/>
                    <a:pt x="2180" y="2765"/>
                  </a:cubicBezTo>
                  <a:lnTo>
                    <a:pt x="2342" y="2765"/>
                  </a:lnTo>
                  <a:cubicBezTo>
                    <a:pt x="2993" y="2732"/>
                    <a:pt x="3643" y="2667"/>
                    <a:pt x="4293" y="2537"/>
                  </a:cubicBezTo>
                  <a:cubicBezTo>
                    <a:pt x="4488" y="2504"/>
                    <a:pt x="4651" y="2309"/>
                    <a:pt x="4651" y="2082"/>
                  </a:cubicBezTo>
                  <a:cubicBezTo>
                    <a:pt x="4651" y="943"/>
                    <a:pt x="3740" y="0"/>
                    <a:pt x="2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23"/>
          <p:cNvGrpSpPr/>
          <p:nvPr/>
        </p:nvGrpSpPr>
        <p:grpSpPr>
          <a:xfrm>
            <a:off x="5632253" y="1464606"/>
            <a:ext cx="533094" cy="502942"/>
            <a:chOff x="-1027200" y="2173700"/>
            <a:chExt cx="482700" cy="459350"/>
          </a:xfrm>
        </p:grpSpPr>
        <p:sp>
          <p:nvSpPr>
            <p:cNvPr id="940" name="Google Shape;940;p23"/>
            <p:cNvSpPr/>
            <p:nvPr/>
          </p:nvSpPr>
          <p:spPr>
            <a:xfrm>
              <a:off x="-884125" y="2181000"/>
              <a:ext cx="191675" cy="164300"/>
            </a:xfrm>
            <a:custGeom>
              <a:avLst/>
              <a:gdLst/>
              <a:ahLst/>
              <a:cxnLst/>
              <a:rect l="l" t="t" r="r" b="b"/>
              <a:pathLst>
                <a:path w="7667" h="6572" extrusionOk="0">
                  <a:moveTo>
                    <a:pt x="4374" y="0"/>
                  </a:moveTo>
                  <a:cubicBezTo>
                    <a:pt x="1474" y="0"/>
                    <a:pt x="1" y="3522"/>
                    <a:pt x="2040" y="5594"/>
                  </a:cubicBezTo>
                  <a:cubicBezTo>
                    <a:pt x="2716" y="6269"/>
                    <a:pt x="3542" y="6571"/>
                    <a:pt x="4351" y="6571"/>
                  </a:cubicBezTo>
                  <a:cubicBezTo>
                    <a:pt x="6034" y="6571"/>
                    <a:pt x="7644" y="5262"/>
                    <a:pt x="7666" y="3285"/>
                  </a:cubicBezTo>
                  <a:cubicBezTo>
                    <a:pt x="7666" y="1464"/>
                    <a:pt x="6203" y="1"/>
                    <a:pt x="4414" y="1"/>
                  </a:cubicBezTo>
                  <a:cubicBezTo>
                    <a:pt x="4401" y="0"/>
                    <a:pt x="4388" y="0"/>
                    <a:pt x="4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3"/>
            <p:cNvSpPr/>
            <p:nvPr/>
          </p:nvSpPr>
          <p:spPr>
            <a:xfrm>
              <a:off x="-742075" y="2324100"/>
              <a:ext cx="191900" cy="163925"/>
            </a:xfrm>
            <a:custGeom>
              <a:avLst/>
              <a:gdLst/>
              <a:ahLst/>
              <a:cxnLst/>
              <a:rect l="l" t="t" r="r" b="b"/>
              <a:pathLst>
                <a:path w="7676" h="6557" extrusionOk="0">
                  <a:moveTo>
                    <a:pt x="4391" y="0"/>
                  </a:moveTo>
                  <a:cubicBezTo>
                    <a:pt x="1464" y="0"/>
                    <a:pt x="1" y="3545"/>
                    <a:pt x="2082" y="5593"/>
                  </a:cubicBezTo>
                  <a:cubicBezTo>
                    <a:pt x="2746" y="6258"/>
                    <a:pt x="3568" y="6556"/>
                    <a:pt x="4376" y="6556"/>
                  </a:cubicBezTo>
                  <a:cubicBezTo>
                    <a:pt x="6057" y="6556"/>
                    <a:pt x="7675" y="5262"/>
                    <a:pt x="7675" y="3285"/>
                  </a:cubicBezTo>
                  <a:cubicBezTo>
                    <a:pt x="7675" y="1463"/>
                    <a:pt x="6179" y="0"/>
                    <a:pt x="4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3"/>
            <p:cNvSpPr/>
            <p:nvPr/>
          </p:nvSpPr>
          <p:spPr>
            <a:xfrm>
              <a:off x="-711175" y="2324100"/>
              <a:ext cx="101650" cy="163425"/>
            </a:xfrm>
            <a:custGeom>
              <a:avLst/>
              <a:gdLst/>
              <a:ahLst/>
              <a:cxnLst/>
              <a:rect l="l" t="t" r="r" b="b"/>
              <a:pathLst>
                <a:path w="4066" h="6537" extrusionOk="0">
                  <a:moveTo>
                    <a:pt x="3155" y="0"/>
                  </a:moveTo>
                  <a:cubicBezTo>
                    <a:pt x="1399" y="65"/>
                    <a:pt x="0" y="1496"/>
                    <a:pt x="0" y="3285"/>
                  </a:cubicBezTo>
                  <a:cubicBezTo>
                    <a:pt x="0" y="5041"/>
                    <a:pt x="1399" y="6471"/>
                    <a:pt x="3155" y="6536"/>
                  </a:cubicBezTo>
                  <a:cubicBezTo>
                    <a:pt x="3447" y="6536"/>
                    <a:pt x="3773" y="6504"/>
                    <a:pt x="4065" y="6406"/>
                  </a:cubicBezTo>
                  <a:cubicBezTo>
                    <a:pt x="2667" y="6016"/>
                    <a:pt x="1691" y="4715"/>
                    <a:pt x="1691" y="3285"/>
                  </a:cubicBezTo>
                  <a:cubicBezTo>
                    <a:pt x="1691" y="1821"/>
                    <a:pt x="2667" y="553"/>
                    <a:pt x="4065" y="130"/>
                  </a:cubicBezTo>
                  <a:cubicBezTo>
                    <a:pt x="3773" y="33"/>
                    <a:pt x="3447" y="0"/>
                    <a:pt x="3155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3"/>
            <p:cNvSpPr/>
            <p:nvPr/>
          </p:nvSpPr>
          <p:spPr>
            <a:xfrm>
              <a:off x="-884125" y="2465550"/>
              <a:ext cx="191675" cy="163500"/>
            </a:xfrm>
            <a:custGeom>
              <a:avLst/>
              <a:gdLst/>
              <a:ahLst/>
              <a:cxnLst/>
              <a:rect l="l" t="t" r="r" b="b"/>
              <a:pathLst>
                <a:path w="7667" h="6540" extrusionOk="0">
                  <a:moveTo>
                    <a:pt x="4374" y="0"/>
                  </a:moveTo>
                  <a:cubicBezTo>
                    <a:pt x="1474" y="0"/>
                    <a:pt x="1" y="3522"/>
                    <a:pt x="2040" y="5561"/>
                  </a:cubicBezTo>
                  <a:cubicBezTo>
                    <a:pt x="2717" y="6238"/>
                    <a:pt x="3545" y="6540"/>
                    <a:pt x="4355" y="6540"/>
                  </a:cubicBezTo>
                  <a:cubicBezTo>
                    <a:pt x="6037" y="6540"/>
                    <a:pt x="7644" y="5238"/>
                    <a:pt x="7666" y="3285"/>
                  </a:cubicBezTo>
                  <a:cubicBezTo>
                    <a:pt x="7666" y="1464"/>
                    <a:pt x="6203" y="0"/>
                    <a:pt x="4414" y="0"/>
                  </a:cubicBezTo>
                  <a:cubicBezTo>
                    <a:pt x="4401" y="0"/>
                    <a:pt x="4388" y="0"/>
                    <a:pt x="4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3"/>
            <p:cNvSpPr/>
            <p:nvPr/>
          </p:nvSpPr>
          <p:spPr>
            <a:xfrm>
              <a:off x="-853450" y="2181000"/>
              <a:ext cx="100825" cy="163450"/>
            </a:xfrm>
            <a:custGeom>
              <a:avLst/>
              <a:gdLst/>
              <a:ahLst/>
              <a:cxnLst/>
              <a:rect l="l" t="t" r="r" b="b"/>
              <a:pathLst>
                <a:path w="4033" h="6538" extrusionOk="0">
                  <a:moveTo>
                    <a:pt x="3155" y="1"/>
                  </a:moveTo>
                  <a:cubicBezTo>
                    <a:pt x="1399" y="66"/>
                    <a:pt x="0" y="1497"/>
                    <a:pt x="0" y="3285"/>
                  </a:cubicBezTo>
                  <a:cubicBezTo>
                    <a:pt x="0" y="5041"/>
                    <a:pt x="1399" y="6472"/>
                    <a:pt x="3155" y="6537"/>
                  </a:cubicBezTo>
                  <a:cubicBezTo>
                    <a:pt x="3447" y="6537"/>
                    <a:pt x="3740" y="6505"/>
                    <a:pt x="4033" y="6439"/>
                  </a:cubicBezTo>
                  <a:cubicBezTo>
                    <a:pt x="2602" y="6049"/>
                    <a:pt x="1594" y="4748"/>
                    <a:pt x="1626" y="3285"/>
                  </a:cubicBezTo>
                  <a:cubicBezTo>
                    <a:pt x="1626" y="1789"/>
                    <a:pt x="2602" y="521"/>
                    <a:pt x="4033" y="131"/>
                  </a:cubicBezTo>
                  <a:cubicBezTo>
                    <a:pt x="3740" y="33"/>
                    <a:pt x="3447" y="1"/>
                    <a:pt x="3155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3"/>
            <p:cNvSpPr/>
            <p:nvPr/>
          </p:nvSpPr>
          <p:spPr>
            <a:xfrm>
              <a:off x="-853450" y="2465550"/>
              <a:ext cx="100825" cy="163425"/>
            </a:xfrm>
            <a:custGeom>
              <a:avLst/>
              <a:gdLst/>
              <a:ahLst/>
              <a:cxnLst/>
              <a:rect l="l" t="t" r="r" b="b"/>
              <a:pathLst>
                <a:path w="4033" h="6537" extrusionOk="0">
                  <a:moveTo>
                    <a:pt x="3155" y="0"/>
                  </a:moveTo>
                  <a:cubicBezTo>
                    <a:pt x="1399" y="66"/>
                    <a:pt x="0" y="1496"/>
                    <a:pt x="0" y="3252"/>
                  </a:cubicBezTo>
                  <a:cubicBezTo>
                    <a:pt x="0" y="5041"/>
                    <a:pt x="1399" y="6472"/>
                    <a:pt x="3155" y="6537"/>
                  </a:cubicBezTo>
                  <a:cubicBezTo>
                    <a:pt x="3447" y="6537"/>
                    <a:pt x="3740" y="6504"/>
                    <a:pt x="4033" y="6439"/>
                  </a:cubicBezTo>
                  <a:cubicBezTo>
                    <a:pt x="2602" y="6049"/>
                    <a:pt x="1626" y="4748"/>
                    <a:pt x="1626" y="3285"/>
                  </a:cubicBezTo>
                  <a:cubicBezTo>
                    <a:pt x="1626" y="1789"/>
                    <a:pt x="2602" y="488"/>
                    <a:pt x="4033" y="98"/>
                  </a:cubicBezTo>
                  <a:cubicBezTo>
                    <a:pt x="3740" y="33"/>
                    <a:pt x="3447" y="0"/>
                    <a:pt x="3155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3"/>
            <p:cNvSpPr/>
            <p:nvPr/>
          </p:nvSpPr>
          <p:spPr>
            <a:xfrm>
              <a:off x="-1027200" y="2324075"/>
              <a:ext cx="191650" cy="164300"/>
            </a:xfrm>
            <a:custGeom>
              <a:avLst/>
              <a:gdLst/>
              <a:ahLst/>
              <a:cxnLst/>
              <a:rect l="l" t="t" r="r" b="b"/>
              <a:pathLst>
                <a:path w="7666" h="6572" extrusionOk="0">
                  <a:moveTo>
                    <a:pt x="4374" y="1"/>
                  </a:moveTo>
                  <a:cubicBezTo>
                    <a:pt x="1473" y="1"/>
                    <a:pt x="0" y="3523"/>
                    <a:pt x="2040" y="5594"/>
                  </a:cubicBezTo>
                  <a:cubicBezTo>
                    <a:pt x="2715" y="6270"/>
                    <a:pt x="3545" y="6572"/>
                    <a:pt x="4357" y="6572"/>
                  </a:cubicBezTo>
                  <a:cubicBezTo>
                    <a:pt x="6048" y="6572"/>
                    <a:pt x="7666" y="5263"/>
                    <a:pt x="7666" y="3286"/>
                  </a:cubicBezTo>
                  <a:cubicBezTo>
                    <a:pt x="7666" y="1464"/>
                    <a:pt x="6202" y="1"/>
                    <a:pt x="4414" y="1"/>
                  </a:cubicBezTo>
                  <a:cubicBezTo>
                    <a:pt x="4400" y="1"/>
                    <a:pt x="4387" y="1"/>
                    <a:pt x="4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3"/>
            <p:cNvSpPr/>
            <p:nvPr/>
          </p:nvSpPr>
          <p:spPr>
            <a:xfrm>
              <a:off x="-999800" y="2323950"/>
              <a:ext cx="104900" cy="163725"/>
            </a:xfrm>
            <a:custGeom>
              <a:avLst/>
              <a:gdLst/>
              <a:ahLst/>
              <a:cxnLst/>
              <a:rect l="l" t="t" r="r" b="b"/>
              <a:pathLst>
                <a:path w="4196" h="6549" extrusionOk="0">
                  <a:moveTo>
                    <a:pt x="3266" y="0"/>
                  </a:moveTo>
                  <a:cubicBezTo>
                    <a:pt x="1529" y="0"/>
                    <a:pt x="1" y="1410"/>
                    <a:pt x="1" y="3291"/>
                  </a:cubicBezTo>
                  <a:cubicBezTo>
                    <a:pt x="1" y="5143"/>
                    <a:pt x="1529" y="6549"/>
                    <a:pt x="3265" y="6549"/>
                  </a:cubicBezTo>
                  <a:cubicBezTo>
                    <a:pt x="3571" y="6549"/>
                    <a:pt x="3884" y="6505"/>
                    <a:pt x="4196" y="6412"/>
                  </a:cubicBezTo>
                  <a:cubicBezTo>
                    <a:pt x="2797" y="6022"/>
                    <a:pt x="1854" y="4754"/>
                    <a:pt x="1854" y="3291"/>
                  </a:cubicBezTo>
                  <a:cubicBezTo>
                    <a:pt x="1822" y="1827"/>
                    <a:pt x="2797" y="526"/>
                    <a:pt x="4196" y="136"/>
                  </a:cubicBezTo>
                  <a:cubicBezTo>
                    <a:pt x="3884" y="44"/>
                    <a:pt x="3572" y="0"/>
                    <a:pt x="326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3"/>
            <p:cNvSpPr/>
            <p:nvPr/>
          </p:nvSpPr>
          <p:spPr>
            <a:xfrm>
              <a:off x="-942875" y="2418400"/>
              <a:ext cx="54475" cy="30100"/>
            </a:xfrm>
            <a:custGeom>
              <a:avLst/>
              <a:gdLst/>
              <a:ahLst/>
              <a:cxnLst/>
              <a:rect l="l" t="t" r="r" b="b"/>
              <a:pathLst>
                <a:path w="2179" h="1204" extrusionOk="0">
                  <a:moveTo>
                    <a:pt x="943" y="0"/>
                  </a:moveTo>
                  <a:cubicBezTo>
                    <a:pt x="423" y="0"/>
                    <a:pt x="0" y="423"/>
                    <a:pt x="0" y="976"/>
                  </a:cubicBezTo>
                  <a:lnTo>
                    <a:pt x="0" y="1008"/>
                  </a:lnTo>
                  <a:cubicBezTo>
                    <a:pt x="0" y="1106"/>
                    <a:pt x="65" y="1204"/>
                    <a:pt x="195" y="1204"/>
                  </a:cubicBezTo>
                  <a:lnTo>
                    <a:pt x="1984" y="1204"/>
                  </a:lnTo>
                  <a:cubicBezTo>
                    <a:pt x="2081" y="1204"/>
                    <a:pt x="2179" y="1106"/>
                    <a:pt x="2179" y="1008"/>
                  </a:cubicBezTo>
                  <a:lnTo>
                    <a:pt x="2179" y="976"/>
                  </a:lnTo>
                  <a:cubicBezTo>
                    <a:pt x="2179" y="423"/>
                    <a:pt x="1756" y="0"/>
                    <a:pt x="1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3"/>
            <p:cNvSpPr/>
            <p:nvPr/>
          </p:nvSpPr>
          <p:spPr>
            <a:xfrm>
              <a:off x="-1025650" y="2173700"/>
              <a:ext cx="481150" cy="459350"/>
            </a:xfrm>
            <a:custGeom>
              <a:avLst/>
              <a:gdLst/>
              <a:ahLst/>
              <a:cxnLst/>
              <a:rect l="l" t="t" r="r" b="b"/>
              <a:pathLst>
                <a:path w="19246" h="18374" extrusionOk="0">
                  <a:moveTo>
                    <a:pt x="15669" y="5756"/>
                  </a:moveTo>
                  <a:cubicBezTo>
                    <a:pt x="15673" y="5756"/>
                    <a:pt x="15677" y="5756"/>
                    <a:pt x="15682" y="5756"/>
                  </a:cubicBezTo>
                  <a:lnTo>
                    <a:pt x="15682" y="5756"/>
                  </a:lnTo>
                  <a:cubicBezTo>
                    <a:pt x="15699" y="5756"/>
                    <a:pt x="15716" y="5756"/>
                    <a:pt x="15734" y="5756"/>
                  </a:cubicBezTo>
                  <a:close/>
                  <a:moveTo>
                    <a:pt x="13392" y="4683"/>
                  </a:moveTo>
                  <a:cubicBezTo>
                    <a:pt x="13848" y="5040"/>
                    <a:pt x="14270" y="5431"/>
                    <a:pt x="14595" y="5919"/>
                  </a:cubicBezTo>
                  <a:cubicBezTo>
                    <a:pt x="13165" y="6374"/>
                    <a:pt x="12157" y="7740"/>
                    <a:pt x="12157" y="9268"/>
                  </a:cubicBezTo>
                  <a:lnTo>
                    <a:pt x="12189" y="9301"/>
                  </a:lnTo>
                  <a:cubicBezTo>
                    <a:pt x="12189" y="10829"/>
                    <a:pt x="13165" y="12195"/>
                    <a:pt x="14628" y="12650"/>
                  </a:cubicBezTo>
                  <a:cubicBezTo>
                    <a:pt x="14303" y="13138"/>
                    <a:pt x="13880" y="13528"/>
                    <a:pt x="13425" y="13886"/>
                  </a:cubicBezTo>
                  <a:cubicBezTo>
                    <a:pt x="12904" y="12227"/>
                    <a:pt x="11474" y="11398"/>
                    <a:pt x="10043" y="11398"/>
                  </a:cubicBezTo>
                  <a:cubicBezTo>
                    <a:pt x="8612" y="11398"/>
                    <a:pt x="7181" y="12227"/>
                    <a:pt x="6661" y="13886"/>
                  </a:cubicBezTo>
                  <a:cubicBezTo>
                    <a:pt x="6173" y="13528"/>
                    <a:pt x="5783" y="13138"/>
                    <a:pt x="5425" y="12650"/>
                  </a:cubicBezTo>
                  <a:cubicBezTo>
                    <a:pt x="8677" y="11577"/>
                    <a:pt x="8677" y="6992"/>
                    <a:pt x="5425" y="5919"/>
                  </a:cubicBezTo>
                  <a:cubicBezTo>
                    <a:pt x="5783" y="5463"/>
                    <a:pt x="6173" y="5040"/>
                    <a:pt x="6661" y="4683"/>
                  </a:cubicBezTo>
                  <a:cubicBezTo>
                    <a:pt x="7197" y="6309"/>
                    <a:pt x="8612" y="7122"/>
                    <a:pt x="10026" y="7122"/>
                  </a:cubicBezTo>
                  <a:cubicBezTo>
                    <a:pt x="11441" y="7122"/>
                    <a:pt x="12856" y="6309"/>
                    <a:pt x="13392" y="4683"/>
                  </a:cubicBezTo>
                  <a:close/>
                  <a:moveTo>
                    <a:pt x="10015" y="11915"/>
                  </a:moveTo>
                  <a:cubicBezTo>
                    <a:pt x="11562" y="11915"/>
                    <a:pt x="13035" y="13123"/>
                    <a:pt x="13035" y="14926"/>
                  </a:cubicBezTo>
                  <a:cubicBezTo>
                    <a:pt x="13035" y="16585"/>
                    <a:pt x="11701" y="17951"/>
                    <a:pt x="10043" y="17951"/>
                  </a:cubicBezTo>
                  <a:cubicBezTo>
                    <a:pt x="7344" y="17951"/>
                    <a:pt x="6010" y="14699"/>
                    <a:pt x="7896" y="12813"/>
                  </a:cubicBezTo>
                  <a:cubicBezTo>
                    <a:pt x="8518" y="12192"/>
                    <a:pt x="9275" y="11915"/>
                    <a:pt x="10015" y="11915"/>
                  </a:cubicBezTo>
                  <a:close/>
                  <a:moveTo>
                    <a:pt x="10004" y="0"/>
                  </a:moveTo>
                  <a:cubicBezTo>
                    <a:pt x="8916" y="0"/>
                    <a:pt x="7816" y="494"/>
                    <a:pt x="7083" y="1593"/>
                  </a:cubicBezTo>
                  <a:cubicBezTo>
                    <a:pt x="6986" y="1723"/>
                    <a:pt x="7018" y="1886"/>
                    <a:pt x="7148" y="1984"/>
                  </a:cubicBezTo>
                  <a:cubicBezTo>
                    <a:pt x="7195" y="2007"/>
                    <a:pt x="7245" y="2017"/>
                    <a:pt x="7295" y="2017"/>
                  </a:cubicBezTo>
                  <a:cubicBezTo>
                    <a:pt x="7386" y="2017"/>
                    <a:pt x="7476" y="1982"/>
                    <a:pt x="7539" y="1919"/>
                  </a:cubicBezTo>
                  <a:cubicBezTo>
                    <a:pt x="8175" y="917"/>
                    <a:pt x="9097" y="494"/>
                    <a:pt x="10008" y="494"/>
                  </a:cubicBezTo>
                  <a:cubicBezTo>
                    <a:pt x="11937" y="494"/>
                    <a:pt x="13822" y="2386"/>
                    <a:pt x="12872" y="4683"/>
                  </a:cubicBezTo>
                  <a:cubicBezTo>
                    <a:pt x="12382" y="5844"/>
                    <a:pt x="11277" y="6555"/>
                    <a:pt x="10094" y="6555"/>
                  </a:cubicBezTo>
                  <a:cubicBezTo>
                    <a:pt x="9786" y="6555"/>
                    <a:pt x="9473" y="6507"/>
                    <a:pt x="9165" y="6406"/>
                  </a:cubicBezTo>
                  <a:cubicBezTo>
                    <a:pt x="7669" y="5951"/>
                    <a:pt x="6791" y="4423"/>
                    <a:pt x="7116" y="2894"/>
                  </a:cubicBezTo>
                  <a:cubicBezTo>
                    <a:pt x="7154" y="2686"/>
                    <a:pt x="7005" y="2566"/>
                    <a:pt x="6854" y="2566"/>
                  </a:cubicBezTo>
                  <a:cubicBezTo>
                    <a:pt x="6746" y="2566"/>
                    <a:pt x="6636" y="2628"/>
                    <a:pt x="6596" y="2764"/>
                  </a:cubicBezTo>
                  <a:cubicBezTo>
                    <a:pt x="6531" y="3024"/>
                    <a:pt x="6498" y="3284"/>
                    <a:pt x="6498" y="3577"/>
                  </a:cubicBezTo>
                  <a:cubicBezTo>
                    <a:pt x="6498" y="3740"/>
                    <a:pt x="6531" y="3935"/>
                    <a:pt x="6563" y="4097"/>
                  </a:cubicBezTo>
                  <a:cubicBezTo>
                    <a:pt x="5880" y="4553"/>
                    <a:pt x="5327" y="5138"/>
                    <a:pt x="4872" y="5788"/>
                  </a:cubicBezTo>
                  <a:cubicBezTo>
                    <a:pt x="4710" y="5756"/>
                    <a:pt x="4514" y="5756"/>
                    <a:pt x="4319" y="5756"/>
                  </a:cubicBezTo>
                  <a:cubicBezTo>
                    <a:pt x="4304" y="5756"/>
                    <a:pt x="4288" y="5756"/>
                    <a:pt x="4273" y="5756"/>
                  </a:cubicBezTo>
                  <a:cubicBezTo>
                    <a:pt x="1729" y="5756"/>
                    <a:pt x="1" y="8404"/>
                    <a:pt x="1067" y="10764"/>
                  </a:cubicBezTo>
                  <a:cubicBezTo>
                    <a:pt x="1123" y="10875"/>
                    <a:pt x="1217" y="10922"/>
                    <a:pt x="1310" y="10922"/>
                  </a:cubicBezTo>
                  <a:cubicBezTo>
                    <a:pt x="1488" y="10922"/>
                    <a:pt x="1662" y="10750"/>
                    <a:pt x="1555" y="10536"/>
                  </a:cubicBezTo>
                  <a:cubicBezTo>
                    <a:pt x="581" y="8382"/>
                    <a:pt x="2296" y="6268"/>
                    <a:pt x="4309" y="6268"/>
                  </a:cubicBezTo>
                  <a:cubicBezTo>
                    <a:pt x="4848" y="6268"/>
                    <a:pt x="5409" y="6420"/>
                    <a:pt x="5945" y="6764"/>
                  </a:cubicBezTo>
                  <a:cubicBezTo>
                    <a:pt x="8449" y="8390"/>
                    <a:pt x="7311" y="12292"/>
                    <a:pt x="4319" y="12292"/>
                  </a:cubicBezTo>
                  <a:cubicBezTo>
                    <a:pt x="3506" y="12292"/>
                    <a:pt x="2726" y="11967"/>
                    <a:pt x="2173" y="11414"/>
                  </a:cubicBezTo>
                  <a:cubicBezTo>
                    <a:pt x="2124" y="11349"/>
                    <a:pt x="2051" y="11317"/>
                    <a:pt x="1978" y="11317"/>
                  </a:cubicBezTo>
                  <a:cubicBezTo>
                    <a:pt x="1905" y="11317"/>
                    <a:pt x="1832" y="11349"/>
                    <a:pt x="1783" y="11414"/>
                  </a:cubicBezTo>
                  <a:cubicBezTo>
                    <a:pt x="1653" y="11512"/>
                    <a:pt x="1653" y="11674"/>
                    <a:pt x="1783" y="11772"/>
                  </a:cubicBezTo>
                  <a:cubicBezTo>
                    <a:pt x="2433" y="12455"/>
                    <a:pt x="3344" y="12845"/>
                    <a:pt x="4287" y="12845"/>
                  </a:cubicBezTo>
                  <a:cubicBezTo>
                    <a:pt x="4482" y="12845"/>
                    <a:pt x="4644" y="12813"/>
                    <a:pt x="4840" y="12780"/>
                  </a:cubicBezTo>
                  <a:cubicBezTo>
                    <a:pt x="5262" y="13463"/>
                    <a:pt x="5848" y="14016"/>
                    <a:pt x="6498" y="14471"/>
                  </a:cubicBezTo>
                  <a:cubicBezTo>
                    <a:pt x="6466" y="14634"/>
                    <a:pt x="6466" y="14796"/>
                    <a:pt x="6466" y="14959"/>
                  </a:cubicBezTo>
                  <a:cubicBezTo>
                    <a:pt x="6531" y="16845"/>
                    <a:pt x="8092" y="18373"/>
                    <a:pt x="10010" y="18373"/>
                  </a:cubicBezTo>
                  <a:cubicBezTo>
                    <a:pt x="11929" y="18373"/>
                    <a:pt x="13490" y="16845"/>
                    <a:pt x="13555" y="14959"/>
                  </a:cubicBezTo>
                  <a:cubicBezTo>
                    <a:pt x="13555" y="14796"/>
                    <a:pt x="13555" y="14634"/>
                    <a:pt x="13522" y="14471"/>
                  </a:cubicBezTo>
                  <a:cubicBezTo>
                    <a:pt x="14173" y="14016"/>
                    <a:pt x="14726" y="13463"/>
                    <a:pt x="15181" y="12813"/>
                  </a:cubicBezTo>
                  <a:cubicBezTo>
                    <a:pt x="15343" y="12813"/>
                    <a:pt x="15506" y="12845"/>
                    <a:pt x="15701" y="12845"/>
                  </a:cubicBezTo>
                  <a:cubicBezTo>
                    <a:pt x="16677" y="12845"/>
                    <a:pt x="17620" y="12422"/>
                    <a:pt x="18270" y="11707"/>
                  </a:cubicBezTo>
                  <a:cubicBezTo>
                    <a:pt x="18467" y="11511"/>
                    <a:pt x="18274" y="11259"/>
                    <a:pt x="18070" y="11259"/>
                  </a:cubicBezTo>
                  <a:cubicBezTo>
                    <a:pt x="18003" y="11259"/>
                    <a:pt x="17936" y="11285"/>
                    <a:pt x="17880" y="11349"/>
                  </a:cubicBezTo>
                  <a:cubicBezTo>
                    <a:pt x="17262" y="12011"/>
                    <a:pt x="16482" y="12307"/>
                    <a:pt x="15714" y="12307"/>
                  </a:cubicBezTo>
                  <a:cubicBezTo>
                    <a:pt x="14180" y="12307"/>
                    <a:pt x="12698" y="11122"/>
                    <a:pt x="12677" y="9301"/>
                  </a:cubicBezTo>
                  <a:cubicBezTo>
                    <a:pt x="12677" y="7611"/>
                    <a:pt x="14060" y="6286"/>
                    <a:pt x="15705" y="6286"/>
                  </a:cubicBezTo>
                  <a:cubicBezTo>
                    <a:pt x="15896" y="6286"/>
                    <a:pt x="16090" y="6304"/>
                    <a:pt x="16286" y="6341"/>
                  </a:cubicBezTo>
                  <a:cubicBezTo>
                    <a:pt x="18140" y="6731"/>
                    <a:pt x="19213" y="8715"/>
                    <a:pt x="18465" y="10471"/>
                  </a:cubicBezTo>
                  <a:cubicBezTo>
                    <a:pt x="18400" y="10601"/>
                    <a:pt x="18465" y="10764"/>
                    <a:pt x="18595" y="10829"/>
                  </a:cubicBezTo>
                  <a:cubicBezTo>
                    <a:pt x="18630" y="10846"/>
                    <a:pt x="18667" y="10854"/>
                    <a:pt x="18704" y="10854"/>
                  </a:cubicBezTo>
                  <a:cubicBezTo>
                    <a:pt x="18806" y="10854"/>
                    <a:pt x="18905" y="10794"/>
                    <a:pt x="18953" y="10699"/>
                  </a:cubicBezTo>
                  <a:cubicBezTo>
                    <a:pt x="19148" y="10244"/>
                    <a:pt x="19246" y="9788"/>
                    <a:pt x="19246" y="9301"/>
                  </a:cubicBezTo>
                  <a:cubicBezTo>
                    <a:pt x="19213" y="7354"/>
                    <a:pt x="17659" y="5763"/>
                    <a:pt x="15682" y="5756"/>
                  </a:cubicBezTo>
                  <a:lnTo>
                    <a:pt x="15682" y="5756"/>
                  </a:lnTo>
                  <a:cubicBezTo>
                    <a:pt x="15509" y="5756"/>
                    <a:pt x="15361" y="5759"/>
                    <a:pt x="15213" y="5788"/>
                  </a:cubicBezTo>
                  <a:cubicBezTo>
                    <a:pt x="14758" y="5138"/>
                    <a:pt x="14205" y="4553"/>
                    <a:pt x="13555" y="4130"/>
                  </a:cubicBezTo>
                  <a:cubicBezTo>
                    <a:pt x="13587" y="3935"/>
                    <a:pt x="13587" y="3740"/>
                    <a:pt x="13587" y="3577"/>
                  </a:cubicBezTo>
                  <a:cubicBezTo>
                    <a:pt x="13587" y="1364"/>
                    <a:pt x="11813" y="0"/>
                    <a:pt x="10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3"/>
            <p:cNvSpPr/>
            <p:nvPr/>
          </p:nvSpPr>
          <p:spPr>
            <a:xfrm>
              <a:off x="-612400" y="2369200"/>
              <a:ext cx="14650" cy="19750"/>
            </a:xfrm>
            <a:custGeom>
              <a:avLst/>
              <a:gdLst/>
              <a:ahLst/>
              <a:cxnLst/>
              <a:rect l="l" t="t" r="r" b="b"/>
              <a:pathLst>
                <a:path w="586" h="790" extrusionOk="0">
                  <a:moveTo>
                    <a:pt x="293" y="1"/>
                  </a:moveTo>
                  <a:cubicBezTo>
                    <a:pt x="163" y="1"/>
                    <a:pt x="33" y="82"/>
                    <a:pt x="17" y="245"/>
                  </a:cubicBezTo>
                  <a:lnTo>
                    <a:pt x="17" y="570"/>
                  </a:lnTo>
                  <a:cubicBezTo>
                    <a:pt x="0" y="716"/>
                    <a:pt x="147" y="790"/>
                    <a:pt x="293" y="790"/>
                  </a:cubicBezTo>
                  <a:cubicBezTo>
                    <a:pt x="439" y="790"/>
                    <a:pt x="586" y="716"/>
                    <a:pt x="569" y="570"/>
                  </a:cubicBezTo>
                  <a:lnTo>
                    <a:pt x="569" y="245"/>
                  </a:lnTo>
                  <a:cubicBezTo>
                    <a:pt x="553" y="82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3"/>
            <p:cNvSpPr/>
            <p:nvPr/>
          </p:nvSpPr>
          <p:spPr>
            <a:xfrm>
              <a:off x="-666875" y="2369200"/>
              <a:ext cx="14250" cy="19750"/>
            </a:xfrm>
            <a:custGeom>
              <a:avLst/>
              <a:gdLst/>
              <a:ahLst/>
              <a:cxnLst/>
              <a:rect l="l" t="t" r="r" b="b"/>
              <a:pathLst>
                <a:path w="570" h="790" extrusionOk="0">
                  <a:moveTo>
                    <a:pt x="277" y="1"/>
                  </a:moveTo>
                  <a:cubicBezTo>
                    <a:pt x="155" y="1"/>
                    <a:pt x="33" y="82"/>
                    <a:pt x="17" y="245"/>
                  </a:cubicBezTo>
                  <a:lnTo>
                    <a:pt x="17" y="570"/>
                  </a:lnTo>
                  <a:cubicBezTo>
                    <a:pt x="1" y="716"/>
                    <a:pt x="147" y="790"/>
                    <a:pt x="289" y="790"/>
                  </a:cubicBezTo>
                  <a:cubicBezTo>
                    <a:pt x="431" y="790"/>
                    <a:pt x="570" y="716"/>
                    <a:pt x="537" y="570"/>
                  </a:cubicBezTo>
                  <a:lnTo>
                    <a:pt x="537" y="245"/>
                  </a:lnTo>
                  <a:cubicBezTo>
                    <a:pt x="521" y="82"/>
                    <a:pt x="399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3"/>
            <p:cNvSpPr/>
            <p:nvPr/>
          </p:nvSpPr>
          <p:spPr>
            <a:xfrm>
              <a:off x="-834750" y="2273175"/>
              <a:ext cx="119725" cy="51350"/>
            </a:xfrm>
            <a:custGeom>
              <a:avLst/>
              <a:gdLst/>
              <a:ahLst/>
              <a:cxnLst/>
              <a:rect l="l" t="t" r="r" b="b"/>
              <a:pathLst>
                <a:path w="4789" h="2054" extrusionOk="0">
                  <a:moveTo>
                    <a:pt x="330" y="0"/>
                  </a:moveTo>
                  <a:cubicBezTo>
                    <a:pt x="298" y="0"/>
                    <a:pt x="264" y="7"/>
                    <a:pt x="228" y="21"/>
                  </a:cubicBezTo>
                  <a:cubicBezTo>
                    <a:pt x="98" y="53"/>
                    <a:pt x="0" y="216"/>
                    <a:pt x="65" y="346"/>
                  </a:cubicBezTo>
                  <a:cubicBezTo>
                    <a:pt x="439" y="1484"/>
                    <a:pt x="1423" y="2053"/>
                    <a:pt x="2407" y="2053"/>
                  </a:cubicBezTo>
                  <a:cubicBezTo>
                    <a:pt x="3390" y="2053"/>
                    <a:pt x="4374" y="1484"/>
                    <a:pt x="4748" y="346"/>
                  </a:cubicBezTo>
                  <a:cubicBezTo>
                    <a:pt x="4788" y="145"/>
                    <a:pt x="4630" y="6"/>
                    <a:pt x="4472" y="6"/>
                  </a:cubicBezTo>
                  <a:cubicBezTo>
                    <a:pt x="4375" y="6"/>
                    <a:pt x="4278" y="59"/>
                    <a:pt x="4228" y="183"/>
                  </a:cubicBezTo>
                  <a:cubicBezTo>
                    <a:pt x="3935" y="1061"/>
                    <a:pt x="3163" y="1500"/>
                    <a:pt x="2395" y="1500"/>
                  </a:cubicBezTo>
                  <a:cubicBezTo>
                    <a:pt x="1626" y="1500"/>
                    <a:pt x="862" y="1061"/>
                    <a:pt x="586" y="183"/>
                  </a:cubicBezTo>
                  <a:cubicBezTo>
                    <a:pt x="535" y="82"/>
                    <a:pt x="444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3"/>
            <p:cNvSpPr/>
            <p:nvPr/>
          </p:nvSpPr>
          <p:spPr>
            <a:xfrm>
              <a:off x="-809150" y="2219625"/>
              <a:ext cx="14650" cy="20750"/>
            </a:xfrm>
            <a:custGeom>
              <a:avLst/>
              <a:gdLst/>
              <a:ahLst/>
              <a:cxnLst/>
              <a:rect l="l" t="t" r="r" b="b"/>
              <a:pathLst>
                <a:path w="586" h="830" extrusionOk="0">
                  <a:moveTo>
                    <a:pt x="293" y="0"/>
                  </a:moveTo>
                  <a:cubicBezTo>
                    <a:pt x="147" y="0"/>
                    <a:pt x="1" y="82"/>
                    <a:pt x="17" y="244"/>
                  </a:cubicBezTo>
                  <a:lnTo>
                    <a:pt x="17" y="537"/>
                  </a:lnTo>
                  <a:cubicBezTo>
                    <a:pt x="17" y="699"/>
                    <a:pt x="147" y="830"/>
                    <a:pt x="277" y="830"/>
                  </a:cubicBezTo>
                  <a:cubicBezTo>
                    <a:pt x="440" y="830"/>
                    <a:pt x="570" y="699"/>
                    <a:pt x="570" y="537"/>
                  </a:cubicBezTo>
                  <a:lnTo>
                    <a:pt x="570" y="244"/>
                  </a:lnTo>
                  <a:cubicBezTo>
                    <a:pt x="586" y="82"/>
                    <a:pt x="44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3"/>
            <p:cNvSpPr/>
            <p:nvPr/>
          </p:nvSpPr>
          <p:spPr>
            <a:xfrm>
              <a:off x="-754675" y="2219625"/>
              <a:ext cx="14650" cy="19525"/>
            </a:xfrm>
            <a:custGeom>
              <a:avLst/>
              <a:gdLst/>
              <a:ahLst/>
              <a:cxnLst/>
              <a:rect l="l" t="t" r="r" b="b"/>
              <a:pathLst>
                <a:path w="586" h="781" extrusionOk="0">
                  <a:moveTo>
                    <a:pt x="293" y="0"/>
                  </a:moveTo>
                  <a:cubicBezTo>
                    <a:pt x="147" y="0"/>
                    <a:pt x="0" y="82"/>
                    <a:pt x="17" y="244"/>
                  </a:cubicBezTo>
                  <a:lnTo>
                    <a:pt x="17" y="537"/>
                  </a:lnTo>
                  <a:cubicBezTo>
                    <a:pt x="0" y="699"/>
                    <a:pt x="147" y="781"/>
                    <a:pt x="293" y="781"/>
                  </a:cubicBezTo>
                  <a:cubicBezTo>
                    <a:pt x="439" y="781"/>
                    <a:pt x="586" y="699"/>
                    <a:pt x="570" y="537"/>
                  </a:cubicBezTo>
                  <a:lnTo>
                    <a:pt x="570" y="244"/>
                  </a:lnTo>
                  <a:cubicBezTo>
                    <a:pt x="586" y="82"/>
                    <a:pt x="439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3"/>
            <p:cNvSpPr/>
            <p:nvPr/>
          </p:nvSpPr>
          <p:spPr>
            <a:xfrm>
              <a:off x="-685175" y="2428150"/>
              <a:ext cx="105725" cy="13850"/>
            </a:xfrm>
            <a:custGeom>
              <a:avLst/>
              <a:gdLst/>
              <a:ahLst/>
              <a:cxnLst/>
              <a:rect l="l" t="t" r="r" b="b"/>
              <a:pathLst>
                <a:path w="4229" h="554" extrusionOk="0">
                  <a:moveTo>
                    <a:pt x="294" y="1"/>
                  </a:moveTo>
                  <a:cubicBezTo>
                    <a:pt x="131" y="1"/>
                    <a:pt x="1" y="131"/>
                    <a:pt x="1" y="293"/>
                  </a:cubicBezTo>
                  <a:cubicBezTo>
                    <a:pt x="1" y="423"/>
                    <a:pt x="131" y="553"/>
                    <a:pt x="294" y="553"/>
                  </a:cubicBezTo>
                  <a:lnTo>
                    <a:pt x="3936" y="553"/>
                  </a:lnTo>
                  <a:cubicBezTo>
                    <a:pt x="4098" y="553"/>
                    <a:pt x="4228" y="423"/>
                    <a:pt x="4228" y="293"/>
                  </a:cubicBezTo>
                  <a:cubicBezTo>
                    <a:pt x="4228" y="131"/>
                    <a:pt x="4098" y="1"/>
                    <a:pt x="3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3"/>
            <p:cNvSpPr/>
            <p:nvPr/>
          </p:nvSpPr>
          <p:spPr>
            <a:xfrm>
              <a:off x="-826625" y="2507825"/>
              <a:ext cx="44750" cy="31525"/>
            </a:xfrm>
            <a:custGeom>
              <a:avLst/>
              <a:gdLst/>
              <a:ahLst/>
              <a:cxnLst/>
              <a:rect l="l" t="t" r="r" b="b"/>
              <a:pathLst>
                <a:path w="1790" h="1261" extrusionOk="0">
                  <a:moveTo>
                    <a:pt x="1455" y="0"/>
                  </a:moveTo>
                  <a:cubicBezTo>
                    <a:pt x="1410" y="0"/>
                    <a:pt x="1366" y="11"/>
                    <a:pt x="1334" y="33"/>
                  </a:cubicBezTo>
                  <a:lnTo>
                    <a:pt x="196" y="716"/>
                  </a:lnTo>
                  <a:cubicBezTo>
                    <a:pt x="0" y="813"/>
                    <a:pt x="0" y="1106"/>
                    <a:pt x="196" y="1204"/>
                  </a:cubicBezTo>
                  <a:cubicBezTo>
                    <a:pt x="228" y="1236"/>
                    <a:pt x="293" y="1236"/>
                    <a:pt x="326" y="1236"/>
                  </a:cubicBezTo>
                  <a:cubicBezTo>
                    <a:pt x="391" y="1236"/>
                    <a:pt x="456" y="1204"/>
                    <a:pt x="521" y="1171"/>
                  </a:cubicBezTo>
                  <a:lnTo>
                    <a:pt x="748" y="1041"/>
                  </a:lnTo>
                  <a:cubicBezTo>
                    <a:pt x="765" y="1187"/>
                    <a:pt x="895" y="1261"/>
                    <a:pt x="1025" y="1261"/>
                  </a:cubicBezTo>
                  <a:cubicBezTo>
                    <a:pt x="1155" y="1261"/>
                    <a:pt x="1285" y="1187"/>
                    <a:pt x="1301" y="1041"/>
                  </a:cubicBezTo>
                  <a:lnTo>
                    <a:pt x="1301" y="683"/>
                  </a:lnTo>
                  <a:lnTo>
                    <a:pt x="1626" y="488"/>
                  </a:lnTo>
                  <a:cubicBezTo>
                    <a:pt x="1757" y="391"/>
                    <a:pt x="1789" y="228"/>
                    <a:pt x="1724" y="98"/>
                  </a:cubicBezTo>
                  <a:lnTo>
                    <a:pt x="1724" y="98"/>
                  </a:lnTo>
                  <a:lnTo>
                    <a:pt x="1691" y="131"/>
                  </a:lnTo>
                  <a:cubicBezTo>
                    <a:pt x="1648" y="44"/>
                    <a:pt x="1547" y="0"/>
                    <a:pt x="1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3"/>
            <p:cNvSpPr/>
            <p:nvPr/>
          </p:nvSpPr>
          <p:spPr>
            <a:xfrm>
              <a:off x="-768475" y="2507450"/>
              <a:ext cx="46750" cy="32525"/>
            </a:xfrm>
            <a:custGeom>
              <a:avLst/>
              <a:gdLst/>
              <a:ahLst/>
              <a:cxnLst/>
              <a:rect l="l" t="t" r="r" b="b"/>
              <a:pathLst>
                <a:path w="1870" h="1301" extrusionOk="0">
                  <a:moveTo>
                    <a:pt x="378" y="0"/>
                  </a:moveTo>
                  <a:cubicBezTo>
                    <a:pt x="138" y="0"/>
                    <a:pt x="1" y="341"/>
                    <a:pt x="244" y="503"/>
                  </a:cubicBezTo>
                  <a:lnTo>
                    <a:pt x="569" y="698"/>
                  </a:lnTo>
                  <a:lnTo>
                    <a:pt x="569" y="1056"/>
                  </a:lnTo>
                  <a:cubicBezTo>
                    <a:pt x="585" y="1219"/>
                    <a:pt x="715" y="1300"/>
                    <a:pt x="845" y="1300"/>
                  </a:cubicBezTo>
                  <a:cubicBezTo>
                    <a:pt x="975" y="1300"/>
                    <a:pt x="1105" y="1219"/>
                    <a:pt x="1122" y="1056"/>
                  </a:cubicBezTo>
                  <a:lnTo>
                    <a:pt x="1349" y="1219"/>
                  </a:lnTo>
                  <a:cubicBezTo>
                    <a:pt x="1414" y="1251"/>
                    <a:pt x="1479" y="1251"/>
                    <a:pt x="1544" y="1284"/>
                  </a:cubicBezTo>
                  <a:cubicBezTo>
                    <a:pt x="1577" y="1284"/>
                    <a:pt x="1642" y="1251"/>
                    <a:pt x="1674" y="1251"/>
                  </a:cubicBezTo>
                  <a:cubicBezTo>
                    <a:pt x="1870" y="1121"/>
                    <a:pt x="1870" y="861"/>
                    <a:pt x="1674" y="763"/>
                  </a:cubicBezTo>
                  <a:lnTo>
                    <a:pt x="1642" y="731"/>
                  </a:lnTo>
                  <a:lnTo>
                    <a:pt x="536" y="48"/>
                  </a:lnTo>
                  <a:cubicBezTo>
                    <a:pt x="481" y="15"/>
                    <a:pt x="427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3"/>
            <p:cNvSpPr/>
            <p:nvPr/>
          </p:nvSpPr>
          <p:spPr>
            <a:xfrm>
              <a:off x="-965650" y="2365150"/>
              <a:ext cx="41500" cy="31125"/>
            </a:xfrm>
            <a:custGeom>
              <a:avLst/>
              <a:gdLst/>
              <a:ahLst/>
              <a:cxnLst/>
              <a:rect l="l" t="t" r="r" b="b"/>
              <a:pathLst>
                <a:path w="1660" h="1245" extrusionOk="0">
                  <a:moveTo>
                    <a:pt x="277" y="0"/>
                  </a:moveTo>
                  <a:cubicBezTo>
                    <a:pt x="228" y="0"/>
                    <a:pt x="179" y="17"/>
                    <a:pt x="131" y="49"/>
                  </a:cubicBezTo>
                  <a:cubicBezTo>
                    <a:pt x="33" y="82"/>
                    <a:pt x="1" y="179"/>
                    <a:pt x="1" y="277"/>
                  </a:cubicBezTo>
                  <a:cubicBezTo>
                    <a:pt x="1" y="439"/>
                    <a:pt x="98" y="504"/>
                    <a:pt x="293" y="602"/>
                  </a:cubicBezTo>
                  <a:lnTo>
                    <a:pt x="488" y="699"/>
                  </a:lnTo>
                  <a:lnTo>
                    <a:pt x="488" y="1025"/>
                  </a:lnTo>
                  <a:cubicBezTo>
                    <a:pt x="456" y="1171"/>
                    <a:pt x="594" y="1244"/>
                    <a:pt x="736" y="1244"/>
                  </a:cubicBezTo>
                  <a:cubicBezTo>
                    <a:pt x="879" y="1244"/>
                    <a:pt x="1025" y="1171"/>
                    <a:pt x="1009" y="1025"/>
                  </a:cubicBezTo>
                  <a:lnTo>
                    <a:pt x="1009" y="992"/>
                  </a:lnTo>
                  <a:lnTo>
                    <a:pt x="1139" y="1057"/>
                  </a:lnTo>
                  <a:cubicBezTo>
                    <a:pt x="1171" y="1057"/>
                    <a:pt x="1236" y="1090"/>
                    <a:pt x="1269" y="1090"/>
                  </a:cubicBezTo>
                  <a:cubicBezTo>
                    <a:pt x="1562" y="1090"/>
                    <a:pt x="1659" y="699"/>
                    <a:pt x="1399" y="569"/>
                  </a:cubicBezTo>
                  <a:cubicBezTo>
                    <a:pt x="1009" y="342"/>
                    <a:pt x="521" y="82"/>
                    <a:pt x="423" y="49"/>
                  </a:cubicBezTo>
                  <a:cubicBezTo>
                    <a:pt x="375" y="17"/>
                    <a:pt x="326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3"/>
            <p:cNvSpPr/>
            <p:nvPr/>
          </p:nvSpPr>
          <p:spPr>
            <a:xfrm>
              <a:off x="-910925" y="2364950"/>
              <a:ext cx="41225" cy="32325"/>
            </a:xfrm>
            <a:custGeom>
              <a:avLst/>
              <a:gdLst/>
              <a:ahLst/>
              <a:cxnLst/>
              <a:rect l="l" t="t" r="r" b="b"/>
              <a:pathLst>
                <a:path w="1649" h="1293" extrusionOk="0">
                  <a:moveTo>
                    <a:pt x="1373" y="0"/>
                  </a:moveTo>
                  <a:cubicBezTo>
                    <a:pt x="1324" y="0"/>
                    <a:pt x="1275" y="8"/>
                    <a:pt x="1226" y="25"/>
                  </a:cubicBezTo>
                  <a:lnTo>
                    <a:pt x="251" y="577"/>
                  </a:lnTo>
                  <a:cubicBezTo>
                    <a:pt x="1" y="702"/>
                    <a:pt x="81" y="1067"/>
                    <a:pt x="347" y="1067"/>
                  </a:cubicBezTo>
                  <a:cubicBezTo>
                    <a:pt x="358" y="1067"/>
                    <a:pt x="369" y="1066"/>
                    <a:pt x="381" y="1065"/>
                  </a:cubicBezTo>
                  <a:cubicBezTo>
                    <a:pt x="413" y="1065"/>
                    <a:pt x="478" y="1065"/>
                    <a:pt x="511" y="1033"/>
                  </a:cubicBezTo>
                  <a:lnTo>
                    <a:pt x="641" y="968"/>
                  </a:lnTo>
                  <a:lnTo>
                    <a:pt x="641" y="1033"/>
                  </a:lnTo>
                  <a:cubicBezTo>
                    <a:pt x="641" y="1195"/>
                    <a:pt x="738" y="1293"/>
                    <a:pt x="901" y="1293"/>
                  </a:cubicBezTo>
                  <a:cubicBezTo>
                    <a:pt x="1064" y="1293"/>
                    <a:pt x="1161" y="1195"/>
                    <a:pt x="1161" y="1033"/>
                  </a:cubicBezTo>
                  <a:lnTo>
                    <a:pt x="1161" y="707"/>
                  </a:lnTo>
                  <a:lnTo>
                    <a:pt x="1356" y="610"/>
                  </a:lnTo>
                  <a:cubicBezTo>
                    <a:pt x="1551" y="480"/>
                    <a:pt x="1649" y="447"/>
                    <a:pt x="1649" y="285"/>
                  </a:cubicBezTo>
                  <a:cubicBezTo>
                    <a:pt x="1649" y="187"/>
                    <a:pt x="1616" y="90"/>
                    <a:pt x="1519" y="25"/>
                  </a:cubicBezTo>
                  <a:cubicBezTo>
                    <a:pt x="1470" y="8"/>
                    <a:pt x="1421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3"/>
            <p:cNvSpPr/>
            <p:nvPr/>
          </p:nvSpPr>
          <p:spPr>
            <a:xfrm>
              <a:off x="-814300" y="2568200"/>
              <a:ext cx="77950" cy="23375"/>
            </a:xfrm>
            <a:custGeom>
              <a:avLst/>
              <a:gdLst/>
              <a:ahLst/>
              <a:cxnLst/>
              <a:rect l="l" t="t" r="r" b="b"/>
              <a:pathLst>
                <a:path w="3118" h="935" extrusionOk="0">
                  <a:moveTo>
                    <a:pt x="1589" y="0"/>
                  </a:moveTo>
                  <a:cubicBezTo>
                    <a:pt x="1101" y="0"/>
                    <a:pt x="613" y="138"/>
                    <a:pt x="190" y="415"/>
                  </a:cubicBezTo>
                  <a:cubicBezTo>
                    <a:pt x="0" y="605"/>
                    <a:pt x="150" y="909"/>
                    <a:pt x="376" y="909"/>
                  </a:cubicBezTo>
                  <a:cubicBezTo>
                    <a:pt x="420" y="909"/>
                    <a:pt x="467" y="897"/>
                    <a:pt x="516" y="870"/>
                  </a:cubicBezTo>
                  <a:cubicBezTo>
                    <a:pt x="841" y="642"/>
                    <a:pt x="1215" y="529"/>
                    <a:pt x="1589" y="529"/>
                  </a:cubicBezTo>
                  <a:cubicBezTo>
                    <a:pt x="1963" y="529"/>
                    <a:pt x="2337" y="642"/>
                    <a:pt x="2662" y="870"/>
                  </a:cubicBezTo>
                  <a:cubicBezTo>
                    <a:pt x="2694" y="902"/>
                    <a:pt x="2759" y="935"/>
                    <a:pt x="2824" y="935"/>
                  </a:cubicBezTo>
                  <a:cubicBezTo>
                    <a:pt x="2890" y="902"/>
                    <a:pt x="2987" y="870"/>
                    <a:pt x="3052" y="805"/>
                  </a:cubicBezTo>
                  <a:cubicBezTo>
                    <a:pt x="3117" y="675"/>
                    <a:pt x="3085" y="512"/>
                    <a:pt x="2987" y="415"/>
                  </a:cubicBezTo>
                  <a:cubicBezTo>
                    <a:pt x="2564" y="138"/>
                    <a:pt x="2077" y="0"/>
                    <a:pt x="1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3"/>
            <p:cNvSpPr/>
            <p:nvPr/>
          </p:nvSpPr>
          <p:spPr>
            <a:xfrm>
              <a:off x="-949375" y="2411900"/>
              <a:ext cx="68300" cy="43100"/>
            </a:xfrm>
            <a:custGeom>
              <a:avLst/>
              <a:gdLst/>
              <a:ahLst/>
              <a:cxnLst/>
              <a:rect l="l" t="t" r="r" b="b"/>
              <a:pathLst>
                <a:path w="2732" h="1724" extrusionOk="0">
                  <a:moveTo>
                    <a:pt x="1518" y="551"/>
                  </a:moveTo>
                  <a:cubicBezTo>
                    <a:pt x="1853" y="551"/>
                    <a:pt x="2148" y="833"/>
                    <a:pt x="2179" y="1203"/>
                  </a:cubicBezTo>
                  <a:lnTo>
                    <a:pt x="520" y="1203"/>
                  </a:lnTo>
                  <a:cubicBezTo>
                    <a:pt x="520" y="846"/>
                    <a:pt x="813" y="553"/>
                    <a:pt x="1203" y="553"/>
                  </a:cubicBezTo>
                  <a:lnTo>
                    <a:pt x="1463" y="553"/>
                  </a:lnTo>
                  <a:cubicBezTo>
                    <a:pt x="1482" y="551"/>
                    <a:pt x="1500" y="551"/>
                    <a:pt x="1518" y="551"/>
                  </a:cubicBezTo>
                  <a:close/>
                  <a:moveTo>
                    <a:pt x="1203" y="0"/>
                  </a:moveTo>
                  <a:cubicBezTo>
                    <a:pt x="520" y="0"/>
                    <a:pt x="0" y="520"/>
                    <a:pt x="0" y="1203"/>
                  </a:cubicBezTo>
                  <a:lnTo>
                    <a:pt x="0" y="1236"/>
                  </a:lnTo>
                  <a:cubicBezTo>
                    <a:pt x="0" y="1496"/>
                    <a:pt x="195" y="1724"/>
                    <a:pt x="455" y="1724"/>
                  </a:cubicBezTo>
                  <a:lnTo>
                    <a:pt x="2244" y="1724"/>
                  </a:lnTo>
                  <a:cubicBezTo>
                    <a:pt x="2504" y="1724"/>
                    <a:pt x="2732" y="1496"/>
                    <a:pt x="2732" y="1236"/>
                  </a:cubicBezTo>
                  <a:lnTo>
                    <a:pt x="2732" y="1203"/>
                  </a:lnTo>
                  <a:cubicBezTo>
                    <a:pt x="2732" y="520"/>
                    <a:pt x="2179" y="0"/>
                    <a:pt x="1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23"/>
          <p:cNvGrpSpPr/>
          <p:nvPr/>
        </p:nvGrpSpPr>
        <p:grpSpPr>
          <a:xfrm>
            <a:off x="3511451" y="1819362"/>
            <a:ext cx="640058" cy="567128"/>
            <a:chOff x="-1147600" y="1792275"/>
            <a:chExt cx="806525" cy="711400"/>
          </a:xfrm>
        </p:grpSpPr>
        <p:sp>
          <p:nvSpPr>
            <p:cNvPr id="963" name="Google Shape;963;p23"/>
            <p:cNvSpPr/>
            <p:nvPr/>
          </p:nvSpPr>
          <p:spPr>
            <a:xfrm>
              <a:off x="-1146775" y="1803875"/>
              <a:ext cx="804875" cy="688425"/>
            </a:xfrm>
            <a:custGeom>
              <a:avLst/>
              <a:gdLst/>
              <a:ahLst/>
              <a:cxnLst/>
              <a:rect l="l" t="t" r="r" b="b"/>
              <a:pathLst>
                <a:path w="32195" h="27537" extrusionOk="0">
                  <a:moveTo>
                    <a:pt x="16097" y="0"/>
                  </a:moveTo>
                  <a:cubicBezTo>
                    <a:pt x="15349" y="0"/>
                    <a:pt x="14601" y="366"/>
                    <a:pt x="14179" y="1098"/>
                  </a:cubicBezTo>
                  <a:lnTo>
                    <a:pt x="846" y="24219"/>
                  </a:lnTo>
                  <a:cubicBezTo>
                    <a:pt x="0" y="25683"/>
                    <a:pt x="1073" y="27536"/>
                    <a:pt x="2764" y="27536"/>
                  </a:cubicBezTo>
                  <a:lnTo>
                    <a:pt x="29430" y="27536"/>
                  </a:lnTo>
                  <a:cubicBezTo>
                    <a:pt x="31121" y="27536"/>
                    <a:pt x="32195" y="25683"/>
                    <a:pt x="31349" y="24219"/>
                  </a:cubicBezTo>
                  <a:lnTo>
                    <a:pt x="18016" y="1098"/>
                  </a:lnTo>
                  <a:cubicBezTo>
                    <a:pt x="17593" y="366"/>
                    <a:pt x="16845" y="0"/>
                    <a:pt x="160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3"/>
            <p:cNvSpPr/>
            <p:nvPr/>
          </p:nvSpPr>
          <p:spPr>
            <a:xfrm>
              <a:off x="-1042725" y="1899600"/>
              <a:ext cx="597575" cy="517075"/>
            </a:xfrm>
            <a:custGeom>
              <a:avLst/>
              <a:gdLst/>
              <a:ahLst/>
              <a:cxnLst/>
              <a:rect l="l" t="t" r="r" b="b"/>
              <a:pathLst>
                <a:path w="23903" h="20683" extrusionOk="0">
                  <a:moveTo>
                    <a:pt x="11935" y="0"/>
                  </a:moveTo>
                  <a:lnTo>
                    <a:pt x="1" y="20683"/>
                  </a:lnTo>
                  <a:lnTo>
                    <a:pt x="23903" y="20683"/>
                  </a:lnTo>
                  <a:lnTo>
                    <a:pt x="11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3"/>
            <p:cNvSpPr/>
            <p:nvPr/>
          </p:nvSpPr>
          <p:spPr>
            <a:xfrm>
              <a:off x="-781750" y="2354050"/>
              <a:ext cx="74825" cy="75650"/>
            </a:xfrm>
            <a:custGeom>
              <a:avLst/>
              <a:gdLst/>
              <a:ahLst/>
              <a:cxnLst/>
              <a:rect l="l" t="t" r="r" b="b"/>
              <a:pathLst>
                <a:path w="2993" h="3026" extrusionOk="0">
                  <a:moveTo>
                    <a:pt x="1496" y="1"/>
                  </a:moveTo>
                  <a:cubicBezTo>
                    <a:pt x="683" y="1"/>
                    <a:pt x="0" y="684"/>
                    <a:pt x="0" y="1497"/>
                  </a:cubicBezTo>
                  <a:cubicBezTo>
                    <a:pt x="0" y="2342"/>
                    <a:pt x="683" y="3025"/>
                    <a:pt x="1496" y="3025"/>
                  </a:cubicBezTo>
                  <a:cubicBezTo>
                    <a:pt x="2342" y="3025"/>
                    <a:pt x="2992" y="2342"/>
                    <a:pt x="2992" y="1497"/>
                  </a:cubicBezTo>
                  <a:cubicBezTo>
                    <a:pt x="2992" y="684"/>
                    <a:pt x="2342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3"/>
            <p:cNvSpPr/>
            <p:nvPr/>
          </p:nvSpPr>
          <p:spPr>
            <a:xfrm>
              <a:off x="-781750" y="2065450"/>
              <a:ext cx="74825" cy="238225"/>
            </a:xfrm>
            <a:custGeom>
              <a:avLst/>
              <a:gdLst/>
              <a:ahLst/>
              <a:cxnLst/>
              <a:rect l="l" t="t" r="r" b="b"/>
              <a:pathLst>
                <a:path w="2993" h="9529" extrusionOk="0">
                  <a:moveTo>
                    <a:pt x="521" y="0"/>
                  </a:moveTo>
                  <a:cubicBezTo>
                    <a:pt x="228" y="0"/>
                    <a:pt x="0" y="261"/>
                    <a:pt x="33" y="553"/>
                  </a:cubicBezTo>
                  <a:lnTo>
                    <a:pt x="488" y="9073"/>
                  </a:lnTo>
                  <a:cubicBezTo>
                    <a:pt x="488" y="9333"/>
                    <a:pt x="716" y="9529"/>
                    <a:pt x="976" y="9529"/>
                  </a:cubicBezTo>
                  <a:lnTo>
                    <a:pt x="2017" y="9529"/>
                  </a:lnTo>
                  <a:cubicBezTo>
                    <a:pt x="2309" y="9529"/>
                    <a:pt x="2505" y="9333"/>
                    <a:pt x="2537" y="9073"/>
                  </a:cubicBezTo>
                  <a:lnTo>
                    <a:pt x="2992" y="553"/>
                  </a:lnTo>
                  <a:cubicBezTo>
                    <a:pt x="2992" y="261"/>
                    <a:pt x="2765" y="0"/>
                    <a:pt x="2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3"/>
            <p:cNvSpPr/>
            <p:nvPr/>
          </p:nvSpPr>
          <p:spPr>
            <a:xfrm>
              <a:off x="-781750" y="2357300"/>
              <a:ext cx="72375" cy="72400"/>
            </a:xfrm>
            <a:custGeom>
              <a:avLst/>
              <a:gdLst/>
              <a:ahLst/>
              <a:cxnLst/>
              <a:rect l="l" t="t" r="r" b="b"/>
              <a:pathLst>
                <a:path w="2895" h="2896" extrusionOk="0">
                  <a:moveTo>
                    <a:pt x="911" y="1"/>
                  </a:moveTo>
                  <a:lnTo>
                    <a:pt x="911" y="1"/>
                  </a:lnTo>
                  <a:cubicBezTo>
                    <a:pt x="358" y="229"/>
                    <a:pt x="0" y="749"/>
                    <a:pt x="0" y="1367"/>
                  </a:cubicBezTo>
                  <a:cubicBezTo>
                    <a:pt x="0" y="2212"/>
                    <a:pt x="683" y="2895"/>
                    <a:pt x="1496" y="2895"/>
                  </a:cubicBezTo>
                  <a:cubicBezTo>
                    <a:pt x="2114" y="2895"/>
                    <a:pt x="2667" y="2505"/>
                    <a:pt x="2895" y="1985"/>
                  </a:cubicBezTo>
                  <a:lnTo>
                    <a:pt x="2895" y="1985"/>
                  </a:lnTo>
                  <a:cubicBezTo>
                    <a:pt x="2700" y="2050"/>
                    <a:pt x="2505" y="2082"/>
                    <a:pt x="2277" y="2082"/>
                  </a:cubicBezTo>
                  <a:cubicBezTo>
                    <a:pt x="1464" y="2082"/>
                    <a:pt x="781" y="1432"/>
                    <a:pt x="781" y="586"/>
                  </a:cubicBezTo>
                  <a:cubicBezTo>
                    <a:pt x="781" y="391"/>
                    <a:pt x="813" y="163"/>
                    <a:pt x="91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3"/>
            <p:cNvSpPr/>
            <p:nvPr/>
          </p:nvSpPr>
          <p:spPr>
            <a:xfrm>
              <a:off x="-781750" y="2065450"/>
              <a:ext cx="39050" cy="238225"/>
            </a:xfrm>
            <a:custGeom>
              <a:avLst/>
              <a:gdLst/>
              <a:ahLst/>
              <a:cxnLst/>
              <a:rect l="l" t="t" r="r" b="b"/>
              <a:pathLst>
                <a:path w="1562" h="9529" extrusionOk="0">
                  <a:moveTo>
                    <a:pt x="521" y="0"/>
                  </a:moveTo>
                  <a:cubicBezTo>
                    <a:pt x="228" y="0"/>
                    <a:pt x="0" y="261"/>
                    <a:pt x="33" y="553"/>
                  </a:cubicBezTo>
                  <a:lnTo>
                    <a:pt x="488" y="9073"/>
                  </a:lnTo>
                  <a:cubicBezTo>
                    <a:pt x="488" y="9333"/>
                    <a:pt x="716" y="9529"/>
                    <a:pt x="976" y="9529"/>
                  </a:cubicBezTo>
                  <a:lnTo>
                    <a:pt x="1561" y="9529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3"/>
            <p:cNvSpPr/>
            <p:nvPr/>
          </p:nvSpPr>
          <p:spPr>
            <a:xfrm>
              <a:off x="-1147600" y="1792275"/>
              <a:ext cx="806525" cy="711400"/>
            </a:xfrm>
            <a:custGeom>
              <a:avLst/>
              <a:gdLst/>
              <a:ahLst/>
              <a:cxnLst/>
              <a:rect l="l" t="t" r="r" b="b"/>
              <a:pathLst>
                <a:path w="32261" h="28456" extrusionOk="0">
                  <a:moveTo>
                    <a:pt x="16130" y="944"/>
                  </a:moveTo>
                  <a:cubicBezTo>
                    <a:pt x="16781" y="944"/>
                    <a:pt x="17334" y="1269"/>
                    <a:pt x="17659" y="1822"/>
                  </a:cubicBezTo>
                  <a:lnTo>
                    <a:pt x="30959" y="24911"/>
                  </a:lnTo>
                  <a:cubicBezTo>
                    <a:pt x="31285" y="25464"/>
                    <a:pt x="31285" y="26114"/>
                    <a:pt x="30992" y="26634"/>
                  </a:cubicBezTo>
                  <a:cubicBezTo>
                    <a:pt x="30667" y="27187"/>
                    <a:pt x="30081" y="27512"/>
                    <a:pt x="29463" y="27512"/>
                  </a:cubicBezTo>
                  <a:lnTo>
                    <a:pt x="2797" y="27512"/>
                  </a:lnTo>
                  <a:cubicBezTo>
                    <a:pt x="2179" y="27512"/>
                    <a:pt x="1594" y="27187"/>
                    <a:pt x="1301" y="26634"/>
                  </a:cubicBezTo>
                  <a:cubicBezTo>
                    <a:pt x="976" y="26114"/>
                    <a:pt x="976" y="25464"/>
                    <a:pt x="1301" y="24911"/>
                  </a:cubicBezTo>
                  <a:lnTo>
                    <a:pt x="14634" y="1822"/>
                  </a:lnTo>
                  <a:cubicBezTo>
                    <a:pt x="14927" y="1269"/>
                    <a:pt x="15513" y="944"/>
                    <a:pt x="16130" y="944"/>
                  </a:cubicBezTo>
                  <a:close/>
                  <a:moveTo>
                    <a:pt x="16130" y="1"/>
                  </a:moveTo>
                  <a:cubicBezTo>
                    <a:pt x="15155" y="1"/>
                    <a:pt x="14309" y="489"/>
                    <a:pt x="13822" y="1334"/>
                  </a:cubicBezTo>
                  <a:lnTo>
                    <a:pt x="488" y="24423"/>
                  </a:lnTo>
                  <a:cubicBezTo>
                    <a:pt x="1" y="25268"/>
                    <a:pt x="1" y="26277"/>
                    <a:pt x="488" y="27122"/>
                  </a:cubicBezTo>
                  <a:cubicBezTo>
                    <a:pt x="976" y="27968"/>
                    <a:pt x="1822" y="28455"/>
                    <a:pt x="2797" y="28455"/>
                  </a:cubicBezTo>
                  <a:lnTo>
                    <a:pt x="29463" y="28455"/>
                  </a:lnTo>
                  <a:cubicBezTo>
                    <a:pt x="30439" y="28455"/>
                    <a:pt x="31317" y="27968"/>
                    <a:pt x="31805" y="27122"/>
                  </a:cubicBezTo>
                  <a:cubicBezTo>
                    <a:pt x="32260" y="26277"/>
                    <a:pt x="32260" y="25268"/>
                    <a:pt x="31805" y="24423"/>
                  </a:cubicBezTo>
                  <a:lnTo>
                    <a:pt x="18472" y="1334"/>
                  </a:lnTo>
                  <a:cubicBezTo>
                    <a:pt x="17984" y="489"/>
                    <a:pt x="17106" y="1"/>
                    <a:pt x="16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3"/>
            <p:cNvSpPr/>
            <p:nvPr/>
          </p:nvSpPr>
          <p:spPr>
            <a:xfrm>
              <a:off x="-707775" y="1974350"/>
              <a:ext cx="274825" cy="454525"/>
            </a:xfrm>
            <a:custGeom>
              <a:avLst/>
              <a:gdLst/>
              <a:ahLst/>
              <a:cxnLst/>
              <a:rect l="l" t="t" r="r" b="b"/>
              <a:pathLst>
                <a:path w="10993" h="18181" extrusionOk="0">
                  <a:moveTo>
                    <a:pt x="565" y="1"/>
                  </a:moveTo>
                  <a:cubicBezTo>
                    <a:pt x="486" y="1"/>
                    <a:pt x="404" y="23"/>
                    <a:pt x="326" y="67"/>
                  </a:cubicBezTo>
                  <a:cubicBezTo>
                    <a:pt x="98" y="197"/>
                    <a:pt x="1" y="490"/>
                    <a:pt x="131" y="718"/>
                  </a:cubicBezTo>
                  <a:lnTo>
                    <a:pt x="9692" y="17238"/>
                  </a:lnTo>
                  <a:lnTo>
                    <a:pt x="2050" y="17238"/>
                  </a:lnTo>
                  <a:cubicBezTo>
                    <a:pt x="1789" y="17238"/>
                    <a:pt x="1594" y="17433"/>
                    <a:pt x="1594" y="17693"/>
                  </a:cubicBezTo>
                  <a:cubicBezTo>
                    <a:pt x="1594" y="17953"/>
                    <a:pt x="1789" y="18181"/>
                    <a:pt x="2050" y="18181"/>
                  </a:cubicBezTo>
                  <a:lnTo>
                    <a:pt x="10505" y="18181"/>
                  </a:lnTo>
                  <a:cubicBezTo>
                    <a:pt x="10667" y="18181"/>
                    <a:pt x="10830" y="18083"/>
                    <a:pt x="10895" y="17920"/>
                  </a:cubicBezTo>
                  <a:cubicBezTo>
                    <a:pt x="10992" y="17790"/>
                    <a:pt x="10992" y="17595"/>
                    <a:pt x="10895" y="17465"/>
                  </a:cubicBezTo>
                  <a:lnTo>
                    <a:pt x="944" y="230"/>
                  </a:lnTo>
                  <a:cubicBezTo>
                    <a:pt x="858" y="80"/>
                    <a:pt x="717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3"/>
            <p:cNvSpPr/>
            <p:nvPr/>
          </p:nvSpPr>
          <p:spPr>
            <a:xfrm>
              <a:off x="-1055725" y="1887400"/>
              <a:ext cx="348800" cy="540675"/>
            </a:xfrm>
            <a:custGeom>
              <a:avLst/>
              <a:gdLst/>
              <a:ahLst/>
              <a:cxnLst/>
              <a:rect l="l" t="t" r="r" b="b"/>
              <a:pathLst>
                <a:path w="13952" h="21627" extrusionOk="0">
                  <a:moveTo>
                    <a:pt x="12455" y="1"/>
                  </a:moveTo>
                  <a:cubicBezTo>
                    <a:pt x="12293" y="1"/>
                    <a:pt x="12130" y="98"/>
                    <a:pt x="12065" y="228"/>
                  </a:cubicBezTo>
                  <a:lnTo>
                    <a:pt x="98" y="20943"/>
                  </a:lnTo>
                  <a:cubicBezTo>
                    <a:pt x="0" y="21073"/>
                    <a:pt x="0" y="21268"/>
                    <a:pt x="98" y="21398"/>
                  </a:cubicBezTo>
                  <a:cubicBezTo>
                    <a:pt x="195" y="21561"/>
                    <a:pt x="326" y="21626"/>
                    <a:pt x="521" y="21626"/>
                  </a:cubicBezTo>
                  <a:lnTo>
                    <a:pt x="8943" y="21626"/>
                  </a:lnTo>
                  <a:cubicBezTo>
                    <a:pt x="9203" y="21626"/>
                    <a:pt x="9399" y="21431"/>
                    <a:pt x="9399" y="21171"/>
                  </a:cubicBezTo>
                  <a:cubicBezTo>
                    <a:pt x="9431" y="20911"/>
                    <a:pt x="9203" y="20716"/>
                    <a:pt x="8943" y="20716"/>
                  </a:cubicBezTo>
                  <a:lnTo>
                    <a:pt x="1334" y="20716"/>
                  </a:lnTo>
                  <a:lnTo>
                    <a:pt x="12455" y="1399"/>
                  </a:lnTo>
                  <a:lnTo>
                    <a:pt x="13008" y="2342"/>
                  </a:lnTo>
                  <a:cubicBezTo>
                    <a:pt x="13099" y="2500"/>
                    <a:pt x="13267" y="2595"/>
                    <a:pt x="13438" y="2595"/>
                  </a:cubicBezTo>
                  <a:cubicBezTo>
                    <a:pt x="13513" y="2595"/>
                    <a:pt x="13589" y="2577"/>
                    <a:pt x="13659" y="2537"/>
                  </a:cubicBezTo>
                  <a:cubicBezTo>
                    <a:pt x="13886" y="2407"/>
                    <a:pt x="13951" y="2114"/>
                    <a:pt x="13821" y="1887"/>
                  </a:cubicBezTo>
                  <a:lnTo>
                    <a:pt x="12878" y="228"/>
                  </a:lnTo>
                  <a:cubicBezTo>
                    <a:pt x="12781" y="98"/>
                    <a:pt x="12618" y="1"/>
                    <a:pt x="12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3"/>
            <p:cNvSpPr/>
            <p:nvPr/>
          </p:nvSpPr>
          <p:spPr>
            <a:xfrm>
              <a:off x="-793950" y="2342675"/>
              <a:ext cx="99225" cy="98400"/>
            </a:xfrm>
            <a:custGeom>
              <a:avLst/>
              <a:gdLst/>
              <a:ahLst/>
              <a:cxnLst/>
              <a:rect l="l" t="t" r="r" b="b"/>
              <a:pathLst>
                <a:path w="3969" h="3936" extrusionOk="0">
                  <a:moveTo>
                    <a:pt x="1984" y="911"/>
                  </a:moveTo>
                  <a:cubicBezTo>
                    <a:pt x="2570" y="911"/>
                    <a:pt x="3025" y="1399"/>
                    <a:pt x="3025" y="1952"/>
                  </a:cubicBezTo>
                  <a:cubicBezTo>
                    <a:pt x="3025" y="2537"/>
                    <a:pt x="2570" y="2992"/>
                    <a:pt x="1984" y="2992"/>
                  </a:cubicBezTo>
                  <a:cubicBezTo>
                    <a:pt x="1432" y="2992"/>
                    <a:pt x="944" y="2537"/>
                    <a:pt x="944" y="1952"/>
                  </a:cubicBezTo>
                  <a:cubicBezTo>
                    <a:pt x="944" y="1399"/>
                    <a:pt x="1432" y="911"/>
                    <a:pt x="1984" y="911"/>
                  </a:cubicBezTo>
                  <a:close/>
                  <a:moveTo>
                    <a:pt x="1984" y="1"/>
                  </a:moveTo>
                  <a:cubicBezTo>
                    <a:pt x="911" y="1"/>
                    <a:pt x="1" y="879"/>
                    <a:pt x="1" y="1952"/>
                  </a:cubicBezTo>
                  <a:cubicBezTo>
                    <a:pt x="1" y="3057"/>
                    <a:pt x="911" y="3935"/>
                    <a:pt x="1984" y="3935"/>
                  </a:cubicBezTo>
                  <a:cubicBezTo>
                    <a:pt x="3090" y="3935"/>
                    <a:pt x="3968" y="3057"/>
                    <a:pt x="3968" y="1952"/>
                  </a:cubicBezTo>
                  <a:cubicBezTo>
                    <a:pt x="3968" y="879"/>
                    <a:pt x="3090" y="1"/>
                    <a:pt x="1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3"/>
            <p:cNvSpPr/>
            <p:nvPr/>
          </p:nvSpPr>
          <p:spPr>
            <a:xfrm>
              <a:off x="-793125" y="2054075"/>
              <a:ext cx="97575" cy="261800"/>
            </a:xfrm>
            <a:custGeom>
              <a:avLst/>
              <a:gdLst/>
              <a:ahLst/>
              <a:cxnLst/>
              <a:rect l="l" t="t" r="r" b="b"/>
              <a:pathLst>
                <a:path w="3903" h="10472" extrusionOk="0">
                  <a:moveTo>
                    <a:pt x="2960" y="943"/>
                  </a:moveTo>
                  <a:cubicBezTo>
                    <a:pt x="2960" y="943"/>
                    <a:pt x="2960" y="976"/>
                    <a:pt x="2960" y="976"/>
                  </a:cubicBezTo>
                  <a:lnTo>
                    <a:pt x="2504" y="9496"/>
                  </a:lnTo>
                  <a:cubicBezTo>
                    <a:pt x="2504" y="9496"/>
                    <a:pt x="2504" y="9528"/>
                    <a:pt x="2472" y="9528"/>
                  </a:cubicBezTo>
                  <a:lnTo>
                    <a:pt x="1431" y="9528"/>
                  </a:lnTo>
                  <a:cubicBezTo>
                    <a:pt x="1399" y="9528"/>
                    <a:pt x="1399" y="9528"/>
                    <a:pt x="1399" y="9496"/>
                  </a:cubicBezTo>
                  <a:lnTo>
                    <a:pt x="943" y="976"/>
                  </a:lnTo>
                  <a:cubicBezTo>
                    <a:pt x="943" y="976"/>
                    <a:pt x="943" y="943"/>
                    <a:pt x="943" y="943"/>
                  </a:cubicBezTo>
                  <a:close/>
                  <a:moveTo>
                    <a:pt x="976" y="0"/>
                  </a:moveTo>
                  <a:cubicBezTo>
                    <a:pt x="716" y="0"/>
                    <a:pt x="455" y="98"/>
                    <a:pt x="260" y="293"/>
                  </a:cubicBezTo>
                  <a:cubicBezTo>
                    <a:pt x="98" y="488"/>
                    <a:pt x="0" y="748"/>
                    <a:pt x="0" y="1008"/>
                  </a:cubicBezTo>
                  <a:lnTo>
                    <a:pt x="455" y="9528"/>
                  </a:lnTo>
                  <a:cubicBezTo>
                    <a:pt x="488" y="10049"/>
                    <a:pt x="911" y="10471"/>
                    <a:pt x="1431" y="10471"/>
                  </a:cubicBezTo>
                  <a:lnTo>
                    <a:pt x="2472" y="10471"/>
                  </a:lnTo>
                  <a:cubicBezTo>
                    <a:pt x="2992" y="10471"/>
                    <a:pt x="3415" y="10049"/>
                    <a:pt x="3447" y="9528"/>
                  </a:cubicBezTo>
                  <a:lnTo>
                    <a:pt x="3903" y="1008"/>
                  </a:lnTo>
                  <a:cubicBezTo>
                    <a:pt x="3903" y="748"/>
                    <a:pt x="3805" y="488"/>
                    <a:pt x="3642" y="293"/>
                  </a:cubicBezTo>
                  <a:cubicBezTo>
                    <a:pt x="3447" y="98"/>
                    <a:pt x="3187" y="0"/>
                    <a:pt x="2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25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grpSp>
        <p:nvGrpSpPr>
          <p:cNvPr id="1074" name="Google Shape;1074;p25"/>
          <p:cNvGrpSpPr/>
          <p:nvPr/>
        </p:nvGrpSpPr>
        <p:grpSpPr>
          <a:xfrm>
            <a:off x="585825" y="1269575"/>
            <a:ext cx="2570400" cy="3390975"/>
            <a:chOff x="585825" y="1345775"/>
            <a:chExt cx="2570400" cy="3390975"/>
          </a:xfrm>
        </p:grpSpPr>
        <p:sp>
          <p:nvSpPr>
            <p:cNvPr id="1075" name="Google Shape;1075;p25"/>
            <p:cNvSpPr txBox="1"/>
            <p:nvPr/>
          </p:nvSpPr>
          <p:spPr>
            <a:xfrm>
              <a:off x="585825" y="1345775"/>
              <a:ext cx="2570400" cy="324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Typical behaviors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6" name="Google Shape;1076;p25"/>
            <p:cNvSpPr txBox="1"/>
            <p:nvPr/>
          </p:nvSpPr>
          <p:spPr>
            <a:xfrm>
              <a:off x="585825" y="1968950"/>
              <a:ext cx="2570400" cy="2767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78606" lvl="0" indent="-190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mostly of hydrogen and helium. It was named after the god of wealth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78606" lvl="0" indent="-19050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fourth-brightest planet and was named after the Roman god of the skies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78606" lvl="0" indent="-190500" algn="l" rtl="0">
                <a:spcBef>
                  <a:spcPts val="1000"/>
                </a:spcBef>
                <a:spcAft>
                  <a:spcPts val="100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place. It’s full of iron oxide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77" name="Google Shape;1077;p25"/>
          <p:cNvGrpSpPr/>
          <p:nvPr/>
        </p:nvGrpSpPr>
        <p:grpSpPr>
          <a:xfrm>
            <a:off x="3640800" y="1269575"/>
            <a:ext cx="2570400" cy="3390975"/>
            <a:chOff x="3640800" y="1345775"/>
            <a:chExt cx="2570400" cy="3390975"/>
          </a:xfrm>
        </p:grpSpPr>
        <p:sp>
          <p:nvSpPr>
            <p:cNvPr id="1078" name="Google Shape;1078;p25"/>
            <p:cNvSpPr txBox="1"/>
            <p:nvPr/>
          </p:nvSpPr>
          <p:spPr>
            <a:xfrm>
              <a:off x="3640800" y="1345775"/>
              <a:ext cx="2570400" cy="32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Abnormal behaviors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9" name="Google Shape;1079;p25"/>
            <p:cNvSpPr txBox="1"/>
            <p:nvPr/>
          </p:nvSpPr>
          <p:spPr>
            <a:xfrm>
              <a:off x="3640800" y="1968950"/>
              <a:ext cx="2570400" cy="2767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78606" lvl="0" indent="-190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78606" lvl="0" indent="-19050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and the only one that harbors life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78606" lvl="0" indent="-190500" algn="l" rtl="0">
                <a:spcBef>
                  <a:spcPts val="1000"/>
                </a:spcBef>
                <a:spcAft>
                  <a:spcPts val="100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terribly hot, even hotter than Mercury, and its atmosphere is poisonous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080" name="Google Shape;1080;p25"/>
          <p:cNvCxnSpPr>
            <a:stCxn id="1075" idx="2"/>
            <a:endCxn id="1076" idx="0"/>
          </p:cNvCxnSpPr>
          <p:nvPr/>
        </p:nvCxnSpPr>
        <p:spPr>
          <a:xfrm>
            <a:off x="1871025" y="1594175"/>
            <a:ext cx="0" cy="298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1" name="Google Shape;1081;p25"/>
          <p:cNvCxnSpPr>
            <a:stCxn id="1078" idx="2"/>
            <a:endCxn id="1079" idx="0"/>
          </p:cNvCxnSpPr>
          <p:nvPr/>
        </p:nvCxnSpPr>
        <p:spPr>
          <a:xfrm>
            <a:off x="4926000" y="1594175"/>
            <a:ext cx="0" cy="298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82" name="Google Shape;1082;p25"/>
          <p:cNvGrpSpPr/>
          <p:nvPr/>
        </p:nvGrpSpPr>
        <p:grpSpPr>
          <a:xfrm>
            <a:off x="6695775" y="1269650"/>
            <a:ext cx="1862399" cy="3390899"/>
            <a:chOff x="6824400" y="1345850"/>
            <a:chExt cx="1862399" cy="3390899"/>
          </a:xfrm>
        </p:grpSpPr>
        <p:sp>
          <p:nvSpPr>
            <p:cNvPr id="1083" name="Google Shape;1083;p25"/>
            <p:cNvSpPr/>
            <p:nvPr/>
          </p:nvSpPr>
          <p:spPr>
            <a:xfrm>
              <a:off x="8379715" y="2074772"/>
              <a:ext cx="155254" cy="313829"/>
            </a:xfrm>
            <a:custGeom>
              <a:avLst/>
              <a:gdLst/>
              <a:ahLst/>
              <a:cxnLst/>
              <a:rect l="l" t="t" r="r" b="b"/>
              <a:pathLst>
                <a:path w="2993" h="6050" extrusionOk="0">
                  <a:moveTo>
                    <a:pt x="1" y="0"/>
                  </a:moveTo>
                  <a:lnTo>
                    <a:pt x="1" y="6049"/>
                  </a:lnTo>
                  <a:lnTo>
                    <a:pt x="2992" y="6049"/>
                  </a:lnTo>
                  <a:lnTo>
                    <a:pt x="2992" y="163"/>
                  </a:lnTo>
                  <a:cubicBezTo>
                    <a:pt x="2992" y="65"/>
                    <a:pt x="2927" y="0"/>
                    <a:pt x="2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5"/>
            <p:cNvSpPr/>
            <p:nvPr/>
          </p:nvSpPr>
          <p:spPr>
            <a:xfrm>
              <a:off x="8359484" y="2074772"/>
              <a:ext cx="20282" cy="313829"/>
            </a:xfrm>
            <a:custGeom>
              <a:avLst/>
              <a:gdLst/>
              <a:ahLst/>
              <a:cxnLst/>
              <a:rect l="l" t="t" r="r" b="b"/>
              <a:pathLst>
                <a:path w="391" h="6050" extrusionOk="0">
                  <a:moveTo>
                    <a:pt x="163" y="0"/>
                  </a:moveTo>
                  <a:cubicBezTo>
                    <a:pt x="65" y="0"/>
                    <a:pt x="0" y="65"/>
                    <a:pt x="0" y="163"/>
                  </a:cubicBezTo>
                  <a:lnTo>
                    <a:pt x="0" y="6049"/>
                  </a:lnTo>
                  <a:lnTo>
                    <a:pt x="391" y="6049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5"/>
            <p:cNvSpPr/>
            <p:nvPr/>
          </p:nvSpPr>
          <p:spPr>
            <a:xfrm>
              <a:off x="8359484" y="2074772"/>
              <a:ext cx="20282" cy="313829"/>
            </a:xfrm>
            <a:custGeom>
              <a:avLst/>
              <a:gdLst/>
              <a:ahLst/>
              <a:cxnLst/>
              <a:rect l="l" t="t" r="r" b="b"/>
              <a:pathLst>
                <a:path w="391" h="6050" extrusionOk="0">
                  <a:moveTo>
                    <a:pt x="163" y="0"/>
                  </a:moveTo>
                  <a:cubicBezTo>
                    <a:pt x="65" y="0"/>
                    <a:pt x="0" y="65"/>
                    <a:pt x="0" y="163"/>
                  </a:cubicBezTo>
                  <a:lnTo>
                    <a:pt x="0" y="6049"/>
                  </a:lnTo>
                  <a:lnTo>
                    <a:pt x="391" y="6049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7777518" y="2095003"/>
              <a:ext cx="248002" cy="534805"/>
            </a:xfrm>
            <a:custGeom>
              <a:avLst/>
              <a:gdLst/>
              <a:ahLst/>
              <a:cxnLst/>
              <a:rect l="l" t="t" r="r" b="b"/>
              <a:pathLst>
                <a:path w="4781" h="10310" extrusionOk="0">
                  <a:moveTo>
                    <a:pt x="2439" y="1"/>
                  </a:moveTo>
                  <a:lnTo>
                    <a:pt x="0" y="9269"/>
                  </a:lnTo>
                  <a:cubicBezTo>
                    <a:pt x="0" y="9269"/>
                    <a:pt x="130" y="9659"/>
                    <a:pt x="325" y="10309"/>
                  </a:cubicBezTo>
                  <a:lnTo>
                    <a:pt x="4781" y="8131"/>
                  </a:lnTo>
                  <a:cubicBezTo>
                    <a:pt x="3935" y="4814"/>
                    <a:pt x="3610" y="1464"/>
                    <a:pt x="24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7777518" y="2095003"/>
              <a:ext cx="248002" cy="534805"/>
            </a:xfrm>
            <a:custGeom>
              <a:avLst/>
              <a:gdLst/>
              <a:ahLst/>
              <a:cxnLst/>
              <a:rect l="l" t="t" r="r" b="b"/>
              <a:pathLst>
                <a:path w="4781" h="10310" extrusionOk="0">
                  <a:moveTo>
                    <a:pt x="2439" y="1"/>
                  </a:moveTo>
                  <a:lnTo>
                    <a:pt x="0" y="9269"/>
                  </a:lnTo>
                  <a:cubicBezTo>
                    <a:pt x="0" y="9269"/>
                    <a:pt x="130" y="9659"/>
                    <a:pt x="325" y="10309"/>
                  </a:cubicBezTo>
                  <a:lnTo>
                    <a:pt x="4781" y="8131"/>
                  </a:lnTo>
                  <a:cubicBezTo>
                    <a:pt x="3935" y="4814"/>
                    <a:pt x="3610" y="1464"/>
                    <a:pt x="243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5"/>
            <p:cNvSpPr/>
            <p:nvPr/>
          </p:nvSpPr>
          <p:spPr>
            <a:xfrm>
              <a:off x="6824400" y="3404023"/>
              <a:ext cx="1373169" cy="1332708"/>
            </a:xfrm>
            <a:custGeom>
              <a:avLst/>
              <a:gdLst/>
              <a:ahLst/>
              <a:cxnLst/>
              <a:rect l="l" t="t" r="r" b="b"/>
              <a:pathLst>
                <a:path w="26472" h="25692" extrusionOk="0">
                  <a:moveTo>
                    <a:pt x="1" y="1"/>
                  </a:moveTo>
                  <a:lnTo>
                    <a:pt x="1" y="25691"/>
                  </a:lnTo>
                  <a:lnTo>
                    <a:pt x="26472" y="25691"/>
                  </a:lnTo>
                  <a:lnTo>
                    <a:pt x="264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5"/>
            <p:cNvSpPr/>
            <p:nvPr/>
          </p:nvSpPr>
          <p:spPr>
            <a:xfrm>
              <a:off x="7866896" y="3404023"/>
              <a:ext cx="330687" cy="1332708"/>
            </a:xfrm>
            <a:custGeom>
              <a:avLst/>
              <a:gdLst/>
              <a:ahLst/>
              <a:cxnLst/>
              <a:rect l="l" t="t" r="r" b="b"/>
              <a:pathLst>
                <a:path w="6375" h="25692" extrusionOk="0">
                  <a:moveTo>
                    <a:pt x="1" y="1"/>
                  </a:moveTo>
                  <a:lnTo>
                    <a:pt x="1" y="25691"/>
                  </a:lnTo>
                  <a:lnTo>
                    <a:pt x="6375" y="25691"/>
                  </a:lnTo>
                  <a:lnTo>
                    <a:pt x="6375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5"/>
            <p:cNvSpPr/>
            <p:nvPr/>
          </p:nvSpPr>
          <p:spPr>
            <a:xfrm>
              <a:off x="7796037" y="2518444"/>
              <a:ext cx="732180" cy="860357"/>
            </a:xfrm>
            <a:custGeom>
              <a:avLst/>
              <a:gdLst/>
              <a:ahLst/>
              <a:cxnLst/>
              <a:rect l="l" t="t" r="r" b="b"/>
              <a:pathLst>
                <a:path w="14115" h="16586" extrusionOk="0">
                  <a:moveTo>
                    <a:pt x="2050" y="0"/>
                  </a:moveTo>
                  <a:lnTo>
                    <a:pt x="1" y="2114"/>
                  </a:lnTo>
                  <a:cubicBezTo>
                    <a:pt x="781" y="4325"/>
                    <a:pt x="2537" y="9366"/>
                    <a:pt x="2602" y="9366"/>
                  </a:cubicBezTo>
                  <a:cubicBezTo>
                    <a:pt x="2667" y="9366"/>
                    <a:pt x="8456" y="11740"/>
                    <a:pt x="8456" y="11740"/>
                  </a:cubicBezTo>
                  <a:lnTo>
                    <a:pt x="11253" y="16585"/>
                  </a:lnTo>
                  <a:cubicBezTo>
                    <a:pt x="14114" y="11642"/>
                    <a:pt x="9399" y="8813"/>
                    <a:pt x="7155" y="6081"/>
                  </a:cubicBezTo>
                  <a:cubicBezTo>
                    <a:pt x="5757" y="4390"/>
                    <a:pt x="4976" y="2179"/>
                    <a:pt x="4424" y="0"/>
                  </a:cubicBezTo>
                  <a:close/>
                </a:path>
              </a:pathLst>
            </a:custGeom>
            <a:solidFill>
              <a:srgbClr val="E44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5"/>
            <p:cNvSpPr/>
            <p:nvPr/>
          </p:nvSpPr>
          <p:spPr>
            <a:xfrm>
              <a:off x="8313939" y="4498859"/>
              <a:ext cx="283431" cy="202458"/>
            </a:xfrm>
            <a:custGeom>
              <a:avLst/>
              <a:gdLst/>
              <a:ahLst/>
              <a:cxnLst/>
              <a:rect l="l" t="t" r="r" b="b"/>
              <a:pathLst>
                <a:path w="5464" h="3903" extrusionOk="0">
                  <a:moveTo>
                    <a:pt x="2179" y="0"/>
                  </a:moveTo>
                  <a:lnTo>
                    <a:pt x="0" y="1398"/>
                  </a:lnTo>
                  <a:lnTo>
                    <a:pt x="326" y="3252"/>
                  </a:lnTo>
                  <a:lnTo>
                    <a:pt x="2960" y="3902"/>
                  </a:lnTo>
                  <a:lnTo>
                    <a:pt x="5464" y="3252"/>
                  </a:lnTo>
                  <a:cubicBezTo>
                    <a:pt x="5464" y="3252"/>
                    <a:pt x="5399" y="2504"/>
                    <a:pt x="5334" y="1236"/>
                  </a:cubicBezTo>
                  <a:lnTo>
                    <a:pt x="2179" y="0"/>
                  </a:lnTo>
                  <a:close/>
                </a:path>
              </a:pathLst>
            </a:custGeom>
            <a:solidFill>
              <a:srgbClr val="FE5A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5"/>
            <p:cNvSpPr/>
            <p:nvPr/>
          </p:nvSpPr>
          <p:spPr>
            <a:xfrm>
              <a:off x="8330798" y="4667499"/>
              <a:ext cx="356001" cy="69250"/>
            </a:xfrm>
            <a:custGeom>
              <a:avLst/>
              <a:gdLst/>
              <a:ahLst/>
              <a:cxnLst/>
              <a:rect l="l" t="t" r="r" b="b"/>
              <a:pathLst>
                <a:path w="6863" h="1335" extrusionOk="0">
                  <a:moveTo>
                    <a:pt x="1" y="1"/>
                  </a:moveTo>
                  <a:lnTo>
                    <a:pt x="261" y="1334"/>
                  </a:lnTo>
                  <a:lnTo>
                    <a:pt x="6862" y="1334"/>
                  </a:lnTo>
                  <a:lnTo>
                    <a:pt x="51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5"/>
            <p:cNvSpPr/>
            <p:nvPr/>
          </p:nvSpPr>
          <p:spPr>
            <a:xfrm>
              <a:off x="8052446" y="3253902"/>
              <a:ext cx="538177" cy="1317510"/>
            </a:xfrm>
            <a:custGeom>
              <a:avLst/>
              <a:gdLst/>
              <a:ahLst/>
              <a:cxnLst/>
              <a:rect l="l" t="t" r="r" b="b"/>
              <a:pathLst>
                <a:path w="10375" h="25399" extrusionOk="0">
                  <a:moveTo>
                    <a:pt x="6115" y="1"/>
                  </a:moveTo>
                  <a:lnTo>
                    <a:pt x="1" y="5334"/>
                  </a:lnTo>
                  <a:lnTo>
                    <a:pt x="5041" y="25398"/>
                  </a:lnTo>
                  <a:lnTo>
                    <a:pt x="10375" y="25236"/>
                  </a:lnTo>
                  <a:cubicBezTo>
                    <a:pt x="10017" y="19805"/>
                    <a:pt x="8781" y="4944"/>
                    <a:pt x="6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8052446" y="3255614"/>
              <a:ext cx="389718" cy="781044"/>
            </a:xfrm>
            <a:custGeom>
              <a:avLst/>
              <a:gdLst/>
              <a:ahLst/>
              <a:cxnLst/>
              <a:rect l="l" t="t" r="r" b="b"/>
              <a:pathLst>
                <a:path w="7513" h="15057" extrusionOk="0">
                  <a:moveTo>
                    <a:pt x="6147" y="0"/>
                  </a:moveTo>
                  <a:lnTo>
                    <a:pt x="1" y="5301"/>
                  </a:lnTo>
                  <a:lnTo>
                    <a:pt x="2440" y="15057"/>
                  </a:lnTo>
                  <a:cubicBezTo>
                    <a:pt x="3545" y="13463"/>
                    <a:pt x="6277" y="9041"/>
                    <a:pt x="7513" y="3805"/>
                  </a:cubicBezTo>
                  <a:cubicBezTo>
                    <a:pt x="7090" y="2244"/>
                    <a:pt x="6635" y="943"/>
                    <a:pt x="6147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5"/>
            <p:cNvSpPr/>
            <p:nvPr/>
          </p:nvSpPr>
          <p:spPr>
            <a:xfrm>
              <a:off x="7566654" y="4289655"/>
              <a:ext cx="303662" cy="226112"/>
            </a:xfrm>
            <a:custGeom>
              <a:avLst/>
              <a:gdLst/>
              <a:ahLst/>
              <a:cxnLst/>
              <a:rect l="l" t="t" r="r" b="b"/>
              <a:pathLst>
                <a:path w="5854" h="4359" extrusionOk="0">
                  <a:moveTo>
                    <a:pt x="4098" y="1"/>
                  </a:moveTo>
                  <a:lnTo>
                    <a:pt x="813" y="98"/>
                  </a:lnTo>
                  <a:lnTo>
                    <a:pt x="0" y="2017"/>
                  </a:lnTo>
                  <a:lnTo>
                    <a:pt x="2309" y="4001"/>
                  </a:lnTo>
                  <a:lnTo>
                    <a:pt x="4846" y="4358"/>
                  </a:lnTo>
                  <a:cubicBezTo>
                    <a:pt x="4846" y="4358"/>
                    <a:pt x="5203" y="3805"/>
                    <a:pt x="5854" y="2862"/>
                  </a:cubicBezTo>
                  <a:lnTo>
                    <a:pt x="4098" y="1"/>
                  </a:lnTo>
                  <a:close/>
                </a:path>
              </a:pathLst>
            </a:custGeom>
            <a:solidFill>
              <a:srgbClr val="FE5A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7539628" y="4394231"/>
              <a:ext cx="295258" cy="207542"/>
            </a:xfrm>
            <a:custGeom>
              <a:avLst/>
              <a:gdLst/>
              <a:ahLst/>
              <a:cxnLst/>
              <a:rect l="l" t="t" r="r" b="b"/>
              <a:pathLst>
                <a:path w="5692" h="4001" extrusionOk="0">
                  <a:moveTo>
                    <a:pt x="521" y="1"/>
                  </a:moveTo>
                  <a:lnTo>
                    <a:pt x="1" y="1302"/>
                  </a:lnTo>
                  <a:lnTo>
                    <a:pt x="5692" y="4001"/>
                  </a:lnTo>
                  <a:lnTo>
                    <a:pt x="5367" y="234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7104412" y="2930006"/>
              <a:ext cx="1317406" cy="1508141"/>
            </a:xfrm>
            <a:custGeom>
              <a:avLst/>
              <a:gdLst/>
              <a:ahLst/>
              <a:cxnLst/>
              <a:rect l="l" t="t" r="r" b="b"/>
              <a:pathLst>
                <a:path w="25397" h="29074" extrusionOk="0">
                  <a:moveTo>
                    <a:pt x="5822" y="1"/>
                  </a:moveTo>
                  <a:lnTo>
                    <a:pt x="293" y="1139"/>
                  </a:lnTo>
                  <a:cubicBezTo>
                    <a:pt x="1" y="7058"/>
                    <a:pt x="3480" y="9139"/>
                    <a:pt x="3480" y="9139"/>
                  </a:cubicBezTo>
                  <a:lnTo>
                    <a:pt x="16976" y="9139"/>
                  </a:lnTo>
                  <a:lnTo>
                    <a:pt x="9724" y="26309"/>
                  </a:lnTo>
                  <a:lnTo>
                    <a:pt x="14765" y="29073"/>
                  </a:lnTo>
                  <a:cubicBezTo>
                    <a:pt x="17496" y="24911"/>
                    <a:pt x="24943" y="13236"/>
                    <a:pt x="25138" y="7773"/>
                  </a:cubicBezTo>
                  <a:cubicBezTo>
                    <a:pt x="25396" y="976"/>
                    <a:pt x="12825" y="944"/>
                    <a:pt x="12589" y="944"/>
                  </a:cubicBezTo>
                  <a:cubicBezTo>
                    <a:pt x="12587" y="944"/>
                    <a:pt x="12586" y="944"/>
                    <a:pt x="12586" y="944"/>
                  </a:cubicBezTo>
                  <a:lnTo>
                    <a:pt x="5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7613858" y="2958692"/>
              <a:ext cx="362744" cy="79728"/>
            </a:xfrm>
            <a:custGeom>
              <a:avLst/>
              <a:gdLst/>
              <a:ahLst/>
              <a:cxnLst/>
              <a:rect l="l" t="t" r="r" b="b"/>
              <a:pathLst>
                <a:path w="6993" h="1537" extrusionOk="0">
                  <a:moveTo>
                    <a:pt x="1" y="1"/>
                  </a:moveTo>
                  <a:lnTo>
                    <a:pt x="1" y="1"/>
                  </a:lnTo>
                  <a:cubicBezTo>
                    <a:pt x="423" y="456"/>
                    <a:pt x="879" y="814"/>
                    <a:pt x="1432" y="1041"/>
                  </a:cubicBezTo>
                  <a:cubicBezTo>
                    <a:pt x="2281" y="1398"/>
                    <a:pt x="3098" y="1536"/>
                    <a:pt x="3856" y="1536"/>
                  </a:cubicBezTo>
                  <a:cubicBezTo>
                    <a:pt x="5100" y="1536"/>
                    <a:pt x="6184" y="1165"/>
                    <a:pt x="6992" y="781"/>
                  </a:cubicBezTo>
                  <a:cubicBezTo>
                    <a:pt x="4651" y="391"/>
                    <a:pt x="2765" y="391"/>
                    <a:pt x="2765" y="3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5"/>
            <p:cNvSpPr/>
            <p:nvPr/>
          </p:nvSpPr>
          <p:spPr>
            <a:xfrm>
              <a:off x="7119610" y="1978599"/>
              <a:ext cx="789499" cy="1025467"/>
            </a:xfrm>
            <a:custGeom>
              <a:avLst/>
              <a:gdLst/>
              <a:ahLst/>
              <a:cxnLst/>
              <a:rect l="l" t="t" r="r" b="b"/>
              <a:pathLst>
                <a:path w="15220" h="19769" extrusionOk="0">
                  <a:moveTo>
                    <a:pt x="12455" y="1"/>
                  </a:moveTo>
                  <a:cubicBezTo>
                    <a:pt x="5106" y="1887"/>
                    <a:pt x="716" y="11253"/>
                    <a:pt x="33" y="18992"/>
                  </a:cubicBezTo>
                  <a:cubicBezTo>
                    <a:pt x="33" y="19155"/>
                    <a:pt x="33" y="19317"/>
                    <a:pt x="0" y="19480"/>
                  </a:cubicBezTo>
                  <a:cubicBezTo>
                    <a:pt x="1413" y="19692"/>
                    <a:pt x="3015" y="19768"/>
                    <a:pt x="4584" y="19768"/>
                  </a:cubicBezTo>
                  <a:cubicBezTo>
                    <a:pt x="8541" y="19768"/>
                    <a:pt x="12293" y="19285"/>
                    <a:pt x="12293" y="19285"/>
                  </a:cubicBezTo>
                  <a:cubicBezTo>
                    <a:pt x="15220" y="10505"/>
                    <a:pt x="15122" y="2245"/>
                    <a:pt x="15122" y="2245"/>
                  </a:cubicBezTo>
                  <a:lnTo>
                    <a:pt x="12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5"/>
            <p:cNvSpPr/>
            <p:nvPr/>
          </p:nvSpPr>
          <p:spPr>
            <a:xfrm>
              <a:off x="7458654" y="2449245"/>
              <a:ext cx="361084" cy="541549"/>
            </a:xfrm>
            <a:custGeom>
              <a:avLst/>
              <a:gdLst/>
              <a:ahLst/>
              <a:cxnLst/>
              <a:rect l="l" t="t" r="r" b="b"/>
              <a:pathLst>
                <a:path w="6961" h="104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6" y="8033"/>
                    <a:pt x="3676" y="10440"/>
                  </a:cubicBezTo>
                  <a:cubicBezTo>
                    <a:pt x="4944" y="10342"/>
                    <a:pt x="5757" y="10212"/>
                    <a:pt x="5757" y="10212"/>
                  </a:cubicBezTo>
                  <a:cubicBezTo>
                    <a:pt x="6245" y="8781"/>
                    <a:pt x="6635" y="7383"/>
                    <a:pt x="6960" y="6017"/>
                  </a:cubicBezTo>
                  <a:cubicBezTo>
                    <a:pt x="6017" y="5269"/>
                    <a:pt x="5269" y="4684"/>
                    <a:pt x="5204" y="4619"/>
                  </a:cubicBezTo>
                  <a:cubicBezTo>
                    <a:pt x="4944" y="442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5"/>
            <p:cNvSpPr/>
            <p:nvPr/>
          </p:nvSpPr>
          <p:spPr>
            <a:xfrm>
              <a:off x="7516026" y="2219706"/>
              <a:ext cx="1059392" cy="775027"/>
            </a:xfrm>
            <a:custGeom>
              <a:avLst/>
              <a:gdLst/>
              <a:ahLst/>
              <a:cxnLst/>
              <a:rect l="l" t="t" r="r" b="b"/>
              <a:pathLst>
                <a:path w="20423" h="14941" extrusionOk="0">
                  <a:moveTo>
                    <a:pt x="19052" y="1"/>
                  </a:moveTo>
                  <a:cubicBezTo>
                    <a:pt x="19044" y="1"/>
                    <a:pt x="19034" y="2"/>
                    <a:pt x="19025" y="3"/>
                  </a:cubicBezTo>
                  <a:cubicBezTo>
                    <a:pt x="18612" y="35"/>
                    <a:pt x="18107" y="2479"/>
                    <a:pt x="17117" y="2479"/>
                  </a:cubicBezTo>
                  <a:cubicBezTo>
                    <a:pt x="17092" y="2479"/>
                    <a:pt x="17067" y="2478"/>
                    <a:pt x="17041" y="2475"/>
                  </a:cubicBezTo>
                  <a:cubicBezTo>
                    <a:pt x="16293" y="2377"/>
                    <a:pt x="16260" y="1174"/>
                    <a:pt x="16260" y="1174"/>
                  </a:cubicBezTo>
                  <a:cubicBezTo>
                    <a:pt x="15025" y="1954"/>
                    <a:pt x="15903" y="3775"/>
                    <a:pt x="15903" y="3775"/>
                  </a:cubicBezTo>
                  <a:cubicBezTo>
                    <a:pt x="15903" y="3775"/>
                    <a:pt x="13854" y="7060"/>
                    <a:pt x="12033" y="8556"/>
                  </a:cubicBezTo>
                  <a:cubicBezTo>
                    <a:pt x="11223" y="9209"/>
                    <a:pt x="10469" y="9540"/>
                    <a:pt x="9763" y="9540"/>
                  </a:cubicBezTo>
                  <a:cubicBezTo>
                    <a:pt x="8853" y="9540"/>
                    <a:pt x="8022" y="8990"/>
                    <a:pt x="7252" y="7873"/>
                  </a:cubicBezTo>
                  <a:cubicBezTo>
                    <a:pt x="6732" y="7157"/>
                    <a:pt x="6179" y="5922"/>
                    <a:pt x="5659" y="4621"/>
                  </a:cubicBezTo>
                  <a:lnTo>
                    <a:pt x="2830" y="4166"/>
                  </a:lnTo>
                  <a:lnTo>
                    <a:pt x="1" y="7613"/>
                  </a:lnTo>
                  <a:cubicBezTo>
                    <a:pt x="1431" y="11027"/>
                    <a:pt x="3805" y="14702"/>
                    <a:pt x="7480" y="14930"/>
                  </a:cubicBezTo>
                  <a:cubicBezTo>
                    <a:pt x="7612" y="14937"/>
                    <a:pt x="7743" y="14940"/>
                    <a:pt x="7873" y="14940"/>
                  </a:cubicBezTo>
                  <a:cubicBezTo>
                    <a:pt x="14793" y="14940"/>
                    <a:pt x="18960" y="4946"/>
                    <a:pt x="18960" y="4946"/>
                  </a:cubicBezTo>
                  <a:cubicBezTo>
                    <a:pt x="18960" y="4946"/>
                    <a:pt x="19740" y="3938"/>
                    <a:pt x="20000" y="2995"/>
                  </a:cubicBezTo>
                  <a:cubicBezTo>
                    <a:pt x="20423" y="1239"/>
                    <a:pt x="19642" y="426"/>
                    <a:pt x="19642" y="426"/>
                  </a:cubicBezTo>
                  <a:lnTo>
                    <a:pt x="19642" y="946"/>
                  </a:lnTo>
                  <a:cubicBezTo>
                    <a:pt x="19317" y="1954"/>
                    <a:pt x="18732" y="2214"/>
                    <a:pt x="18732" y="2214"/>
                  </a:cubicBezTo>
                  <a:cubicBezTo>
                    <a:pt x="19176" y="1231"/>
                    <a:pt x="19403" y="1"/>
                    <a:pt x="19052" y="1"/>
                  </a:cubicBezTo>
                  <a:close/>
                </a:path>
              </a:pathLst>
            </a:custGeom>
            <a:solidFill>
              <a:srgbClr val="FE5A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5"/>
            <p:cNvSpPr/>
            <p:nvPr/>
          </p:nvSpPr>
          <p:spPr>
            <a:xfrm>
              <a:off x="7418193" y="2196208"/>
              <a:ext cx="391378" cy="418404"/>
            </a:xfrm>
            <a:custGeom>
              <a:avLst/>
              <a:gdLst/>
              <a:ahLst/>
              <a:cxnLst/>
              <a:rect l="l" t="t" r="r" b="b"/>
              <a:pathLst>
                <a:path w="7545" h="8066" extrusionOk="0">
                  <a:moveTo>
                    <a:pt x="5756" y="1"/>
                  </a:moveTo>
                  <a:lnTo>
                    <a:pt x="0" y="1659"/>
                  </a:lnTo>
                  <a:cubicBezTo>
                    <a:pt x="0" y="1659"/>
                    <a:pt x="521" y="4781"/>
                    <a:pt x="1887" y="8066"/>
                  </a:cubicBezTo>
                  <a:lnTo>
                    <a:pt x="7545" y="5041"/>
                  </a:lnTo>
                  <a:cubicBezTo>
                    <a:pt x="6569" y="2667"/>
                    <a:pt x="5756" y="1"/>
                    <a:pt x="5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5"/>
            <p:cNvSpPr/>
            <p:nvPr/>
          </p:nvSpPr>
          <p:spPr>
            <a:xfrm>
              <a:off x="7716775" y="1502248"/>
              <a:ext cx="492633" cy="430853"/>
            </a:xfrm>
            <a:custGeom>
              <a:avLst/>
              <a:gdLst/>
              <a:ahLst/>
              <a:cxnLst/>
              <a:rect l="l" t="t" r="r" b="b"/>
              <a:pathLst>
                <a:path w="9497" h="8306" extrusionOk="0">
                  <a:moveTo>
                    <a:pt x="5480" y="1"/>
                  </a:moveTo>
                  <a:cubicBezTo>
                    <a:pt x="3990" y="1"/>
                    <a:pt x="2482" y="588"/>
                    <a:pt x="1724" y="1704"/>
                  </a:cubicBezTo>
                  <a:cubicBezTo>
                    <a:pt x="0" y="4208"/>
                    <a:pt x="1919" y="7883"/>
                    <a:pt x="1919" y="7883"/>
                  </a:cubicBezTo>
                  <a:lnTo>
                    <a:pt x="2309" y="8306"/>
                  </a:lnTo>
                  <a:lnTo>
                    <a:pt x="9106" y="5379"/>
                  </a:lnTo>
                  <a:lnTo>
                    <a:pt x="9496" y="2973"/>
                  </a:lnTo>
                  <a:cubicBezTo>
                    <a:pt x="9241" y="951"/>
                    <a:pt x="7375" y="1"/>
                    <a:pt x="5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5"/>
            <p:cNvSpPr/>
            <p:nvPr/>
          </p:nvSpPr>
          <p:spPr>
            <a:xfrm>
              <a:off x="7679634" y="1345850"/>
              <a:ext cx="357713" cy="246913"/>
            </a:xfrm>
            <a:custGeom>
              <a:avLst/>
              <a:gdLst/>
              <a:ahLst/>
              <a:cxnLst/>
              <a:rect l="l" t="t" r="r" b="b"/>
              <a:pathLst>
                <a:path w="6896" h="4760" extrusionOk="0">
                  <a:moveTo>
                    <a:pt x="4065" y="0"/>
                  </a:moveTo>
                  <a:cubicBezTo>
                    <a:pt x="4012" y="0"/>
                    <a:pt x="3958" y="2"/>
                    <a:pt x="3903" y="4"/>
                  </a:cubicBezTo>
                  <a:cubicBezTo>
                    <a:pt x="912" y="102"/>
                    <a:pt x="1" y="2736"/>
                    <a:pt x="1367" y="4069"/>
                  </a:cubicBezTo>
                  <a:cubicBezTo>
                    <a:pt x="1923" y="4600"/>
                    <a:pt x="2532" y="4759"/>
                    <a:pt x="3062" y="4759"/>
                  </a:cubicBezTo>
                  <a:cubicBezTo>
                    <a:pt x="3864" y="4759"/>
                    <a:pt x="4489" y="4394"/>
                    <a:pt x="4489" y="4394"/>
                  </a:cubicBezTo>
                  <a:cubicBezTo>
                    <a:pt x="6883" y="3373"/>
                    <a:pt x="6896" y="0"/>
                    <a:pt x="4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5"/>
            <p:cNvSpPr/>
            <p:nvPr/>
          </p:nvSpPr>
          <p:spPr>
            <a:xfrm>
              <a:off x="7765691" y="1646300"/>
              <a:ext cx="467319" cy="448749"/>
            </a:xfrm>
            <a:custGeom>
              <a:avLst/>
              <a:gdLst/>
              <a:ahLst/>
              <a:cxnLst/>
              <a:rect l="l" t="t" r="r" b="b"/>
              <a:pathLst>
                <a:path w="9009" h="8651" extrusionOk="0">
                  <a:moveTo>
                    <a:pt x="3012" y="1"/>
                  </a:moveTo>
                  <a:cubicBezTo>
                    <a:pt x="2889" y="1"/>
                    <a:pt x="2753" y="30"/>
                    <a:pt x="2602" y="98"/>
                  </a:cubicBezTo>
                  <a:cubicBezTo>
                    <a:pt x="1626" y="521"/>
                    <a:pt x="1594" y="2309"/>
                    <a:pt x="2570" y="2992"/>
                  </a:cubicBezTo>
                  <a:cubicBezTo>
                    <a:pt x="2570" y="2992"/>
                    <a:pt x="2309" y="4943"/>
                    <a:pt x="976" y="5106"/>
                  </a:cubicBezTo>
                  <a:lnTo>
                    <a:pt x="0" y="6407"/>
                  </a:lnTo>
                  <a:cubicBezTo>
                    <a:pt x="0" y="6407"/>
                    <a:pt x="98" y="7220"/>
                    <a:pt x="976" y="7935"/>
                  </a:cubicBezTo>
                  <a:cubicBezTo>
                    <a:pt x="1822" y="8651"/>
                    <a:pt x="2667" y="8651"/>
                    <a:pt x="2667" y="8651"/>
                  </a:cubicBezTo>
                  <a:lnTo>
                    <a:pt x="3675" y="6472"/>
                  </a:lnTo>
                  <a:cubicBezTo>
                    <a:pt x="3675" y="6472"/>
                    <a:pt x="4576" y="6845"/>
                    <a:pt x="5584" y="6845"/>
                  </a:cubicBezTo>
                  <a:cubicBezTo>
                    <a:pt x="6481" y="6845"/>
                    <a:pt x="7462" y="6549"/>
                    <a:pt x="7968" y="5431"/>
                  </a:cubicBezTo>
                  <a:cubicBezTo>
                    <a:pt x="9008" y="3090"/>
                    <a:pt x="8586" y="196"/>
                    <a:pt x="8586" y="196"/>
                  </a:cubicBezTo>
                  <a:lnTo>
                    <a:pt x="8586" y="196"/>
                  </a:lnTo>
                  <a:cubicBezTo>
                    <a:pt x="8586" y="196"/>
                    <a:pt x="7768" y="1691"/>
                    <a:pt x="5459" y="1691"/>
                  </a:cubicBezTo>
                  <a:cubicBezTo>
                    <a:pt x="5044" y="1691"/>
                    <a:pt x="4581" y="1643"/>
                    <a:pt x="4065" y="1529"/>
                  </a:cubicBezTo>
                  <a:cubicBezTo>
                    <a:pt x="4065" y="1529"/>
                    <a:pt x="3890" y="1"/>
                    <a:pt x="3012" y="1"/>
                  </a:cubicBezTo>
                  <a:close/>
                </a:path>
              </a:pathLst>
            </a:custGeom>
            <a:solidFill>
              <a:srgbClr val="FE5A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5"/>
            <p:cNvSpPr/>
            <p:nvPr/>
          </p:nvSpPr>
          <p:spPr>
            <a:xfrm>
              <a:off x="7877011" y="1944882"/>
              <a:ext cx="79365" cy="86056"/>
            </a:xfrm>
            <a:custGeom>
              <a:avLst/>
              <a:gdLst/>
              <a:ahLst/>
              <a:cxnLst/>
              <a:rect l="l" t="t" r="r" b="b"/>
              <a:pathLst>
                <a:path w="1530" h="1659" extrusionOk="0">
                  <a:moveTo>
                    <a:pt x="228" y="0"/>
                  </a:moveTo>
                  <a:cubicBezTo>
                    <a:pt x="228" y="1"/>
                    <a:pt x="1" y="651"/>
                    <a:pt x="1106" y="1659"/>
                  </a:cubicBezTo>
                  <a:lnTo>
                    <a:pt x="1529" y="716"/>
                  </a:lnTo>
                  <a:cubicBezTo>
                    <a:pt x="944" y="521"/>
                    <a:pt x="229" y="1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5"/>
            <p:cNvSpPr/>
            <p:nvPr/>
          </p:nvSpPr>
          <p:spPr>
            <a:xfrm>
              <a:off x="7892210" y="1685101"/>
              <a:ext cx="42224" cy="38853"/>
            </a:xfrm>
            <a:custGeom>
              <a:avLst/>
              <a:gdLst/>
              <a:ahLst/>
              <a:cxnLst/>
              <a:rect l="l" t="t" r="r" b="b"/>
              <a:pathLst>
                <a:path w="814" h="749" fill="none" extrusionOk="0">
                  <a:moveTo>
                    <a:pt x="0" y="748"/>
                  </a:moveTo>
                  <a:cubicBezTo>
                    <a:pt x="0" y="748"/>
                    <a:pt x="98" y="98"/>
                    <a:pt x="81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5"/>
            <p:cNvSpPr/>
            <p:nvPr/>
          </p:nvSpPr>
          <p:spPr>
            <a:xfrm>
              <a:off x="7905697" y="1698588"/>
              <a:ext cx="21994" cy="38853"/>
            </a:xfrm>
            <a:custGeom>
              <a:avLst/>
              <a:gdLst/>
              <a:ahLst/>
              <a:cxnLst/>
              <a:rect l="l" t="t" r="r" b="b"/>
              <a:pathLst>
                <a:path w="424" h="749" fill="none" extrusionOk="0">
                  <a:moveTo>
                    <a:pt x="423" y="749"/>
                  </a:moveTo>
                  <a:cubicBezTo>
                    <a:pt x="423" y="749"/>
                    <a:pt x="1" y="488"/>
                    <a:pt x="1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5"/>
            <p:cNvSpPr/>
            <p:nvPr/>
          </p:nvSpPr>
          <p:spPr>
            <a:xfrm>
              <a:off x="8146908" y="1767735"/>
              <a:ext cx="5135" cy="65878"/>
            </a:xfrm>
            <a:custGeom>
              <a:avLst/>
              <a:gdLst/>
              <a:ahLst/>
              <a:cxnLst/>
              <a:rect l="l" t="t" r="r" b="b"/>
              <a:pathLst>
                <a:path w="99" h="1270" fill="none" extrusionOk="0">
                  <a:moveTo>
                    <a:pt x="1" y="1"/>
                  </a:moveTo>
                  <a:cubicBezTo>
                    <a:pt x="1" y="1"/>
                    <a:pt x="98" y="456"/>
                    <a:pt x="1" y="126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5"/>
            <p:cNvSpPr/>
            <p:nvPr/>
          </p:nvSpPr>
          <p:spPr>
            <a:xfrm>
              <a:off x="8047415" y="1796421"/>
              <a:ext cx="59083" cy="23654"/>
            </a:xfrm>
            <a:custGeom>
              <a:avLst/>
              <a:gdLst/>
              <a:ahLst/>
              <a:cxnLst/>
              <a:rect l="l" t="t" r="r" b="b"/>
              <a:pathLst>
                <a:path w="1139" h="456" fill="none" extrusionOk="0">
                  <a:moveTo>
                    <a:pt x="0" y="1"/>
                  </a:moveTo>
                  <a:cubicBezTo>
                    <a:pt x="0" y="1"/>
                    <a:pt x="553" y="456"/>
                    <a:pt x="1138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5"/>
            <p:cNvSpPr/>
            <p:nvPr/>
          </p:nvSpPr>
          <p:spPr>
            <a:xfrm>
              <a:off x="8089601" y="1873152"/>
              <a:ext cx="16910" cy="15251"/>
            </a:xfrm>
            <a:custGeom>
              <a:avLst/>
              <a:gdLst/>
              <a:ahLst/>
              <a:cxnLst/>
              <a:rect l="l" t="t" r="r" b="b"/>
              <a:pathLst>
                <a:path w="326" h="294" fill="none" extrusionOk="0">
                  <a:moveTo>
                    <a:pt x="325" y="131"/>
                  </a:moveTo>
                  <a:cubicBezTo>
                    <a:pt x="325" y="66"/>
                    <a:pt x="260" y="1"/>
                    <a:pt x="163" y="1"/>
                  </a:cubicBezTo>
                  <a:cubicBezTo>
                    <a:pt x="98" y="1"/>
                    <a:pt x="0" y="66"/>
                    <a:pt x="0" y="131"/>
                  </a:cubicBezTo>
                  <a:cubicBezTo>
                    <a:pt x="0" y="229"/>
                    <a:pt x="98" y="294"/>
                    <a:pt x="163" y="294"/>
                  </a:cubicBezTo>
                  <a:cubicBezTo>
                    <a:pt x="260" y="294"/>
                    <a:pt x="325" y="229"/>
                    <a:pt x="325" y="13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7956325" y="1855452"/>
              <a:ext cx="84397" cy="84397"/>
            </a:xfrm>
            <a:custGeom>
              <a:avLst/>
              <a:gdLst/>
              <a:ahLst/>
              <a:cxnLst/>
              <a:rect l="l" t="t" r="r" b="b"/>
              <a:pathLst>
                <a:path w="1627" h="1627" extrusionOk="0">
                  <a:moveTo>
                    <a:pt x="813" y="1"/>
                  </a:moveTo>
                  <a:cubicBezTo>
                    <a:pt x="358" y="1"/>
                    <a:pt x="0" y="359"/>
                    <a:pt x="0" y="814"/>
                  </a:cubicBezTo>
                  <a:cubicBezTo>
                    <a:pt x="0" y="1269"/>
                    <a:pt x="358" y="1627"/>
                    <a:pt x="813" y="1627"/>
                  </a:cubicBezTo>
                  <a:cubicBezTo>
                    <a:pt x="1268" y="1627"/>
                    <a:pt x="1626" y="1269"/>
                    <a:pt x="1626" y="814"/>
                  </a:cubicBezTo>
                  <a:cubicBezTo>
                    <a:pt x="1626" y="359"/>
                    <a:pt x="1268" y="1"/>
                    <a:pt x="813" y="1"/>
                  </a:cubicBezTo>
                  <a:close/>
                </a:path>
              </a:pathLst>
            </a:custGeom>
            <a:solidFill>
              <a:srgbClr val="FF85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8170562" y="1769447"/>
              <a:ext cx="32109" cy="20282"/>
            </a:xfrm>
            <a:custGeom>
              <a:avLst/>
              <a:gdLst/>
              <a:ahLst/>
              <a:cxnLst/>
              <a:rect l="l" t="t" r="r" b="b"/>
              <a:pathLst>
                <a:path w="619" h="391" fill="none" extrusionOk="0">
                  <a:moveTo>
                    <a:pt x="0" y="196"/>
                  </a:moveTo>
                  <a:cubicBezTo>
                    <a:pt x="0" y="196"/>
                    <a:pt x="455" y="391"/>
                    <a:pt x="618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26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sp>
        <p:nvSpPr>
          <p:cNvPr id="1119" name="Google Shape;1119;p26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Identifying typical and abnormal behavior in teens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1120" name="Google Shape;1120;p26"/>
          <p:cNvGraphicFramePr/>
          <p:nvPr/>
        </p:nvGraphicFramePr>
        <p:xfrm>
          <a:off x="457200" y="1457300"/>
          <a:ext cx="8229600" cy="3279325"/>
        </p:xfrm>
        <a:graphic>
          <a:graphicData uri="http://schemas.openxmlformats.org/drawingml/2006/table">
            <a:tbl>
              <a:tblPr>
                <a:noFill/>
                <a:tableStyleId>{ABA46282-5A09-4B47-B3E5-33BB72E1918D}</a:tableStyleId>
              </a:tblPr>
              <a:tblGrid>
                <a:gridCol w="138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Typical behavior</a:t>
                      </a:r>
                      <a:endParaRPr sz="15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Abnormal behavior</a:t>
                      </a:r>
                      <a:endParaRPr sz="15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Changing one’s appearance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Being physically abusive to others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Increased arguments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Staying out all night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21" name="Google Shape;1121;p26"/>
          <p:cNvGrpSpPr/>
          <p:nvPr/>
        </p:nvGrpSpPr>
        <p:grpSpPr>
          <a:xfrm>
            <a:off x="919138" y="2159625"/>
            <a:ext cx="462625" cy="461800"/>
            <a:chOff x="-1637400" y="1670450"/>
            <a:chExt cx="462625" cy="461800"/>
          </a:xfrm>
        </p:grpSpPr>
        <p:sp>
          <p:nvSpPr>
            <p:cNvPr id="1122" name="Google Shape;1122;p26"/>
            <p:cNvSpPr/>
            <p:nvPr/>
          </p:nvSpPr>
          <p:spPr>
            <a:xfrm>
              <a:off x="-1577225" y="1676950"/>
              <a:ext cx="343100" cy="300825"/>
            </a:xfrm>
            <a:custGeom>
              <a:avLst/>
              <a:gdLst/>
              <a:ahLst/>
              <a:cxnLst/>
              <a:rect l="l" t="t" r="r" b="b"/>
              <a:pathLst>
                <a:path w="13724" h="12033" extrusionOk="0">
                  <a:moveTo>
                    <a:pt x="391" y="0"/>
                  </a:moveTo>
                  <a:cubicBezTo>
                    <a:pt x="163" y="0"/>
                    <a:pt x="0" y="195"/>
                    <a:pt x="0" y="423"/>
                  </a:cubicBezTo>
                  <a:lnTo>
                    <a:pt x="0" y="12033"/>
                  </a:lnTo>
                  <a:lnTo>
                    <a:pt x="13724" y="12033"/>
                  </a:lnTo>
                  <a:lnTo>
                    <a:pt x="13724" y="423"/>
                  </a:lnTo>
                  <a:cubicBezTo>
                    <a:pt x="13724" y="195"/>
                    <a:pt x="13528" y="0"/>
                    <a:pt x="1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6"/>
            <p:cNvSpPr/>
            <p:nvPr/>
          </p:nvSpPr>
          <p:spPr>
            <a:xfrm>
              <a:off x="-1487000" y="1907825"/>
              <a:ext cx="161825" cy="69950"/>
            </a:xfrm>
            <a:custGeom>
              <a:avLst/>
              <a:gdLst/>
              <a:ahLst/>
              <a:cxnLst/>
              <a:rect l="l" t="t" r="r" b="b"/>
              <a:pathLst>
                <a:path w="6473" h="2798" extrusionOk="0">
                  <a:moveTo>
                    <a:pt x="3253" y="1"/>
                  </a:moveTo>
                  <a:cubicBezTo>
                    <a:pt x="1627" y="1"/>
                    <a:pt x="261" y="1204"/>
                    <a:pt x="1" y="2798"/>
                  </a:cubicBezTo>
                  <a:lnTo>
                    <a:pt x="6472" y="2798"/>
                  </a:lnTo>
                  <a:cubicBezTo>
                    <a:pt x="6245" y="1204"/>
                    <a:pt x="4879" y="1"/>
                    <a:pt x="325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-1550400" y="1704575"/>
              <a:ext cx="288625" cy="224425"/>
            </a:xfrm>
            <a:custGeom>
              <a:avLst/>
              <a:gdLst/>
              <a:ahLst/>
              <a:cxnLst/>
              <a:rect l="l" t="t" r="r" b="b"/>
              <a:pathLst>
                <a:path w="11545" h="8977" extrusionOk="0">
                  <a:moveTo>
                    <a:pt x="98" y="1"/>
                  </a:moveTo>
                  <a:cubicBezTo>
                    <a:pt x="65" y="1"/>
                    <a:pt x="0" y="33"/>
                    <a:pt x="0" y="98"/>
                  </a:cubicBezTo>
                  <a:lnTo>
                    <a:pt x="0" y="8846"/>
                  </a:lnTo>
                  <a:cubicBezTo>
                    <a:pt x="0" y="8911"/>
                    <a:pt x="65" y="8976"/>
                    <a:pt x="98" y="8976"/>
                  </a:cubicBezTo>
                  <a:lnTo>
                    <a:pt x="11447" y="8976"/>
                  </a:lnTo>
                  <a:cubicBezTo>
                    <a:pt x="11512" y="8976"/>
                    <a:pt x="11545" y="8911"/>
                    <a:pt x="11545" y="8846"/>
                  </a:cubicBezTo>
                  <a:lnTo>
                    <a:pt x="11545" y="98"/>
                  </a:lnTo>
                  <a:cubicBezTo>
                    <a:pt x="11545" y="33"/>
                    <a:pt x="11512" y="1"/>
                    <a:pt x="11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-1460150" y="1907825"/>
              <a:ext cx="108950" cy="21175"/>
            </a:xfrm>
            <a:custGeom>
              <a:avLst/>
              <a:gdLst/>
              <a:ahLst/>
              <a:cxnLst/>
              <a:rect l="l" t="t" r="r" b="b"/>
              <a:pathLst>
                <a:path w="4358" h="847" extrusionOk="0">
                  <a:moveTo>
                    <a:pt x="2179" y="1"/>
                  </a:moveTo>
                  <a:cubicBezTo>
                    <a:pt x="1333" y="1"/>
                    <a:pt x="585" y="326"/>
                    <a:pt x="0" y="846"/>
                  </a:cubicBezTo>
                  <a:lnTo>
                    <a:pt x="4358" y="846"/>
                  </a:lnTo>
                  <a:cubicBezTo>
                    <a:pt x="3772" y="326"/>
                    <a:pt x="2992" y="1"/>
                    <a:pt x="2179" y="1"/>
                  </a:cubicBezTo>
                  <a:close/>
                </a:path>
              </a:pathLst>
            </a:custGeom>
            <a:solidFill>
              <a:srgbClr val="01D0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6"/>
            <p:cNvSpPr/>
            <p:nvPr/>
          </p:nvSpPr>
          <p:spPr>
            <a:xfrm>
              <a:off x="-1493500" y="1729800"/>
              <a:ext cx="176450" cy="199200"/>
            </a:xfrm>
            <a:custGeom>
              <a:avLst/>
              <a:gdLst/>
              <a:ahLst/>
              <a:cxnLst/>
              <a:rect l="l" t="t" r="r" b="b"/>
              <a:pathLst>
                <a:path w="7058" h="7968" extrusionOk="0">
                  <a:moveTo>
                    <a:pt x="3513" y="0"/>
                  </a:moveTo>
                  <a:cubicBezTo>
                    <a:pt x="2115" y="0"/>
                    <a:pt x="976" y="1138"/>
                    <a:pt x="976" y="2537"/>
                  </a:cubicBezTo>
                  <a:cubicBezTo>
                    <a:pt x="976" y="3285"/>
                    <a:pt x="1269" y="3935"/>
                    <a:pt x="1789" y="4423"/>
                  </a:cubicBezTo>
                  <a:lnTo>
                    <a:pt x="1789" y="5268"/>
                  </a:lnTo>
                  <a:lnTo>
                    <a:pt x="489" y="5789"/>
                  </a:lnTo>
                  <a:cubicBezTo>
                    <a:pt x="196" y="5919"/>
                    <a:pt x="1" y="6211"/>
                    <a:pt x="1" y="6504"/>
                  </a:cubicBezTo>
                  <a:lnTo>
                    <a:pt x="1" y="7967"/>
                  </a:lnTo>
                  <a:lnTo>
                    <a:pt x="7058" y="7967"/>
                  </a:lnTo>
                  <a:lnTo>
                    <a:pt x="7058" y="6504"/>
                  </a:lnTo>
                  <a:cubicBezTo>
                    <a:pt x="7058" y="6179"/>
                    <a:pt x="6862" y="5919"/>
                    <a:pt x="6570" y="5789"/>
                  </a:cubicBezTo>
                  <a:lnTo>
                    <a:pt x="5269" y="5268"/>
                  </a:lnTo>
                  <a:lnTo>
                    <a:pt x="5269" y="4358"/>
                  </a:lnTo>
                  <a:cubicBezTo>
                    <a:pt x="5757" y="3902"/>
                    <a:pt x="6049" y="3252"/>
                    <a:pt x="6049" y="2537"/>
                  </a:cubicBezTo>
                  <a:cubicBezTo>
                    <a:pt x="6049" y="1138"/>
                    <a:pt x="4911" y="0"/>
                    <a:pt x="35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6"/>
            <p:cNvSpPr/>
            <p:nvPr/>
          </p:nvSpPr>
          <p:spPr>
            <a:xfrm>
              <a:off x="-1493500" y="1729800"/>
              <a:ext cx="102475" cy="199200"/>
            </a:xfrm>
            <a:custGeom>
              <a:avLst/>
              <a:gdLst/>
              <a:ahLst/>
              <a:cxnLst/>
              <a:rect l="l" t="t" r="r" b="b"/>
              <a:pathLst>
                <a:path w="4099" h="7968" extrusionOk="0">
                  <a:moveTo>
                    <a:pt x="3513" y="0"/>
                  </a:moveTo>
                  <a:cubicBezTo>
                    <a:pt x="2115" y="0"/>
                    <a:pt x="976" y="1138"/>
                    <a:pt x="976" y="2537"/>
                  </a:cubicBezTo>
                  <a:cubicBezTo>
                    <a:pt x="976" y="3285"/>
                    <a:pt x="1269" y="3935"/>
                    <a:pt x="1789" y="4390"/>
                  </a:cubicBezTo>
                  <a:lnTo>
                    <a:pt x="1789" y="5268"/>
                  </a:lnTo>
                  <a:lnTo>
                    <a:pt x="489" y="5789"/>
                  </a:lnTo>
                  <a:cubicBezTo>
                    <a:pt x="196" y="5919"/>
                    <a:pt x="1" y="6179"/>
                    <a:pt x="1" y="6504"/>
                  </a:cubicBezTo>
                  <a:lnTo>
                    <a:pt x="1" y="7967"/>
                  </a:lnTo>
                  <a:lnTo>
                    <a:pt x="1172" y="7967"/>
                  </a:lnTo>
                  <a:lnTo>
                    <a:pt x="1172" y="6504"/>
                  </a:lnTo>
                  <a:cubicBezTo>
                    <a:pt x="1139" y="6179"/>
                    <a:pt x="1334" y="5919"/>
                    <a:pt x="1627" y="5789"/>
                  </a:cubicBezTo>
                  <a:lnTo>
                    <a:pt x="2928" y="5268"/>
                  </a:lnTo>
                  <a:lnTo>
                    <a:pt x="2928" y="4390"/>
                  </a:lnTo>
                  <a:cubicBezTo>
                    <a:pt x="2440" y="3935"/>
                    <a:pt x="2115" y="3285"/>
                    <a:pt x="2115" y="2537"/>
                  </a:cubicBezTo>
                  <a:cubicBezTo>
                    <a:pt x="2115" y="1333"/>
                    <a:pt x="2960" y="325"/>
                    <a:pt x="4098" y="65"/>
                  </a:cubicBezTo>
                  <a:cubicBezTo>
                    <a:pt x="3903" y="33"/>
                    <a:pt x="3708" y="0"/>
                    <a:pt x="351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-1630075" y="1955800"/>
              <a:ext cx="448800" cy="43100"/>
            </a:xfrm>
            <a:custGeom>
              <a:avLst/>
              <a:gdLst/>
              <a:ahLst/>
              <a:cxnLst/>
              <a:rect l="l" t="t" r="r" b="b"/>
              <a:pathLst>
                <a:path w="17952" h="1724" extrusionOk="0">
                  <a:moveTo>
                    <a:pt x="391" y="0"/>
                  </a:moveTo>
                  <a:cubicBezTo>
                    <a:pt x="163" y="0"/>
                    <a:pt x="1" y="163"/>
                    <a:pt x="1" y="391"/>
                  </a:cubicBezTo>
                  <a:lnTo>
                    <a:pt x="1" y="1301"/>
                  </a:lnTo>
                  <a:cubicBezTo>
                    <a:pt x="1" y="1529"/>
                    <a:pt x="163" y="1724"/>
                    <a:pt x="391" y="1724"/>
                  </a:cubicBezTo>
                  <a:lnTo>
                    <a:pt x="17529" y="1724"/>
                  </a:lnTo>
                  <a:cubicBezTo>
                    <a:pt x="17756" y="1724"/>
                    <a:pt x="17951" y="1529"/>
                    <a:pt x="17951" y="1301"/>
                  </a:cubicBezTo>
                  <a:lnTo>
                    <a:pt x="17951" y="391"/>
                  </a:lnTo>
                  <a:cubicBezTo>
                    <a:pt x="17951" y="163"/>
                    <a:pt x="17756" y="0"/>
                    <a:pt x="17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6"/>
            <p:cNvSpPr/>
            <p:nvPr/>
          </p:nvSpPr>
          <p:spPr>
            <a:xfrm>
              <a:off x="-1493500" y="2022475"/>
              <a:ext cx="176450" cy="102450"/>
            </a:xfrm>
            <a:custGeom>
              <a:avLst/>
              <a:gdLst/>
              <a:ahLst/>
              <a:cxnLst/>
              <a:rect l="l" t="t" r="r" b="b"/>
              <a:pathLst>
                <a:path w="7058" h="4098" extrusionOk="0">
                  <a:moveTo>
                    <a:pt x="1757" y="0"/>
                  </a:moveTo>
                  <a:lnTo>
                    <a:pt x="1757" y="1398"/>
                  </a:lnTo>
                  <a:lnTo>
                    <a:pt x="489" y="1951"/>
                  </a:lnTo>
                  <a:cubicBezTo>
                    <a:pt x="196" y="2049"/>
                    <a:pt x="1" y="2341"/>
                    <a:pt x="1" y="2667"/>
                  </a:cubicBezTo>
                  <a:lnTo>
                    <a:pt x="1" y="3902"/>
                  </a:lnTo>
                  <a:cubicBezTo>
                    <a:pt x="1" y="4000"/>
                    <a:pt x="98" y="4098"/>
                    <a:pt x="196" y="4098"/>
                  </a:cubicBezTo>
                  <a:lnTo>
                    <a:pt x="6830" y="4098"/>
                  </a:lnTo>
                  <a:cubicBezTo>
                    <a:pt x="6960" y="4098"/>
                    <a:pt x="7025" y="4000"/>
                    <a:pt x="7025" y="3902"/>
                  </a:cubicBezTo>
                  <a:lnTo>
                    <a:pt x="7025" y="2667"/>
                  </a:lnTo>
                  <a:cubicBezTo>
                    <a:pt x="7058" y="2341"/>
                    <a:pt x="6862" y="2049"/>
                    <a:pt x="6570" y="1951"/>
                  </a:cubicBezTo>
                  <a:lnTo>
                    <a:pt x="5269" y="1398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6"/>
            <p:cNvSpPr/>
            <p:nvPr/>
          </p:nvSpPr>
          <p:spPr>
            <a:xfrm>
              <a:off x="-1469100" y="1925725"/>
              <a:ext cx="126850" cy="127650"/>
            </a:xfrm>
            <a:custGeom>
              <a:avLst/>
              <a:gdLst/>
              <a:ahLst/>
              <a:cxnLst/>
              <a:rect l="l" t="t" r="r" b="b"/>
              <a:pathLst>
                <a:path w="5074" h="5106" extrusionOk="0">
                  <a:moveTo>
                    <a:pt x="2537" y="0"/>
                  </a:moveTo>
                  <a:cubicBezTo>
                    <a:pt x="1139" y="0"/>
                    <a:pt x="0" y="1138"/>
                    <a:pt x="0" y="2569"/>
                  </a:cubicBezTo>
                  <a:cubicBezTo>
                    <a:pt x="0" y="3968"/>
                    <a:pt x="1139" y="5106"/>
                    <a:pt x="2537" y="5106"/>
                  </a:cubicBezTo>
                  <a:cubicBezTo>
                    <a:pt x="3935" y="5106"/>
                    <a:pt x="5073" y="3968"/>
                    <a:pt x="5073" y="2569"/>
                  </a:cubicBezTo>
                  <a:cubicBezTo>
                    <a:pt x="5073" y="1138"/>
                    <a:pt x="3935" y="0"/>
                    <a:pt x="2537" y="0"/>
                  </a:cubicBezTo>
                  <a:close/>
                </a:path>
              </a:pathLst>
            </a:custGeom>
            <a:solidFill>
              <a:srgbClr val="FEF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6"/>
            <p:cNvSpPr/>
            <p:nvPr/>
          </p:nvSpPr>
          <p:spPr>
            <a:xfrm>
              <a:off x="-1487800" y="1955800"/>
              <a:ext cx="163425" cy="43100"/>
            </a:xfrm>
            <a:custGeom>
              <a:avLst/>
              <a:gdLst/>
              <a:ahLst/>
              <a:cxnLst/>
              <a:rect l="l" t="t" r="r" b="b"/>
              <a:pathLst>
                <a:path w="6537" h="1724" extrusionOk="0">
                  <a:moveTo>
                    <a:pt x="293" y="0"/>
                  </a:moveTo>
                  <a:cubicBezTo>
                    <a:pt x="131" y="423"/>
                    <a:pt x="0" y="879"/>
                    <a:pt x="0" y="1366"/>
                  </a:cubicBezTo>
                  <a:cubicBezTo>
                    <a:pt x="0" y="1464"/>
                    <a:pt x="33" y="1594"/>
                    <a:pt x="33" y="1724"/>
                  </a:cubicBezTo>
                  <a:lnTo>
                    <a:pt x="6537" y="1724"/>
                  </a:lnTo>
                  <a:cubicBezTo>
                    <a:pt x="6537" y="1594"/>
                    <a:pt x="6537" y="1464"/>
                    <a:pt x="6537" y="1366"/>
                  </a:cubicBezTo>
                  <a:cubicBezTo>
                    <a:pt x="6537" y="879"/>
                    <a:pt x="6439" y="423"/>
                    <a:pt x="624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6"/>
            <p:cNvSpPr/>
            <p:nvPr/>
          </p:nvSpPr>
          <p:spPr>
            <a:xfrm>
              <a:off x="-1469100" y="1925725"/>
              <a:ext cx="126850" cy="127650"/>
            </a:xfrm>
            <a:custGeom>
              <a:avLst/>
              <a:gdLst/>
              <a:ahLst/>
              <a:cxnLst/>
              <a:rect l="l" t="t" r="r" b="b"/>
              <a:pathLst>
                <a:path w="5074" h="5106" extrusionOk="0">
                  <a:moveTo>
                    <a:pt x="2537" y="0"/>
                  </a:moveTo>
                  <a:cubicBezTo>
                    <a:pt x="1139" y="0"/>
                    <a:pt x="0" y="1138"/>
                    <a:pt x="0" y="2569"/>
                  </a:cubicBezTo>
                  <a:cubicBezTo>
                    <a:pt x="0" y="3968"/>
                    <a:pt x="1139" y="5106"/>
                    <a:pt x="2537" y="5106"/>
                  </a:cubicBezTo>
                  <a:cubicBezTo>
                    <a:pt x="3935" y="5106"/>
                    <a:pt x="5073" y="3968"/>
                    <a:pt x="5073" y="2569"/>
                  </a:cubicBezTo>
                  <a:cubicBezTo>
                    <a:pt x="5073" y="1138"/>
                    <a:pt x="3935" y="0"/>
                    <a:pt x="2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-1469100" y="1925725"/>
              <a:ext cx="84575" cy="124400"/>
            </a:xfrm>
            <a:custGeom>
              <a:avLst/>
              <a:gdLst/>
              <a:ahLst/>
              <a:cxnLst/>
              <a:rect l="l" t="t" r="r" b="b"/>
              <a:pathLst>
                <a:path w="3383" h="4976" extrusionOk="0">
                  <a:moveTo>
                    <a:pt x="2537" y="0"/>
                  </a:moveTo>
                  <a:cubicBezTo>
                    <a:pt x="1139" y="0"/>
                    <a:pt x="0" y="1138"/>
                    <a:pt x="0" y="2537"/>
                  </a:cubicBezTo>
                  <a:cubicBezTo>
                    <a:pt x="0" y="3707"/>
                    <a:pt x="748" y="4651"/>
                    <a:pt x="1756" y="4976"/>
                  </a:cubicBezTo>
                  <a:lnTo>
                    <a:pt x="1756" y="4130"/>
                  </a:lnTo>
                  <a:cubicBezTo>
                    <a:pt x="1496" y="3707"/>
                    <a:pt x="1301" y="3220"/>
                    <a:pt x="1301" y="2667"/>
                  </a:cubicBezTo>
                  <a:cubicBezTo>
                    <a:pt x="1301" y="1431"/>
                    <a:pt x="2212" y="390"/>
                    <a:pt x="3382" y="163"/>
                  </a:cubicBezTo>
                  <a:cubicBezTo>
                    <a:pt x="3122" y="65"/>
                    <a:pt x="2830" y="0"/>
                    <a:pt x="2537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6"/>
            <p:cNvSpPr/>
            <p:nvPr/>
          </p:nvSpPr>
          <p:spPr>
            <a:xfrm>
              <a:off x="-1460150" y="2085075"/>
              <a:ext cx="13825" cy="47175"/>
            </a:xfrm>
            <a:custGeom>
              <a:avLst/>
              <a:gdLst/>
              <a:ahLst/>
              <a:cxnLst/>
              <a:rect l="l" t="t" r="r" b="b"/>
              <a:pathLst>
                <a:path w="553" h="1887" extrusionOk="0">
                  <a:moveTo>
                    <a:pt x="260" y="0"/>
                  </a:moveTo>
                  <a:cubicBezTo>
                    <a:pt x="130" y="0"/>
                    <a:pt x="0" y="130"/>
                    <a:pt x="0" y="293"/>
                  </a:cubicBezTo>
                  <a:lnTo>
                    <a:pt x="0" y="1594"/>
                  </a:lnTo>
                  <a:cubicBezTo>
                    <a:pt x="0" y="1756"/>
                    <a:pt x="130" y="1886"/>
                    <a:pt x="260" y="1886"/>
                  </a:cubicBezTo>
                  <a:cubicBezTo>
                    <a:pt x="423" y="1886"/>
                    <a:pt x="553" y="1756"/>
                    <a:pt x="553" y="1594"/>
                  </a:cubicBezTo>
                  <a:lnTo>
                    <a:pt x="553" y="293"/>
                  </a:lnTo>
                  <a:cubicBezTo>
                    <a:pt x="553" y="130"/>
                    <a:pt x="423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6"/>
            <p:cNvSpPr/>
            <p:nvPr/>
          </p:nvSpPr>
          <p:spPr>
            <a:xfrm>
              <a:off x="-1500000" y="1919225"/>
              <a:ext cx="189450" cy="212200"/>
            </a:xfrm>
            <a:custGeom>
              <a:avLst/>
              <a:gdLst/>
              <a:ahLst/>
              <a:cxnLst/>
              <a:rect l="l" t="t" r="r" b="b"/>
              <a:pathLst>
                <a:path w="7578" h="8488" extrusionOk="0">
                  <a:moveTo>
                    <a:pt x="3773" y="0"/>
                  </a:moveTo>
                  <a:cubicBezTo>
                    <a:pt x="3123" y="0"/>
                    <a:pt x="2505" y="228"/>
                    <a:pt x="2017" y="618"/>
                  </a:cubicBezTo>
                  <a:cubicBezTo>
                    <a:pt x="1919" y="716"/>
                    <a:pt x="1887" y="878"/>
                    <a:pt x="1984" y="976"/>
                  </a:cubicBezTo>
                  <a:cubicBezTo>
                    <a:pt x="2043" y="1054"/>
                    <a:pt x="2126" y="1097"/>
                    <a:pt x="2204" y="1097"/>
                  </a:cubicBezTo>
                  <a:cubicBezTo>
                    <a:pt x="2255" y="1097"/>
                    <a:pt x="2304" y="1079"/>
                    <a:pt x="2342" y="1041"/>
                  </a:cubicBezTo>
                  <a:cubicBezTo>
                    <a:pt x="2765" y="716"/>
                    <a:pt x="3253" y="553"/>
                    <a:pt x="3773" y="553"/>
                  </a:cubicBezTo>
                  <a:cubicBezTo>
                    <a:pt x="5009" y="553"/>
                    <a:pt x="6049" y="1561"/>
                    <a:pt x="6049" y="2829"/>
                  </a:cubicBezTo>
                  <a:cubicBezTo>
                    <a:pt x="6049" y="4065"/>
                    <a:pt x="5009" y="5106"/>
                    <a:pt x="3773" y="5106"/>
                  </a:cubicBezTo>
                  <a:cubicBezTo>
                    <a:pt x="2505" y="5106"/>
                    <a:pt x="1497" y="4065"/>
                    <a:pt x="1497" y="2829"/>
                  </a:cubicBezTo>
                  <a:cubicBezTo>
                    <a:pt x="1497" y="2472"/>
                    <a:pt x="1562" y="2146"/>
                    <a:pt x="1692" y="1854"/>
                  </a:cubicBezTo>
                  <a:cubicBezTo>
                    <a:pt x="1757" y="1691"/>
                    <a:pt x="1724" y="1529"/>
                    <a:pt x="1594" y="1463"/>
                  </a:cubicBezTo>
                  <a:cubicBezTo>
                    <a:pt x="1551" y="1446"/>
                    <a:pt x="1509" y="1438"/>
                    <a:pt x="1471" y="1438"/>
                  </a:cubicBezTo>
                  <a:cubicBezTo>
                    <a:pt x="1366" y="1438"/>
                    <a:pt x="1284" y="1498"/>
                    <a:pt x="1236" y="1594"/>
                  </a:cubicBezTo>
                  <a:cubicBezTo>
                    <a:pt x="1041" y="1984"/>
                    <a:pt x="944" y="2374"/>
                    <a:pt x="944" y="2797"/>
                  </a:cubicBezTo>
                  <a:cubicBezTo>
                    <a:pt x="944" y="3577"/>
                    <a:pt x="1269" y="4293"/>
                    <a:pt x="1757" y="4780"/>
                  </a:cubicBezTo>
                  <a:lnTo>
                    <a:pt x="1757" y="5366"/>
                  </a:lnTo>
                  <a:lnTo>
                    <a:pt x="651" y="5821"/>
                  </a:lnTo>
                  <a:cubicBezTo>
                    <a:pt x="261" y="5984"/>
                    <a:pt x="1" y="6341"/>
                    <a:pt x="1" y="6764"/>
                  </a:cubicBezTo>
                  <a:lnTo>
                    <a:pt x="1" y="8228"/>
                  </a:lnTo>
                  <a:cubicBezTo>
                    <a:pt x="1" y="8390"/>
                    <a:pt x="131" y="8488"/>
                    <a:pt x="261" y="8488"/>
                  </a:cubicBezTo>
                  <a:cubicBezTo>
                    <a:pt x="423" y="8488"/>
                    <a:pt x="521" y="8358"/>
                    <a:pt x="521" y="8228"/>
                  </a:cubicBezTo>
                  <a:lnTo>
                    <a:pt x="521" y="6764"/>
                  </a:lnTo>
                  <a:cubicBezTo>
                    <a:pt x="521" y="6569"/>
                    <a:pt x="651" y="6406"/>
                    <a:pt x="846" y="6309"/>
                  </a:cubicBezTo>
                  <a:lnTo>
                    <a:pt x="2147" y="5789"/>
                  </a:lnTo>
                  <a:cubicBezTo>
                    <a:pt x="2245" y="5756"/>
                    <a:pt x="2310" y="5659"/>
                    <a:pt x="2310" y="5528"/>
                  </a:cubicBezTo>
                  <a:lnTo>
                    <a:pt x="2310" y="5203"/>
                  </a:lnTo>
                  <a:cubicBezTo>
                    <a:pt x="2732" y="5463"/>
                    <a:pt x="3220" y="5626"/>
                    <a:pt x="3773" y="5626"/>
                  </a:cubicBezTo>
                  <a:cubicBezTo>
                    <a:pt x="4326" y="5626"/>
                    <a:pt x="4846" y="5463"/>
                    <a:pt x="5269" y="5203"/>
                  </a:cubicBezTo>
                  <a:lnTo>
                    <a:pt x="5269" y="5528"/>
                  </a:lnTo>
                  <a:cubicBezTo>
                    <a:pt x="5269" y="5659"/>
                    <a:pt x="5334" y="5756"/>
                    <a:pt x="5431" y="5789"/>
                  </a:cubicBezTo>
                  <a:lnTo>
                    <a:pt x="6732" y="6309"/>
                  </a:lnTo>
                  <a:cubicBezTo>
                    <a:pt x="6895" y="6406"/>
                    <a:pt x="7025" y="6569"/>
                    <a:pt x="7025" y="6764"/>
                  </a:cubicBezTo>
                  <a:lnTo>
                    <a:pt x="7025" y="8228"/>
                  </a:lnTo>
                  <a:cubicBezTo>
                    <a:pt x="7025" y="8390"/>
                    <a:pt x="7155" y="8488"/>
                    <a:pt x="7318" y="8488"/>
                  </a:cubicBezTo>
                  <a:cubicBezTo>
                    <a:pt x="7448" y="8488"/>
                    <a:pt x="7578" y="8358"/>
                    <a:pt x="7578" y="8228"/>
                  </a:cubicBezTo>
                  <a:lnTo>
                    <a:pt x="7578" y="6764"/>
                  </a:lnTo>
                  <a:cubicBezTo>
                    <a:pt x="7578" y="6374"/>
                    <a:pt x="7318" y="5984"/>
                    <a:pt x="6927" y="5821"/>
                  </a:cubicBezTo>
                  <a:lnTo>
                    <a:pt x="5822" y="5366"/>
                  </a:lnTo>
                  <a:lnTo>
                    <a:pt x="5822" y="4748"/>
                  </a:lnTo>
                  <a:cubicBezTo>
                    <a:pt x="6277" y="4260"/>
                    <a:pt x="6570" y="3577"/>
                    <a:pt x="6570" y="2829"/>
                  </a:cubicBezTo>
                  <a:cubicBezTo>
                    <a:pt x="6570" y="1268"/>
                    <a:pt x="5301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-1364225" y="2085075"/>
              <a:ext cx="13850" cy="47175"/>
            </a:xfrm>
            <a:custGeom>
              <a:avLst/>
              <a:gdLst/>
              <a:ahLst/>
              <a:cxnLst/>
              <a:rect l="l" t="t" r="r" b="b"/>
              <a:pathLst>
                <a:path w="554" h="1887" extrusionOk="0">
                  <a:moveTo>
                    <a:pt x="293" y="0"/>
                  </a:moveTo>
                  <a:cubicBezTo>
                    <a:pt x="131" y="0"/>
                    <a:pt x="0" y="130"/>
                    <a:pt x="0" y="293"/>
                  </a:cubicBezTo>
                  <a:lnTo>
                    <a:pt x="0" y="1594"/>
                  </a:lnTo>
                  <a:cubicBezTo>
                    <a:pt x="0" y="1756"/>
                    <a:pt x="131" y="1886"/>
                    <a:pt x="293" y="1886"/>
                  </a:cubicBezTo>
                  <a:cubicBezTo>
                    <a:pt x="423" y="1886"/>
                    <a:pt x="553" y="1756"/>
                    <a:pt x="553" y="1594"/>
                  </a:cubicBezTo>
                  <a:lnTo>
                    <a:pt x="553" y="293"/>
                  </a:lnTo>
                  <a:cubicBezTo>
                    <a:pt x="553" y="130"/>
                    <a:pt x="423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6"/>
            <p:cNvSpPr/>
            <p:nvPr/>
          </p:nvSpPr>
          <p:spPr>
            <a:xfrm>
              <a:off x="-1460150" y="1889125"/>
              <a:ext cx="13025" cy="30125"/>
            </a:xfrm>
            <a:custGeom>
              <a:avLst/>
              <a:gdLst/>
              <a:ahLst/>
              <a:cxnLst/>
              <a:rect l="l" t="t" r="r" b="b"/>
              <a:pathLst>
                <a:path w="521" h="1205" extrusionOk="0">
                  <a:moveTo>
                    <a:pt x="260" y="1"/>
                  </a:moveTo>
                  <a:cubicBezTo>
                    <a:pt x="130" y="1"/>
                    <a:pt x="0" y="131"/>
                    <a:pt x="0" y="261"/>
                  </a:cubicBezTo>
                  <a:lnTo>
                    <a:pt x="0" y="911"/>
                  </a:lnTo>
                  <a:cubicBezTo>
                    <a:pt x="0" y="1074"/>
                    <a:pt x="130" y="1204"/>
                    <a:pt x="260" y="1204"/>
                  </a:cubicBezTo>
                  <a:cubicBezTo>
                    <a:pt x="423" y="1204"/>
                    <a:pt x="520" y="1074"/>
                    <a:pt x="520" y="911"/>
                  </a:cubicBezTo>
                  <a:lnTo>
                    <a:pt x="520" y="261"/>
                  </a:lnTo>
                  <a:cubicBezTo>
                    <a:pt x="520" y="131"/>
                    <a:pt x="423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6"/>
            <p:cNvSpPr/>
            <p:nvPr/>
          </p:nvSpPr>
          <p:spPr>
            <a:xfrm>
              <a:off x="-1364225" y="1889125"/>
              <a:ext cx="13850" cy="30925"/>
            </a:xfrm>
            <a:custGeom>
              <a:avLst/>
              <a:gdLst/>
              <a:ahLst/>
              <a:cxnLst/>
              <a:rect l="l" t="t" r="r" b="b"/>
              <a:pathLst>
                <a:path w="554" h="1237" extrusionOk="0">
                  <a:moveTo>
                    <a:pt x="293" y="1"/>
                  </a:moveTo>
                  <a:cubicBezTo>
                    <a:pt x="131" y="1"/>
                    <a:pt x="0" y="131"/>
                    <a:pt x="0" y="261"/>
                  </a:cubicBezTo>
                  <a:lnTo>
                    <a:pt x="0" y="944"/>
                  </a:lnTo>
                  <a:cubicBezTo>
                    <a:pt x="0" y="1107"/>
                    <a:pt x="131" y="1237"/>
                    <a:pt x="293" y="1237"/>
                  </a:cubicBezTo>
                  <a:cubicBezTo>
                    <a:pt x="423" y="1237"/>
                    <a:pt x="553" y="1107"/>
                    <a:pt x="553" y="944"/>
                  </a:cubicBezTo>
                  <a:lnTo>
                    <a:pt x="553" y="261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6"/>
            <p:cNvSpPr/>
            <p:nvPr/>
          </p:nvSpPr>
          <p:spPr>
            <a:xfrm>
              <a:off x="-1556900" y="1697275"/>
              <a:ext cx="302450" cy="238225"/>
            </a:xfrm>
            <a:custGeom>
              <a:avLst/>
              <a:gdLst/>
              <a:ahLst/>
              <a:cxnLst/>
              <a:rect l="l" t="t" r="r" b="b"/>
              <a:pathLst>
                <a:path w="12098" h="9529" extrusionOk="0">
                  <a:moveTo>
                    <a:pt x="3090" y="553"/>
                  </a:moveTo>
                  <a:cubicBezTo>
                    <a:pt x="2147" y="1821"/>
                    <a:pt x="1301" y="2992"/>
                    <a:pt x="553" y="4000"/>
                  </a:cubicBezTo>
                  <a:lnTo>
                    <a:pt x="553" y="553"/>
                  </a:lnTo>
                  <a:close/>
                  <a:moveTo>
                    <a:pt x="260" y="0"/>
                  </a:moveTo>
                  <a:cubicBezTo>
                    <a:pt x="98" y="0"/>
                    <a:pt x="0" y="130"/>
                    <a:pt x="0" y="293"/>
                  </a:cubicBezTo>
                  <a:lnTo>
                    <a:pt x="0" y="9268"/>
                  </a:lnTo>
                  <a:cubicBezTo>
                    <a:pt x="0" y="9398"/>
                    <a:pt x="98" y="9528"/>
                    <a:pt x="260" y="9528"/>
                  </a:cubicBezTo>
                  <a:lnTo>
                    <a:pt x="3350" y="9528"/>
                  </a:lnTo>
                  <a:cubicBezTo>
                    <a:pt x="3512" y="9528"/>
                    <a:pt x="3642" y="9398"/>
                    <a:pt x="3642" y="9268"/>
                  </a:cubicBezTo>
                  <a:cubicBezTo>
                    <a:pt x="3642" y="9106"/>
                    <a:pt x="3512" y="8976"/>
                    <a:pt x="3350" y="8976"/>
                  </a:cubicBezTo>
                  <a:lnTo>
                    <a:pt x="2797" y="8976"/>
                  </a:lnTo>
                  <a:lnTo>
                    <a:pt x="2797" y="7805"/>
                  </a:lnTo>
                  <a:cubicBezTo>
                    <a:pt x="2797" y="7610"/>
                    <a:pt x="2927" y="7415"/>
                    <a:pt x="3122" y="7350"/>
                  </a:cubicBezTo>
                  <a:lnTo>
                    <a:pt x="4423" y="6829"/>
                  </a:lnTo>
                  <a:cubicBezTo>
                    <a:pt x="4521" y="6764"/>
                    <a:pt x="4586" y="6667"/>
                    <a:pt x="4586" y="6569"/>
                  </a:cubicBezTo>
                  <a:lnTo>
                    <a:pt x="4586" y="6244"/>
                  </a:lnTo>
                  <a:cubicBezTo>
                    <a:pt x="5008" y="6504"/>
                    <a:pt x="5496" y="6667"/>
                    <a:pt x="6049" y="6667"/>
                  </a:cubicBezTo>
                  <a:cubicBezTo>
                    <a:pt x="6602" y="6667"/>
                    <a:pt x="7090" y="6504"/>
                    <a:pt x="7545" y="6211"/>
                  </a:cubicBezTo>
                  <a:lnTo>
                    <a:pt x="7545" y="6569"/>
                  </a:lnTo>
                  <a:cubicBezTo>
                    <a:pt x="7545" y="6667"/>
                    <a:pt x="7610" y="6764"/>
                    <a:pt x="7707" y="6797"/>
                  </a:cubicBezTo>
                  <a:lnTo>
                    <a:pt x="9008" y="7350"/>
                  </a:lnTo>
                  <a:cubicBezTo>
                    <a:pt x="9171" y="7415"/>
                    <a:pt x="9301" y="7610"/>
                    <a:pt x="9301" y="7805"/>
                  </a:cubicBezTo>
                  <a:lnTo>
                    <a:pt x="9301" y="8976"/>
                  </a:lnTo>
                  <a:lnTo>
                    <a:pt x="8716" y="8976"/>
                  </a:lnTo>
                  <a:cubicBezTo>
                    <a:pt x="8585" y="8976"/>
                    <a:pt x="8455" y="9106"/>
                    <a:pt x="8455" y="9268"/>
                  </a:cubicBezTo>
                  <a:cubicBezTo>
                    <a:pt x="8455" y="9398"/>
                    <a:pt x="8585" y="9528"/>
                    <a:pt x="8716" y="9528"/>
                  </a:cubicBezTo>
                  <a:lnTo>
                    <a:pt x="11805" y="9528"/>
                  </a:lnTo>
                  <a:cubicBezTo>
                    <a:pt x="11968" y="9528"/>
                    <a:pt x="12098" y="9398"/>
                    <a:pt x="12098" y="9268"/>
                  </a:cubicBezTo>
                  <a:lnTo>
                    <a:pt x="12098" y="293"/>
                  </a:lnTo>
                  <a:cubicBezTo>
                    <a:pt x="12098" y="130"/>
                    <a:pt x="11968" y="0"/>
                    <a:pt x="11805" y="0"/>
                  </a:cubicBezTo>
                  <a:lnTo>
                    <a:pt x="10146" y="0"/>
                  </a:lnTo>
                  <a:cubicBezTo>
                    <a:pt x="10016" y="0"/>
                    <a:pt x="9886" y="130"/>
                    <a:pt x="9886" y="293"/>
                  </a:cubicBezTo>
                  <a:cubicBezTo>
                    <a:pt x="9886" y="423"/>
                    <a:pt x="10016" y="553"/>
                    <a:pt x="10146" y="553"/>
                  </a:cubicBezTo>
                  <a:lnTo>
                    <a:pt x="11545" y="553"/>
                  </a:lnTo>
                  <a:lnTo>
                    <a:pt x="11545" y="813"/>
                  </a:lnTo>
                  <a:cubicBezTo>
                    <a:pt x="11057" y="1496"/>
                    <a:pt x="10504" y="2244"/>
                    <a:pt x="9951" y="2992"/>
                  </a:cubicBezTo>
                  <a:cubicBezTo>
                    <a:pt x="9886" y="3090"/>
                    <a:pt x="9886" y="3252"/>
                    <a:pt x="10016" y="3350"/>
                  </a:cubicBezTo>
                  <a:cubicBezTo>
                    <a:pt x="10081" y="3382"/>
                    <a:pt x="10114" y="3415"/>
                    <a:pt x="10179" y="3415"/>
                  </a:cubicBezTo>
                  <a:cubicBezTo>
                    <a:pt x="10244" y="3415"/>
                    <a:pt x="10342" y="3382"/>
                    <a:pt x="10407" y="3317"/>
                  </a:cubicBezTo>
                  <a:cubicBezTo>
                    <a:pt x="10797" y="2764"/>
                    <a:pt x="11187" y="2244"/>
                    <a:pt x="11545" y="1724"/>
                  </a:cubicBezTo>
                  <a:lnTo>
                    <a:pt x="11545" y="4748"/>
                  </a:lnTo>
                  <a:cubicBezTo>
                    <a:pt x="11122" y="5333"/>
                    <a:pt x="10667" y="5951"/>
                    <a:pt x="10211" y="6569"/>
                  </a:cubicBezTo>
                  <a:cubicBezTo>
                    <a:pt x="10114" y="6667"/>
                    <a:pt x="10146" y="6829"/>
                    <a:pt x="10276" y="6927"/>
                  </a:cubicBezTo>
                  <a:cubicBezTo>
                    <a:pt x="10309" y="6959"/>
                    <a:pt x="10374" y="6992"/>
                    <a:pt x="10439" y="6992"/>
                  </a:cubicBezTo>
                  <a:cubicBezTo>
                    <a:pt x="10504" y="6992"/>
                    <a:pt x="10602" y="6959"/>
                    <a:pt x="10667" y="6894"/>
                  </a:cubicBezTo>
                  <a:cubicBezTo>
                    <a:pt x="10959" y="6472"/>
                    <a:pt x="11252" y="6081"/>
                    <a:pt x="11545" y="5659"/>
                  </a:cubicBezTo>
                  <a:lnTo>
                    <a:pt x="11545" y="8976"/>
                  </a:lnTo>
                  <a:lnTo>
                    <a:pt x="9854" y="8976"/>
                  </a:lnTo>
                  <a:lnTo>
                    <a:pt x="9854" y="7805"/>
                  </a:lnTo>
                  <a:cubicBezTo>
                    <a:pt x="9854" y="7382"/>
                    <a:pt x="9594" y="6992"/>
                    <a:pt x="9203" y="6829"/>
                  </a:cubicBezTo>
                  <a:lnTo>
                    <a:pt x="8065" y="6374"/>
                  </a:lnTo>
                  <a:lnTo>
                    <a:pt x="8065" y="5789"/>
                  </a:lnTo>
                  <a:cubicBezTo>
                    <a:pt x="8553" y="5268"/>
                    <a:pt x="8846" y="4586"/>
                    <a:pt x="8846" y="3838"/>
                  </a:cubicBezTo>
                  <a:cubicBezTo>
                    <a:pt x="8846" y="2277"/>
                    <a:pt x="7577" y="1041"/>
                    <a:pt x="6049" y="1041"/>
                  </a:cubicBezTo>
                  <a:cubicBezTo>
                    <a:pt x="5594" y="1041"/>
                    <a:pt x="5138" y="1138"/>
                    <a:pt x="4716" y="1366"/>
                  </a:cubicBezTo>
                  <a:cubicBezTo>
                    <a:pt x="4586" y="1431"/>
                    <a:pt x="4553" y="1594"/>
                    <a:pt x="4618" y="1724"/>
                  </a:cubicBezTo>
                  <a:cubicBezTo>
                    <a:pt x="4661" y="1811"/>
                    <a:pt x="4748" y="1868"/>
                    <a:pt x="4840" y="1868"/>
                  </a:cubicBezTo>
                  <a:cubicBezTo>
                    <a:pt x="4885" y="1868"/>
                    <a:pt x="4932" y="1854"/>
                    <a:pt x="4976" y="1821"/>
                  </a:cubicBezTo>
                  <a:cubicBezTo>
                    <a:pt x="5301" y="1659"/>
                    <a:pt x="5659" y="1561"/>
                    <a:pt x="6049" y="1561"/>
                  </a:cubicBezTo>
                  <a:cubicBezTo>
                    <a:pt x="7285" y="1561"/>
                    <a:pt x="8325" y="2602"/>
                    <a:pt x="8325" y="3838"/>
                  </a:cubicBezTo>
                  <a:cubicBezTo>
                    <a:pt x="8325" y="5106"/>
                    <a:pt x="7285" y="6114"/>
                    <a:pt x="6049" y="6114"/>
                  </a:cubicBezTo>
                  <a:cubicBezTo>
                    <a:pt x="4781" y="6114"/>
                    <a:pt x="3773" y="5106"/>
                    <a:pt x="3773" y="3838"/>
                  </a:cubicBezTo>
                  <a:cubicBezTo>
                    <a:pt x="3773" y="3350"/>
                    <a:pt x="3903" y="2895"/>
                    <a:pt x="4195" y="2504"/>
                  </a:cubicBezTo>
                  <a:cubicBezTo>
                    <a:pt x="4293" y="2407"/>
                    <a:pt x="4260" y="2244"/>
                    <a:pt x="4130" y="2147"/>
                  </a:cubicBezTo>
                  <a:cubicBezTo>
                    <a:pt x="4079" y="2108"/>
                    <a:pt x="4023" y="2090"/>
                    <a:pt x="3967" y="2090"/>
                  </a:cubicBezTo>
                  <a:cubicBezTo>
                    <a:pt x="3882" y="2090"/>
                    <a:pt x="3799" y="2133"/>
                    <a:pt x="3740" y="2212"/>
                  </a:cubicBezTo>
                  <a:cubicBezTo>
                    <a:pt x="3415" y="2667"/>
                    <a:pt x="3220" y="3252"/>
                    <a:pt x="3220" y="3838"/>
                  </a:cubicBezTo>
                  <a:cubicBezTo>
                    <a:pt x="3220" y="4618"/>
                    <a:pt x="3512" y="5301"/>
                    <a:pt x="4033" y="5821"/>
                  </a:cubicBezTo>
                  <a:lnTo>
                    <a:pt x="4033" y="6374"/>
                  </a:lnTo>
                  <a:lnTo>
                    <a:pt x="2895" y="6829"/>
                  </a:lnTo>
                  <a:cubicBezTo>
                    <a:pt x="2504" y="6992"/>
                    <a:pt x="2277" y="7382"/>
                    <a:pt x="2277" y="7805"/>
                  </a:cubicBezTo>
                  <a:lnTo>
                    <a:pt x="2277" y="8976"/>
                  </a:lnTo>
                  <a:lnTo>
                    <a:pt x="521" y="8976"/>
                  </a:lnTo>
                  <a:lnTo>
                    <a:pt x="521" y="8813"/>
                  </a:lnTo>
                  <a:cubicBezTo>
                    <a:pt x="1073" y="8065"/>
                    <a:pt x="1756" y="7187"/>
                    <a:pt x="2504" y="6146"/>
                  </a:cubicBezTo>
                  <a:cubicBezTo>
                    <a:pt x="2602" y="6016"/>
                    <a:pt x="2569" y="5854"/>
                    <a:pt x="2439" y="5756"/>
                  </a:cubicBezTo>
                  <a:cubicBezTo>
                    <a:pt x="2401" y="5718"/>
                    <a:pt x="2347" y="5699"/>
                    <a:pt x="2292" y="5699"/>
                  </a:cubicBezTo>
                  <a:cubicBezTo>
                    <a:pt x="2208" y="5699"/>
                    <a:pt x="2121" y="5742"/>
                    <a:pt x="2082" y="5821"/>
                  </a:cubicBezTo>
                  <a:cubicBezTo>
                    <a:pt x="1496" y="6602"/>
                    <a:pt x="976" y="7285"/>
                    <a:pt x="521" y="7903"/>
                  </a:cubicBezTo>
                  <a:lnTo>
                    <a:pt x="521" y="4911"/>
                  </a:lnTo>
                  <a:cubicBezTo>
                    <a:pt x="1431" y="3675"/>
                    <a:pt x="2504" y="2212"/>
                    <a:pt x="3740" y="553"/>
                  </a:cubicBezTo>
                  <a:lnTo>
                    <a:pt x="9008" y="553"/>
                  </a:lnTo>
                  <a:cubicBezTo>
                    <a:pt x="9171" y="553"/>
                    <a:pt x="9268" y="423"/>
                    <a:pt x="9268" y="293"/>
                  </a:cubicBezTo>
                  <a:cubicBezTo>
                    <a:pt x="9268" y="130"/>
                    <a:pt x="9138" y="0"/>
                    <a:pt x="9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6"/>
            <p:cNvSpPr/>
            <p:nvPr/>
          </p:nvSpPr>
          <p:spPr>
            <a:xfrm>
              <a:off x="-1447150" y="1800700"/>
              <a:ext cx="82950" cy="36425"/>
            </a:xfrm>
            <a:custGeom>
              <a:avLst/>
              <a:gdLst/>
              <a:ahLst/>
              <a:cxnLst/>
              <a:rect l="l" t="t" r="r" b="b"/>
              <a:pathLst>
                <a:path w="3318" h="1457" extrusionOk="0">
                  <a:moveTo>
                    <a:pt x="301" y="1"/>
                  </a:moveTo>
                  <a:cubicBezTo>
                    <a:pt x="265" y="1"/>
                    <a:pt x="229" y="9"/>
                    <a:pt x="196" y="26"/>
                  </a:cubicBezTo>
                  <a:cubicBezTo>
                    <a:pt x="65" y="91"/>
                    <a:pt x="0" y="253"/>
                    <a:pt x="65" y="383"/>
                  </a:cubicBezTo>
                  <a:cubicBezTo>
                    <a:pt x="326" y="1034"/>
                    <a:pt x="944" y="1457"/>
                    <a:pt x="1659" y="1457"/>
                  </a:cubicBezTo>
                  <a:cubicBezTo>
                    <a:pt x="2342" y="1457"/>
                    <a:pt x="2992" y="1034"/>
                    <a:pt x="3252" y="383"/>
                  </a:cubicBezTo>
                  <a:cubicBezTo>
                    <a:pt x="3317" y="253"/>
                    <a:pt x="3252" y="91"/>
                    <a:pt x="3122" y="26"/>
                  </a:cubicBezTo>
                  <a:cubicBezTo>
                    <a:pt x="3080" y="9"/>
                    <a:pt x="3040" y="1"/>
                    <a:pt x="3003" y="1"/>
                  </a:cubicBezTo>
                  <a:cubicBezTo>
                    <a:pt x="2897" y="1"/>
                    <a:pt x="2813" y="68"/>
                    <a:pt x="2765" y="188"/>
                  </a:cubicBezTo>
                  <a:cubicBezTo>
                    <a:pt x="2569" y="611"/>
                    <a:pt x="2147" y="904"/>
                    <a:pt x="1659" y="904"/>
                  </a:cubicBezTo>
                  <a:cubicBezTo>
                    <a:pt x="1171" y="904"/>
                    <a:pt x="748" y="611"/>
                    <a:pt x="553" y="188"/>
                  </a:cubicBezTo>
                  <a:cubicBezTo>
                    <a:pt x="505" y="68"/>
                    <a:pt x="403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-1433325" y="1761500"/>
              <a:ext cx="13850" cy="19525"/>
            </a:xfrm>
            <a:custGeom>
              <a:avLst/>
              <a:gdLst/>
              <a:ahLst/>
              <a:cxnLst/>
              <a:rect l="l" t="t" r="r" b="b"/>
              <a:pathLst>
                <a:path w="554" h="781" extrusionOk="0">
                  <a:moveTo>
                    <a:pt x="260" y="0"/>
                  </a:moveTo>
                  <a:cubicBezTo>
                    <a:pt x="130" y="0"/>
                    <a:pt x="0" y="98"/>
                    <a:pt x="0" y="260"/>
                  </a:cubicBezTo>
                  <a:lnTo>
                    <a:pt x="0" y="521"/>
                  </a:lnTo>
                  <a:cubicBezTo>
                    <a:pt x="0" y="683"/>
                    <a:pt x="130" y="781"/>
                    <a:pt x="260" y="781"/>
                  </a:cubicBezTo>
                  <a:cubicBezTo>
                    <a:pt x="423" y="781"/>
                    <a:pt x="553" y="683"/>
                    <a:pt x="553" y="521"/>
                  </a:cubicBezTo>
                  <a:lnTo>
                    <a:pt x="553" y="260"/>
                  </a:lnTo>
                  <a:cubicBezTo>
                    <a:pt x="553" y="98"/>
                    <a:pt x="423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6"/>
            <p:cNvSpPr/>
            <p:nvPr/>
          </p:nvSpPr>
          <p:spPr>
            <a:xfrm>
              <a:off x="-1393500" y="1761500"/>
              <a:ext cx="13850" cy="19525"/>
            </a:xfrm>
            <a:custGeom>
              <a:avLst/>
              <a:gdLst/>
              <a:ahLst/>
              <a:cxnLst/>
              <a:rect l="l" t="t" r="r" b="b"/>
              <a:pathLst>
                <a:path w="554" h="781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521"/>
                  </a:lnTo>
                  <a:cubicBezTo>
                    <a:pt x="1" y="683"/>
                    <a:pt x="131" y="781"/>
                    <a:pt x="261" y="781"/>
                  </a:cubicBezTo>
                  <a:cubicBezTo>
                    <a:pt x="423" y="781"/>
                    <a:pt x="554" y="683"/>
                    <a:pt x="554" y="521"/>
                  </a:cubicBezTo>
                  <a:lnTo>
                    <a:pt x="554" y="260"/>
                  </a:lnTo>
                  <a:cubicBezTo>
                    <a:pt x="554" y="98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-1637400" y="1670450"/>
              <a:ext cx="462625" cy="334975"/>
            </a:xfrm>
            <a:custGeom>
              <a:avLst/>
              <a:gdLst/>
              <a:ahLst/>
              <a:cxnLst/>
              <a:rect l="l" t="t" r="r" b="b"/>
              <a:pathLst>
                <a:path w="18505" h="13399" extrusionOk="0">
                  <a:moveTo>
                    <a:pt x="2798" y="0"/>
                  </a:moveTo>
                  <a:cubicBezTo>
                    <a:pt x="2440" y="0"/>
                    <a:pt x="2147" y="325"/>
                    <a:pt x="2147" y="683"/>
                  </a:cubicBezTo>
                  <a:lnTo>
                    <a:pt x="2147" y="11154"/>
                  </a:lnTo>
                  <a:lnTo>
                    <a:pt x="684" y="11154"/>
                  </a:lnTo>
                  <a:cubicBezTo>
                    <a:pt x="326" y="11154"/>
                    <a:pt x="1" y="11447"/>
                    <a:pt x="1" y="11837"/>
                  </a:cubicBezTo>
                  <a:lnTo>
                    <a:pt x="1" y="12715"/>
                  </a:lnTo>
                  <a:cubicBezTo>
                    <a:pt x="1" y="13105"/>
                    <a:pt x="326" y="13398"/>
                    <a:pt x="684" y="13398"/>
                  </a:cubicBezTo>
                  <a:lnTo>
                    <a:pt x="5659" y="13398"/>
                  </a:lnTo>
                  <a:cubicBezTo>
                    <a:pt x="5789" y="13398"/>
                    <a:pt x="5919" y="13268"/>
                    <a:pt x="5919" y="13138"/>
                  </a:cubicBezTo>
                  <a:cubicBezTo>
                    <a:pt x="5919" y="12975"/>
                    <a:pt x="5789" y="12878"/>
                    <a:pt x="5659" y="12878"/>
                  </a:cubicBezTo>
                  <a:lnTo>
                    <a:pt x="684" y="12878"/>
                  </a:lnTo>
                  <a:cubicBezTo>
                    <a:pt x="619" y="12878"/>
                    <a:pt x="554" y="12813"/>
                    <a:pt x="554" y="12715"/>
                  </a:cubicBezTo>
                  <a:lnTo>
                    <a:pt x="554" y="11837"/>
                  </a:lnTo>
                  <a:cubicBezTo>
                    <a:pt x="554" y="11740"/>
                    <a:pt x="619" y="11675"/>
                    <a:pt x="684" y="11675"/>
                  </a:cubicBezTo>
                  <a:lnTo>
                    <a:pt x="5887" y="11675"/>
                  </a:lnTo>
                  <a:cubicBezTo>
                    <a:pt x="6049" y="11675"/>
                    <a:pt x="6180" y="11577"/>
                    <a:pt x="6180" y="11414"/>
                  </a:cubicBezTo>
                  <a:cubicBezTo>
                    <a:pt x="6180" y="11252"/>
                    <a:pt x="6049" y="11154"/>
                    <a:pt x="5887" y="11154"/>
                  </a:cubicBezTo>
                  <a:lnTo>
                    <a:pt x="2667" y="11154"/>
                  </a:lnTo>
                  <a:lnTo>
                    <a:pt x="2667" y="683"/>
                  </a:lnTo>
                  <a:cubicBezTo>
                    <a:pt x="2667" y="618"/>
                    <a:pt x="2732" y="553"/>
                    <a:pt x="2798" y="553"/>
                  </a:cubicBezTo>
                  <a:lnTo>
                    <a:pt x="15740" y="553"/>
                  </a:lnTo>
                  <a:cubicBezTo>
                    <a:pt x="15805" y="553"/>
                    <a:pt x="15838" y="618"/>
                    <a:pt x="15838" y="683"/>
                  </a:cubicBezTo>
                  <a:lnTo>
                    <a:pt x="15838" y="11154"/>
                  </a:lnTo>
                  <a:lnTo>
                    <a:pt x="12618" y="11154"/>
                  </a:lnTo>
                  <a:cubicBezTo>
                    <a:pt x="12488" y="11154"/>
                    <a:pt x="12358" y="11252"/>
                    <a:pt x="12358" y="11414"/>
                  </a:cubicBezTo>
                  <a:cubicBezTo>
                    <a:pt x="12358" y="11577"/>
                    <a:pt x="12488" y="11675"/>
                    <a:pt x="12618" y="11675"/>
                  </a:cubicBezTo>
                  <a:lnTo>
                    <a:pt x="17822" y="11675"/>
                  </a:lnTo>
                  <a:cubicBezTo>
                    <a:pt x="17919" y="11675"/>
                    <a:pt x="17984" y="11740"/>
                    <a:pt x="17984" y="11837"/>
                  </a:cubicBezTo>
                  <a:lnTo>
                    <a:pt x="17984" y="12715"/>
                  </a:lnTo>
                  <a:cubicBezTo>
                    <a:pt x="17984" y="12813"/>
                    <a:pt x="17919" y="12878"/>
                    <a:pt x="17822" y="12878"/>
                  </a:cubicBezTo>
                  <a:lnTo>
                    <a:pt x="12879" y="12878"/>
                  </a:lnTo>
                  <a:cubicBezTo>
                    <a:pt x="12716" y="12878"/>
                    <a:pt x="12618" y="12975"/>
                    <a:pt x="12618" y="13138"/>
                  </a:cubicBezTo>
                  <a:cubicBezTo>
                    <a:pt x="12618" y="13268"/>
                    <a:pt x="12716" y="13398"/>
                    <a:pt x="12879" y="13398"/>
                  </a:cubicBezTo>
                  <a:lnTo>
                    <a:pt x="17822" y="13398"/>
                  </a:lnTo>
                  <a:cubicBezTo>
                    <a:pt x="18212" y="13398"/>
                    <a:pt x="18505" y="13105"/>
                    <a:pt x="18505" y="12715"/>
                  </a:cubicBezTo>
                  <a:lnTo>
                    <a:pt x="18505" y="11837"/>
                  </a:lnTo>
                  <a:cubicBezTo>
                    <a:pt x="18505" y="11447"/>
                    <a:pt x="18212" y="11154"/>
                    <a:pt x="17822" y="11154"/>
                  </a:cubicBezTo>
                  <a:lnTo>
                    <a:pt x="16391" y="11154"/>
                  </a:lnTo>
                  <a:lnTo>
                    <a:pt x="16391" y="683"/>
                  </a:lnTo>
                  <a:cubicBezTo>
                    <a:pt x="16391" y="293"/>
                    <a:pt x="16098" y="0"/>
                    <a:pt x="15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26"/>
          <p:cNvGrpSpPr/>
          <p:nvPr/>
        </p:nvGrpSpPr>
        <p:grpSpPr>
          <a:xfrm>
            <a:off x="1010545" y="2849760"/>
            <a:ext cx="279803" cy="466343"/>
            <a:chOff x="-1060975" y="1680200"/>
            <a:chExt cx="236600" cy="404075"/>
          </a:xfrm>
        </p:grpSpPr>
        <p:sp>
          <p:nvSpPr>
            <p:cNvPr id="1145" name="Google Shape;1145;p26"/>
            <p:cNvSpPr/>
            <p:nvPr/>
          </p:nvSpPr>
          <p:spPr>
            <a:xfrm>
              <a:off x="-1050400" y="1721650"/>
              <a:ext cx="168300" cy="356125"/>
            </a:xfrm>
            <a:custGeom>
              <a:avLst/>
              <a:gdLst/>
              <a:ahLst/>
              <a:cxnLst/>
              <a:rect l="l" t="t" r="r" b="b"/>
              <a:pathLst>
                <a:path w="6732" h="14245" extrusionOk="0">
                  <a:moveTo>
                    <a:pt x="0" y="1"/>
                  </a:moveTo>
                  <a:lnTo>
                    <a:pt x="0" y="6375"/>
                  </a:lnTo>
                  <a:cubicBezTo>
                    <a:pt x="0" y="6960"/>
                    <a:pt x="260" y="7480"/>
                    <a:pt x="650" y="7903"/>
                  </a:cubicBezTo>
                  <a:lnTo>
                    <a:pt x="846" y="8066"/>
                  </a:lnTo>
                  <a:cubicBezTo>
                    <a:pt x="943" y="8163"/>
                    <a:pt x="1008" y="8326"/>
                    <a:pt x="1008" y="8456"/>
                  </a:cubicBezTo>
                  <a:lnTo>
                    <a:pt x="1008" y="13659"/>
                  </a:lnTo>
                  <a:cubicBezTo>
                    <a:pt x="1008" y="13952"/>
                    <a:pt x="1268" y="14212"/>
                    <a:pt x="1561" y="14212"/>
                  </a:cubicBezTo>
                  <a:lnTo>
                    <a:pt x="5984" y="14244"/>
                  </a:lnTo>
                  <a:cubicBezTo>
                    <a:pt x="6309" y="14244"/>
                    <a:pt x="6536" y="13984"/>
                    <a:pt x="6536" y="13692"/>
                  </a:cubicBezTo>
                  <a:lnTo>
                    <a:pt x="6536" y="8098"/>
                  </a:lnTo>
                  <a:cubicBezTo>
                    <a:pt x="6536" y="8066"/>
                    <a:pt x="6536" y="8001"/>
                    <a:pt x="6569" y="7968"/>
                  </a:cubicBezTo>
                  <a:cubicBezTo>
                    <a:pt x="6569" y="7936"/>
                    <a:pt x="6602" y="7871"/>
                    <a:pt x="6634" y="7838"/>
                  </a:cubicBezTo>
                  <a:lnTo>
                    <a:pt x="6732" y="1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6"/>
            <p:cNvSpPr/>
            <p:nvPr/>
          </p:nvSpPr>
          <p:spPr>
            <a:xfrm>
              <a:off x="-1050400" y="1721650"/>
              <a:ext cx="168300" cy="82150"/>
            </a:xfrm>
            <a:custGeom>
              <a:avLst/>
              <a:gdLst/>
              <a:ahLst/>
              <a:cxnLst/>
              <a:rect l="l" t="t" r="r" b="b"/>
              <a:pathLst>
                <a:path w="6732" h="3286" extrusionOk="0">
                  <a:moveTo>
                    <a:pt x="0" y="1"/>
                  </a:moveTo>
                  <a:lnTo>
                    <a:pt x="0" y="2115"/>
                  </a:lnTo>
                  <a:lnTo>
                    <a:pt x="0" y="3058"/>
                  </a:lnTo>
                  <a:cubicBezTo>
                    <a:pt x="260" y="3188"/>
                    <a:pt x="520" y="3285"/>
                    <a:pt x="846" y="3285"/>
                  </a:cubicBezTo>
                  <a:cubicBezTo>
                    <a:pt x="1203" y="3285"/>
                    <a:pt x="1528" y="3155"/>
                    <a:pt x="1821" y="2960"/>
                  </a:cubicBezTo>
                  <a:cubicBezTo>
                    <a:pt x="2114" y="3155"/>
                    <a:pt x="2439" y="3285"/>
                    <a:pt x="2797" y="3285"/>
                  </a:cubicBezTo>
                  <a:cubicBezTo>
                    <a:pt x="3187" y="3285"/>
                    <a:pt x="3577" y="3123"/>
                    <a:pt x="3870" y="2895"/>
                  </a:cubicBezTo>
                  <a:cubicBezTo>
                    <a:pt x="4130" y="3090"/>
                    <a:pt x="4423" y="3188"/>
                    <a:pt x="4780" y="3188"/>
                  </a:cubicBezTo>
                  <a:cubicBezTo>
                    <a:pt x="5106" y="3188"/>
                    <a:pt x="5431" y="3090"/>
                    <a:pt x="5691" y="2895"/>
                  </a:cubicBezTo>
                  <a:cubicBezTo>
                    <a:pt x="5951" y="3123"/>
                    <a:pt x="6309" y="3253"/>
                    <a:pt x="6699" y="3285"/>
                  </a:cubicBezTo>
                  <a:lnTo>
                    <a:pt x="6732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6"/>
            <p:cNvSpPr/>
            <p:nvPr/>
          </p:nvSpPr>
          <p:spPr>
            <a:xfrm>
              <a:off x="-1004875" y="1686700"/>
              <a:ext cx="49600" cy="98400"/>
            </a:xfrm>
            <a:custGeom>
              <a:avLst/>
              <a:gdLst/>
              <a:ahLst/>
              <a:cxnLst/>
              <a:rect l="l" t="t" r="r" b="b"/>
              <a:pathLst>
                <a:path w="1984" h="3936" extrusionOk="0">
                  <a:moveTo>
                    <a:pt x="976" y="1"/>
                  </a:moveTo>
                  <a:cubicBezTo>
                    <a:pt x="455" y="1"/>
                    <a:pt x="0" y="456"/>
                    <a:pt x="0" y="1009"/>
                  </a:cubicBezTo>
                  <a:lnTo>
                    <a:pt x="0" y="2960"/>
                  </a:lnTo>
                  <a:cubicBezTo>
                    <a:pt x="0" y="3513"/>
                    <a:pt x="455" y="3935"/>
                    <a:pt x="976" y="3935"/>
                  </a:cubicBezTo>
                  <a:cubicBezTo>
                    <a:pt x="1529" y="3935"/>
                    <a:pt x="1984" y="3513"/>
                    <a:pt x="1984" y="2960"/>
                  </a:cubicBezTo>
                  <a:lnTo>
                    <a:pt x="1984" y="1009"/>
                  </a:lnTo>
                  <a:cubicBezTo>
                    <a:pt x="1984" y="716"/>
                    <a:pt x="1854" y="488"/>
                    <a:pt x="1691" y="293"/>
                  </a:cubicBezTo>
                  <a:cubicBezTo>
                    <a:pt x="1496" y="131"/>
                    <a:pt x="1268" y="1"/>
                    <a:pt x="976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6"/>
            <p:cNvSpPr/>
            <p:nvPr/>
          </p:nvSpPr>
          <p:spPr>
            <a:xfrm>
              <a:off x="-956100" y="1684250"/>
              <a:ext cx="49600" cy="98400"/>
            </a:xfrm>
            <a:custGeom>
              <a:avLst/>
              <a:gdLst/>
              <a:ahLst/>
              <a:cxnLst/>
              <a:rect l="l" t="t" r="r" b="b"/>
              <a:pathLst>
                <a:path w="1984" h="3936" extrusionOk="0">
                  <a:moveTo>
                    <a:pt x="1008" y="1"/>
                  </a:moveTo>
                  <a:cubicBezTo>
                    <a:pt x="456" y="1"/>
                    <a:pt x="0" y="456"/>
                    <a:pt x="0" y="1009"/>
                  </a:cubicBezTo>
                  <a:lnTo>
                    <a:pt x="0" y="2960"/>
                  </a:lnTo>
                  <a:cubicBezTo>
                    <a:pt x="0" y="3513"/>
                    <a:pt x="456" y="3936"/>
                    <a:pt x="1008" y="3936"/>
                  </a:cubicBezTo>
                  <a:cubicBezTo>
                    <a:pt x="1529" y="3936"/>
                    <a:pt x="1984" y="3513"/>
                    <a:pt x="1984" y="2960"/>
                  </a:cubicBezTo>
                  <a:lnTo>
                    <a:pt x="1984" y="1009"/>
                  </a:lnTo>
                  <a:cubicBezTo>
                    <a:pt x="1984" y="716"/>
                    <a:pt x="1886" y="489"/>
                    <a:pt x="1691" y="294"/>
                  </a:cubicBezTo>
                  <a:cubicBezTo>
                    <a:pt x="1529" y="131"/>
                    <a:pt x="1269" y="1"/>
                    <a:pt x="1008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6"/>
            <p:cNvSpPr/>
            <p:nvPr/>
          </p:nvSpPr>
          <p:spPr>
            <a:xfrm>
              <a:off x="-906525" y="1686700"/>
              <a:ext cx="49625" cy="98400"/>
            </a:xfrm>
            <a:custGeom>
              <a:avLst/>
              <a:gdLst/>
              <a:ahLst/>
              <a:cxnLst/>
              <a:rect l="l" t="t" r="r" b="b"/>
              <a:pathLst>
                <a:path w="1985" h="3936" extrusionOk="0">
                  <a:moveTo>
                    <a:pt x="977" y="1"/>
                  </a:moveTo>
                  <a:cubicBezTo>
                    <a:pt x="456" y="1"/>
                    <a:pt x="1" y="456"/>
                    <a:pt x="1" y="1009"/>
                  </a:cubicBezTo>
                  <a:lnTo>
                    <a:pt x="1" y="2960"/>
                  </a:lnTo>
                  <a:cubicBezTo>
                    <a:pt x="1" y="3513"/>
                    <a:pt x="456" y="3935"/>
                    <a:pt x="977" y="3935"/>
                  </a:cubicBezTo>
                  <a:cubicBezTo>
                    <a:pt x="1529" y="3935"/>
                    <a:pt x="1985" y="3513"/>
                    <a:pt x="1985" y="2960"/>
                  </a:cubicBezTo>
                  <a:lnTo>
                    <a:pt x="1985" y="1009"/>
                  </a:lnTo>
                  <a:cubicBezTo>
                    <a:pt x="1985" y="716"/>
                    <a:pt x="1855" y="488"/>
                    <a:pt x="1692" y="293"/>
                  </a:cubicBezTo>
                  <a:cubicBezTo>
                    <a:pt x="1497" y="131"/>
                    <a:pt x="1269" y="1"/>
                    <a:pt x="977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-1054475" y="1686700"/>
              <a:ext cx="49625" cy="98400"/>
            </a:xfrm>
            <a:custGeom>
              <a:avLst/>
              <a:gdLst/>
              <a:ahLst/>
              <a:cxnLst/>
              <a:rect l="l" t="t" r="r" b="b"/>
              <a:pathLst>
                <a:path w="1985" h="3936" extrusionOk="0">
                  <a:moveTo>
                    <a:pt x="1009" y="1"/>
                  </a:moveTo>
                  <a:cubicBezTo>
                    <a:pt x="456" y="1"/>
                    <a:pt x="0" y="456"/>
                    <a:pt x="0" y="1009"/>
                  </a:cubicBezTo>
                  <a:lnTo>
                    <a:pt x="0" y="2960"/>
                  </a:lnTo>
                  <a:cubicBezTo>
                    <a:pt x="0" y="3513"/>
                    <a:pt x="456" y="3935"/>
                    <a:pt x="1009" y="3935"/>
                  </a:cubicBezTo>
                  <a:cubicBezTo>
                    <a:pt x="1529" y="3935"/>
                    <a:pt x="1984" y="3513"/>
                    <a:pt x="1984" y="2960"/>
                  </a:cubicBezTo>
                  <a:lnTo>
                    <a:pt x="1984" y="1009"/>
                  </a:lnTo>
                  <a:cubicBezTo>
                    <a:pt x="1984" y="716"/>
                    <a:pt x="1887" y="488"/>
                    <a:pt x="1691" y="293"/>
                  </a:cubicBezTo>
                  <a:cubicBezTo>
                    <a:pt x="1529" y="131"/>
                    <a:pt x="1269" y="1"/>
                    <a:pt x="1009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-1004875" y="1686700"/>
              <a:ext cx="34975" cy="98400"/>
            </a:xfrm>
            <a:custGeom>
              <a:avLst/>
              <a:gdLst/>
              <a:ahLst/>
              <a:cxnLst/>
              <a:rect l="l" t="t" r="r" b="b"/>
              <a:pathLst>
                <a:path w="1399" h="3936" extrusionOk="0">
                  <a:moveTo>
                    <a:pt x="976" y="1"/>
                  </a:moveTo>
                  <a:cubicBezTo>
                    <a:pt x="455" y="1"/>
                    <a:pt x="0" y="456"/>
                    <a:pt x="0" y="976"/>
                  </a:cubicBezTo>
                  <a:lnTo>
                    <a:pt x="0" y="2960"/>
                  </a:lnTo>
                  <a:cubicBezTo>
                    <a:pt x="0" y="3513"/>
                    <a:pt x="455" y="3935"/>
                    <a:pt x="976" y="3935"/>
                  </a:cubicBezTo>
                  <a:cubicBezTo>
                    <a:pt x="1138" y="3935"/>
                    <a:pt x="1268" y="3903"/>
                    <a:pt x="1398" y="3870"/>
                  </a:cubicBezTo>
                  <a:cubicBezTo>
                    <a:pt x="1041" y="3708"/>
                    <a:pt x="813" y="3350"/>
                    <a:pt x="813" y="2960"/>
                  </a:cubicBezTo>
                  <a:lnTo>
                    <a:pt x="813" y="976"/>
                  </a:lnTo>
                  <a:cubicBezTo>
                    <a:pt x="813" y="586"/>
                    <a:pt x="1041" y="261"/>
                    <a:pt x="1398" y="98"/>
                  </a:cubicBezTo>
                  <a:cubicBezTo>
                    <a:pt x="1268" y="33"/>
                    <a:pt x="1138" y="1"/>
                    <a:pt x="97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-955300" y="1684250"/>
              <a:ext cx="34175" cy="98400"/>
            </a:xfrm>
            <a:custGeom>
              <a:avLst/>
              <a:gdLst/>
              <a:ahLst/>
              <a:cxnLst/>
              <a:rect l="l" t="t" r="r" b="b"/>
              <a:pathLst>
                <a:path w="1367" h="3936" extrusionOk="0">
                  <a:moveTo>
                    <a:pt x="976" y="1"/>
                  </a:moveTo>
                  <a:cubicBezTo>
                    <a:pt x="424" y="1"/>
                    <a:pt x="1" y="456"/>
                    <a:pt x="1" y="977"/>
                  </a:cubicBezTo>
                  <a:lnTo>
                    <a:pt x="1" y="2960"/>
                  </a:lnTo>
                  <a:cubicBezTo>
                    <a:pt x="1" y="3513"/>
                    <a:pt x="424" y="3936"/>
                    <a:pt x="976" y="3936"/>
                  </a:cubicBezTo>
                  <a:cubicBezTo>
                    <a:pt x="1106" y="3936"/>
                    <a:pt x="1269" y="3903"/>
                    <a:pt x="1367" y="3838"/>
                  </a:cubicBezTo>
                  <a:cubicBezTo>
                    <a:pt x="1041" y="3708"/>
                    <a:pt x="814" y="3350"/>
                    <a:pt x="814" y="2960"/>
                  </a:cubicBezTo>
                  <a:lnTo>
                    <a:pt x="814" y="977"/>
                  </a:lnTo>
                  <a:cubicBezTo>
                    <a:pt x="814" y="586"/>
                    <a:pt x="1041" y="261"/>
                    <a:pt x="1367" y="99"/>
                  </a:cubicBezTo>
                  <a:cubicBezTo>
                    <a:pt x="1269" y="33"/>
                    <a:pt x="1106" y="1"/>
                    <a:pt x="976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-955300" y="1684250"/>
              <a:ext cx="34175" cy="98400"/>
            </a:xfrm>
            <a:custGeom>
              <a:avLst/>
              <a:gdLst/>
              <a:ahLst/>
              <a:cxnLst/>
              <a:rect l="l" t="t" r="r" b="b"/>
              <a:pathLst>
                <a:path w="1367" h="3936" extrusionOk="0">
                  <a:moveTo>
                    <a:pt x="976" y="1"/>
                  </a:moveTo>
                  <a:cubicBezTo>
                    <a:pt x="424" y="1"/>
                    <a:pt x="1" y="456"/>
                    <a:pt x="1" y="977"/>
                  </a:cubicBezTo>
                  <a:lnTo>
                    <a:pt x="1" y="2960"/>
                  </a:lnTo>
                  <a:cubicBezTo>
                    <a:pt x="1" y="3513"/>
                    <a:pt x="424" y="3936"/>
                    <a:pt x="976" y="3936"/>
                  </a:cubicBezTo>
                  <a:cubicBezTo>
                    <a:pt x="1106" y="3936"/>
                    <a:pt x="1269" y="3903"/>
                    <a:pt x="1367" y="3838"/>
                  </a:cubicBezTo>
                  <a:cubicBezTo>
                    <a:pt x="1041" y="3708"/>
                    <a:pt x="814" y="3350"/>
                    <a:pt x="814" y="2960"/>
                  </a:cubicBezTo>
                  <a:lnTo>
                    <a:pt x="814" y="977"/>
                  </a:lnTo>
                  <a:cubicBezTo>
                    <a:pt x="814" y="586"/>
                    <a:pt x="1041" y="261"/>
                    <a:pt x="1367" y="99"/>
                  </a:cubicBezTo>
                  <a:cubicBezTo>
                    <a:pt x="1269" y="33"/>
                    <a:pt x="1106" y="1"/>
                    <a:pt x="97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-906525" y="1686700"/>
              <a:ext cx="35000" cy="98400"/>
            </a:xfrm>
            <a:custGeom>
              <a:avLst/>
              <a:gdLst/>
              <a:ahLst/>
              <a:cxnLst/>
              <a:rect l="l" t="t" r="r" b="b"/>
              <a:pathLst>
                <a:path w="1400" h="3936" extrusionOk="0">
                  <a:moveTo>
                    <a:pt x="977" y="1"/>
                  </a:moveTo>
                  <a:cubicBezTo>
                    <a:pt x="456" y="1"/>
                    <a:pt x="1" y="456"/>
                    <a:pt x="1" y="976"/>
                  </a:cubicBezTo>
                  <a:lnTo>
                    <a:pt x="1" y="2960"/>
                  </a:lnTo>
                  <a:cubicBezTo>
                    <a:pt x="1" y="3513"/>
                    <a:pt x="456" y="3935"/>
                    <a:pt x="977" y="3935"/>
                  </a:cubicBezTo>
                  <a:cubicBezTo>
                    <a:pt x="1139" y="3935"/>
                    <a:pt x="1269" y="3903"/>
                    <a:pt x="1399" y="3870"/>
                  </a:cubicBezTo>
                  <a:cubicBezTo>
                    <a:pt x="1042" y="3708"/>
                    <a:pt x="814" y="3350"/>
                    <a:pt x="814" y="2960"/>
                  </a:cubicBezTo>
                  <a:lnTo>
                    <a:pt x="814" y="976"/>
                  </a:lnTo>
                  <a:cubicBezTo>
                    <a:pt x="814" y="586"/>
                    <a:pt x="1042" y="261"/>
                    <a:pt x="1399" y="98"/>
                  </a:cubicBezTo>
                  <a:cubicBezTo>
                    <a:pt x="1269" y="33"/>
                    <a:pt x="1139" y="1"/>
                    <a:pt x="97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-906525" y="1686700"/>
              <a:ext cx="35000" cy="98400"/>
            </a:xfrm>
            <a:custGeom>
              <a:avLst/>
              <a:gdLst/>
              <a:ahLst/>
              <a:cxnLst/>
              <a:rect l="l" t="t" r="r" b="b"/>
              <a:pathLst>
                <a:path w="1400" h="3936" extrusionOk="0">
                  <a:moveTo>
                    <a:pt x="977" y="1"/>
                  </a:moveTo>
                  <a:cubicBezTo>
                    <a:pt x="456" y="1"/>
                    <a:pt x="1" y="456"/>
                    <a:pt x="1" y="976"/>
                  </a:cubicBezTo>
                  <a:lnTo>
                    <a:pt x="1" y="2960"/>
                  </a:lnTo>
                  <a:cubicBezTo>
                    <a:pt x="1" y="3513"/>
                    <a:pt x="456" y="3935"/>
                    <a:pt x="977" y="3935"/>
                  </a:cubicBezTo>
                  <a:cubicBezTo>
                    <a:pt x="1139" y="3935"/>
                    <a:pt x="1269" y="3903"/>
                    <a:pt x="1399" y="3870"/>
                  </a:cubicBezTo>
                  <a:cubicBezTo>
                    <a:pt x="1042" y="3708"/>
                    <a:pt x="814" y="3350"/>
                    <a:pt x="814" y="2960"/>
                  </a:cubicBezTo>
                  <a:lnTo>
                    <a:pt x="814" y="976"/>
                  </a:lnTo>
                  <a:cubicBezTo>
                    <a:pt x="814" y="586"/>
                    <a:pt x="1042" y="261"/>
                    <a:pt x="1399" y="98"/>
                  </a:cubicBezTo>
                  <a:cubicBezTo>
                    <a:pt x="1269" y="33"/>
                    <a:pt x="1139" y="1"/>
                    <a:pt x="97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-1054475" y="1686700"/>
              <a:ext cx="34975" cy="98400"/>
            </a:xfrm>
            <a:custGeom>
              <a:avLst/>
              <a:gdLst/>
              <a:ahLst/>
              <a:cxnLst/>
              <a:rect l="l" t="t" r="r" b="b"/>
              <a:pathLst>
                <a:path w="1399" h="3936" extrusionOk="0">
                  <a:moveTo>
                    <a:pt x="1009" y="1"/>
                  </a:moveTo>
                  <a:cubicBezTo>
                    <a:pt x="456" y="1"/>
                    <a:pt x="0" y="456"/>
                    <a:pt x="0" y="976"/>
                  </a:cubicBezTo>
                  <a:lnTo>
                    <a:pt x="0" y="2960"/>
                  </a:lnTo>
                  <a:cubicBezTo>
                    <a:pt x="0" y="3513"/>
                    <a:pt x="456" y="3935"/>
                    <a:pt x="1009" y="3935"/>
                  </a:cubicBezTo>
                  <a:cubicBezTo>
                    <a:pt x="1139" y="3935"/>
                    <a:pt x="1269" y="3903"/>
                    <a:pt x="1399" y="3870"/>
                  </a:cubicBezTo>
                  <a:cubicBezTo>
                    <a:pt x="1074" y="3708"/>
                    <a:pt x="813" y="3350"/>
                    <a:pt x="813" y="2960"/>
                  </a:cubicBezTo>
                  <a:lnTo>
                    <a:pt x="813" y="976"/>
                  </a:lnTo>
                  <a:cubicBezTo>
                    <a:pt x="813" y="586"/>
                    <a:pt x="1074" y="261"/>
                    <a:pt x="1399" y="98"/>
                  </a:cubicBezTo>
                  <a:cubicBezTo>
                    <a:pt x="1269" y="33"/>
                    <a:pt x="1139" y="1"/>
                    <a:pt x="100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-974000" y="1800525"/>
              <a:ext cx="91100" cy="116275"/>
            </a:xfrm>
            <a:custGeom>
              <a:avLst/>
              <a:gdLst/>
              <a:ahLst/>
              <a:cxnLst/>
              <a:rect l="l" t="t" r="r" b="b"/>
              <a:pathLst>
                <a:path w="3644" h="4651" extrusionOk="0">
                  <a:moveTo>
                    <a:pt x="2602" y="0"/>
                  </a:moveTo>
                  <a:cubicBezTo>
                    <a:pt x="1887" y="0"/>
                    <a:pt x="1172" y="293"/>
                    <a:pt x="684" y="813"/>
                  </a:cubicBezTo>
                  <a:cubicBezTo>
                    <a:pt x="326" y="1236"/>
                    <a:pt x="98" y="1789"/>
                    <a:pt x="33" y="2407"/>
                  </a:cubicBezTo>
                  <a:lnTo>
                    <a:pt x="1" y="3025"/>
                  </a:lnTo>
                  <a:lnTo>
                    <a:pt x="1" y="3057"/>
                  </a:lnTo>
                  <a:lnTo>
                    <a:pt x="1" y="3090"/>
                  </a:lnTo>
                  <a:cubicBezTo>
                    <a:pt x="1" y="3935"/>
                    <a:pt x="716" y="4651"/>
                    <a:pt x="1594" y="4651"/>
                  </a:cubicBezTo>
                  <a:lnTo>
                    <a:pt x="3578" y="4651"/>
                  </a:lnTo>
                  <a:lnTo>
                    <a:pt x="3643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-906525" y="1721650"/>
              <a:ext cx="20350" cy="30125"/>
            </a:xfrm>
            <a:custGeom>
              <a:avLst/>
              <a:gdLst/>
              <a:ahLst/>
              <a:cxnLst/>
              <a:rect l="l" t="t" r="r" b="b"/>
              <a:pathLst>
                <a:path w="814" h="1205" extrusionOk="0">
                  <a:moveTo>
                    <a:pt x="1" y="1"/>
                  </a:moveTo>
                  <a:lnTo>
                    <a:pt x="1" y="1204"/>
                  </a:lnTo>
                  <a:lnTo>
                    <a:pt x="814" y="1204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-955300" y="1739550"/>
              <a:ext cx="124425" cy="181325"/>
            </a:xfrm>
            <a:custGeom>
              <a:avLst/>
              <a:gdLst/>
              <a:ahLst/>
              <a:cxnLst/>
              <a:rect l="l" t="t" r="r" b="b"/>
              <a:pathLst>
                <a:path w="4977" h="7253" extrusionOk="0">
                  <a:moveTo>
                    <a:pt x="2082" y="0"/>
                  </a:moveTo>
                  <a:cubicBezTo>
                    <a:pt x="1562" y="0"/>
                    <a:pt x="1139" y="391"/>
                    <a:pt x="1139" y="911"/>
                  </a:cubicBezTo>
                  <a:cubicBezTo>
                    <a:pt x="1139" y="1171"/>
                    <a:pt x="1237" y="1399"/>
                    <a:pt x="1399" y="1561"/>
                  </a:cubicBezTo>
                  <a:cubicBezTo>
                    <a:pt x="1562" y="1724"/>
                    <a:pt x="1789" y="1821"/>
                    <a:pt x="2050" y="1821"/>
                  </a:cubicBezTo>
                  <a:lnTo>
                    <a:pt x="2375" y="1821"/>
                  </a:lnTo>
                  <a:cubicBezTo>
                    <a:pt x="2505" y="1821"/>
                    <a:pt x="2635" y="1951"/>
                    <a:pt x="2635" y="2082"/>
                  </a:cubicBezTo>
                  <a:lnTo>
                    <a:pt x="2537" y="3090"/>
                  </a:lnTo>
                  <a:lnTo>
                    <a:pt x="1919" y="3090"/>
                  </a:lnTo>
                  <a:cubicBezTo>
                    <a:pt x="911" y="3090"/>
                    <a:pt x="98" y="3870"/>
                    <a:pt x="33" y="4878"/>
                  </a:cubicBezTo>
                  <a:lnTo>
                    <a:pt x="1" y="5496"/>
                  </a:lnTo>
                  <a:cubicBezTo>
                    <a:pt x="1" y="6472"/>
                    <a:pt x="781" y="7252"/>
                    <a:pt x="1724" y="7252"/>
                  </a:cubicBezTo>
                  <a:lnTo>
                    <a:pt x="2765" y="7220"/>
                  </a:lnTo>
                  <a:cubicBezTo>
                    <a:pt x="2798" y="7187"/>
                    <a:pt x="2798" y="7155"/>
                    <a:pt x="2830" y="7122"/>
                  </a:cubicBezTo>
                  <a:lnTo>
                    <a:pt x="4716" y="4813"/>
                  </a:lnTo>
                  <a:cubicBezTo>
                    <a:pt x="4879" y="4618"/>
                    <a:pt x="4976" y="4358"/>
                    <a:pt x="4976" y="4098"/>
                  </a:cubicBezTo>
                  <a:lnTo>
                    <a:pt x="4976" y="1561"/>
                  </a:lnTo>
                  <a:cubicBezTo>
                    <a:pt x="4976" y="1301"/>
                    <a:pt x="4911" y="1073"/>
                    <a:pt x="4814" y="878"/>
                  </a:cubicBezTo>
                  <a:cubicBezTo>
                    <a:pt x="4684" y="586"/>
                    <a:pt x="4489" y="391"/>
                    <a:pt x="4228" y="228"/>
                  </a:cubicBezTo>
                  <a:cubicBezTo>
                    <a:pt x="4001" y="65"/>
                    <a:pt x="3708" y="0"/>
                    <a:pt x="3415" y="0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6"/>
            <p:cNvSpPr/>
            <p:nvPr/>
          </p:nvSpPr>
          <p:spPr>
            <a:xfrm>
              <a:off x="-1060975" y="1680200"/>
              <a:ext cx="236600" cy="208150"/>
            </a:xfrm>
            <a:custGeom>
              <a:avLst/>
              <a:gdLst/>
              <a:ahLst/>
              <a:cxnLst/>
              <a:rect l="l" t="t" r="r" b="b"/>
              <a:pathLst>
                <a:path w="9464" h="8326" extrusionOk="0">
                  <a:moveTo>
                    <a:pt x="7155" y="553"/>
                  </a:moveTo>
                  <a:cubicBezTo>
                    <a:pt x="7577" y="553"/>
                    <a:pt x="7870" y="846"/>
                    <a:pt x="7870" y="1269"/>
                  </a:cubicBezTo>
                  <a:lnTo>
                    <a:pt x="7870" y="2114"/>
                  </a:lnTo>
                  <a:cubicBezTo>
                    <a:pt x="7805" y="2114"/>
                    <a:pt x="7707" y="2082"/>
                    <a:pt x="7642" y="2082"/>
                  </a:cubicBezTo>
                  <a:lnTo>
                    <a:pt x="6439" y="2082"/>
                  </a:lnTo>
                  <a:lnTo>
                    <a:pt x="6439" y="1269"/>
                  </a:lnTo>
                  <a:cubicBezTo>
                    <a:pt x="6439" y="846"/>
                    <a:pt x="6764" y="553"/>
                    <a:pt x="7155" y="553"/>
                  </a:cubicBezTo>
                  <a:close/>
                  <a:moveTo>
                    <a:pt x="1269" y="521"/>
                  </a:moveTo>
                  <a:cubicBezTo>
                    <a:pt x="1659" y="521"/>
                    <a:pt x="1984" y="846"/>
                    <a:pt x="1984" y="1236"/>
                  </a:cubicBezTo>
                  <a:lnTo>
                    <a:pt x="1984" y="3220"/>
                  </a:lnTo>
                  <a:cubicBezTo>
                    <a:pt x="1984" y="3610"/>
                    <a:pt x="1659" y="3935"/>
                    <a:pt x="1269" y="3935"/>
                  </a:cubicBezTo>
                  <a:cubicBezTo>
                    <a:pt x="846" y="3935"/>
                    <a:pt x="553" y="3610"/>
                    <a:pt x="553" y="3220"/>
                  </a:cubicBezTo>
                  <a:lnTo>
                    <a:pt x="553" y="1236"/>
                  </a:lnTo>
                  <a:cubicBezTo>
                    <a:pt x="553" y="846"/>
                    <a:pt x="878" y="521"/>
                    <a:pt x="1269" y="521"/>
                  </a:cubicBezTo>
                  <a:close/>
                  <a:moveTo>
                    <a:pt x="3220" y="521"/>
                  </a:moveTo>
                  <a:cubicBezTo>
                    <a:pt x="3610" y="521"/>
                    <a:pt x="3935" y="846"/>
                    <a:pt x="3935" y="1236"/>
                  </a:cubicBezTo>
                  <a:lnTo>
                    <a:pt x="3935" y="3220"/>
                  </a:lnTo>
                  <a:cubicBezTo>
                    <a:pt x="3935" y="3610"/>
                    <a:pt x="3610" y="3935"/>
                    <a:pt x="3220" y="3935"/>
                  </a:cubicBezTo>
                  <a:cubicBezTo>
                    <a:pt x="2829" y="3935"/>
                    <a:pt x="2504" y="3610"/>
                    <a:pt x="2504" y="3220"/>
                  </a:cubicBezTo>
                  <a:lnTo>
                    <a:pt x="2504" y="1236"/>
                  </a:lnTo>
                  <a:cubicBezTo>
                    <a:pt x="2504" y="846"/>
                    <a:pt x="2829" y="521"/>
                    <a:pt x="3220" y="521"/>
                  </a:cubicBezTo>
                  <a:close/>
                  <a:moveTo>
                    <a:pt x="5203" y="521"/>
                  </a:moveTo>
                  <a:cubicBezTo>
                    <a:pt x="5594" y="521"/>
                    <a:pt x="5919" y="846"/>
                    <a:pt x="5919" y="1236"/>
                  </a:cubicBezTo>
                  <a:lnTo>
                    <a:pt x="5919" y="2147"/>
                  </a:lnTo>
                  <a:cubicBezTo>
                    <a:pt x="5431" y="2309"/>
                    <a:pt x="5106" y="2765"/>
                    <a:pt x="5106" y="3285"/>
                  </a:cubicBezTo>
                  <a:cubicBezTo>
                    <a:pt x="5106" y="3545"/>
                    <a:pt x="5171" y="3740"/>
                    <a:pt x="5268" y="3935"/>
                  </a:cubicBezTo>
                  <a:lnTo>
                    <a:pt x="5203" y="3935"/>
                  </a:lnTo>
                  <a:cubicBezTo>
                    <a:pt x="4813" y="3935"/>
                    <a:pt x="4488" y="3610"/>
                    <a:pt x="4488" y="3220"/>
                  </a:cubicBezTo>
                  <a:lnTo>
                    <a:pt x="4488" y="1236"/>
                  </a:lnTo>
                  <a:cubicBezTo>
                    <a:pt x="4488" y="846"/>
                    <a:pt x="4813" y="521"/>
                    <a:pt x="5203" y="521"/>
                  </a:cubicBezTo>
                  <a:close/>
                  <a:moveTo>
                    <a:pt x="1269" y="0"/>
                  </a:moveTo>
                  <a:cubicBezTo>
                    <a:pt x="586" y="0"/>
                    <a:pt x="0" y="553"/>
                    <a:pt x="0" y="1269"/>
                  </a:cubicBezTo>
                  <a:lnTo>
                    <a:pt x="0" y="3220"/>
                  </a:lnTo>
                  <a:cubicBezTo>
                    <a:pt x="0" y="3447"/>
                    <a:pt x="65" y="3675"/>
                    <a:pt x="163" y="3838"/>
                  </a:cubicBezTo>
                  <a:lnTo>
                    <a:pt x="163" y="6309"/>
                  </a:lnTo>
                  <a:cubicBezTo>
                    <a:pt x="163" y="6439"/>
                    <a:pt x="293" y="6569"/>
                    <a:pt x="456" y="6569"/>
                  </a:cubicBezTo>
                  <a:cubicBezTo>
                    <a:pt x="586" y="6569"/>
                    <a:pt x="716" y="6439"/>
                    <a:pt x="716" y="6309"/>
                  </a:cubicBezTo>
                  <a:lnTo>
                    <a:pt x="716" y="4358"/>
                  </a:lnTo>
                  <a:cubicBezTo>
                    <a:pt x="878" y="4423"/>
                    <a:pt x="1073" y="4488"/>
                    <a:pt x="1269" y="4488"/>
                  </a:cubicBezTo>
                  <a:cubicBezTo>
                    <a:pt x="1659" y="4488"/>
                    <a:pt x="2016" y="4293"/>
                    <a:pt x="2244" y="4000"/>
                  </a:cubicBezTo>
                  <a:cubicBezTo>
                    <a:pt x="2472" y="4293"/>
                    <a:pt x="2829" y="4488"/>
                    <a:pt x="3252" y="4488"/>
                  </a:cubicBezTo>
                  <a:cubicBezTo>
                    <a:pt x="3642" y="4488"/>
                    <a:pt x="4000" y="4293"/>
                    <a:pt x="4228" y="4000"/>
                  </a:cubicBezTo>
                  <a:cubicBezTo>
                    <a:pt x="4455" y="4293"/>
                    <a:pt x="4813" y="4488"/>
                    <a:pt x="5203" y="4488"/>
                  </a:cubicBezTo>
                  <a:cubicBezTo>
                    <a:pt x="5399" y="4488"/>
                    <a:pt x="5594" y="4423"/>
                    <a:pt x="5756" y="4358"/>
                  </a:cubicBezTo>
                  <a:cubicBezTo>
                    <a:pt x="5919" y="4423"/>
                    <a:pt x="6114" y="4488"/>
                    <a:pt x="6309" y="4488"/>
                  </a:cubicBezTo>
                  <a:lnTo>
                    <a:pt x="6602" y="4488"/>
                  </a:lnTo>
                  <a:lnTo>
                    <a:pt x="6537" y="5203"/>
                  </a:lnTo>
                  <a:lnTo>
                    <a:pt x="6179" y="5203"/>
                  </a:lnTo>
                  <a:cubicBezTo>
                    <a:pt x="5008" y="5203"/>
                    <a:pt x="4065" y="6082"/>
                    <a:pt x="4000" y="7220"/>
                  </a:cubicBezTo>
                  <a:lnTo>
                    <a:pt x="3968" y="7870"/>
                  </a:lnTo>
                  <a:cubicBezTo>
                    <a:pt x="3935" y="8000"/>
                    <a:pt x="4065" y="8130"/>
                    <a:pt x="4195" y="8163"/>
                  </a:cubicBezTo>
                  <a:lnTo>
                    <a:pt x="4228" y="8163"/>
                  </a:lnTo>
                  <a:cubicBezTo>
                    <a:pt x="4358" y="8163"/>
                    <a:pt x="4488" y="8033"/>
                    <a:pt x="4488" y="7903"/>
                  </a:cubicBezTo>
                  <a:lnTo>
                    <a:pt x="4520" y="7252"/>
                  </a:lnTo>
                  <a:cubicBezTo>
                    <a:pt x="4586" y="6407"/>
                    <a:pt x="5301" y="5724"/>
                    <a:pt x="6146" y="5724"/>
                  </a:cubicBezTo>
                  <a:lnTo>
                    <a:pt x="6764" y="5724"/>
                  </a:lnTo>
                  <a:cubicBezTo>
                    <a:pt x="6927" y="5724"/>
                    <a:pt x="7025" y="5626"/>
                    <a:pt x="7057" y="5496"/>
                  </a:cubicBezTo>
                  <a:lnTo>
                    <a:pt x="7122" y="4488"/>
                  </a:lnTo>
                  <a:lnTo>
                    <a:pt x="7187" y="4488"/>
                  </a:lnTo>
                  <a:cubicBezTo>
                    <a:pt x="7317" y="4488"/>
                    <a:pt x="7447" y="4358"/>
                    <a:pt x="7447" y="4195"/>
                  </a:cubicBezTo>
                  <a:cubicBezTo>
                    <a:pt x="7447" y="4065"/>
                    <a:pt x="7317" y="3935"/>
                    <a:pt x="7187" y="3935"/>
                  </a:cubicBezTo>
                  <a:lnTo>
                    <a:pt x="6309" y="3935"/>
                  </a:lnTo>
                  <a:cubicBezTo>
                    <a:pt x="5951" y="3935"/>
                    <a:pt x="5659" y="3643"/>
                    <a:pt x="5659" y="3285"/>
                  </a:cubicBezTo>
                  <a:cubicBezTo>
                    <a:pt x="5659" y="2927"/>
                    <a:pt x="5951" y="2634"/>
                    <a:pt x="6309" y="2634"/>
                  </a:cubicBezTo>
                  <a:lnTo>
                    <a:pt x="7642" y="2634"/>
                  </a:lnTo>
                  <a:cubicBezTo>
                    <a:pt x="8130" y="2634"/>
                    <a:pt x="8585" y="2927"/>
                    <a:pt x="8813" y="3350"/>
                  </a:cubicBezTo>
                  <a:cubicBezTo>
                    <a:pt x="8878" y="3545"/>
                    <a:pt x="8943" y="3740"/>
                    <a:pt x="8943" y="3935"/>
                  </a:cubicBezTo>
                  <a:lnTo>
                    <a:pt x="8943" y="6472"/>
                  </a:lnTo>
                  <a:cubicBezTo>
                    <a:pt x="8943" y="6667"/>
                    <a:pt x="8878" y="6862"/>
                    <a:pt x="8748" y="7025"/>
                  </a:cubicBezTo>
                  <a:lnTo>
                    <a:pt x="8065" y="7870"/>
                  </a:lnTo>
                  <a:cubicBezTo>
                    <a:pt x="7968" y="8000"/>
                    <a:pt x="7968" y="8163"/>
                    <a:pt x="8098" y="8260"/>
                  </a:cubicBezTo>
                  <a:cubicBezTo>
                    <a:pt x="8130" y="8293"/>
                    <a:pt x="8195" y="8325"/>
                    <a:pt x="8260" y="8325"/>
                  </a:cubicBezTo>
                  <a:cubicBezTo>
                    <a:pt x="8325" y="8325"/>
                    <a:pt x="8390" y="8293"/>
                    <a:pt x="8455" y="8228"/>
                  </a:cubicBezTo>
                  <a:lnTo>
                    <a:pt x="9138" y="7382"/>
                  </a:lnTo>
                  <a:cubicBezTo>
                    <a:pt x="9366" y="7122"/>
                    <a:pt x="9463" y="6797"/>
                    <a:pt x="9463" y="6472"/>
                  </a:cubicBezTo>
                  <a:lnTo>
                    <a:pt x="9463" y="3935"/>
                  </a:lnTo>
                  <a:cubicBezTo>
                    <a:pt x="9463" y="3643"/>
                    <a:pt x="9398" y="3382"/>
                    <a:pt x="9268" y="3122"/>
                  </a:cubicBezTo>
                  <a:cubicBezTo>
                    <a:pt x="9106" y="2732"/>
                    <a:pt x="8781" y="2439"/>
                    <a:pt x="8423" y="2277"/>
                  </a:cubicBezTo>
                  <a:lnTo>
                    <a:pt x="8423" y="1269"/>
                  </a:lnTo>
                  <a:cubicBezTo>
                    <a:pt x="8423" y="553"/>
                    <a:pt x="7870" y="0"/>
                    <a:pt x="7155" y="0"/>
                  </a:cubicBezTo>
                  <a:cubicBezTo>
                    <a:pt x="6764" y="0"/>
                    <a:pt x="6407" y="195"/>
                    <a:pt x="6179" y="488"/>
                  </a:cubicBezTo>
                  <a:cubicBezTo>
                    <a:pt x="5951" y="195"/>
                    <a:pt x="5594" y="0"/>
                    <a:pt x="5203" y="0"/>
                  </a:cubicBezTo>
                  <a:cubicBezTo>
                    <a:pt x="4813" y="0"/>
                    <a:pt x="4455" y="195"/>
                    <a:pt x="4228" y="488"/>
                  </a:cubicBezTo>
                  <a:cubicBezTo>
                    <a:pt x="4000" y="195"/>
                    <a:pt x="3642" y="0"/>
                    <a:pt x="3220" y="0"/>
                  </a:cubicBezTo>
                  <a:cubicBezTo>
                    <a:pt x="2829" y="0"/>
                    <a:pt x="2472" y="195"/>
                    <a:pt x="2244" y="488"/>
                  </a:cubicBezTo>
                  <a:cubicBezTo>
                    <a:pt x="2016" y="195"/>
                    <a:pt x="1659" y="0"/>
                    <a:pt x="1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6"/>
            <p:cNvSpPr/>
            <p:nvPr/>
          </p:nvSpPr>
          <p:spPr>
            <a:xfrm>
              <a:off x="-893500" y="1897000"/>
              <a:ext cx="27650" cy="187275"/>
            </a:xfrm>
            <a:custGeom>
              <a:avLst/>
              <a:gdLst/>
              <a:ahLst/>
              <a:cxnLst/>
              <a:rect l="l" t="t" r="r" b="b"/>
              <a:pathLst>
                <a:path w="1106" h="7491" extrusionOk="0">
                  <a:moveTo>
                    <a:pt x="830" y="1"/>
                  </a:moveTo>
                  <a:cubicBezTo>
                    <a:pt x="755" y="1"/>
                    <a:pt x="675" y="32"/>
                    <a:pt x="618" y="109"/>
                  </a:cubicBezTo>
                  <a:lnTo>
                    <a:pt x="163" y="661"/>
                  </a:lnTo>
                  <a:cubicBezTo>
                    <a:pt x="33" y="759"/>
                    <a:pt x="0" y="922"/>
                    <a:pt x="0" y="1084"/>
                  </a:cubicBezTo>
                  <a:lnTo>
                    <a:pt x="0" y="7198"/>
                  </a:lnTo>
                  <a:cubicBezTo>
                    <a:pt x="0" y="7360"/>
                    <a:pt x="130" y="7491"/>
                    <a:pt x="260" y="7491"/>
                  </a:cubicBezTo>
                  <a:cubicBezTo>
                    <a:pt x="423" y="7491"/>
                    <a:pt x="553" y="7360"/>
                    <a:pt x="553" y="7198"/>
                  </a:cubicBezTo>
                  <a:lnTo>
                    <a:pt x="553" y="1084"/>
                  </a:lnTo>
                  <a:cubicBezTo>
                    <a:pt x="553" y="1052"/>
                    <a:pt x="553" y="1019"/>
                    <a:pt x="586" y="987"/>
                  </a:cubicBezTo>
                  <a:lnTo>
                    <a:pt x="1041" y="434"/>
                  </a:lnTo>
                  <a:cubicBezTo>
                    <a:pt x="1106" y="336"/>
                    <a:pt x="1106" y="141"/>
                    <a:pt x="976" y="44"/>
                  </a:cubicBezTo>
                  <a:cubicBezTo>
                    <a:pt x="935" y="17"/>
                    <a:pt x="884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-1056925" y="1859875"/>
              <a:ext cx="38250" cy="223600"/>
            </a:xfrm>
            <a:custGeom>
              <a:avLst/>
              <a:gdLst/>
              <a:ahLst/>
              <a:cxnLst/>
              <a:rect l="l" t="t" r="r" b="b"/>
              <a:pathLst>
                <a:path w="1530" h="8944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846"/>
                  </a:lnTo>
                  <a:cubicBezTo>
                    <a:pt x="1" y="1496"/>
                    <a:pt x="261" y="2114"/>
                    <a:pt x="716" y="2569"/>
                  </a:cubicBezTo>
                  <a:lnTo>
                    <a:pt x="911" y="2732"/>
                  </a:lnTo>
                  <a:cubicBezTo>
                    <a:pt x="976" y="2797"/>
                    <a:pt x="1009" y="2862"/>
                    <a:pt x="1009" y="2927"/>
                  </a:cubicBezTo>
                  <a:lnTo>
                    <a:pt x="1009" y="8683"/>
                  </a:lnTo>
                  <a:cubicBezTo>
                    <a:pt x="1009" y="8813"/>
                    <a:pt x="1107" y="8943"/>
                    <a:pt x="1269" y="8943"/>
                  </a:cubicBezTo>
                  <a:cubicBezTo>
                    <a:pt x="1432" y="8943"/>
                    <a:pt x="1529" y="8813"/>
                    <a:pt x="1529" y="8683"/>
                  </a:cubicBezTo>
                  <a:lnTo>
                    <a:pt x="1529" y="2927"/>
                  </a:lnTo>
                  <a:cubicBezTo>
                    <a:pt x="1529" y="2699"/>
                    <a:pt x="1464" y="2504"/>
                    <a:pt x="1302" y="2342"/>
                  </a:cubicBezTo>
                  <a:lnTo>
                    <a:pt x="1107" y="2179"/>
                  </a:lnTo>
                  <a:cubicBezTo>
                    <a:pt x="749" y="1821"/>
                    <a:pt x="554" y="1333"/>
                    <a:pt x="554" y="846"/>
                  </a:cubicBezTo>
                  <a:lnTo>
                    <a:pt x="554" y="260"/>
                  </a:lnTo>
                  <a:cubicBezTo>
                    <a:pt x="554" y="98"/>
                    <a:pt x="424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" name="Google Shape;1163;p26"/>
          <p:cNvGrpSpPr/>
          <p:nvPr/>
        </p:nvGrpSpPr>
        <p:grpSpPr>
          <a:xfrm>
            <a:off x="917273" y="4164506"/>
            <a:ext cx="466367" cy="466338"/>
            <a:chOff x="-817075" y="2225700"/>
            <a:chExt cx="520325" cy="520350"/>
          </a:xfrm>
        </p:grpSpPr>
        <p:sp>
          <p:nvSpPr>
            <p:cNvPr id="1164" name="Google Shape;1164;p26"/>
            <p:cNvSpPr/>
            <p:nvPr/>
          </p:nvSpPr>
          <p:spPr>
            <a:xfrm>
              <a:off x="-556925" y="2233850"/>
              <a:ext cx="252875" cy="504875"/>
            </a:xfrm>
            <a:custGeom>
              <a:avLst/>
              <a:gdLst/>
              <a:ahLst/>
              <a:cxnLst/>
              <a:rect l="l" t="t" r="r" b="b"/>
              <a:pathLst>
                <a:path w="10115" h="20195" extrusionOk="0">
                  <a:moveTo>
                    <a:pt x="0" y="0"/>
                  </a:moveTo>
                  <a:lnTo>
                    <a:pt x="0" y="20195"/>
                  </a:lnTo>
                  <a:lnTo>
                    <a:pt x="9919" y="20195"/>
                  </a:lnTo>
                  <a:cubicBezTo>
                    <a:pt x="10016" y="20195"/>
                    <a:pt x="10114" y="20097"/>
                    <a:pt x="10114" y="20000"/>
                  </a:cubicBezTo>
                  <a:lnTo>
                    <a:pt x="10114" y="163"/>
                  </a:lnTo>
                  <a:cubicBezTo>
                    <a:pt x="10114" y="65"/>
                    <a:pt x="10016" y="0"/>
                    <a:pt x="99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-808950" y="2233850"/>
              <a:ext cx="252050" cy="504875"/>
            </a:xfrm>
            <a:custGeom>
              <a:avLst/>
              <a:gdLst/>
              <a:ahLst/>
              <a:cxnLst/>
              <a:rect l="l" t="t" r="r" b="b"/>
              <a:pathLst>
                <a:path w="10082" h="20195" extrusionOk="0">
                  <a:moveTo>
                    <a:pt x="163" y="0"/>
                  </a:moveTo>
                  <a:cubicBezTo>
                    <a:pt x="65" y="0"/>
                    <a:pt x="0" y="65"/>
                    <a:pt x="0" y="163"/>
                  </a:cubicBezTo>
                  <a:lnTo>
                    <a:pt x="0" y="20000"/>
                  </a:lnTo>
                  <a:cubicBezTo>
                    <a:pt x="0" y="20097"/>
                    <a:pt x="65" y="20195"/>
                    <a:pt x="163" y="20195"/>
                  </a:cubicBezTo>
                  <a:lnTo>
                    <a:pt x="10081" y="20195"/>
                  </a:lnTo>
                  <a:lnTo>
                    <a:pt x="100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6"/>
            <p:cNvSpPr/>
            <p:nvPr/>
          </p:nvSpPr>
          <p:spPr>
            <a:xfrm>
              <a:off x="-808950" y="2718375"/>
              <a:ext cx="252050" cy="20350"/>
            </a:xfrm>
            <a:custGeom>
              <a:avLst/>
              <a:gdLst/>
              <a:ahLst/>
              <a:cxnLst/>
              <a:rect l="l" t="t" r="r" b="b"/>
              <a:pathLst>
                <a:path w="10082" h="814" extrusionOk="0">
                  <a:moveTo>
                    <a:pt x="0" y="1"/>
                  </a:moveTo>
                  <a:lnTo>
                    <a:pt x="0" y="619"/>
                  </a:lnTo>
                  <a:cubicBezTo>
                    <a:pt x="0" y="716"/>
                    <a:pt x="65" y="814"/>
                    <a:pt x="163" y="814"/>
                  </a:cubicBezTo>
                  <a:lnTo>
                    <a:pt x="10081" y="814"/>
                  </a:lnTo>
                  <a:lnTo>
                    <a:pt x="10081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6"/>
            <p:cNvSpPr/>
            <p:nvPr/>
          </p:nvSpPr>
          <p:spPr>
            <a:xfrm>
              <a:off x="-556925" y="2233850"/>
              <a:ext cx="252875" cy="504875"/>
            </a:xfrm>
            <a:custGeom>
              <a:avLst/>
              <a:gdLst/>
              <a:ahLst/>
              <a:cxnLst/>
              <a:rect l="l" t="t" r="r" b="b"/>
              <a:pathLst>
                <a:path w="10115" h="20195" extrusionOk="0">
                  <a:moveTo>
                    <a:pt x="8488" y="0"/>
                  </a:moveTo>
                  <a:lnTo>
                    <a:pt x="8488" y="15545"/>
                  </a:lnTo>
                  <a:cubicBezTo>
                    <a:pt x="8488" y="17658"/>
                    <a:pt x="6765" y="19382"/>
                    <a:pt x="4651" y="19382"/>
                  </a:cubicBezTo>
                  <a:lnTo>
                    <a:pt x="0" y="19382"/>
                  </a:lnTo>
                  <a:lnTo>
                    <a:pt x="0" y="20195"/>
                  </a:lnTo>
                  <a:lnTo>
                    <a:pt x="9919" y="20195"/>
                  </a:lnTo>
                  <a:cubicBezTo>
                    <a:pt x="10016" y="20195"/>
                    <a:pt x="10114" y="20097"/>
                    <a:pt x="10114" y="20000"/>
                  </a:cubicBezTo>
                  <a:lnTo>
                    <a:pt x="10114" y="163"/>
                  </a:lnTo>
                  <a:cubicBezTo>
                    <a:pt x="10114" y="65"/>
                    <a:pt x="10016" y="0"/>
                    <a:pt x="991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6"/>
            <p:cNvSpPr/>
            <p:nvPr/>
          </p:nvSpPr>
          <p:spPr>
            <a:xfrm>
              <a:off x="-556925" y="2359850"/>
              <a:ext cx="126025" cy="252050"/>
            </a:xfrm>
            <a:custGeom>
              <a:avLst/>
              <a:gdLst/>
              <a:ahLst/>
              <a:cxnLst/>
              <a:rect l="l" t="t" r="r" b="b"/>
              <a:pathLst>
                <a:path w="5041" h="10082" extrusionOk="0">
                  <a:moveTo>
                    <a:pt x="0" y="1"/>
                  </a:moveTo>
                  <a:lnTo>
                    <a:pt x="0" y="10082"/>
                  </a:lnTo>
                  <a:cubicBezTo>
                    <a:pt x="2797" y="10082"/>
                    <a:pt x="5041" y="7838"/>
                    <a:pt x="5041" y="5041"/>
                  </a:cubicBezTo>
                  <a:cubicBezTo>
                    <a:pt x="5041" y="2245"/>
                    <a:pt x="2797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6"/>
            <p:cNvSpPr/>
            <p:nvPr/>
          </p:nvSpPr>
          <p:spPr>
            <a:xfrm>
              <a:off x="-400825" y="2472050"/>
              <a:ext cx="61000" cy="27675"/>
            </a:xfrm>
            <a:custGeom>
              <a:avLst/>
              <a:gdLst/>
              <a:ahLst/>
              <a:cxnLst/>
              <a:rect l="l" t="t" r="r" b="b"/>
              <a:pathLst>
                <a:path w="2440" h="1107" extrusionOk="0">
                  <a:moveTo>
                    <a:pt x="553" y="0"/>
                  </a:moveTo>
                  <a:cubicBezTo>
                    <a:pt x="228" y="0"/>
                    <a:pt x="0" y="261"/>
                    <a:pt x="0" y="553"/>
                  </a:cubicBezTo>
                  <a:cubicBezTo>
                    <a:pt x="0" y="878"/>
                    <a:pt x="260" y="1106"/>
                    <a:pt x="553" y="1106"/>
                  </a:cubicBezTo>
                  <a:lnTo>
                    <a:pt x="1886" y="1106"/>
                  </a:lnTo>
                  <a:cubicBezTo>
                    <a:pt x="2212" y="1106"/>
                    <a:pt x="2439" y="878"/>
                    <a:pt x="2439" y="553"/>
                  </a:cubicBezTo>
                  <a:cubicBezTo>
                    <a:pt x="2439" y="261"/>
                    <a:pt x="2212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6"/>
            <p:cNvSpPr/>
            <p:nvPr/>
          </p:nvSpPr>
          <p:spPr>
            <a:xfrm>
              <a:off x="-344725" y="2475300"/>
              <a:ext cx="4900" cy="21150"/>
            </a:xfrm>
            <a:custGeom>
              <a:avLst/>
              <a:gdLst/>
              <a:ahLst/>
              <a:cxnLst/>
              <a:rect l="l" t="t" r="r" b="b"/>
              <a:pathLst>
                <a:path w="196" h="846" extrusionOk="0">
                  <a:moveTo>
                    <a:pt x="0" y="0"/>
                  </a:moveTo>
                  <a:lnTo>
                    <a:pt x="0" y="846"/>
                  </a:lnTo>
                  <a:cubicBezTo>
                    <a:pt x="130" y="748"/>
                    <a:pt x="195" y="618"/>
                    <a:pt x="195" y="423"/>
                  </a:cubicBezTo>
                  <a:cubicBezTo>
                    <a:pt x="195" y="261"/>
                    <a:pt x="130" y="98"/>
                    <a:pt x="0" y="0"/>
                  </a:cubicBezTo>
                  <a:close/>
                </a:path>
              </a:pathLst>
            </a:custGeom>
            <a:solidFill>
              <a:srgbClr val="FFD0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6"/>
            <p:cNvSpPr/>
            <p:nvPr/>
          </p:nvSpPr>
          <p:spPr>
            <a:xfrm>
              <a:off x="-425225" y="2370875"/>
              <a:ext cx="60200" cy="43825"/>
            </a:xfrm>
            <a:custGeom>
              <a:avLst/>
              <a:gdLst/>
              <a:ahLst/>
              <a:cxnLst/>
              <a:rect l="l" t="t" r="r" b="b"/>
              <a:pathLst>
                <a:path w="2408" h="1753" extrusionOk="0">
                  <a:moveTo>
                    <a:pt x="1777" y="1"/>
                  </a:moveTo>
                  <a:cubicBezTo>
                    <a:pt x="1681" y="1"/>
                    <a:pt x="1583" y="26"/>
                    <a:pt x="1497" y="80"/>
                  </a:cubicBezTo>
                  <a:lnTo>
                    <a:pt x="326" y="730"/>
                  </a:lnTo>
                  <a:cubicBezTo>
                    <a:pt x="66" y="893"/>
                    <a:pt x="1" y="1218"/>
                    <a:pt x="131" y="1478"/>
                  </a:cubicBezTo>
                  <a:cubicBezTo>
                    <a:pt x="239" y="1652"/>
                    <a:pt x="420" y="1753"/>
                    <a:pt x="605" y="1753"/>
                  </a:cubicBezTo>
                  <a:cubicBezTo>
                    <a:pt x="698" y="1753"/>
                    <a:pt x="792" y="1728"/>
                    <a:pt x="879" y="1673"/>
                  </a:cubicBezTo>
                  <a:lnTo>
                    <a:pt x="2049" y="1023"/>
                  </a:lnTo>
                  <a:cubicBezTo>
                    <a:pt x="2310" y="860"/>
                    <a:pt x="2407" y="535"/>
                    <a:pt x="2244" y="275"/>
                  </a:cubicBezTo>
                  <a:cubicBezTo>
                    <a:pt x="2158" y="102"/>
                    <a:pt x="1970" y="1"/>
                    <a:pt x="1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6"/>
            <p:cNvSpPr/>
            <p:nvPr/>
          </p:nvSpPr>
          <p:spPr>
            <a:xfrm>
              <a:off x="-487825" y="2296075"/>
              <a:ext cx="48800" cy="56850"/>
            </a:xfrm>
            <a:custGeom>
              <a:avLst/>
              <a:gdLst/>
              <a:ahLst/>
              <a:cxnLst/>
              <a:rect l="l" t="t" r="r" b="b"/>
              <a:pathLst>
                <a:path w="1952" h="2274" extrusionOk="0">
                  <a:moveTo>
                    <a:pt x="1298" y="1"/>
                  </a:moveTo>
                  <a:cubicBezTo>
                    <a:pt x="1103" y="1"/>
                    <a:pt x="922" y="102"/>
                    <a:pt x="814" y="275"/>
                  </a:cubicBezTo>
                  <a:lnTo>
                    <a:pt x="163" y="1446"/>
                  </a:lnTo>
                  <a:cubicBezTo>
                    <a:pt x="1" y="1706"/>
                    <a:pt x="98" y="2064"/>
                    <a:pt x="358" y="2194"/>
                  </a:cubicBezTo>
                  <a:cubicBezTo>
                    <a:pt x="445" y="2248"/>
                    <a:pt x="543" y="2273"/>
                    <a:pt x="639" y="2273"/>
                  </a:cubicBezTo>
                  <a:cubicBezTo>
                    <a:pt x="832" y="2273"/>
                    <a:pt x="1020" y="2172"/>
                    <a:pt x="1106" y="1999"/>
                  </a:cubicBezTo>
                  <a:lnTo>
                    <a:pt x="1789" y="828"/>
                  </a:lnTo>
                  <a:cubicBezTo>
                    <a:pt x="1952" y="568"/>
                    <a:pt x="1854" y="243"/>
                    <a:pt x="1594" y="80"/>
                  </a:cubicBezTo>
                  <a:cubicBezTo>
                    <a:pt x="1497" y="26"/>
                    <a:pt x="1395" y="1"/>
                    <a:pt x="1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6"/>
            <p:cNvSpPr/>
            <p:nvPr/>
          </p:nvSpPr>
          <p:spPr>
            <a:xfrm>
              <a:off x="-425225" y="2557050"/>
              <a:ext cx="60200" cy="44275"/>
            </a:xfrm>
            <a:custGeom>
              <a:avLst/>
              <a:gdLst/>
              <a:ahLst/>
              <a:cxnLst/>
              <a:rect l="l" t="t" r="r" b="b"/>
              <a:pathLst>
                <a:path w="2408" h="1771" extrusionOk="0">
                  <a:moveTo>
                    <a:pt x="605" y="0"/>
                  </a:moveTo>
                  <a:cubicBezTo>
                    <a:pt x="420" y="0"/>
                    <a:pt x="239" y="102"/>
                    <a:pt x="131" y="275"/>
                  </a:cubicBezTo>
                  <a:cubicBezTo>
                    <a:pt x="1" y="535"/>
                    <a:pt x="66" y="860"/>
                    <a:pt x="326" y="1023"/>
                  </a:cubicBezTo>
                  <a:lnTo>
                    <a:pt x="1497" y="1706"/>
                  </a:lnTo>
                  <a:cubicBezTo>
                    <a:pt x="1583" y="1749"/>
                    <a:pt x="1681" y="1771"/>
                    <a:pt x="1777" y="1771"/>
                  </a:cubicBezTo>
                  <a:cubicBezTo>
                    <a:pt x="1970" y="1771"/>
                    <a:pt x="2158" y="1684"/>
                    <a:pt x="2244" y="1511"/>
                  </a:cubicBezTo>
                  <a:cubicBezTo>
                    <a:pt x="2407" y="1251"/>
                    <a:pt x="2310" y="893"/>
                    <a:pt x="2049" y="763"/>
                  </a:cubicBezTo>
                  <a:lnTo>
                    <a:pt x="879" y="80"/>
                  </a:lnTo>
                  <a:cubicBezTo>
                    <a:pt x="792" y="26"/>
                    <a:pt x="698" y="0"/>
                    <a:pt x="6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6"/>
            <p:cNvSpPr/>
            <p:nvPr/>
          </p:nvSpPr>
          <p:spPr>
            <a:xfrm>
              <a:off x="-487825" y="2619200"/>
              <a:ext cx="48800" cy="56475"/>
            </a:xfrm>
            <a:custGeom>
              <a:avLst/>
              <a:gdLst/>
              <a:ahLst/>
              <a:cxnLst/>
              <a:rect l="l" t="t" r="r" b="b"/>
              <a:pathLst>
                <a:path w="1952" h="2259" extrusionOk="0">
                  <a:moveTo>
                    <a:pt x="639" y="0"/>
                  </a:moveTo>
                  <a:cubicBezTo>
                    <a:pt x="543" y="0"/>
                    <a:pt x="445" y="22"/>
                    <a:pt x="358" y="65"/>
                  </a:cubicBezTo>
                  <a:cubicBezTo>
                    <a:pt x="98" y="228"/>
                    <a:pt x="1" y="553"/>
                    <a:pt x="163" y="813"/>
                  </a:cubicBezTo>
                  <a:lnTo>
                    <a:pt x="814" y="1984"/>
                  </a:lnTo>
                  <a:cubicBezTo>
                    <a:pt x="922" y="2158"/>
                    <a:pt x="1103" y="2259"/>
                    <a:pt x="1298" y="2259"/>
                  </a:cubicBezTo>
                  <a:cubicBezTo>
                    <a:pt x="1395" y="2259"/>
                    <a:pt x="1497" y="2233"/>
                    <a:pt x="1594" y="2179"/>
                  </a:cubicBezTo>
                  <a:cubicBezTo>
                    <a:pt x="1854" y="2049"/>
                    <a:pt x="1952" y="1691"/>
                    <a:pt x="1789" y="1431"/>
                  </a:cubicBezTo>
                  <a:lnTo>
                    <a:pt x="1106" y="261"/>
                  </a:lnTo>
                  <a:cubicBezTo>
                    <a:pt x="1020" y="87"/>
                    <a:pt x="832" y="0"/>
                    <a:pt x="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6"/>
            <p:cNvSpPr/>
            <p:nvPr/>
          </p:nvSpPr>
          <p:spPr>
            <a:xfrm>
              <a:off x="-669125" y="2284250"/>
              <a:ext cx="30925" cy="30100"/>
            </a:xfrm>
            <a:custGeom>
              <a:avLst/>
              <a:gdLst/>
              <a:ahLst/>
              <a:cxnLst/>
              <a:rect l="l" t="t" r="r" b="b"/>
              <a:pathLst>
                <a:path w="1237" h="1204" extrusionOk="0">
                  <a:moveTo>
                    <a:pt x="619" y="0"/>
                  </a:moveTo>
                  <a:cubicBezTo>
                    <a:pt x="293" y="0"/>
                    <a:pt x="1" y="261"/>
                    <a:pt x="1" y="618"/>
                  </a:cubicBezTo>
                  <a:cubicBezTo>
                    <a:pt x="1" y="943"/>
                    <a:pt x="293" y="1204"/>
                    <a:pt x="619" y="1204"/>
                  </a:cubicBezTo>
                  <a:cubicBezTo>
                    <a:pt x="944" y="1204"/>
                    <a:pt x="1236" y="943"/>
                    <a:pt x="1236" y="618"/>
                  </a:cubicBezTo>
                  <a:cubicBezTo>
                    <a:pt x="1236" y="261"/>
                    <a:pt x="944" y="0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6"/>
            <p:cNvSpPr/>
            <p:nvPr/>
          </p:nvSpPr>
          <p:spPr>
            <a:xfrm>
              <a:off x="-728475" y="2562300"/>
              <a:ext cx="28475" cy="28475"/>
            </a:xfrm>
            <a:custGeom>
              <a:avLst/>
              <a:gdLst/>
              <a:ahLst/>
              <a:cxnLst/>
              <a:rect l="l" t="t" r="r" b="b"/>
              <a:pathLst>
                <a:path w="1139" h="1139" extrusionOk="0">
                  <a:moveTo>
                    <a:pt x="554" y="0"/>
                  </a:moveTo>
                  <a:cubicBezTo>
                    <a:pt x="228" y="0"/>
                    <a:pt x="1" y="260"/>
                    <a:pt x="1" y="585"/>
                  </a:cubicBezTo>
                  <a:cubicBezTo>
                    <a:pt x="1" y="878"/>
                    <a:pt x="261" y="1138"/>
                    <a:pt x="554" y="1138"/>
                  </a:cubicBezTo>
                  <a:cubicBezTo>
                    <a:pt x="879" y="1138"/>
                    <a:pt x="1139" y="878"/>
                    <a:pt x="1139" y="585"/>
                  </a:cubicBezTo>
                  <a:cubicBezTo>
                    <a:pt x="1139" y="260"/>
                    <a:pt x="879" y="0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6"/>
            <p:cNvSpPr/>
            <p:nvPr/>
          </p:nvSpPr>
          <p:spPr>
            <a:xfrm>
              <a:off x="-770750" y="2379375"/>
              <a:ext cx="37425" cy="38225"/>
            </a:xfrm>
            <a:custGeom>
              <a:avLst/>
              <a:gdLst/>
              <a:ahLst/>
              <a:cxnLst/>
              <a:rect l="l" t="t" r="r" b="b"/>
              <a:pathLst>
                <a:path w="1497" h="1529" extrusionOk="0">
                  <a:moveTo>
                    <a:pt x="749" y="0"/>
                  </a:moveTo>
                  <a:cubicBezTo>
                    <a:pt x="326" y="0"/>
                    <a:pt x="1" y="325"/>
                    <a:pt x="1" y="748"/>
                  </a:cubicBezTo>
                  <a:cubicBezTo>
                    <a:pt x="1" y="1171"/>
                    <a:pt x="326" y="1529"/>
                    <a:pt x="749" y="1529"/>
                  </a:cubicBezTo>
                  <a:cubicBezTo>
                    <a:pt x="1171" y="1529"/>
                    <a:pt x="1497" y="1171"/>
                    <a:pt x="1497" y="748"/>
                  </a:cubicBezTo>
                  <a:cubicBezTo>
                    <a:pt x="1497" y="325"/>
                    <a:pt x="1171" y="0"/>
                    <a:pt x="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6"/>
            <p:cNvSpPr/>
            <p:nvPr/>
          </p:nvSpPr>
          <p:spPr>
            <a:xfrm>
              <a:off x="-668300" y="2652525"/>
              <a:ext cx="37425" cy="37425"/>
            </a:xfrm>
            <a:custGeom>
              <a:avLst/>
              <a:gdLst/>
              <a:ahLst/>
              <a:cxnLst/>
              <a:rect l="l" t="t" r="r" b="b"/>
              <a:pathLst>
                <a:path w="1497" h="1497" extrusionOk="0">
                  <a:moveTo>
                    <a:pt x="748" y="1"/>
                  </a:moveTo>
                  <a:cubicBezTo>
                    <a:pt x="325" y="1"/>
                    <a:pt x="0" y="326"/>
                    <a:pt x="0" y="749"/>
                  </a:cubicBezTo>
                  <a:cubicBezTo>
                    <a:pt x="0" y="1171"/>
                    <a:pt x="325" y="1497"/>
                    <a:pt x="748" y="1497"/>
                  </a:cubicBezTo>
                  <a:cubicBezTo>
                    <a:pt x="1171" y="1497"/>
                    <a:pt x="1496" y="1171"/>
                    <a:pt x="1496" y="749"/>
                  </a:cubicBezTo>
                  <a:cubicBezTo>
                    <a:pt x="1496" y="326"/>
                    <a:pt x="1171" y="1"/>
                    <a:pt x="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6"/>
            <p:cNvSpPr/>
            <p:nvPr/>
          </p:nvSpPr>
          <p:spPr>
            <a:xfrm>
              <a:off x="-652200" y="2359850"/>
              <a:ext cx="95300" cy="78075"/>
            </a:xfrm>
            <a:custGeom>
              <a:avLst/>
              <a:gdLst/>
              <a:ahLst/>
              <a:cxnLst/>
              <a:rect l="l" t="t" r="r" b="b"/>
              <a:pathLst>
                <a:path w="3812" h="3123" extrusionOk="0">
                  <a:moveTo>
                    <a:pt x="3811" y="1"/>
                  </a:moveTo>
                  <a:cubicBezTo>
                    <a:pt x="2413" y="1"/>
                    <a:pt x="1145" y="554"/>
                    <a:pt x="234" y="1497"/>
                  </a:cubicBezTo>
                  <a:cubicBezTo>
                    <a:pt x="0" y="1731"/>
                    <a:pt x="187" y="2096"/>
                    <a:pt x="488" y="2096"/>
                  </a:cubicBezTo>
                  <a:cubicBezTo>
                    <a:pt x="521" y="2096"/>
                    <a:pt x="556" y="2092"/>
                    <a:pt x="592" y="2082"/>
                  </a:cubicBezTo>
                  <a:cubicBezTo>
                    <a:pt x="852" y="2017"/>
                    <a:pt x="1112" y="1952"/>
                    <a:pt x="1405" y="1952"/>
                  </a:cubicBezTo>
                  <a:cubicBezTo>
                    <a:pt x="2381" y="1952"/>
                    <a:pt x="3259" y="2407"/>
                    <a:pt x="3811" y="3123"/>
                  </a:cubicBezTo>
                  <a:lnTo>
                    <a:pt x="38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6"/>
            <p:cNvSpPr/>
            <p:nvPr/>
          </p:nvSpPr>
          <p:spPr>
            <a:xfrm>
              <a:off x="-652200" y="2534650"/>
              <a:ext cx="95300" cy="77250"/>
            </a:xfrm>
            <a:custGeom>
              <a:avLst/>
              <a:gdLst/>
              <a:ahLst/>
              <a:cxnLst/>
              <a:rect l="l" t="t" r="r" b="b"/>
              <a:pathLst>
                <a:path w="3812" h="3090" extrusionOk="0">
                  <a:moveTo>
                    <a:pt x="3811" y="0"/>
                  </a:moveTo>
                  <a:cubicBezTo>
                    <a:pt x="3259" y="683"/>
                    <a:pt x="2381" y="1139"/>
                    <a:pt x="1405" y="1139"/>
                  </a:cubicBezTo>
                  <a:cubicBezTo>
                    <a:pt x="1112" y="1139"/>
                    <a:pt x="852" y="1106"/>
                    <a:pt x="592" y="1041"/>
                  </a:cubicBezTo>
                  <a:cubicBezTo>
                    <a:pt x="556" y="1031"/>
                    <a:pt x="521" y="1027"/>
                    <a:pt x="488" y="1027"/>
                  </a:cubicBezTo>
                  <a:cubicBezTo>
                    <a:pt x="187" y="1027"/>
                    <a:pt x="0" y="1392"/>
                    <a:pt x="234" y="1626"/>
                  </a:cubicBezTo>
                  <a:cubicBezTo>
                    <a:pt x="1145" y="2537"/>
                    <a:pt x="2413" y="3090"/>
                    <a:pt x="3811" y="3090"/>
                  </a:cubicBezTo>
                  <a:lnTo>
                    <a:pt x="38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6"/>
            <p:cNvSpPr/>
            <p:nvPr/>
          </p:nvSpPr>
          <p:spPr>
            <a:xfrm>
              <a:off x="-817075" y="2225700"/>
              <a:ext cx="520325" cy="520350"/>
            </a:xfrm>
            <a:custGeom>
              <a:avLst/>
              <a:gdLst/>
              <a:ahLst/>
              <a:cxnLst/>
              <a:rect l="l" t="t" r="r" b="b"/>
              <a:pathLst>
                <a:path w="20813" h="20814" extrusionOk="0">
                  <a:moveTo>
                    <a:pt x="10114" y="13074"/>
                  </a:moveTo>
                  <a:lnTo>
                    <a:pt x="10114" y="15155"/>
                  </a:lnTo>
                  <a:cubicBezTo>
                    <a:pt x="8943" y="15090"/>
                    <a:pt x="7870" y="14602"/>
                    <a:pt x="7057" y="13757"/>
                  </a:cubicBezTo>
                  <a:cubicBezTo>
                    <a:pt x="7057" y="13757"/>
                    <a:pt x="7024" y="13724"/>
                    <a:pt x="7057" y="13692"/>
                  </a:cubicBezTo>
                  <a:cubicBezTo>
                    <a:pt x="7057" y="13681"/>
                    <a:pt x="7061" y="13677"/>
                    <a:pt x="7065" y="13677"/>
                  </a:cubicBezTo>
                  <a:cubicBezTo>
                    <a:pt x="7075" y="13677"/>
                    <a:pt x="7089" y="13692"/>
                    <a:pt x="7089" y="13692"/>
                  </a:cubicBezTo>
                  <a:cubicBezTo>
                    <a:pt x="7386" y="13768"/>
                    <a:pt x="7694" y="13808"/>
                    <a:pt x="8004" y="13808"/>
                  </a:cubicBezTo>
                  <a:cubicBezTo>
                    <a:pt x="8745" y="13808"/>
                    <a:pt x="9494" y="13579"/>
                    <a:pt x="10114" y="13074"/>
                  </a:cubicBezTo>
                  <a:close/>
                  <a:moveTo>
                    <a:pt x="20195" y="619"/>
                  </a:moveTo>
                  <a:lnTo>
                    <a:pt x="20195" y="20196"/>
                  </a:lnTo>
                  <a:lnTo>
                    <a:pt x="10732" y="20196"/>
                  </a:lnTo>
                  <a:lnTo>
                    <a:pt x="10732" y="15773"/>
                  </a:lnTo>
                  <a:cubicBezTo>
                    <a:pt x="10959" y="15740"/>
                    <a:pt x="11187" y="15708"/>
                    <a:pt x="11447" y="15675"/>
                  </a:cubicBezTo>
                  <a:cubicBezTo>
                    <a:pt x="11610" y="15643"/>
                    <a:pt x="11707" y="15480"/>
                    <a:pt x="11675" y="15318"/>
                  </a:cubicBezTo>
                  <a:cubicBezTo>
                    <a:pt x="11646" y="15172"/>
                    <a:pt x="11512" y="15053"/>
                    <a:pt x="11368" y="15053"/>
                  </a:cubicBezTo>
                  <a:cubicBezTo>
                    <a:pt x="11351" y="15053"/>
                    <a:pt x="11334" y="15054"/>
                    <a:pt x="11317" y="15058"/>
                  </a:cubicBezTo>
                  <a:cubicBezTo>
                    <a:pt x="11122" y="15123"/>
                    <a:pt x="10927" y="15123"/>
                    <a:pt x="10732" y="15155"/>
                  </a:cubicBezTo>
                  <a:lnTo>
                    <a:pt x="10732" y="5692"/>
                  </a:lnTo>
                  <a:cubicBezTo>
                    <a:pt x="13203" y="5822"/>
                    <a:pt x="15154" y="7903"/>
                    <a:pt x="15154" y="10407"/>
                  </a:cubicBezTo>
                  <a:cubicBezTo>
                    <a:pt x="15154" y="12196"/>
                    <a:pt x="14179" y="13789"/>
                    <a:pt x="12618" y="14602"/>
                  </a:cubicBezTo>
                  <a:cubicBezTo>
                    <a:pt x="12455" y="14700"/>
                    <a:pt x="12390" y="14862"/>
                    <a:pt x="12488" y="15025"/>
                  </a:cubicBezTo>
                  <a:cubicBezTo>
                    <a:pt x="12532" y="15136"/>
                    <a:pt x="12637" y="15186"/>
                    <a:pt x="12741" y="15186"/>
                  </a:cubicBezTo>
                  <a:cubicBezTo>
                    <a:pt x="12789" y="15186"/>
                    <a:pt x="12837" y="15176"/>
                    <a:pt x="12878" y="15155"/>
                  </a:cubicBezTo>
                  <a:cubicBezTo>
                    <a:pt x="14667" y="14245"/>
                    <a:pt x="15772" y="12423"/>
                    <a:pt x="15772" y="10407"/>
                  </a:cubicBezTo>
                  <a:cubicBezTo>
                    <a:pt x="15772" y="7578"/>
                    <a:pt x="13528" y="5237"/>
                    <a:pt x="10699" y="5074"/>
                  </a:cubicBezTo>
                  <a:lnTo>
                    <a:pt x="10699" y="2440"/>
                  </a:lnTo>
                  <a:cubicBezTo>
                    <a:pt x="10699" y="2277"/>
                    <a:pt x="10569" y="2147"/>
                    <a:pt x="10406" y="2147"/>
                  </a:cubicBezTo>
                  <a:cubicBezTo>
                    <a:pt x="10244" y="2147"/>
                    <a:pt x="10114" y="2277"/>
                    <a:pt x="10114" y="2440"/>
                  </a:cubicBezTo>
                  <a:lnTo>
                    <a:pt x="10114" y="5074"/>
                  </a:lnTo>
                  <a:cubicBezTo>
                    <a:pt x="9561" y="5107"/>
                    <a:pt x="9008" y="5204"/>
                    <a:pt x="8488" y="5399"/>
                  </a:cubicBezTo>
                  <a:cubicBezTo>
                    <a:pt x="8358" y="5464"/>
                    <a:pt x="8260" y="5627"/>
                    <a:pt x="8325" y="5789"/>
                  </a:cubicBezTo>
                  <a:cubicBezTo>
                    <a:pt x="8376" y="5917"/>
                    <a:pt x="8488" y="6005"/>
                    <a:pt x="8612" y="6005"/>
                  </a:cubicBezTo>
                  <a:cubicBezTo>
                    <a:pt x="8646" y="6005"/>
                    <a:pt x="8681" y="5998"/>
                    <a:pt x="8715" y="5985"/>
                  </a:cubicBezTo>
                  <a:cubicBezTo>
                    <a:pt x="9171" y="5822"/>
                    <a:pt x="9626" y="5692"/>
                    <a:pt x="10114" y="5692"/>
                  </a:cubicBezTo>
                  <a:lnTo>
                    <a:pt x="10114" y="7741"/>
                  </a:lnTo>
                  <a:cubicBezTo>
                    <a:pt x="9476" y="7263"/>
                    <a:pt x="8743" y="7024"/>
                    <a:pt x="8015" y="7024"/>
                  </a:cubicBezTo>
                  <a:cubicBezTo>
                    <a:pt x="7703" y="7024"/>
                    <a:pt x="7392" y="7067"/>
                    <a:pt x="7089" y="7155"/>
                  </a:cubicBezTo>
                  <a:cubicBezTo>
                    <a:pt x="7089" y="7155"/>
                    <a:pt x="7057" y="7155"/>
                    <a:pt x="7024" y="7123"/>
                  </a:cubicBezTo>
                  <a:cubicBezTo>
                    <a:pt x="7024" y="7090"/>
                    <a:pt x="7024" y="7090"/>
                    <a:pt x="7057" y="7058"/>
                  </a:cubicBezTo>
                  <a:cubicBezTo>
                    <a:pt x="7187" y="6928"/>
                    <a:pt x="7350" y="6765"/>
                    <a:pt x="7545" y="6635"/>
                  </a:cubicBezTo>
                  <a:cubicBezTo>
                    <a:pt x="7675" y="6537"/>
                    <a:pt x="7707" y="6342"/>
                    <a:pt x="7577" y="6212"/>
                  </a:cubicBezTo>
                  <a:cubicBezTo>
                    <a:pt x="7518" y="6133"/>
                    <a:pt x="7423" y="6090"/>
                    <a:pt x="7329" y="6090"/>
                  </a:cubicBezTo>
                  <a:cubicBezTo>
                    <a:pt x="7267" y="6090"/>
                    <a:pt x="7206" y="6109"/>
                    <a:pt x="7154" y="6147"/>
                  </a:cubicBezTo>
                  <a:cubicBezTo>
                    <a:pt x="6959" y="6310"/>
                    <a:pt x="6797" y="6472"/>
                    <a:pt x="6602" y="6635"/>
                  </a:cubicBezTo>
                  <a:cubicBezTo>
                    <a:pt x="6407" y="6863"/>
                    <a:pt x="6341" y="7188"/>
                    <a:pt x="6504" y="7448"/>
                  </a:cubicBezTo>
                  <a:cubicBezTo>
                    <a:pt x="6630" y="7650"/>
                    <a:pt x="6834" y="7773"/>
                    <a:pt x="7056" y="7773"/>
                  </a:cubicBezTo>
                  <a:cubicBezTo>
                    <a:pt x="7120" y="7773"/>
                    <a:pt x="7186" y="7763"/>
                    <a:pt x="7252" y="7741"/>
                  </a:cubicBezTo>
                  <a:cubicBezTo>
                    <a:pt x="7497" y="7669"/>
                    <a:pt x="7748" y="7635"/>
                    <a:pt x="7997" y="7635"/>
                  </a:cubicBezTo>
                  <a:cubicBezTo>
                    <a:pt x="8775" y="7635"/>
                    <a:pt x="9540" y="7971"/>
                    <a:pt x="10081" y="8586"/>
                  </a:cubicBezTo>
                  <a:lnTo>
                    <a:pt x="10081" y="12228"/>
                  </a:lnTo>
                  <a:cubicBezTo>
                    <a:pt x="9534" y="12875"/>
                    <a:pt x="8759" y="13198"/>
                    <a:pt x="7973" y="13198"/>
                  </a:cubicBezTo>
                  <a:cubicBezTo>
                    <a:pt x="7732" y="13198"/>
                    <a:pt x="7489" y="13168"/>
                    <a:pt x="7252" y="13106"/>
                  </a:cubicBezTo>
                  <a:cubicBezTo>
                    <a:pt x="7186" y="13084"/>
                    <a:pt x="7120" y="13074"/>
                    <a:pt x="7056" y="13074"/>
                  </a:cubicBezTo>
                  <a:cubicBezTo>
                    <a:pt x="6834" y="13074"/>
                    <a:pt x="6630" y="13197"/>
                    <a:pt x="6504" y="13399"/>
                  </a:cubicBezTo>
                  <a:cubicBezTo>
                    <a:pt x="6341" y="13659"/>
                    <a:pt x="6407" y="13984"/>
                    <a:pt x="6602" y="14212"/>
                  </a:cubicBezTo>
                  <a:cubicBezTo>
                    <a:pt x="7545" y="15155"/>
                    <a:pt x="8780" y="15708"/>
                    <a:pt x="10081" y="15773"/>
                  </a:cubicBezTo>
                  <a:lnTo>
                    <a:pt x="10081" y="20228"/>
                  </a:lnTo>
                  <a:lnTo>
                    <a:pt x="618" y="20228"/>
                  </a:lnTo>
                  <a:lnTo>
                    <a:pt x="618" y="619"/>
                  </a:lnTo>
                  <a:lnTo>
                    <a:pt x="10081" y="619"/>
                  </a:lnTo>
                  <a:lnTo>
                    <a:pt x="10081" y="1042"/>
                  </a:lnTo>
                  <a:cubicBezTo>
                    <a:pt x="10081" y="1204"/>
                    <a:pt x="10244" y="1334"/>
                    <a:pt x="10406" y="1334"/>
                  </a:cubicBezTo>
                  <a:cubicBezTo>
                    <a:pt x="10569" y="1334"/>
                    <a:pt x="10699" y="1204"/>
                    <a:pt x="10699" y="1042"/>
                  </a:cubicBezTo>
                  <a:lnTo>
                    <a:pt x="10699" y="619"/>
                  </a:lnTo>
                  <a:close/>
                  <a:moveTo>
                    <a:pt x="488" y="1"/>
                  </a:moveTo>
                  <a:cubicBezTo>
                    <a:pt x="228" y="1"/>
                    <a:pt x="0" y="229"/>
                    <a:pt x="0" y="489"/>
                  </a:cubicBezTo>
                  <a:lnTo>
                    <a:pt x="0" y="20326"/>
                  </a:lnTo>
                  <a:cubicBezTo>
                    <a:pt x="0" y="20586"/>
                    <a:pt x="228" y="20813"/>
                    <a:pt x="488" y="20813"/>
                  </a:cubicBezTo>
                  <a:lnTo>
                    <a:pt x="20325" y="20813"/>
                  </a:lnTo>
                  <a:cubicBezTo>
                    <a:pt x="20585" y="20813"/>
                    <a:pt x="20813" y="20586"/>
                    <a:pt x="20813" y="20326"/>
                  </a:cubicBezTo>
                  <a:lnTo>
                    <a:pt x="20813" y="489"/>
                  </a:lnTo>
                  <a:cubicBezTo>
                    <a:pt x="20813" y="229"/>
                    <a:pt x="20618" y="1"/>
                    <a:pt x="20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6"/>
            <p:cNvSpPr/>
            <p:nvPr/>
          </p:nvSpPr>
          <p:spPr>
            <a:xfrm>
              <a:off x="-408150" y="2464725"/>
              <a:ext cx="75625" cy="42300"/>
            </a:xfrm>
            <a:custGeom>
              <a:avLst/>
              <a:gdLst/>
              <a:ahLst/>
              <a:cxnLst/>
              <a:rect l="l" t="t" r="r" b="b"/>
              <a:pathLst>
                <a:path w="3025" h="1692" extrusionOk="0">
                  <a:moveTo>
                    <a:pt x="2179" y="619"/>
                  </a:moveTo>
                  <a:cubicBezTo>
                    <a:pt x="2309" y="619"/>
                    <a:pt x="2440" y="716"/>
                    <a:pt x="2440" y="846"/>
                  </a:cubicBezTo>
                  <a:cubicBezTo>
                    <a:pt x="2440" y="976"/>
                    <a:pt x="2309" y="1106"/>
                    <a:pt x="2179" y="1106"/>
                  </a:cubicBezTo>
                  <a:lnTo>
                    <a:pt x="846" y="1106"/>
                  </a:lnTo>
                  <a:cubicBezTo>
                    <a:pt x="716" y="1106"/>
                    <a:pt x="586" y="976"/>
                    <a:pt x="586" y="846"/>
                  </a:cubicBezTo>
                  <a:cubicBezTo>
                    <a:pt x="586" y="716"/>
                    <a:pt x="716" y="619"/>
                    <a:pt x="846" y="619"/>
                  </a:cubicBezTo>
                  <a:close/>
                  <a:moveTo>
                    <a:pt x="846" y="1"/>
                  </a:moveTo>
                  <a:cubicBezTo>
                    <a:pt x="358" y="1"/>
                    <a:pt x="1" y="391"/>
                    <a:pt x="1" y="846"/>
                  </a:cubicBezTo>
                  <a:cubicBezTo>
                    <a:pt x="1" y="1334"/>
                    <a:pt x="358" y="1692"/>
                    <a:pt x="846" y="1692"/>
                  </a:cubicBezTo>
                  <a:lnTo>
                    <a:pt x="2179" y="1692"/>
                  </a:lnTo>
                  <a:cubicBezTo>
                    <a:pt x="2667" y="1692"/>
                    <a:pt x="3025" y="1334"/>
                    <a:pt x="3025" y="846"/>
                  </a:cubicBezTo>
                  <a:cubicBezTo>
                    <a:pt x="3025" y="391"/>
                    <a:pt x="2667" y="1"/>
                    <a:pt x="2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6"/>
            <p:cNvSpPr/>
            <p:nvPr/>
          </p:nvSpPr>
          <p:spPr>
            <a:xfrm>
              <a:off x="-434175" y="2363200"/>
              <a:ext cx="78075" cy="59600"/>
            </a:xfrm>
            <a:custGeom>
              <a:avLst/>
              <a:gdLst/>
              <a:ahLst/>
              <a:cxnLst/>
              <a:rect l="l" t="t" r="r" b="b"/>
              <a:pathLst>
                <a:path w="3123" h="2384" extrusionOk="0">
                  <a:moveTo>
                    <a:pt x="2145" y="615"/>
                  </a:moveTo>
                  <a:cubicBezTo>
                    <a:pt x="2227" y="615"/>
                    <a:pt x="2299" y="658"/>
                    <a:pt x="2342" y="745"/>
                  </a:cubicBezTo>
                  <a:cubicBezTo>
                    <a:pt x="2407" y="842"/>
                    <a:pt x="2375" y="1005"/>
                    <a:pt x="2245" y="1070"/>
                  </a:cubicBezTo>
                  <a:lnTo>
                    <a:pt x="1107" y="1720"/>
                  </a:lnTo>
                  <a:cubicBezTo>
                    <a:pt x="1061" y="1754"/>
                    <a:pt x="1012" y="1769"/>
                    <a:pt x="964" y="1769"/>
                  </a:cubicBezTo>
                  <a:cubicBezTo>
                    <a:pt x="875" y="1769"/>
                    <a:pt x="791" y="1719"/>
                    <a:pt x="749" y="1655"/>
                  </a:cubicBezTo>
                  <a:cubicBezTo>
                    <a:pt x="684" y="1525"/>
                    <a:pt x="749" y="1363"/>
                    <a:pt x="846" y="1298"/>
                  </a:cubicBezTo>
                  <a:lnTo>
                    <a:pt x="2017" y="647"/>
                  </a:lnTo>
                  <a:cubicBezTo>
                    <a:pt x="2060" y="625"/>
                    <a:pt x="2104" y="615"/>
                    <a:pt x="2145" y="615"/>
                  </a:cubicBezTo>
                  <a:close/>
                  <a:moveTo>
                    <a:pt x="2144" y="0"/>
                  </a:moveTo>
                  <a:cubicBezTo>
                    <a:pt x="1999" y="0"/>
                    <a:pt x="1855" y="40"/>
                    <a:pt x="1724" y="127"/>
                  </a:cubicBezTo>
                  <a:lnTo>
                    <a:pt x="554" y="777"/>
                  </a:lnTo>
                  <a:cubicBezTo>
                    <a:pt x="131" y="1005"/>
                    <a:pt x="1" y="1525"/>
                    <a:pt x="229" y="1948"/>
                  </a:cubicBezTo>
                  <a:cubicBezTo>
                    <a:pt x="382" y="2232"/>
                    <a:pt x="667" y="2384"/>
                    <a:pt x="966" y="2384"/>
                  </a:cubicBezTo>
                  <a:cubicBezTo>
                    <a:pt x="1111" y="2384"/>
                    <a:pt x="1261" y="2348"/>
                    <a:pt x="1399" y="2273"/>
                  </a:cubicBezTo>
                  <a:lnTo>
                    <a:pt x="2570" y="1590"/>
                  </a:lnTo>
                  <a:cubicBezTo>
                    <a:pt x="2960" y="1363"/>
                    <a:pt x="3123" y="842"/>
                    <a:pt x="2895" y="420"/>
                  </a:cubicBezTo>
                  <a:cubicBezTo>
                    <a:pt x="2722" y="159"/>
                    <a:pt x="2433" y="0"/>
                    <a:pt x="2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6"/>
            <p:cNvSpPr/>
            <p:nvPr/>
          </p:nvSpPr>
          <p:spPr>
            <a:xfrm>
              <a:off x="-495950" y="2288800"/>
              <a:ext cx="65050" cy="71800"/>
            </a:xfrm>
            <a:custGeom>
              <a:avLst/>
              <a:gdLst/>
              <a:ahLst/>
              <a:cxnLst/>
              <a:rect l="l" t="t" r="r" b="b"/>
              <a:pathLst>
                <a:path w="2602" h="2872" extrusionOk="0">
                  <a:moveTo>
                    <a:pt x="1629" y="599"/>
                  </a:moveTo>
                  <a:cubicBezTo>
                    <a:pt x="1670" y="599"/>
                    <a:pt x="1713" y="610"/>
                    <a:pt x="1756" y="631"/>
                  </a:cubicBezTo>
                  <a:cubicBezTo>
                    <a:pt x="1887" y="696"/>
                    <a:pt x="1919" y="859"/>
                    <a:pt x="1854" y="957"/>
                  </a:cubicBezTo>
                  <a:lnTo>
                    <a:pt x="1171" y="2127"/>
                  </a:lnTo>
                  <a:cubicBezTo>
                    <a:pt x="1128" y="2214"/>
                    <a:pt x="1041" y="2257"/>
                    <a:pt x="959" y="2257"/>
                  </a:cubicBezTo>
                  <a:cubicBezTo>
                    <a:pt x="918" y="2257"/>
                    <a:pt x="878" y="2247"/>
                    <a:pt x="846" y="2225"/>
                  </a:cubicBezTo>
                  <a:cubicBezTo>
                    <a:pt x="716" y="2160"/>
                    <a:pt x="683" y="1997"/>
                    <a:pt x="748" y="1900"/>
                  </a:cubicBezTo>
                  <a:lnTo>
                    <a:pt x="1431" y="729"/>
                  </a:lnTo>
                  <a:cubicBezTo>
                    <a:pt x="1475" y="642"/>
                    <a:pt x="1547" y="599"/>
                    <a:pt x="1629" y="599"/>
                  </a:cubicBezTo>
                  <a:close/>
                  <a:moveTo>
                    <a:pt x="1637" y="0"/>
                  </a:moveTo>
                  <a:cubicBezTo>
                    <a:pt x="1346" y="0"/>
                    <a:pt x="1053" y="152"/>
                    <a:pt x="878" y="436"/>
                  </a:cubicBezTo>
                  <a:lnTo>
                    <a:pt x="228" y="1574"/>
                  </a:lnTo>
                  <a:cubicBezTo>
                    <a:pt x="0" y="1997"/>
                    <a:pt x="130" y="2518"/>
                    <a:pt x="521" y="2745"/>
                  </a:cubicBezTo>
                  <a:cubicBezTo>
                    <a:pt x="662" y="2832"/>
                    <a:pt x="813" y="2872"/>
                    <a:pt x="962" y="2872"/>
                  </a:cubicBezTo>
                  <a:cubicBezTo>
                    <a:pt x="1258" y="2872"/>
                    <a:pt x="1540" y="2713"/>
                    <a:pt x="1691" y="2452"/>
                  </a:cubicBezTo>
                  <a:lnTo>
                    <a:pt x="2374" y="1282"/>
                  </a:lnTo>
                  <a:cubicBezTo>
                    <a:pt x="2602" y="859"/>
                    <a:pt x="2472" y="339"/>
                    <a:pt x="2049" y="111"/>
                  </a:cubicBezTo>
                  <a:cubicBezTo>
                    <a:pt x="1921" y="36"/>
                    <a:pt x="1779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6"/>
            <p:cNvSpPr/>
            <p:nvPr/>
          </p:nvSpPr>
          <p:spPr>
            <a:xfrm>
              <a:off x="-434175" y="2549725"/>
              <a:ext cx="78075" cy="59250"/>
            </a:xfrm>
            <a:custGeom>
              <a:avLst/>
              <a:gdLst/>
              <a:ahLst/>
              <a:cxnLst/>
              <a:rect l="l" t="t" r="r" b="b"/>
              <a:pathLst>
                <a:path w="3123" h="2370" extrusionOk="0">
                  <a:moveTo>
                    <a:pt x="978" y="601"/>
                  </a:moveTo>
                  <a:cubicBezTo>
                    <a:pt x="1020" y="601"/>
                    <a:pt x="1063" y="611"/>
                    <a:pt x="1107" y="633"/>
                  </a:cubicBezTo>
                  <a:lnTo>
                    <a:pt x="2245" y="1316"/>
                  </a:lnTo>
                  <a:cubicBezTo>
                    <a:pt x="2375" y="1381"/>
                    <a:pt x="2407" y="1511"/>
                    <a:pt x="2342" y="1641"/>
                  </a:cubicBezTo>
                  <a:cubicBezTo>
                    <a:pt x="2299" y="1728"/>
                    <a:pt x="2227" y="1771"/>
                    <a:pt x="2145" y="1771"/>
                  </a:cubicBezTo>
                  <a:cubicBezTo>
                    <a:pt x="2104" y="1771"/>
                    <a:pt x="2060" y="1760"/>
                    <a:pt x="2017" y="1739"/>
                  </a:cubicBezTo>
                  <a:lnTo>
                    <a:pt x="846" y="1056"/>
                  </a:lnTo>
                  <a:cubicBezTo>
                    <a:pt x="749" y="991"/>
                    <a:pt x="684" y="828"/>
                    <a:pt x="749" y="731"/>
                  </a:cubicBezTo>
                  <a:cubicBezTo>
                    <a:pt x="814" y="644"/>
                    <a:pt x="893" y="601"/>
                    <a:pt x="978" y="601"/>
                  </a:cubicBezTo>
                  <a:close/>
                  <a:moveTo>
                    <a:pt x="973" y="1"/>
                  </a:moveTo>
                  <a:cubicBezTo>
                    <a:pt x="677" y="1"/>
                    <a:pt x="380" y="145"/>
                    <a:pt x="229" y="406"/>
                  </a:cubicBezTo>
                  <a:cubicBezTo>
                    <a:pt x="1" y="828"/>
                    <a:pt x="131" y="1349"/>
                    <a:pt x="554" y="1576"/>
                  </a:cubicBezTo>
                  <a:lnTo>
                    <a:pt x="1724" y="2259"/>
                  </a:lnTo>
                  <a:cubicBezTo>
                    <a:pt x="1852" y="2334"/>
                    <a:pt x="1994" y="2370"/>
                    <a:pt x="2137" y="2370"/>
                  </a:cubicBezTo>
                  <a:cubicBezTo>
                    <a:pt x="2428" y="2370"/>
                    <a:pt x="2720" y="2218"/>
                    <a:pt x="2895" y="1934"/>
                  </a:cubicBezTo>
                  <a:cubicBezTo>
                    <a:pt x="3123" y="1544"/>
                    <a:pt x="2960" y="1023"/>
                    <a:pt x="2570" y="763"/>
                  </a:cubicBezTo>
                  <a:lnTo>
                    <a:pt x="1399" y="113"/>
                  </a:lnTo>
                  <a:cubicBezTo>
                    <a:pt x="1269" y="37"/>
                    <a:pt x="1121" y="1"/>
                    <a:pt x="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6"/>
            <p:cNvSpPr/>
            <p:nvPr/>
          </p:nvSpPr>
          <p:spPr>
            <a:xfrm>
              <a:off x="-496775" y="2611550"/>
              <a:ext cx="65875" cy="72225"/>
            </a:xfrm>
            <a:custGeom>
              <a:avLst/>
              <a:gdLst/>
              <a:ahLst/>
              <a:cxnLst/>
              <a:rect l="l" t="t" r="r" b="b"/>
              <a:pathLst>
                <a:path w="2635" h="2889" extrusionOk="0">
                  <a:moveTo>
                    <a:pt x="1007" y="599"/>
                  </a:moveTo>
                  <a:cubicBezTo>
                    <a:pt x="1088" y="599"/>
                    <a:pt x="1161" y="642"/>
                    <a:pt x="1204" y="729"/>
                  </a:cubicBezTo>
                  <a:lnTo>
                    <a:pt x="1887" y="1900"/>
                  </a:lnTo>
                  <a:cubicBezTo>
                    <a:pt x="1952" y="2030"/>
                    <a:pt x="1920" y="2160"/>
                    <a:pt x="1789" y="2225"/>
                  </a:cubicBezTo>
                  <a:cubicBezTo>
                    <a:pt x="1746" y="2247"/>
                    <a:pt x="1703" y="2258"/>
                    <a:pt x="1662" y="2258"/>
                  </a:cubicBezTo>
                  <a:cubicBezTo>
                    <a:pt x="1580" y="2258"/>
                    <a:pt x="1508" y="2214"/>
                    <a:pt x="1464" y="2128"/>
                  </a:cubicBezTo>
                  <a:lnTo>
                    <a:pt x="781" y="957"/>
                  </a:lnTo>
                  <a:cubicBezTo>
                    <a:pt x="716" y="859"/>
                    <a:pt x="749" y="697"/>
                    <a:pt x="879" y="632"/>
                  </a:cubicBezTo>
                  <a:cubicBezTo>
                    <a:pt x="922" y="610"/>
                    <a:pt x="966" y="599"/>
                    <a:pt x="1007" y="599"/>
                  </a:cubicBezTo>
                  <a:close/>
                  <a:moveTo>
                    <a:pt x="987" y="0"/>
                  </a:moveTo>
                  <a:cubicBezTo>
                    <a:pt x="842" y="0"/>
                    <a:pt x="692" y="37"/>
                    <a:pt x="554" y="111"/>
                  </a:cubicBezTo>
                  <a:cubicBezTo>
                    <a:pt x="163" y="339"/>
                    <a:pt x="1" y="892"/>
                    <a:pt x="261" y="1282"/>
                  </a:cubicBezTo>
                  <a:lnTo>
                    <a:pt x="911" y="2453"/>
                  </a:lnTo>
                  <a:cubicBezTo>
                    <a:pt x="1086" y="2737"/>
                    <a:pt x="1379" y="2889"/>
                    <a:pt x="1670" y="2889"/>
                  </a:cubicBezTo>
                  <a:cubicBezTo>
                    <a:pt x="1812" y="2889"/>
                    <a:pt x="1954" y="2853"/>
                    <a:pt x="2082" y="2778"/>
                  </a:cubicBezTo>
                  <a:cubicBezTo>
                    <a:pt x="2505" y="2518"/>
                    <a:pt x="2635" y="1997"/>
                    <a:pt x="2407" y="1607"/>
                  </a:cubicBezTo>
                  <a:lnTo>
                    <a:pt x="1724" y="437"/>
                  </a:lnTo>
                  <a:cubicBezTo>
                    <a:pt x="1571" y="152"/>
                    <a:pt x="1286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6"/>
            <p:cNvSpPr/>
            <p:nvPr/>
          </p:nvSpPr>
          <p:spPr>
            <a:xfrm>
              <a:off x="-676425" y="2276125"/>
              <a:ext cx="45550" cy="45550"/>
            </a:xfrm>
            <a:custGeom>
              <a:avLst/>
              <a:gdLst/>
              <a:ahLst/>
              <a:cxnLst/>
              <a:rect l="l" t="t" r="r" b="b"/>
              <a:pathLst>
                <a:path w="1822" h="1822" extrusionOk="0">
                  <a:moveTo>
                    <a:pt x="911" y="618"/>
                  </a:moveTo>
                  <a:cubicBezTo>
                    <a:pt x="1073" y="618"/>
                    <a:pt x="1203" y="748"/>
                    <a:pt x="1203" y="943"/>
                  </a:cubicBezTo>
                  <a:cubicBezTo>
                    <a:pt x="1203" y="1106"/>
                    <a:pt x="1073" y="1236"/>
                    <a:pt x="911" y="1236"/>
                  </a:cubicBezTo>
                  <a:cubicBezTo>
                    <a:pt x="748" y="1236"/>
                    <a:pt x="618" y="1106"/>
                    <a:pt x="618" y="943"/>
                  </a:cubicBezTo>
                  <a:cubicBezTo>
                    <a:pt x="618" y="748"/>
                    <a:pt x="748" y="618"/>
                    <a:pt x="911" y="618"/>
                  </a:cubicBezTo>
                  <a:close/>
                  <a:moveTo>
                    <a:pt x="911" y="0"/>
                  </a:moveTo>
                  <a:cubicBezTo>
                    <a:pt x="423" y="0"/>
                    <a:pt x="0" y="423"/>
                    <a:pt x="0" y="911"/>
                  </a:cubicBezTo>
                  <a:cubicBezTo>
                    <a:pt x="0" y="1431"/>
                    <a:pt x="423" y="1821"/>
                    <a:pt x="911" y="1821"/>
                  </a:cubicBezTo>
                  <a:cubicBezTo>
                    <a:pt x="1431" y="1821"/>
                    <a:pt x="1821" y="1431"/>
                    <a:pt x="1821" y="911"/>
                  </a:cubicBezTo>
                  <a:cubicBezTo>
                    <a:pt x="1821" y="423"/>
                    <a:pt x="1398" y="0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6"/>
            <p:cNvSpPr/>
            <p:nvPr/>
          </p:nvSpPr>
          <p:spPr>
            <a:xfrm>
              <a:off x="-736600" y="2554975"/>
              <a:ext cx="43925" cy="43925"/>
            </a:xfrm>
            <a:custGeom>
              <a:avLst/>
              <a:gdLst/>
              <a:ahLst/>
              <a:cxnLst/>
              <a:rect l="l" t="t" r="r" b="b"/>
              <a:pathLst>
                <a:path w="1757" h="1757" extrusionOk="0">
                  <a:moveTo>
                    <a:pt x="879" y="586"/>
                  </a:moveTo>
                  <a:cubicBezTo>
                    <a:pt x="1041" y="586"/>
                    <a:pt x="1171" y="716"/>
                    <a:pt x="1171" y="878"/>
                  </a:cubicBezTo>
                  <a:cubicBezTo>
                    <a:pt x="1171" y="1008"/>
                    <a:pt x="1041" y="1139"/>
                    <a:pt x="879" y="1139"/>
                  </a:cubicBezTo>
                  <a:cubicBezTo>
                    <a:pt x="749" y="1139"/>
                    <a:pt x="618" y="1008"/>
                    <a:pt x="618" y="878"/>
                  </a:cubicBezTo>
                  <a:cubicBezTo>
                    <a:pt x="618" y="716"/>
                    <a:pt x="749" y="586"/>
                    <a:pt x="879" y="586"/>
                  </a:cubicBezTo>
                  <a:close/>
                  <a:moveTo>
                    <a:pt x="879" y="0"/>
                  </a:moveTo>
                  <a:cubicBezTo>
                    <a:pt x="391" y="0"/>
                    <a:pt x="1" y="391"/>
                    <a:pt x="1" y="878"/>
                  </a:cubicBezTo>
                  <a:cubicBezTo>
                    <a:pt x="1" y="1334"/>
                    <a:pt x="391" y="1756"/>
                    <a:pt x="879" y="1756"/>
                  </a:cubicBezTo>
                  <a:cubicBezTo>
                    <a:pt x="1366" y="1756"/>
                    <a:pt x="1757" y="1334"/>
                    <a:pt x="1757" y="878"/>
                  </a:cubicBezTo>
                  <a:cubicBezTo>
                    <a:pt x="1757" y="391"/>
                    <a:pt x="1366" y="0"/>
                    <a:pt x="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6"/>
            <p:cNvSpPr/>
            <p:nvPr/>
          </p:nvSpPr>
          <p:spPr>
            <a:xfrm>
              <a:off x="-778875" y="2371225"/>
              <a:ext cx="53675" cy="53700"/>
            </a:xfrm>
            <a:custGeom>
              <a:avLst/>
              <a:gdLst/>
              <a:ahLst/>
              <a:cxnLst/>
              <a:rect l="l" t="t" r="r" b="b"/>
              <a:pathLst>
                <a:path w="2147" h="2148" extrusionOk="0">
                  <a:moveTo>
                    <a:pt x="1074" y="619"/>
                  </a:moveTo>
                  <a:cubicBezTo>
                    <a:pt x="1334" y="619"/>
                    <a:pt x="1529" y="814"/>
                    <a:pt x="1529" y="1074"/>
                  </a:cubicBezTo>
                  <a:cubicBezTo>
                    <a:pt x="1529" y="1334"/>
                    <a:pt x="1334" y="1529"/>
                    <a:pt x="1074" y="1529"/>
                  </a:cubicBezTo>
                  <a:cubicBezTo>
                    <a:pt x="814" y="1529"/>
                    <a:pt x="618" y="1334"/>
                    <a:pt x="618" y="1074"/>
                  </a:cubicBezTo>
                  <a:cubicBezTo>
                    <a:pt x="618" y="814"/>
                    <a:pt x="814" y="619"/>
                    <a:pt x="1074" y="619"/>
                  </a:cubicBezTo>
                  <a:close/>
                  <a:moveTo>
                    <a:pt x="1074" y="1"/>
                  </a:moveTo>
                  <a:cubicBezTo>
                    <a:pt x="488" y="1"/>
                    <a:pt x="1" y="489"/>
                    <a:pt x="1" y="1074"/>
                  </a:cubicBezTo>
                  <a:cubicBezTo>
                    <a:pt x="1" y="1659"/>
                    <a:pt x="488" y="2147"/>
                    <a:pt x="1074" y="2147"/>
                  </a:cubicBezTo>
                  <a:cubicBezTo>
                    <a:pt x="1659" y="2147"/>
                    <a:pt x="2147" y="1659"/>
                    <a:pt x="2147" y="1074"/>
                  </a:cubicBezTo>
                  <a:cubicBezTo>
                    <a:pt x="2147" y="489"/>
                    <a:pt x="1659" y="1"/>
                    <a:pt x="1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-675625" y="2644400"/>
              <a:ext cx="52875" cy="52875"/>
            </a:xfrm>
            <a:custGeom>
              <a:avLst/>
              <a:gdLst/>
              <a:ahLst/>
              <a:cxnLst/>
              <a:rect l="l" t="t" r="r" b="b"/>
              <a:pathLst>
                <a:path w="2115" h="2115" extrusionOk="0">
                  <a:moveTo>
                    <a:pt x="1041" y="618"/>
                  </a:moveTo>
                  <a:cubicBezTo>
                    <a:pt x="1301" y="618"/>
                    <a:pt x="1496" y="814"/>
                    <a:pt x="1496" y="1074"/>
                  </a:cubicBezTo>
                  <a:cubicBezTo>
                    <a:pt x="1496" y="1301"/>
                    <a:pt x="1301" y="1529"/>
                    <a:pt x="1041" y="1529"/>
                  </a:cubicBezTo>
                  <a:cubicBezTo>
                    <a:pt x="814" y="1529"/>
                    <a:pt x="618" y="1301"/>
                    <a:pt x="618" y="1074"/>
                  </a:cubicBezTo>
                  <a:cubicBezTo>
                    <a:pt x="586" y="814"/>
                    <a:pt x="814" y="618"/>
                    <a:pt x="1041" y="618"/>
                  </a:cubicBezTo>
                  <a:close/>
                  <a:moveTo>
                    <a:pt x="1041" y="1"/>
                  </a:moveTo>
                  <a:cubicBezTo>
                    <a:pt x="456" y="1"/>
                    <a:pt x="1" y="488"/>
                    <a:pt x="1" y="1074"/>
                  </a:cubicBezTo>
                  <a:cubicBezTo>
                    <a:pt x="1" y="1659"/>
                    <a:pt x="456" y="2114"/>
                    <a:pt x="1041" y="2114"/>
                  </a:cubicBezTo>
                  <a:cubicBezTo>
                    <a:pt x="1627" y="2114"/>
                    <a:pt x="2114" y="1659"/>
                    <a:pt x="2114" y="1074"/>
                  </a:cubicBezTo>
                  <a:cubicBezTo>
                    <a:pt x="2114" y="488"/>
                    <a:pt x="1627" y="1"/>
                    <a:pt x="1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1" name="Google Shape;1191;p26"/>
          <p:cNvGrpSpPr/>
          <p:nvPr/>
        </p:nvGrpSpPr>
        <p:grpSpPr>
          <a:xfrm>
            <a:off x="917304" y="3544438"/>
            <a:ext cx="466330" cy="391733"/>
            <a:chOff x="-1679675" y="2241150"/>
            <a:chExt cx="717100" cy="604900"/>
          </a:xfrm>
        </p:grpSpPr>
        <p:sp>
          <p:nvSpPr>
            <p:cNvPr id="1192" name="Google Shape;1192;p26"/>
            <p:cNvSpPr/>
            <p:nvPr/>
          </p:nvSpPr>
          <p:spPr>
            <a:xfrm>
              <a:off x="-1669100" y="2251725"/>
              <a:ext cx="695950" cy="583750"/>
            </a:xfrm>
            <a:custGeom>
              <a:avLst/>
              <a:gdLst/>
              <a:ahLst/>
              <a:cxnLst/>
              <a:rect l="l" t="t" r="r" b="b"/>
              <a:pathLst>
                <a:path w="27838" h="23350" extrusionOk="0">
                  <a:moveTo>
                    <a:pt x="2992" y="1"/>
                  </a:moveTo>
                  <a:cubicBezTo>
                    <a:pt x="1334" y="1"/>
                    <a:pt x="1" y="1334"/>
                    <a:pt x="1" y="2960"/>
                  </a:cubicBezTo>
                  <a:lnTo>
                    <a:pt x="1" y="15610"/>
                  </a:lnTo>
                  <a:cubicBezTo>
                    <a:pt x="1" y="17268"/>
                    <a:pt x="1334" y="18602"/>
                    <a:pt x="2992" y="18602"/>
                  </a:cubicBezTo>
                  <a:lnTo>
                    <a:pt x="10244" y="18602"/>
                  </a:lnTo>
                  <a:lnTo>
                    <a:pt x="13919" y="23350"/>
                  </a:lnTo>
                  <a:lnTo>
                    <a:pt x="17626" y="18602"/>
                  </a:lnTo>
                  <a:lnTo>
                    <a:pt x="24878" y="18602"/>
                  </a:lnTo>
                  <a:cubicBezTo>
                    <a:pt x="26504" y="18602"/>
                    <a:pt x="27837" y="17236"/>
                    <a:pt x="27837" y="15610"/>
                  </a:cubicBezTo>
                  <a:lnTo>
                    <a:pt x="27837" y="2960"/>
                  </a:lnTo>
                  <a:cubicBezTo>
                    <a:pt x="27837" y="1334"/>
                    <a:pt x="26504" y="1"/>
                    <a:pt x="24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6"/>
            <p:cNvSpPr/>
            <p:nvPr/>
          </p:nvSpPr>
          <p:spPr>
            <a:xfrm>
              <a:off x="-1360150" y="2251725"/>
              <a:ext cx="387000" cy="583750"/>
            </a:xfrm>
            <a:custGeom>
              <a:avLst/>
              <a:gdLst/>
              <a:ahLst/>
              <a:cxnLst/>
              <a:rect l="l" t="t" r="r" b="b"/>
              <a:pathLst>
                <a:path w="15480" h="23350" extrusionOk="0">
                  <a:moveTo>
                    <a:pt x="12585" y="1"/>
                  </a:moveTo>
                  <a:cubicBezTo>
                    <a:pt x="13008" y="488"/>
                    <a:pt x="13236" y="1139"/>
                    <a:pt x="13236" y="1854"/>
                  </a:cubicBezTo>
                  <a:lnTo>
                    <a:pt x="13236" y="10667"/>
                  </a:lnTo>
                  <a:cubicBezTo>
                    <a:pt x="13236" y="14407"/>
                    <a:pt x="10211" y="17464"/>
                    <a:pt x="6439" y="17464"/>
                  </a:cubicBezTo>
                  <a:lnTo>
                    <a:pt x="5333" y="17464"/>
                  </a:lnTo>
                  <a:cubicBezTo>
                    <a:pt x="3870" y="17464"/>
                    <a:pt x="2504" y="18147"/>
                    <a:pt x="1594" y="19317"/>
                  </a:cubicBezTo>
                  <a:lnTo>
                    <a:pt x="0" y="21366"/>
                  </a:lnTo>
                  <a:lnTo>
                    <a:pt x="1561" y="23350"/>
                  </a:lnTo>
                  <a:lnTo>
                    <a:pt x="5236" y="18602"/>
                  </a:lnTo>
                  <a:lnTo>
                    <a:pt x="12488" y="18602"/>
                  </a:lnTo>
                  <a:cubicBezTo>
                    <a:pt x="14146" y="18602"/>
                    <a:pt x="15479" y="17268"/>
                    <a:pt x="15479" y="15610"/>
                  </a:cubicBezTo>
                  <a:lnTo>
                    <a:pt x="15479" y="2960"/>
                  </a:lnTo>
                  <a:cubicBezTo>
                    <a:pt x="15479" y="1366"/>
                    <a:pt x="14211" y="33"/>
                    <a:pt x="12585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6"/>
            <p:cNvSpPr/>
            <p:nvPr/>
          </p:nvSpPr>
          <p:spPr>
            <a:xfrm>
              <a:off x="-1063425" y="2414325"/>
              <a:ext cx="35000" cy="98400"/>
            </a:xfrm>
            <a:custGeom>
              <a:avLst/>
              <a:gdLst/>
              <a:ahLst/>
              <a:cxnLst/>
              <a:rect l="l" t="t" r="r" b="b"/>
              <a:pathLst>
                <a:path w="1400" h="3936" extrusionOk="0">
                  <a:moveTo>
                    <a:pt x="716" y="1"/>
                  </a:moveTo>
                  <a:cubicBezTo>
                    <a:pt x="326" y="1"/>
                    <a:pt x="1" y="293"/>
                    <a:pt x="1" y="683"/>
                  </a:cubicBezTo>
                  <a:lnTo>
                    <a:pt x="1" y="3252"/>
                  </a:lnTo>
                  <a:cubicBezTo>
                    <a:pt x="1" y="3643"/>
                    <a:pt x="326" y="3935"/>
                    <a:pt x="716" y="3935"/>
                  </a:cubicBezTo>
                  <a:cubicBezTo>
                    <a:pt x="1106" y="3935"/>
                    <a:pt x="1399" y="3643"/>
                    <a:pt x="1399" y="3252"/>
                  </a:cubicBezTo>
                  <a:lnTo>
                    <a:pt x="1399" y="683"/>
                  </a:lnTo>
                  <a:cubicBezTo>
                    <a:pt x="1399" y="293"/>
                    <a:pt x="1106" y="1"/>
                    <a:pt x="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-1614625" y="2432425"/>
              <a:ext cx="127650" cy="124200"/>
            </a:xfrm>
            <a:custGeom>
              <a:avLst/>
              <a:gdLst/>
              <a:ahLst/>
              <a:cxnLst/>
              <a:rect l="l" t="t" r="r" b="b"/>
              <a:pathLst>
                <a:path w="5106" h="4968" extrusionOk="0">
                  <a:moveTo>
                    <a:pt x="4330" y="0"/>
                  </a:moveTo>
                  <a:cubicBezTo>
                    <a:pt x="4147" y="0"/>
                    <a:pt x="3968" y="73"/>
                    <a:pt x="3838" y="220"/>
                  </a:cubicBezTo>
                  <a:lnTo>
                    <a:pt x="261" y="3764"/>
                  </a:lnTo>
                  <a:cubicBezTo>
                    <a:pt x="0" y="4024"/>
                    <a:pt x="0" y="4480"/>
                    <a:pt x="261" y="4772"/>
                  </a:cubicBezTo>
                  <a:cubicBezTo>
                    <a:pt x="407" y="4902"/>
                    <a:pt x="594" y="4967"/>
                    <a:pt x="777" y="4967"/>
                  </a:cubicBezTo>
                  <a:cubicBezTo>
                    <a:pt x="960" y="4967"/>
                    <a:pt x="1139" y="4902"/>
                    <a:pt x="1269" y="4772"/>
                  </a:cubicBezTo>
                  <a:lnTo>
                    <a:pt x="4846" y="1228"/>
                  </a:lnTo>
                  <a:cubicBezTo>
                    <a:pt x="5106" y="935"/>
                    <a:pt x="5106" y="480"/>
                    <a:pt x="4846" y="220"/>
                  </a:cubicBezTo>
                  <a:cubicBezTo>
                    <a:pt x="4699" y="73"/>
                    <a:pt x="4512" y="0"/>
                    <a:pt x="4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6"/>
            <p:cNvSpPr/>
            <p:nvPr/>
          </p:nvSpPr>
          <p:spPr>
            <a:xfrm>
              <a:off x="-1452025" y="2414325"/>
              <a:ext cx="171550" cy="161000"/>
            </a:xfrm>
            <a:custGeom>
              <a:avLst/>
              <a:gdLst/>
              <a:ahLst/>
              <a:cxnLst/>
              <a:rect l="l" t="t" r="r" b="b"/>
              <a:pathLst>
                <a:path w="6862" h="6440" extrusionOk="0">
                  <a:moveTo>
                    <a:pt x="4325" y="2439"/>
                  </a:moveTo>
                  <a:lnTo>
                    <a:pt x="4033" y="4000"/>
                  </a:lnTo>
                  <a:lnTo>
                    <a:pt x="2504" y="4000"/>
                  </a:lnTo>
                  <a:lnTo>
                    <a:pt x="2764" y="2439"/>
                  </a:lnTo>
                  <a:close/>
                  <a:moveTo>
                    <a:pt x="2342" y="1"/>
                  </a:moveTo>
                  <a:cubicBezTo>
                    <a:pt x="2017" y="1"/>
                    <a:pt x="1724" y="228"/>
                    <a:pt x="1659" y="553"/>
                  </a:cubicBezTo>
                  <a:lnTo>
                    <a:pt x="1561" y="1009"/>
                  </a:lnTo>
                  <a:lnTo>
                    <a:pt x="716" y="1009"/>
                  </a:lnTo>
                  <a:cubicBezTo>
                    <a:pt x="326" y="1009"/>
                    <a:pt x="0" y="1334"/>
                    <a:pt x="0" y="1724"/>
                  </a:cubicBezTo>
                  <a:cubicBezTo>
                    <a:pt x="0" y="2114"/>
                    <a:pt x="326" y="2439"/>
                    <a:pt x="716" y="2439"/>
                  </a:cubicBezTo>
                  <a:lnTo>
                    <a:pt x="1334" y="2439"/>
                  </a:lnTo>
                  <a:lnTo>
                    <a:pt x="1073" y="3968"/>
                  </a:lnTo>
                  <a:lnTo>
                    <a:pt x="716" y="3968"/>
                  </a:lnTo>
                  <a:cubicBezTo>
                    <a:pt x="326" y="3968"/>
                    <a:pt x="0" y="4293"/>
                    <a:pt x="0" y="4683"/>
                  </a:cubicBezTo>
                  <a:cubicBezTo>
                    <a:pt x="0" y="5074"/>
                    <a:pt x="326" y="5399"/>
                    <a:pt x="716" y="5399"/>
                  </a:cubicBezTo>
                  <a:lnTo>
                    <a:pt x="813" y="5399"/>
                  </a:lnTo>
                  <a:lnTo>
                    <a:pt x="781" y="5626"/>
                  </a:lnTo>
                  <a:cubicBezTo>
                    <a:pt x="716" y="6049"/>
                    <a:pt x="1041" y="6439"/>
                    <a:pt x="1496" y="6439"/>
                  </a:cubicBezTo>
                  <a:cubicBezTo>
                    <a:pt x="1821" y="6439"/>
                    <a:pt x="2114" y="6179"/>
                    <a:pt x="2179" y="5854"/>
                  </a:cubicBezTo>
                  <a:lnTo>
                    <a:pt x="2244" y="5399"/>
                  </a:lnTo>
                  <a:lnTo>
                    <a:pt x="3805" y="5399"/>
                  </a:lnTo>
                  <a:lnTo>
                    <a:pt x="3773" y="5626"/>
                  </a:lnTo>
                  <a:cubicBezTo>
                    <a:pt x="3708" y="6049"/>
                    <a:pt x="4033" y="6439"/>
                    <a:pt x="4456" y="6439"/>
                  </a:cubicBezTo>
                  <a:cubicBezTo>
                    <a:pt x="4813" y="6439"/>
                    <a:pt x="5073" y="6179"/>
                    <a:pt x="5138" y="5854"/>
                  </a:cubicBezTo>
                  <a:lnTo>
                    <a:pt x="5236" y="5399"/>
                  </a:lnTo>
                  <a:lnTo>
                    <a:pt x="6179" y="5399"/>
                  </a:lnTo>
                  <a:cubicBezTo>
                    <a:pt x="6569" y="5399"/>
                    <a:pt x="6862" y="5074"/>
                    <a:pt x="6862" y="4683"/>
                  </a:cubicBezTo>
                  <a:cubicBezTo>
                    <a:pt x="6862" y="4293"/>
                    <a:pt x="6569" y="4000"/>
                    <a:pt x="6179" y="4000"/>
                  </a:cubicBezTo>
                  <a:lnTo>
                    <a:pt x="5464" y="4000"/>
                  </a:lnTo>
                  <a:lnTo>
                    <a:pt x="5724" y="2439"/>
                  </a:lnTo>
                  <a:lnTo>
                    <a:pt x="6179" y="2439"/>
                  </a:lnTo>
                  <a:cubicBezTo>
                    <a:pt x="6569" y="2439"/>
                    <a:pt x="6862" y="2114"/>
                    <a:pt x="6862" y="1724"/>
                  </a:cubicBezTo>
                  <a:cubicBezTo>
                    <a:pt x="6862" y="1334"/>
                    <a:pt x="6569" y="1009"/>
                    <a:pt x="6179" y="1009"/>
                  </a:cubicBezTo>
                  <a:lnTo>
                    <a:pt x="5984" y="1009"/>
                  </a:lnTo>
                  <a:lnTo>
                    <a:pt x="6016" y="813"/>
                  </a:lnTo>
                  <a:cubicBezTo>
                    <a:pt x="6081" y="391"/>
                    <a:pt x="5756" y="1"/>
                    <a:pt x="5301" y="1"/>
                  </a:cubicBezTo>
                  <a:cubicBezTo>
                    <a:pt x="4976" y="1"/>
                    <a:pt x="4683" y="228"/>
                    <a:pt x="4618" y="586"/>
                  </a:cubicBezTo>
                  <a:lnTo>
                    <a:pt x="4553" y="1009"/>
                  </a:lnTo>
                  <a:lnTo>
                    <a:pt x="2992" y="1009"/>
                  </a:lnTo>
                  <a:lnTo>
                    <a:pt x="3025" y="813"/>
                  </a:lnTo>
                  <a:cubicBezTo>
                    <a:pt x="3122" y="391"/>
                    <a:pt x="2764" y="1"/>
                    <a:pt x="23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6"/>
            <p:cNvSpPr/>
            <p:nvPr/>
          </p:nvSpPr>
          <p:spPr>
            <a:xfrm>
              <a:off x="-1063425" y="2539525"/>
              <a:ext cx="35000" cy="35800"/>
            </a:xfrm>
            <a:custGeom>
              <a:avLst/>
              <a:gdLst/>
              <a:ahLst/>
              <a:cxnLst/>
              <a:rect l="l" t="t" r="r" b="b"/>
              <a:pathLst>
                <a:path w="1400" h="1432" extrusionOk="0">
                  <a:moveTo>
                    <a:pt x="684" y="1"/>
                  </a:moveTo>
                  <a:cubicBezTo>
                    <a:pt x="293" y="1"/>
                    <a:pt x="1" y="326"/>
                    <a:pt x="1" y="716"/>
                  </a:cubicBezTo>
                  <a:cubicBezTo>
                    <a:pt x="1" y="1106"/>
                    <a:pt x="326" y="1431"/>
                    <a:pt x="684" y="1431"/>
                  </a:cubicBezTo>
                  <a:cubicBezTo>
                    <a:pt x="1106" y="1431"/>
                    <a:pt x="1399" y="1106"/>
                    <a:pt x="1399" y="716"/>
                  </a:cubicBezTo>
                  <a:cubicBezTo>
                    <a:pt x="1399" y="326"/>
                    <a:pt x="1106" y="1"/>
                    <a:pt x="6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6"/>
            <p:cNvSpPr/>
            <p:nvPr/>
          </p:nvSpPr>
          <p:spPr>
            <a:xfrm>
              <a:off x="-1523575" y="2522450"/>
              <a:ext cx="35800" cy="34975"/>
            </a:xfrm>
            <a:custGeom>
              <a:avLst/>
              <a:gdLst/>
              <a:ahLst/>
              <a:cxnLst/>
              <a:rect l="l" t="t" r="r" b="b"/>
              <a:pathLst>
                <a:path w="1432" h="1399" extrusionOk="0">
                  <a:moveTo>
                    <a:pt x="716" y="1"/>
                  </a:moveTo>
                  <a:cubicBezTo>
                    <a:pt x="326" y="1"/>
                    <a:pt x="1" y="293"/>
                    <a:pt x="1" y="684"/>
                  </a:cubicBezTo>
                  <a:cubicBezTo>
                    <a:pt x="1" y="1074"/>
                    <a:pt x="326" y="1399"/>
                    <a:pt x="716" y="1399"/>
                  </a:cubicBezTo>
                  <a:cubicBezTo>
                    <a:pt x="1106" y="1399"/>
                    <a:pt x="1431" y="1074"/>
                    <a:pt x="1431" y="684"/>
                  </a:cubicBezTo>
                  <a:cubicBezTo>
                    <a:pt x="1431" y="293"/>
                    <a:pt x="1106" y="1"/>
                    <a:pt x="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6"/>
            <p:cNvSpPr/>
            <p:nvPr/>
          </p:nvSpPr>
          <p:spPr>
            <a:xfrm>
              <a:off x="-1613825" y="2431400"/>
              <a:ext cx="35800" cy="35800"/>
            </a:xfrm>
            <a:custGeom>
              <a:avLst/>
              <a:gdLst/>
              <a:ahLst/>
              <a:cxnLst/>
              <a:rect l="l" t="t" r="r" b="b"/>
              <a:pathLst>
                <a:path w="1432" h="1432" extrusionOk="0">
                  <a:moveTo>
                    <a:pt x="716" y="0"/>
                  </a:moveTo>
                  <a:cubicBezTo>
                    <a:pt x="326" y="0"/>
                    <a:pt x="1" y="326"/>
                    <a:pt x="1" y="716"/>
                  </a:cubicBezTo>
                  <a:cubicBezTo>
                    <a:pt x="1" y="1106"/>
                    <a:pt x="326" y="1431"/>
                    <a:pt x="716" y="1431"/>
                  </a:cubicBezTo>
                  <a:cubicBezTo>
                    <a:pt x="1107" y="1431"/>
                    <a:pt x="1432" y="1106"/>
                    <a:pt x="1432" y="716"/>
                  </a:cubicBezTo>
                  <a:cubicBezTo>
                    <a:pt x="1432" y="326"/>
                    <a:pt x="1107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-1246350" y="2414325"/>
              <a:ext cx="149625" cy="161000"/>
            </a:xfrm>
            <a:custGeom>
              <a:avLst/>
              <a:gdLst/>
              <a:ahLst/>
              <a:cxnLst/>
              <a:rect l="l" t="t" r="r" b="b"/>
              <a:pathLst>
                <a:path w="5985" h="6440" extrusionOk="0">
                  <a:moveTo>
                    <a:pt x="2993" y="1"/>
                  </a:moveTo>
                  <a:cubicBezTo>
                    <a:pt x="2602" y="1"/>
                    <a:pt x="2277" y="293"/>
                    <a:pt x="2277" y="683"/>
                  </a:cubicBezTo>
                  <a:lnTo>
                    <a:pt x="2277" y="1984"/>
                  </a:lnTo>
                  <a:lnTo>
                    <a:pt x="1171" y="1334"/>
                  </a:lnTo>
                  <a:cubicBezTo>
                    <a:pt x="1057" y="1271"/>
                    <a:pt x="935" y="1242"/>
                    <a:pt x="817" y="1242"/>
                  </a:cubicBezTo>
                  <a:cubicBezTo>
                    <a:pt x="566" y="1242"/>
                    <a:pt x="328" y="1373"/>
                    <a:pt x="196" y="1594"/>
                  </a:cubicBezTo>
                  <a:cubicBezTo>
                    <a:pt x="1" y="1952"/>
                    <a:pt x="98" y="2374"/>
                    <a:pt x="456" y="2570"/>
                  </a:cubicBezTo>
                  <a:lnTo>
                    <a:pt x="1562" y="3220"/>
                  </a:lnTo>
                  <a:lnTo>
                    <a:pt x="456" y="3870"/>
                  </a:lnTo>
                  <a:cubicBezTo>
                    <a:pt x="131" y="4065"/>
                    <a:pt x="1" y="4488"/>
                    <a:pt x="196" y="4813"/>
                  </a:cubicBezTo>
                  <a:cubicBezTo>
                    <a:pt x="325" y="5050"/>
                    <a:pt x="553" y="5172"/>
                    <a:pt x="796" y="5172"/>
                  </a:cubicBezTo>
                  <a:cubicBezTo>
                    <a:pt x="921" y="5172"/>
                    <a:pt x="1050" y="5140"/>
                    <a:pt x="1171" y="5074"/>
                  </a:cubicBezTo>
                  <a:lnTo>
                    <a:pt x="2277" y="4456"/>
                  </a:lnTo>
                  <a:lnTo>
                    <a:pt x="2277" y="5724"/>
                  </a:lnTo>
                  <a:cubicBezTo>
                    <a:pt x="2277" y="6114"/>
                    <a:pt x="2602" y="6439"/>
                    <a:pt x="2993" y="6439"/>
                  </a:cubicBezTo>
                  <a:cubicBezTo>
                    <a:pt x="3383" y="6439"/>
                    <a:pt x="3708" y="6114"/>
                    <a:pt x="3708" y="5724"/>
                  </a:cubicBezTo>
                  <a:lnTo>
                    <a:pt x="3708" y="4456"/>
                  </a:lnTo>
                  <a:lnTo>
                    <a:pt x="4814" y="5074"/>
                  </a:lnTo>
                  <a:cubicBezTo>
                    <a:pt x="4924" y="5140"/>
                    <a:pt x="5046" y="5172"/>
                    <a:pt x="5167" y="5172"/>
                  </a:cubicBezTo>
                  <a:cubicBezTo>
                    <a:pt x="5404" y="5172"/>
                    <a:pt x="5639" y="5050"/>
                    <a:pt x="5789" y="4813"/>
                  </a:cubicBezTo>
                  <a:cubicBezTo>
                    <a:pt x="5984" y="4488"/>
                    <a:pt x="5854" y="4065"/>
                    <a:pt x="5529" y="3870"/>
                  </a:cubicBezTo>
                  <a:lnTo>
                    <a:pt x="4391" y="3220"/>
                  </a:lnTo>
                  <a:lnTo>
                    <a:pt x="5529" y="2570"/>
                  </a:lnTo>
                  <a:cubicBezTo>
                    <a:pt x="5854" y="2374"/>
                    <a:pt x="5984" y="1952"/>
                    <a:pt x="5789" y="1594"/>
                  </a:cubicBezTo>
                  <a:cubicBezTo>
                    <a:pt x="5635" y="1373"/>
                    <a:pt x="5390" y="1242"/>
                    <a:pt x="5147" y="1242"/>
                  </a:cubicBezTo>
                  <a:cubicBezTo>
                    <a:pt x="5032" y="1242"/>
                    <a:pt x="4918" y="1271"/>
                    <a:pt x="4814" y="1334"/>
                  </a:cubicBezTo>
                  <a:lnTo>
                    <a:pt x="3708" y="1984"/>
                  </a:lnTo>
                  <a:lnTo>
                    <a:pt x="3708" y="683"/>
                  </a:lnTo>
                  <a:cubicBezTo>
                    <a:pt x="3708" y="293"/>
                    <a:pt x="3383" y="1"/>
                    <a:pt x="29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6"/>
            <p:cNvSpPr/>
            <p:nvPr/>
          </p:nvSpPr>
          <p:spPr>
            <a:xfrm>
              <a:off x="-1679675" y="2241150"/>
              <a:ext cx="566675" cy="522775"/>
            </a:xfrm>
            <a:custGeom>
              <a:avLst/>
              <a:gdLst/>
              <a:ahLst/>
              <a:cxnLst/>
              <a:rect l="l" t="t" r="r" b="b"/>
              <a:pathLst>
                <a:path w="22667" h="20911" extrusionOk="0">
                  <a:moveTo>
                    <a:pt x="3415" y="1"/>
                  </a:moveTo>
                  <a:cubicBezTo>
                    <a:pt x="1529" y="1"/>
                    <a:pt x="1" y="1529"/>
                    <a:pt x="1" y="3415"/>
                  </a:cubicBezTo>
                  <a:lnTo>
                    <a:pt x="1" y="16033"/>
                  </a:lnTo>
                  <a:cubicBezTo>
                    <a:pt x="1" y="17919"/>
                    <a:pt x="1529" y="19448"/>
                    <a:pt x="3415" y="19448"/>
                  </a:cubicBezTo>
                  <a:lnTo>
                    <a:pt x="10440" y="19448"/>
                  </a:lnTo>
                  <a:lnTo>
                    <a:pt x="11448" y="20748"/>
                  </a:lnTo>
                  <a:cubicBezTo>
                    <a:pt x="11545" y="20846"/>
                    <a:pt x="11675" y="20911"/>
                    <a:pt x="11805" y="20911"/>
                  </a:cubicBezTo>
                  <a:cubicBezTo>
                    <a:pt x="11870" y="20911"/>
                    <a:pt x="11968" y="20878"/>
                    <a:pt x="12066" y="20813"/>
                  </a:cubicBezTo>
                  <a:cubicBezTo>
                    <a:pt x="12228" y="20683"/>
                    <a:pt x="12261" y="20423"/>
                    <a:pt x="12131" y="20228"/>
                  </a:cubicBezTo>
                  <a:lnTo>
                    <a:pt x="10992" y="18765"/>
                  </a:lnTo>
                  <a:cubicBezTo>
                    <a:pt x="10895" y="18667"/>
                    <a:pt x="10797" y="18602"/>
                    <a:pt x="10667" y="18602"/>
                  </a:cubicBezTo>
                  <a:lnTo>
                    <a:pt x="3415" y="18602"/>
                  </a:lnTo>
                  <a:cubicBezTo>
                    <a:pt x="1985" y="18602"/>
                    <a:pt x="846" y="17431"/>
                    <a:pt x="846" y="16033"/>
                  </a:cubicBezTo>
                  <a:lnTo>
                    <a:pt x="846" y="3383"/>
                  </a:lnTo>
                  <a:cubicBezTo>
                    <a:pt x="846" y="1985"/>
                    <a:pt x="1985" y="846"/>
                    <a:pt x="3415" y="846"/>
                  </a:cubicBezTo>
                  <a:lnTo>
                    <a:pt x="22244" y="846"/>
                  </a:lnTo>
                  <a:cubicBezTo>
                    <a:pt x="22472" y="846"/>
                    <a:pt x="22667" y="651"/>
                    <a:pt x="22667" y="424"/>
                  </a:cubicBezTo>
                  <a:cubicBezTo>
                    <a:pt x="22667" y="196"/>
                    <a:pt x="22472" y="1"/>
                    <a:pt x="2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6"/>
            <p:cNvSpPr/>
            <p:nvPr/>
          </p:nvSpPr>
          <p:spPr>
            <a:xfrm>
              <a:off x="-1366675" y="2241150"/>
              <a:ext cx="404100" cy="604900"/>
            </a:xfrm>
            <a:custGeom>
              <a:avLst/>
              <a:gdLst/>
              <a:ahLst/>
              <a:cxnLst/>
              <a:rect l="l" t="t" r="r" b="b"/>
              <a:pathLst>
                <a:path w="16164" h="24196" extrusionOk="0">
                  <a:moveTo>
                    <a:pt x="11675" y="1"/>
                  </a:moveTo>
                  <a:cubicBezTo>
                    <a:pt x="11448" y="1"/>
                    <a:pt x="11253" y="163"/>
                    <a:pt x="11253" y="424"/>
                  </a:cubicBezTo>
                  <a:cubicBezTo>
                    <a:pt x="11253" y="651"/>
                    <a:pt x="11448" y="814"/>
                    <a:pt x="11675" y="814"/>
                  </a:cubicBezTo>
                  <a:lnTo>
                    <a:pt x="12781" y="814"/>
                  </a:lnTo>
                  <a:cubicBezTo>
                    <a:pt x="14179" y="814"/>
                    <a:pt x="15318" y="1985"/>
                    <a:pt x="15318" y="3383"/>
                  </a:cubicBezTo>
                  <a:lnTo>
                    <a:pt x="15318" y="16033"/>
                  </a:lnTo>
                  <a:cubicBezTo>
                    <a:pt x="15318" y="17431"/>
                    <a:pt x="14179" y="18570"/>
                    <a:pt x="12781" y="18570"/>
                  </a:cubicBezTo>
                  <a:lnTo>
                    <a:pt x="5529" y="18570"/>
                  </a:lnTo>
                  <a:cubicBezTo>
                    <a:pt x="5399" y="18570"/>
                    <a:pt x="5269" y="18635"/>
                    <a:pt x="5172" y="18732"/>
                  </a:cubicBezTo>
                  <a:lnTo>
                    <a:pt x="1822" y="23090"/>
                  </a:lnTo>
                  <a:lnTo>
                    <a:pt x="814" y="21756"/>
                  </a:lnTo>
                  <a:cubicBezTo>
                    <a:pt x="738" y="21662"/>
                    <a:pt x="607" y="21611"/>
                    <a:pt x="479" y="21611"/>
                  </a:cubicBezTo>
                  <a:cubicBezTo>
                    <a:pt x="387" y="21611"/>
                    <a:pt x="296" y="21637"/>
                    <a:pt x="229" y="21691"/>
                  </a:cubicBezTo>
                  <a:cubicBezTo>
                    <a:pt x="33" y="21854"/>
                    <a:pt x="1" y="22114"/>
                    <a:pt x="163" y="22277"/>
                  </a:cubicBezTo>
                  <a:lnTo>
                    <a:pt x="1497" y="24033"/>
                  </a:lnTo>
                  <a:cubicBezTo>
                    <a:pt x="1594" y="24130"/>
                    <a:pt x="1692" y="24195"/>
                    <a:pt x="1822" y="24195"/>
                  </a:cubicBezTo>
                  <a:cubicBezTo>
                    <a:pt x="1952" y="24195"/>
                    <a:pt x="2082" y="24130"/>
                    <a:pt x="2180" y="24033"/>
                  </a:cubicBezTo>
                  <a:lnTo>
                    <a:pt x="5724" y="19415"/>
                  </a:lnTo>
                  <a:lnTo>
                    <a:pt x="12781" y="19415"/>
                  </a:lnTo>
                  <a:cubicBezTo>
                    <a:pt x="14667" y="19415"/>
                    <a:pt x="16163" y="17887"/>
                    <a:pt x="16163" y="16033"/>
                  </a:cubicBezTo>
                  <a:lnTo>
                    <a:pt x="16163" y="3383"/>
                  </a:lnTo>
                  <a:cubicBezTo>
                    <a:pt x="16163" y="1529"/>
                    <a:pt x="14635" y="1"/>
                    <a:pt x="12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6"/>
            <p:cNvSpPr/>
            <p:nvPr/>
          </p:nvSpPr>
          <p:spPr>
            <a:xfrm>
              <a:off x="-1074000" y="2403750"/>
              <a:ext cx="56125" cy="119550"/>
            </a:xfrm>
            <a:custGeom>
              <a:avLst/>
              <a:gdLst/>
              <a:ahLst/>
              <a:cxnLst/>
              <a:rect l="l" t="t" r="r" b="b"/>
              <a:pathLst>
                <a:path w="2245" h="4782" extrusionOk="0">
                  <a:moveTo>
                    <a:pt x="1107" y="846"/>
                  </a:moveTo>
                  <a:cubicBezTo>
                    <a:pt x="1269" y="846"/>
                    <a:pt x="1399" y="976"/>
                    <a:pt x="1399" y="1106"/>
                  </a:cubicBezTo>
                  <a:lnTo>
                    <a:pt x="1399" y="3675"/>
                  </a:lnTo>
                  <a:cubicBezTo>
                    <a:pt x="1399" y="3806"/>
                    <a:pt x="1269" y="3936"/>
                    <a:pt x="1107" y="3936"/>
                  </a:cubicBezTo>
                  <a:cubicBezTo>
                    <a:pt x="977" y="3936"/>
                    <a:pt x="846" y="3806"/>
                    <a:pt x="846" y="3675"/>
                  </a:cubicBezTo>
                  <a:lnTo>
                    <a:pt x="846" y="1106"/>
                  </a:lnTo>
                  <a:cubicBezTo>
                    <a:pt x="846" y="976"/>
                    <a:pt x="977" y="846"/>
                    <a:pt x="1107" y="846"/>
                  </a:cubicBezTo>
                  <a:close/>
                  <a:moveTo>
                    <a:pt x="1139" y="1"/>
                  </a:moveTo>
                  <a:cubicBezTo>
                    <a:pt x="489" y="1"/>
                    <a:pt x="1" y="489"/>
                    <a:pt x="1" y="1106"/>
                  </a:cubicBezTo>
                  <a:lnTo>
                    <a:pt x="1" y="3675"/>
                  </a:lnTo>
                  <a:cubicBezTo>
                    <a:pt x="1" y="4293"/>
                    <a:pt x="489" y="4781"/>
                    <a:pt x="1139" y="4781"/>
                  </a:cubicBezTo>
                  <a:cubicBezTo>
                    <a:pt x="1757" y="4781"/>
                    <a:pt x="2245" y="4293"/>
                    <a:pt x="2245" y="3675"/>
                  </a:cubicBezTo>
                  <a:lnTo>
                    <a:pt x="2245" y="1106"/>
                  </a:lnTo>
                  <a:cubicBezTo>
                    <a:pt x="2245" y="489"/>
                    <a:pt x="1757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-1626000" y="2421850"/>
              <a:ext cx="150425" cy="145150"/>
            </a:xfrm>
            <a:custGeom>
              <a:avLst/>
              <a:gdLst/>
              <a:ahLst/>
              <a:cxnLst/>
              <a:rect l="l" t="t" r="r" b="b"/>
              <a:pathLst>
                <a:path w="6017" h="5806" extrusionOk="0">
                  <a:moveTo>
                    <a:pt x="4785" y="0"/>
                  </a:moveTo>
                  <a:cubicBezTo>
                    <a:pt x="4496" y="0"/>
                    <a:pt x="4211" y="106"/>
                    <a:pt x="4000" y="317"/>
                  </a:cubicBezTo>
                  <a:lnTo>
                    <a:pt x="423" y="3895"/>
                  </a:lnTo>
                  <a:cubicBezTo>
                    <a:pt x="0" y="4317"/>
                    <a:pt x="0" y="5033"/>
                    <a:pt x="423" y="5488"/>
                  </a:cubicBezTo>
                  <a:cubicBezTo>
                    <a:pt x="651" y="5699"/>
                    <a:pt x="943" y="5805"/>
                    <a:pt x="1232" y="5805"/>
                  </a:cubicBezTo>
                  <a:cubicBezTo>
                    <a:pt x="1520" y="5805"/>
                    <a:pt x="1805" y="5699"/>
                    <a:pt x="2016" y="5488"/>
                  </a:cubicBezTo>
                  <a:lnTo>
                    <a:pt x="2602" y="4903"/>
                  </a:lnTo>
                  <a:cubicBezTo>
                    <a:pt x="2764" y="4740"/>
                    <a:pt x="2764" y="4480"/>
                    <a:pt x="2602" y="4317"/>
                  </a:cubicBezTo>
                  <a:cubicBezTo>
                    <a:pt x="2520" y="4236"/>
                    <a:pt x="2415" y="4195"/>
                    <a:pt x="2309" y="4195"/>
                  </a:cubicBezTo>
                  <a:cubicBezTo>
                    <a:pt x="2203" y="4195"/>
                    <a:pt x="2098" y="4236"/>
                    <a:pt x="2016" y="4317"/>
                  </a:cubicBezTo>
                  <a:lnTo>
                    <a:pt x="1431" y="4903"/>
                  </a:lnTo>
                  <a:cubicBezTo>
                    <a:pt x="1382" y="4951"/>
                    <a:pt x="1309" y="4976"/>
                    <a:pt x="1232" y="4976"/>
                  </a:cubicBezTo>
                  <a:cubicBezTo>
                    <a:pt x="1155" y="4976"/>
                    <a:pt x="1073" y="4951"/>
                    <a:pt x="1008" y="4903"/>
                  </a:cubicBezTo>
                  <a:cubicBezTo>
                    <a:pt x="911" y="4773"/>
                    <a:pt x="911" y="4577"/>
                    <a:pt x="1008" y="4480"/>
                  </a:cubicBezTo>
                  <a:lnTo>
                    <a:pt x="4585" y="935"/>
                  </a:lnTo>
                  <a:cubicBezTo>
                    <a:pt x="4634" y="870"/>
                    <a:pt x="4707" y="838"/>
                    <a:pt x="4781" y="838"/>
                  </a:cubicBezTo>
                  <a:cubicBezTo>
                    <a:pt x="4854" y="838"/>
                    <a:pt x="4927" y="870"/>
                    <a:pt x="4976" y="935"/>
                  </a:cubicBezTo>
                  <a:cubicBezTo>
                    <a:pt x="5106" y="1033"/>
                    <a:pt x="5106" y="1228"/>
                    <a:pt x="4976" y="1325"/>
                  </a:cubicBezTo>
                  <a:lnTo>
                    <a:pt x="3415" y="2919"/>
                  </a:lnTo>
                  <a:cubicBezTo>
                    <a:pt x="3252" y="3082"/>
                    <a:pt x="3252" y="3342"/>
                    <a:pt x="3415" y="3504"/>
                  </a:cubicBezTo>
                  <a:cubicBezTo>
                    <a:pt x="3496" y="3586"/>
                    <a:pt x="3602" y="3626"/>
                    <a:pt x="3707" y="3626"/>
                  </a:cubicBezTo>
                  <a:cubicBezTo>
                    <a:pt x="3813" y="3626"/>
                    <a:pt x="3919" y="3586"/>
                    <a:pt x="4000" y="3504"/>
                  </a:cubicBezTo>
                  <a:lnTo>
                    <a:pt x="5593" y="1911"/>
                  </a:lnTo>
                  <a:cubicBezTo>
                    <a:pt x="6016" y="1488"/>
                    <a:pt x="6016" y="773"/>
                    <a:pt x="5593" y="317"/>
                  </a:cubicBezTo>
                  <a:cubicBezTo>
                    <a:pt x="5366" y="106"/>
                    <a:pt x="5073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6"/>
            <p:cNvSpPr/>
            <p:nvPr/>
          </p:nvSpPr>
          <p:spPr>
            <a:xfrm>
              <a:off x="-1462600" y="2403750"/>
              <a:ext cx="192700" cy="182150"/>
            </a:xfrm>
            <a:custGeom>
              <a:avLst/>
              <a:gdLst/>
              <a:ahLst/>
              <a:cxnLst/>
              <a:rect l="l" t="t" r="r" b="b"/>
              <a:pathLst>
                <a:path w="7708" h="7286" extrusionOk="0">
                  <a:moveTo>
                    <a:pt x="2765" y="814"/>
                  </a:moveTo>
                  <a:cubicBezTo>
                    <a:pt x="2927" y="814"/>
                    <a:pt x="3057" y="976"/>
                    <a:pt x="3057" y="1139"/>
                  </a:cubicBezTo>
                  <a:lnTo>
                    <a:pt x="2992" y="1367"/>
                  </a:lnTo>
                  <a:cubicBezTo>
                    <a:pt x="2960" y="1627"/>
                    <a:pt x="3155" y="1854"/>
                    <a:pt x="3415" y="1854"/>
                  </a:cubicBezTo>
                  <a:lnTo>
                    <a:pt x="4976" y="1854"/>
                  </a:lnTo>
                  <a:cubicBezTo>
                    <a:pt x="5171" y="1854"/>
                    <a:pt x="5366" y="1724"/>
                    <a:pt x="5399" y="1497"/>
                  </a:cubicBezTo>
                  <a:lnTo>
                    <a:pt x="5464" y="1074"/>
                  </a:lnTo>
                  <a:cubicBezTo>
                    <a:pt x="5496" y="944"/>
                    <a:pt x="5594" y="846"/>
                    <a:pt x="5757" y="846"/>
                  </a:cubicBezTo>
                  <a:cubicBezTo>
                    <a:pt x="5919" y="846"/>
                    <a:pt x="6049" y="976"/>
                    <a:pt x="6017" y="1171"/>
                  </a:cubicBezTo>
                  <a:lnTo>
                    <a:pt x="5984" y="1367"/>
                  </a:lnTo>
                  <a:cubicBezTo>
                    <a:pt x="5952" y="1627"/>
                    <a:pt x="6147" y="1854"/>
                    <a:pt x="6407" y="1854"/>
                  </a:cubicBezTo>
                  <a:lnTo>
                    <a:pt x="6602" y="1854"/>
                  </a:lnTo>
                  <a:cubicBezTo>
                    <a:pt x="6765" y="1854"/>
                    <a:pt x="6895" y="1984"/>
                    <a:pt x="6895" y="2147"/>
                  </a:cubicBezTo>
                  <a:cubicBezTo>
                    <a:pt x="6895" y="2310"/>
                    <a:pt x="6765" y="2440"/>
                    <a:pt x="6602" y="2440"/>
                  </a:cubicBezTo>
                  <a:lnTo>
                    <a:pt x="6147" y="2440"/>
                  </a:lnTo>
                  <a:cubicBezTo>
                    <a:pt x="5952" y="2440"/>
                    <a:pt x="5789" y="2602"/>
                    <a:pt x="5757" y="2797"/>
                  </a:cubicBezTo>
                  <a:lnTo>
                    <a:pt x="5496" y="4358"/>
                  </a:lnTo>
                  <a:cubicBezTo>
                    <a:pt x="5431" y="4586"/>
                    <a:pt x="5626" y="4846"/>
                    <a:pt x="5887" y="4846"/>
                  </a:cubicBezTo>
                  <a:lnTo>
                    <a:pt x="6602" y="4846"/>
                  </a:lnTo>
                  <a:cubicBezTo>
                    <a:pt x="6765" y="4846"/>
                    <a:pt x="6895" y="4976"/>
                    <a:pt x="6895" y="5106"/>
                  </a:cubicBezTo>
                  <a:cubicBezTo>
                    <a:pt x="6895" y="5269"/>
                    <a:pt x="6765" y="5399"/>
                    <a:pt x="6602" y="5399"/>
                  </a:cubicBezTo>
                  <a:lnTo>
                    <a:pt x="5659" y="5399"/>
                  </a:lnTo>
                  <a:cubicBezTo>
                    <a:pt x="5464" y="5399"/>
                    <a:pt x="5269" y="5562"/>
                    <a:pt x="5236" y="5757"/>
                  </a:cubicBezTo>
                  <a:lnTo>
                    <a:pt x="5171" y="6212"/>
                  </a:lnTo>
                  <a:cubicBezTo>
                    <a:pt x="5139" y="6342"/>
                    <a:pt x="5009" y="6440"/>
                    <a:pt x="4879" y="6440"/>
                  </a:cubicBezTo>
                  <a:cubicBezTo>
                    <a:pt x="4716" y="6440"/>
                    <a:pt x="4586" y="6277"/>
                    <a:pt x="4618" y="6114"/>
                  </a:cubicBezTo>
                  <a:lnTo>
                    <a:pt x="4651" y="5887"/>
                  </a:lnTo>
                  <a:cubicBezTo>
                    <a:pt x="4683" y="5659"/>
                    <a:pt x="4488" y="5399"/>
                    <a:pt x="4228" y="5399"/>
                  </a:cubicBezTo>
                  <a:lnTo>
                    <a:pt x="2667" y="5399"/>
                  </a:lnTo>
                  <a:cubicBezTo>
                    <a:pt x="2472" y="5399"/>
                    <a:pt x="2309" y="5562"/>
                    <a:pt x="2277" y="5757"/>
                  </a:cubicBezTo>
                  <a:lnTo>
                    <a:pt x="2179" y="6212"/>
                  </a:lnTo>
                  <a:cubicBezTo>
                    <a:pt x="2147" y="6342"/>
                    <a:pt x="2049" y="6440"/>
                    <a:pt x="1919" y="6440"/>
                  </a:cubicBezTo>
                  <a:cubicBezTo>
                    <a:pt x="1724" y="6440"/>
                    <a:pt x="1594" y="6277"/>
                    <a:pt x="1627" y="6114"/>
                  </a:cubicBezTo>
                  <a:lnTo>
                    <a:pt x="1659" y="5887"/>
                  </a:lnTo>
                  <a:cubicBezTo>
                    <a:pt x="1724" y="5627"/>
                    <a:pt x="1529" y="5399"/>
                    <a:pt x="1269" y="5399"/>
                  </a:cubicBezTo>
                  <a:lnTo>
                    <a:pt x="1139" y="5399"/>
                  </a:lnTo>
                  <a:cubicBezTo>
                    <a:pt x="976" y="5399"/>
                    <a:pt x="846" y="5269"/>
                    <a:pt x="846" y="5106"/>
                  </a:cubicBezTo>
                  <a:cubicBezTo>
                    <a:pt x="846" y="4944"/>
                    <a:pt x="976" y="4814"/>
                    <a:pt x="1139" y="4814"/>
                  </a:cubicBezTo>
                  <a:lnTo>
                    <a:pt x="1496" y="4814"/>
                  </a:lnTo>
                  <a:cubicBezTo>
                    <a:pt x="1692" y="4814"/>
                    <a:pt x="1854" y="4684"/>
                    <a:pt x="1919" y="4488"/>
                  </a:cubicBezTo>
                  <a:lnTo>
                    <a:pt x="2179" y="2928"/>
                  </a:lnTo>
                  <a:cubicBezTo>
                    <a:pt x="2212" y="2667"/>
                    <a:pt x="2017" y="2440"/>
                    <a:pt x="1757" y="2440"/>
                  </a:cubicBezTo>
                  <a:lnTo>
                    <a:pt x="1139" y="2440"/>
                  </a:lnTo>
                  <a:cubicBezTo>
                    <a:pt x="976" y="2440"/>
                    <a:pt x="846" y="2310"/>
                    <a:pt x="846" y="2147"/>
                  </a:cubicBezTo>
                  <a:cubicBezTo>
                    <a:pt x="846" y="1984"/>
                    <a:pt x="976" y="1854"/>
                    <a:pt x="1139" y="1854"/>
                  </a:cubicBezTo>
                  <a:lnTo>
                    <a:pt x="1984" y="1854"/>
                  </a:lnTo>
                  <a:cubicBezTo>
                    <a:pt x="2212" y="1854"/>
                    <a:pt x="2374" y="1724"/>
                    <a:pt x="2407" y="1497"/>
                  </a:cubicBezTo>
                  <a:lnTo>
                    <a:pt x="2505" y="1074"/>
                  </a:lnTo>
                  <a:cubicBezTo>
                    <a:pt x="2505" y="911"/>
                    <a:pt x="2635" y="814"/>
                    <a:pt x="2765" y="814"/>
                  </a:cubicBezTo>
                  <a:close/>
                  <a:moveTo>
                    <a:pt x="2765" y="1"/>
                  </a:moveTo>
                  <a:cubicBezTo>
                    <a:pt x="2212" y="1"/>
                    <a:pt x="1757" y="391"/>
                    <a:pt x="1659" y="911"/>
                  </a:cubicBezTo>
                  <a:lnTo>
                    <a:pt x="1659" y="1009"/>
                  </a:lnTo>
                  <a:lnTo>
                    <a:pt x="1139" y="1009"/>
                  </a:lnTo>
                  <a:cubicBezTo>
                    <a:pt x="521" y="1009"/>
                    <a:pt x="1" y="1529"/>
                    <a:pt x="1" y="2147"/>
                  </a:cubicBezTo>
                  <a:cubicBezTo>
                    <a:pt x="1" y="2765"/>
                    <a:pt x="521" y="3285"/>
                    <a:pt x="1139" y="3285"/>
                  </a:cubicBezTo>
                  <a:lnTo>
                    <a:pt x="1269" y="3285"/>
                  </a:lnTo>
                  <a:lnTo>
                    <a:pt x="1139" y="4001"/>
                  </a:lnTo>
                  <a:cubicBezTo>
                    <a:pt x="521" y="4001"/>
                    <a:pt x="1" y="4488"/>
                    <a:pt x="1" y="5139"/>
                  </a:cubicBezTo>
                  <a:cubicBezTo>
                    <a:pt x="1" y="5627"/>
                    <a:pt x="326" y="6049"/>
                    <a:pt x="781" y="6212"/>
                  </a:cubicBezTo>
                  <a:cubicBezTo>
                    <a:pt x="814" y="6797"/>
                    <a:pt x="1301" y="7285"/>
                    <a:pt x="1887" y="7285"/>
                  </a:cubicBezTo>
                  <a:cubicBezTo>
                    <a:pt x="2440" y="7285"/>
                    <a:pt x="2927" y="6895"/>
                    <a:pt x="2992" y="6342"/>
                  </a:cubicBezTo>
                  <a:lnTo>
                    <a:pt x="3025" y="6245"/>
                  </a:lnTo>
                  <a:lnTo>
                    <a:pt x="3773" y="6245"/>
                  </a:lnTo>
                  <a:cubicBezTo>
                    <a:pt x="3805" y="6830"/>
                    <a:pt x="4293" y="7285"/>
                    <a:pt x="4879" y="7285"/>
                  </a:cubicBezTo>
                  <a:cubicBezTo>
                    <a:pt x="5431" y="7285"/>
                    <a:pt x="5887" y="6895"/>
                    <a:pt x="5984" y="6342"/>
                  </a:cubicBezTo>
                  <a:lnTo>
                    <a:pt x="6017" y="6245"/>
                  </a:lnTo>
                  <a:lnTo>
                    <a:pt x="6602" y="6245"/>
                  </a:lnTo>
                  <a:cubicBezTo>
                    <a:pt x="7220" y="6245"/>
                    <a:pt x="7708" y="5757"/>
                    <a:pt x="7708" y="5139"/>
                  </a:cubicBezTo>
                  <a:cubicBezTo>
                    <a:pt x="7708" y="4488"/>
                    <a:pt x="7220" y="4001"/>
                    <a:pt x="6602" y="4001"/>
                  </a:cubicBezTo>
                  <a:lnTo>
                    <a:pt x="6374" y="4001"/>
                  </a:lnTo>
                  <a:lnTo>
                    <a:pt x="6504" y="3285"/>
                  </a:lnTo>
                  <a:lnTo>
                    <a:pt x="6602" y="3285"/>
                  </a:lnTo>
                  <a:cubicBezTo>
                    <a:pt x="7220" y="3285"/>
                    <a:pt x="7708" y="2765"/>
                    <a:pt x="7708" y="2147"/>
                  </a:cubicBezTo>
                  <a:cubicBezTo>
                    <a:pt x="7708" y="1627"/>
                    <a:pt x="7350" y="1171"/>
                    <a:pt x="6862" y="1041"/>
                  </a:cubicBezTo>
                  <a:cubicBezTo>
                    <a:pt x="6830" y="456"/>
                    <a:pt x="6342" y="1"/>
                    <a:pt x="5724" y="1"/>
                  </a:cubicBezTo>
                  <a:cubicBezTo>
                    <a:pt x="5204" y="1"/>
                    <a:pt x="4716" y="391"/>
                    <a:pt x="4618" y="911"/>
                  </a:cubicBezTo>
                  <a:lnTo>
                    <a:pt x="4618" y="1009"/>
                  </a:lnTo>
                  <a:lnTo>
                    <a:pt x="3870" y="1009"/>
                  </a:lnTo>
                  <a:cubicBezTo>
                    <a:pt x="3838" y="456"/>
                    <a:pt x="3350" y="1"/>
                    <a:pt x="2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6"/>
            <p:cNvSpPr/>
            <p:nvPr/>
          </p:nvSpPr>
          <p:spPr>
            <a:xfrm>
              <a:off x="-1401625" y="2464725"/>
              <a:ext cx="69125" cy="60200"/>
            </a:xfrm>
            <a:custGeom>
              <a:avLst/>
              <a:gdLst/>
              <a:ahLst/>
              <a:cxnLst/>
              <a:rect l="l" t="t" r="r" b="b"/>
              <a:pathLst>
                <a:path w="2765" h="2408" extrusionOk="0">
                  <a:moveTo>
                    <a:pt x="1789" y="846"/>
                  </a:moveTo>
                  <a:lnTo>
                    <a:pt x="1692" y="1562"/>
                  </a:lnTo>
                  <a:lnTo>
                    <a:pt x="976" y="1562"/>
                  </a:lnTo>
                  <a:lnTo>
                    <a:pt x="1106" y="846"/>
                  </a:lnTo>
                  <a:close/>
                  <a:moveTo>
                    <a:pt x="748" y="1"/>
                  </a:moveTo>
                  <a:cubicBezTo>
                    <a:pt x="553" y="1"/>
                    <a:pt x="358" y="131"/>
                    <a:pt x="326" y="358"/>
                  </a:cubicBezTo>
                  <a:lnTo>
                    <a:pt x="66" y="1887"/>
                  </a:lnTo>
                  <a:cubicBezTo>
                    <a:pt x="1" y="2147"/>
                    <a:pt x="228" y="2407"/>
                    <a:pt x="488" y="2407"/>
                  </a:cubicBezTo>
                  <a:lnTo>
                    <a:pt x="2017" y="2407"/>
                  </a:lnTo>
                  <a:cubicBezTo>
                    <a:pt x="2244" y="2407"/>
                    <a:pt x="2407" y="2245"/>
                    <a:pt x="2440" y="2049"/>
                  </a:cubicBezTo>
                  <a:lnTo>
                    <a:pt x="2700" y="489"/>
                  </a:lnTo>
                  <a:cubicBezTo>
                    <a:pt x="2765" y="228"/>
                    <a:pt x="2570" y="1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6"/>
            <p:cNvSpPr/>
            <p:nvPr/>
          </p:nvSpPr>
          <p:spPr>
            <a:xfrm>
              <a:off x="-1074000" y="2528950"/>
              <a:ext cx="56125" cy="56950"/>
            </a:xfrm>
            <a:custGeom>
              <a:avLst/>
              <a:gdLst/>
              <a:ahLst/>
              <a:cxnLst/>
              <a:rect l="l" t="t" r="r" b="b"/>
              <a:pathLst>
                <a:path w="2245" h="2278" extrusionOk="0">
                  <a:moveTo>
                    <a:pt x="1139" y="846"/>
                  </a:moveTo>
                  <a:cubicBezTo>
                    <a:pt x="1269" y="846"/>
                    <a:pt x="1399" y="976"/>
                    <a:pt x="1399" y="1139"/>
                  </a:cubicBezTo>
                  <a:cubicBezTo>
                    <a:pt x="1399" y="1302"/>
                    <a:pt x="1269" y="1432"/>
                    <a:pt x="1139" y="1432"/>
                  </a:cubicBezTo>
                  <a:cubicBezTo>
                    <a:pt x="977" y="1432"/>
                    <a:pt x="846" y="1302"/>
                    <a:pt x="846" y="1139"/>
                  </a:cubicBezTo>
                  <a:cubicBezTo>
                    <a:pt x="846" y="976"/>
                    <a:pt x="977" y="846"/>
                    <a:pt x="1139" y="846"/>
                  </a:cubicBezTo>
                  <a:close/>
                  <a:moveTo>
                    <a:pt x="1139" y="1"/>
                  </a:moveTo>
                  <a:cubicBezTo>
                    <a:pt x="489" y="1"/>
                    <a:pt x="1" y="521"/>
                    <a:pt x="1" y="1139"/>
                  </a:cubicBezTo>
                  <a:cubicBezTo>
                    <a:pt x="1" y="1757"/>
                    <a:pt x="489" y="2277"/>
                    <a:pt x="1139" y="2277"/>
                  </a:cubicBezTo>
                  <a:cubicBezTo>
                    <a:pt x="1757" y="2277"/>
                    <a:pt x="2245" y="1757"/>
                    <a:pt x="2245" y="1139"/>
                  </a:cubicBezTo>
                  <a:cubicBezTo>
                    <a:pt x="2245" y="521"/>
                    <a:pt x="1757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6"/>
            <p:cNvSpPr/>
            <p:nvPr/>
          </p:nvSpPr>
          <p:spPr>
            <a:xfrm>
              <a:off x="-1534150" y="2511875"/>
              <a:ext cx="56950" cy="56125"/>
            </a:xfrm>
            <a:custGeom>
              <a:avLst/>
              <a:gdLst/>
              <a:ahLst/>
              <a:cxnLst/>
              <a:rect l="l" t="t" r="r" b="b"/>
              <a:pathLst>
                <a:path w="2278" h="2245" extrusionOk="0">
                  <a:moveTo>
                    <a:pt x="1139" y="814"/>
                  </a:moveTo>
                  <a:cubicBezTo>
                    <a:pt x="1302" y="814"/>
                    <a:pt x="1432" y="944"/>
                    <a:pt x="1432" y="1107"/>
                  </a:cubicBezTo>
                  <a:cubicBezTo>
                    <a:pt x="1432" y="1269"/>
                    <a:pt x="1302" y="1399"/>
                    <a:pt x="1139" y="1399"/>
                  </a:cubicBezTo>
                  <a:cubicBezTo>
                    <a:pt x="976" y="1399"/>
                    <a:pt x="846" y="1269"/>
                    <a:pt x="846" y="1107"/>
                  </a:cubicBezTo>
                  <a:cubicBezTo>
                    <a:pt x="846" y="944"/>
                    <a:pt x="976" y="814"/>
                    <a:pt x="1139" y="814"/>
                  </a:cubicBezTo>
                  <a:close/>
                  <a:moveTo>
                    <a:pt x="1139" y="1"/>
                  </a:moveTo>
                  <a:cubicBezTo>
                    <a:pt x="521" y="1"/>
                    <a:pt x="1" y="489"/>
                    <a:pt x="1" y="1107"/>
                  </a:cubicBezTo>
                  <a:cubicBezTo>
                    <a:pt x="1" y="1724"/>
                    <a:pt x="521" y="2245"/>
                    <a:pt x="1139" y="2245"/>
                  </a:cubicBezTo>
                  <a:cubicBezTo>
                    <a:pt x="1757" y="2245"/>
                    <a:pt x="2277" y="1724"/>
                    <a:pt x="2277" y="1107"/>
                  </a:cubicBezTo>
                  <a:cubicBezTo>
                    <a:pt x="2277" y="489"/>
                    <a:pt x="1757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6"/>
            <p:cNvSpPr/>
            <p:nvPr/>
          </p:nvSpPr>
          <p:spPr>
            <a:xfrm>
              <a:off x="-1624375" y="2420825"/>
              <a:ext cx="56925" cy="56950"/>
            </a:xfrm>
            <a:custGeom>
              <a:avLst/>
              <a:gdLst/>
              <a:ahLst/>
              <a:cxnLst/>
              <a:rect l="l" t="t" r="r" b="b"/>
              <a:pathLst>
                <a:path w="2277" h="2278" extrusionOk="0">
                  <a:moveTo>
                    <a:pt x="1138" y="846"/>
                  </a:moveTo>
                  <a:cubicBezTo>
                    <a:pt x="1301" y="846"/>
                    <a:pt x="1431" y="976"/>
                    <a:pt x="1431" y="1139"/>
                  </a:cubicBezTo>
                  <a:cubicBezTo>
                    <a:pt x="1431" y="1301"/>
                    <a:pt x="1301" y="1432"/>
                    <a:pt x="1138" y="1432"/>
                  </a:cubicBezTo>
                  <a:cubicBezTo>
                    <a:pt x="976" y="1432"/>
                    <a:pt x="846" y="1301"/>
                    <a:pt x="846" y="1139"/>
                  </a:cubicBezTo>
                  <a:cubicBezTo>
                    <a:pt x="846" y="976"/>
                    <a:pt x="976" y="846"/>
                    <a:pt x="1138" y="846"/>
                  </a:cubicBezTo>
                  <a:close/>
                  <a:moveTo>
                    <a:pt x="1138" y="1"/>
                  </a:moveTo>
                  <a:cubicBezTo>
                    <a:pt x="520" y="1"/>
                    <a:pt x="0" y="521"/>
                    <a:pt x="0" y="1139"/>
                  </a:cubicBezTo>
                  <a:cubicBezTo>
                    <a:pt x="0" y="1757"/>
                    <a:pt x="520" y="2277"/>
                    <a:pt x="1138" y="2277"/>
                  </a:cubicBezTo>
                  <a:cubicBezTo>
                    <a:pt x="1756" y="2277"/>
                    <a:pt x="2277" y="1757"/>
                    <a:pt x="2277" y="1139"/>
                  </a:cubicBezTo>
                  <a:cubicBezTo>
                    <a:pt x="2277" y="521"/>
                    <a:pt x="1756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-1258550" y="2403750"/>
              <a:ext cx="173200" cy="182150"/>
            </a:xfrm>
            <a:custGeom>
              <a:avLst/>
              <a:gdLst/>
              <a:ahLst/>
              <a:cxnLst/>
              <a:rect l="l" t="t" r="r" b="b"/>
              <a:pathLst>
                <a:path w="6928" h="7286" extrusionOk="0">
                  <a:moveTo>
                    <a:pt x="3481" y="814"/>
                  </a:moveTo>
                  <a:cubicBezTo>
                    <a:pt x="3611" y="814"/>
                    <a:pt x="3741" y="944"/>
                    <a:pt x="3741" y="1106"/>
                  </a:cubicBezTo>
                  <a:lnTo>
                    <a:pt x="3741" y="2407"/>
                  </a:lnTo>
                  <a:cubicBezTo>
                    <a:pt x="3741" y="2652"/>
                    <a:pt x="3944" y="2823"/>
                    <a:pt x="4169" y="2823"/>
                  </a:cubicBezTo>
                  <a:cubicBezTo>
                    <a:pt x="4243" y="2823"/>
                    <a:pt x="4319" y="2805"/>
                    <a:pt x="4391" y="2765"/>
                  </a:cubicBezTo>
                  <a:lnTo>
                    <a:pt x="5497" y="2115"/>
                  </a:lnTo>
                  <a:cubicBezTo>
                    <a:pt x="5538" y="2094"/>
                    <a:pt x="5586" y="2083"/>
                    <a:pt x="5634" y="2083"/>
                  </a:cubicBezTo>
                  <a:cubicBezTo>
                    <a:pt x="5737" y="2083"/>
                    <a:pt x="5843" y="2133"/>
                    <a:pt x="5887" y="2245"/>
                  </a:cubicBezTo>
                  <a:cubicBezTo>
                    <a:pt x="5985" y="2375"/>
                    <a:pt x="5920" y="2537"/>
                    <a:pt x="5789" y="2635"/>
                  </a:cubicBezTo>
                  <a:lnTo>
                    <a:pt x="4684" y="3285"/>
                  </a:lnTo>
                  <a:cubicBezTo>
                    <a:pt x="4391" y="3448"/>
                    <a:pt x="4391" y="3838"/>
                    <a:pt x="4684" y="4001"/>
                  </a:cubicBezTo>
                  <a:lnTo>
                    <a:pt x="5789" y="4651"/>
                  </a:lnTo>
                  <a:cubicBezTo>
                    <a:pt x="5920" y="4716"/>
                    <a:pt x="5985" y="4911"/>
                    <a:pt x="5887" y="5041"/>
                  </a:cubicBezTo>
                  <a:cubicBezTo>
                    <a:pt x="5844" y="5128"/>
                    <a:pt x="5743" y="5186"/>
                    <a:pt x="5641" y="5186"/>
                  </a:cubicBezTo>
                  <a:cubicBezTo>
                    <a:pt x="5591" y="5186"/>
                    <a:pt x="5540" y="5171"/>
                    <a:pt x="5497" y="5139"/>
                  </a:cubicBezTo>
                  <a:lnTo>
                    <a:pt x="4391" y="4488"/>
                  </a:lnTo>
                  <a:cubicBezTo>
                    <a:pt x="4324" y="4451"/>
                    <a:pt x="4254" y="4435"/>
                    <a:pt x="4186" y="4435"/>
                  </a:cubicBezTo>
                  <a:cubicBezTo>
                    <a:pt x="3954" y="4435"/>
                    <a:pt x="3741" y="4628"/>
                    <a:pt x="3741" y="4879"/>
                  </a:cubicBezTo>
                  <a:lnTo>
                    <a:pt x="3741" y="6147"/>
                  </a:lnTo>
                  <a:cubicBezTo>
                    <a:pt x="3741" y="6310"/>
                    <a:pt x="3611" y="6440"/>
                    <a:pt x="3481" y="6440"/>
                  </a:cubicBezTo>
                  <a:cubicBezTo>
                    <a:pt x="3318" y="6440"/>
                    <a:pt x="3188" y="6310"/>
                    <a:pt x="3188" y="6147"/>
                  </a:cubicBezTo>
                  <a:lnTo>
                    <a:pt x="3188" y="4879"/>
                  </a:lnTo>
                  <a:cubicBezTo>
                    <a:pt x="3188" y="4628"/>
                    <a:pt x="2975" y="4435"/>
                    <a:pt x="2743" y="4435"/>
                  </a:cubicBezTo>
                  <a:cubicBezTo>
                    <a:pt x="2674" y="4435"/>
                    <a:pt x="2604" y="4451"/>
                    <a:pt x="2538" y="4488"/>
                  </a:cubicBezTo>
                  <a:lnTo>
                    <a:pt x="1432" y="5139"/>
                  </a:lnTo>
                  <a:cubicBezTo>
                    <a:pt x="1388" y="5171"/>
                    <a:pt x="1342" y="5186"/>
                    <a:pt x="1295" y="5186"/>
                  </a:cubicBezTo>
                  <a:cubicBezTo>
                    <a:pt x="1201" y="5186"/>
                    <a:pt x="1107" y="5128"/>
                    <a:pt x="1042" y="5041"/>
                  </a:cubicBezTo>
                  <a:cubicBezTo>
                    <a:pt x="944" y="4911"/>
                    <a:pt x="1009" y="4716"/>
                    <a:pt x="1139" y="4651"/>
                  </a:cubicBezTo>
                  <a:lnTo>
                    <a:pt x="2245" y="4001"/>
                  </a:lnTo>
                  <a:cubicBezTo>
                    <a:pt x="2538" y="3838"/>
                    <a:pt x="2538" y="3448"/>
                    <a:pt x="2245" y="3285"/>
                  </a:cubicBezTo>
                  <a:lnTo>
                    <a:pt x="1139" y="2635"/>
                  </a:lnTo>
                  <a:cubicBezTo>
                    <a:pt x="1009" y="2537"/>
                    <a:pt x="944" y="2375"/>
                    <a:pt x="1042" y="2245"/>
                  </a:cubicBezTo>
                  <a:cubicBezTo>
                    <a:pt x="1086" y="2133"/>
                    <a:pt x="1191" y="2083"/>
                    <a:pt x="1295" y="2083"/>
                  </a:cubicBezTo>
                  <a:cubicBezTo>
                    <a:pt x="1343" y="2083"/>
                    <a:pt x="1391" y="2094"/>
                    <a:pt x="1432" y="2115"/>
                  </a:cubicBezTo>
                  <a:lnTo>
                    <a:pt x="2538" y="2765"/>
                  </a:lnTo>
                  <a:cubicBezTo>
                    <a:pt x="2610" y="2805"/>
                    <a:pt x="2686" y="2823"/>
                    <a:pt x="2760" y="2823"/>
                  </a:cubicBezTo>
                  <a:cubicBezTo>
                    <a:pt x="2985" y="2823"/>
                    <a:pt x="3188" y="2652"/>
                    <a:pt x="3188" y="2407"/>
                  </a:cubicBezTo>
                  <a:lnTo>
                    <a:pt x="3188" y="1106"/>
                  </a:lnTo>
                  <a:cubicBezTo>
                    <a:pt x="3188" y="944"/>
                    <a:pt x="3318" y="814"/>
                    <a:pt x="3481" y="814"/>
                  </a:cubicBezTo>
                  <a:close/>
                  <a:moveTo>
                    <a:pt x="3481" y="1"/>
                  </a:moveTo>
                  <a:cubicBezTo>
                    <a:pt x="2830" y="1"/>
                    <a:pt x="2342" y="489"/>
                    <a:pt x="2342" y="1106"/>
                  </a:cubicBezTo>
                  <a:lnTo>
                    <a:pt x="2342" y="1692"/>
                  </a:lnTo>
                  <a:lnTo>
                    <a:pt x="1855" y="1399"/>
                  </a:lnTo>
                  <a:cubicBezTo>
                    <a:pt x="1672" y="1292"/>
                    <a:pt x="1476" y="1241"/>
                    <a:pt x="1283" y="1241"/>
                  </a:cubicBezTo>
                  <a:cubicBezTo>
                    <a:pt x="891" y="1241"/>
                    <a:pt x="512" y="1451"/>
                    <a:pt x="294" y="1822"/>
                  </a:cubicBezTo>
                  <a:cubicBezTo>
                    <a:pt x="1" y="2342"/>
                    <a:pt x="196" y="3058"/>
                    <a:pt x="716" y="3350"/>
                  </a:cubicBezTo>
                  <a:lnTo>
                    <a:pt x="1204" y="3643"/>
                  </a:lnTo>
                  <a:lnTo>
                    <a:pt x="716" y="3936"/>
                  </a:lnTo>
                  <a:cubicBezTo>
                    <a:pt x="196" y="4228"/>
                    <a:pt x="1" y="4911"/>
                    <a:pt x="294" y="5464"/>
                  </a:cubicBezTo>
                  <a:cubicBezTo>
                    <a:pt x="512" y="5835"/>
                    <a:pt x="891" y="6030"/>
                    <a:pt x="1284" y="6030"/>
                  </a:cubicBezTo>
                  <a:cubicBezTo>
                    <a:pt x="1477" y="6030"/>
                    <a:pt x="1673" y="5983"/>
                    <a:pt x="1855" y="5887"/>
                  </a:cubicBezTo>
                  <a:lnTo>
                    <a:pt x="2342" y="5594"/>
                  </a:lnTo>
                  <a:lnTo>
                    <a:pt x="2342" y="6147"/>
                  </a:lnTo>
                  <a:cubicBezTo>
                    <a:pt x="2342" y="6797"/>
                    <a:pt x="2830" y="7285"/>
                    <a:pt x="3481" y="7285"/>
                  </a:cubicBezTo>
                  <a:cubicBezTo>
                    <a:pt x="4098" y="7285"/>
                    <a:pt x="4586" y="6797"/>
                    <a:pt x="4586" y="6147"/>
                  </a:cubicBezTo>
                  <a:lnTo>
                    <a:pt x="4586" y="5594"/>
                  </a:lnTo>
                  <a:lnTo>
                    <a:pt x="5074" y="5887"/>
                  </a:lnTo>
                  <a:cubicBezTo>
                    <a:pt x="5256" y="5983"/>
                    <a:pt x="5452" y="6030"/>
                    <a:pt x="5645" y="6030"/>
                  </a:cubicBezTo>
                  <a:cubicBezTo>
                    <a:pt x="6038" y="6030"/>
                    <a:pt x="6417" y="5835"/>
                    <a:pt x="6635" y="5464"/>
                  </a:cubicBezTo>
                  <a:cubicBezTo>
                    <a:pt x="6928" y="4911"/>
                    <a:pt x="6765" y="4228"/>
                    <a:pt x="6212" y="3936"/>
                  </a:cubicBezTo>
                  <a:lnTo>
                    <a:pt x="5724" y="3643"/>
                  </a:lnTo>
                  <a:lnTo>
                    <a:pt x="6212" y="3350"/>
                  </a:lnTo>
                  <a:cubicBezTo>
                    <a:pt x="6765" y="3058"/>
                    <a:pt x="6928" y="2342"/>
                    <a:pt x="6635" y="1822"/>
                  </a:cubicBezTo>
                  <a:cubicBezTo>
                    <a:pt x="6417" y="1451"/>
                    <a:pt x="6038" y="1241"/>
                    <a:pt x="5645" y="1241"/>
                  </a:cubicBezTo>
                  <a:cubicBezTo>
                    <a:pt x="5452" y="1241"/>
                    <a:pt x="5256" y="1292"/>
                    <a:pt x="5074" y="1399"/>
                  </a:cubicBezTo>
                  <a:lnTo>
                    <a:pt x="4586" y="1692"/>
                  </a:lnTo>
                  <a:lnTo>
                    <a:pt x="4586" y="1106"/>
                  </a:lnTo>
                  <a:cubicBezTo>
                    <a:pt x="4586" y="489"/>
                    <a:pt x="4098" y="1"/>
                    <a:pt x="3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" name="Google Shape;1211;p26"/>
          <p:cNvGrpSpPr/>
          <p:nvPr/>
        </p:nvGrpSpPr>
        <p:grpSpPr>
          <a:xfrm>
            <a:off x="5367418" y="2217986"/>
            <a:ext cx="466329" cy="345079"/>
            <a:chOff x="-655300" y="1692400"/>
            <a:chExt cx="472375" cy="352050"/>
          </a:xfrm>
        </p:grpSpPr>
        <p:sp>
          <p:nvSpPr>
            <p:cNvPr id="1212" name="Google Shape;1212;p26"/>
            <p:cNvSpPr/>
            <p:nvPr/>
          </p:nvSpPr>
          <p:spPr>
            <a:xfrm>
              <a:off x="-647175" y="1700525"/>
              <a:ext cx="456925" cy="336600"/>
            </a:xfrm>
            <a:custGeom>
              <a:avLst/>
              <a:gdLst/>
              <a:ahLst/>
              <a:cxnLst/>
              <a:rect l="l" t="t" r="r" b="b"/>
              <a:pathLst>
                <a:path w="18277" h="13464" extrusionOk="0">
                  <a:moveTo>
                    <a:pt x="15448" y="0"/>
                  </a:moveTo>
                  <a:lnTo>
                    <a:pt x="7188" y="8260"/>
                  </a:lnTo>
                  <a:cubicBezTo>
                    <a:pt x="7074" y="8374"/>
                    <a:pt x="6927" y="8431"/>
                    <a:pt x="6781" y="8431"/>
                  </a:cubicBezTo>
                  <a:cubicBezTo>
                    <a:pt x="6635" y="8431"/>
                    <a:pt x="6488" y="8374"/>
                    <a:pt x="6375" y="8260"/>
                  </a:cubicBezTo>
                  <a:lnTo>
                    <a:pt x="2830" y="4716"/>
                  </a:lnTo>
                  <a:lnTo>
                    <a:pt x="1" y="7512"/>
                  </a:lnTo>
                  <a:lnTo>
                    <a:pt x="5366" y="12878"/>
                  </a:lnTo>
                  <a:cubicBezTo>
                    <a:pt x="5757" y="13268"/>
                    <a:pt x="6245" y="13463"/>
                    <a:pt x="6765" y="13463"/>
                  </a:cubicBezTo>
                  <a:cubicBezTo>
                    <a:pt x="7318" y="13463"/>
                    <a:pt x="7805" y="13268"/>
                    <a:pt x="8196" y="12878"/>
                  </a:cubicBezTo>
                  <a:lnTo>
                    <a:pt x="18277" y="2797"/>
                  </a:lnTo>
                  <a:lnTo>
                    <a:pt x="154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-506525" y="1747675"/>
              <a:ext cx="316275" cy="289450"/>
            </a:xfrm>
            <a:custGeom>
              <a:avLst/>
              <a:gdLst/>
              <a:ahLst/>
              <a:cxnLst/>
              <a:rect l="l" t="t" r="r" b="b"/>
              <a:pathLst>
                <a:path w="12651" h="11578" extrusionOk="0">
                  <a:moveTo>
                    <a:pt x="11708" y="0"/>
                  </a:moveTo>
                  <a:lnTo>
                    <a:pt x="1074" y="10634"/>
                  </a:lnTo>
                  <a:cubicBezTo>
                    <a:pt x="781" y="10927"/>
                    <a:pt x="391" y="11122"/>
                    <a:pt x="1" y="11220"/>
                  </a:cubicBezTo>
                  <a:cubicBezTo>
                    <a:pt x="326" y="11447"/>
                    <a:pt x="749" y="11577"/>
                    <a:pt x="1171" y="11577"/>
                  </a:cubicBezTo>
                  <a:cubicBezTo>
                    <a:pt x="1692" y="11577"/>
                    <a:pt x="2179" y="11382"/>
                    <a:pt x="2570" y="10992"/>
                  </a:cubicBezTo>
                  <a:lnTo>
                    <a:pt x="12651" y="911"/>
                  </a:lnTo>
                  <a:lnTo>
                    <a:pt x="1170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-655300" y="1810275"/>
              <a:ext cx="393525" cy="234175"/>
            </a:xfrm>
            <a:custGeom>
              <a:avLst/>
              <a:gdLst/>
              <a:ahLst/>
              <a:cxnLst/>
              <a:rect l="l" t="t" r="r" b="b"/>
              <a:pathLst>
                <a:path w="15741" h="9367" extrusionOk="0">
                  <a:moveTo>
                    <a:pt x="3151" y="0"/>
                  </a:moveTo>
                  <a:cubicBezTo>
                    <a:pt x="3074" y="0"/>
                    <a:pt x="2992" y="33"/>
                    <a:pt x="2927" y="98"/>
                  </a:cubicBezTo>
                  <a:lnTo>
                    <a:pt x="131" y="2927"/>
                  </a:lnTo>
                  <a:cubicBezTo>
                    <a:pt x="1" y="3025"/>
                    <a:pt x="1" y="3220"/>
                    <a:pt x="131" y="3350"/>
                  </a:cubicBezTo>
                  <a:lnTo>
                    <a:pt x="5496" y="8716"/>
                  </a:lnTo>
                  <a:cubicBezTo>
                    <a:pt x="5919" y="9138"/>
                    <a:pt x="6504" y="9366"/>
                    <a:pt x="7122" y="9366"/>
                  </a:cubicBezTo>
                  <a:cubicBezTo>
                    <a:pt x="7708" y="9366"/>
                    <a:pt x="8293" y="9138"/>
                    <a:pt x="8716" y="8716"/>
                  </a:cubicBezTo>
                  <a:lnTo>
                    <a:pt x="15610" y="1822"/>
                  </a:lnTo>
                  <a:cubicBezTo>
                    <a:pt x="15740" y="1691"/>
                    <a:pt x="15740" y="1529"/>
                    <a:pt x="15610" y="1399"/>
                  </a:cubicBezTo>
                  <a:cubicBezTo>
                    <a:pt x="15561" y="1334"/>
                    <a:pt x="15488" y="1301"/>
                    <a:pt x="15411" y="1301"/>
                  </a:cubicBezTo>
                  <a:cubicBezTo>
                    <a:pt x="15334" y="1301"/>
                    <a:pt x="15252" y="1334"/>
                    <a:pt x="15187" y="1399"/>
                  </a:cubicBezTo>
                  <a:lnTo>
                    <a:pt x="8293" y="8293"/>
                  </a:lnTo>
                  <a:cubicBezTo>
                    <a:pt x="8000" y="8618"/>
                    <a:pt x="7578" y="8781"/>
                    <a:pt x="7122" y="8781"/>
                  </a:cubicBezTo>
                  <a:cubicBezTo>
                    <a:pt x="6667" y="8781"/>
                    <a:pt x="6244" y="8618"/>
                    <a:pt x="5919" y="8293"/>
                  </a:cubicBezTo>
                  <a:lnTo>
                    <a:pt x="749" y="3122"/>
                  </a:lnTo>
                  <a:lnTo>
                    <a:pt x="3155" y="748"/>
                  </a:lnTo>
                  <a:lnTo>
                    <a:pt x="4000" y="1594"/>
                  </a:lnTo>
                  <a:cubicBezTo>
                    <a:pt x="4049" y="1643"/>
                    <a:pt x="4122" y="1667"/>
                    <a:pt x="4200" y="1667"/>
                  </a:cubicBezTo>
                  <a:cubicBezTo>
                    <a:pt x="4277" y="1667"/>
                    <a:pt x="4358" y="1643"/>
                    <a:pt x="4423" y="1594"/>
                  </a:cubicBezTo>
                  <a:cubicBezTo>
                    <a:pt x="4521" y="1464"/>
                    <a:pt x="4521" y="1269"/>
                    <a:pt x="4423" y="1171"/>
                  </a:cubicBezTo>
                  <a:lnTo>
                    <a:pt x="3350" y="98"/>
                  </a:lnTo>
                  <a:cubicBezTo>
                    <a:pt x="3301" y="33"/>
                    <a:pt x="3228" y="0"/>
                    <a:pt x="3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6"/>
            <p:cNvSpPr/>
            <p:nvPr/>
          </p:nvSpPr>
          <p:spPr>
            <a:xfrm>
              <a:off x="-537425" y="1692400"/>
              <a:ext cx="354500" cy="226025"/>
            </a:xfrm>
            <a:custGeom>
              <a:avLst/>
              <a:gdLst/>
              <a:ahLst/>
              <a:cxnLst/>
              <a:rect l="l" t="t" r="r" b="b"/>
              <a:pathLst>
                <a:path w="14180" h="9041" extrusionOk="0">
                  <a:moveTo>
                    <a:pt x="11062" y="0"/>
                  </a:moveTo>
                  <a:cubicBezTo>
                    <a:pt x="10984" y="0"/>
                    <a:pt x="10911" y="33"/>
                    <a:pt x="10862" y="98"/>
                  </a:cubicBezTo>
                  <a:lnTo>
                    <a:pt x="2570" y="8390"/>
                  </a:lnTo>
                  <a:cubicBezTo>
                    <a:pt x="2537" y="8423"/>
                    <a:pt x="2472" y="8455"/>
                    <a:pt x="2407" y="8455"/>
                  </a:cubicBezTo>
                  <a:cubicBezTo>
                    <a:pt x="2310" y="8455"/>
                    <a:pt x="2245" y="8423"/>
                    <a:pt x="2212" y="8390"/>
                  </a:cubicBezTo>
                  <a:lnTo>
                    <a:pt x="554" y="6699"/>
                  </a:lnTo>
                  <a:cubicBezTo>
                    <a:pt x="489" y="6650"/>
                    <a:pt x="407" y="6626"/>
                    <a:pt x="330" y="6626"/>
                  </a:cubicBezTo>
                  <a:cubicBezTo>
                    <a:pt x="253" y="6626"/>
                    <a:pt x="180" y="6650"/>
                    <a:pt x="131" y="6699"/>
                  </a:cubicBezTo>
                  <a:cubicBezTo>
                    <a:pt x="1" y="6829"/>
                    <a:pt x="1" y="7024"/>
                    <a:pt x="131" y="7122"/>
                  </a:cubicBezTo>
                  <a:lnTo>
                    <a:pt x="1789" y="8813"/>
                  </a:lnTo>
                  <a:cubicBezTo>
                    <a:pt x="1952" y="8976"/>
                    <a:pt x="2147" y="9041"/>
                    <a:pt x="2407" y="9041"/>
                  </a:cubicBezTo>
                  <a:cubicBezTo>
                    <a:pt x="2635" y="9041"/>
                    <a:pt x="2830" y="8976"/>
                    <a:pt x="2993" y="8780"/>
                  </a:cubicBezTo>
                  <a:lnTo>
                    <a:pt x="11058" y="748"/>
                  </a:lnTo>
                  <a:lnTo>
                    <a:pt x="13464" y="3122"/>
                  </a:lnTo>
                  <a:lnTo>
                    <a:pt x="11318" y="5268"/>
                  </a:lnTo>
                  <a:cubicBezTo>
                    <a:pt x="11188" y="5366"/>
                    <a:pt x="11188" y="5561"/>
                    <a:pt x="11318" y="5691"/>
                  </a:cubicBezTo>
                  <a:cubicBezTo>
                    <a:pt x="11383" y="5740"/>
                    <a:pt x="11456" y="5764"/>
                    <a:pt x="11529" y="5764"/>
                  </a:cubicBezTo>
                  <a:cubicBezTo>
                    <a:pt x="11602" y="5764"/>
                    <a:pt x="11675" y="5740"/>
                    <a:pt x="11740" y="5691"/>
                  </a:cubicBezTo>
                  <a:lnTo>
                    <a:pt x="14082" y="3350"/>
                  </a:lnTo>
                  <a:cubicBezTo>
                    <a:pt x="14147" y="3285"/>
                    <a:pt x="14179" y="3220"/>
                    <a:pt x="14179" y="3122"/>
                  </a:cubicBezTo>
                  <a:cubicBezTo>
                    <a:pt x="14179" y="3057"/>
                    <a:pt x="14147" y="2959"/>
                    <a:pt x="14082" y="2927"/>
                  </a:cubicBezTo>
                  <a:lnTo>
                    <a:pt x="11285" y="98"/>
                  </a:lnTo>
                  <a:cubicBezTo>
                    <a:pt x="11220" y="33"/>
                    <a:pt x="11139" y="0"/>
                    <a:pt x="1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26"/>
          <p:cNvGrpSpPr/>
          <p:nvPr/>
        </p:nvGrpSpPr>
        <p:grpSpPr>
          <a:xfrm>
            <a:off x="7424788" y="2887036"/>
            <a:ext cx="466329" cy="345079"/>
            <a:chOff x="-60025" y="1692400"/>
            <a:chExt cx="472375" cy="352050"/>
          </a:xfrm>
        </p:grpSpPr>
        <p:sp>
          <p:nvSpPr>
            <p:cNvPr id="1217" name="Google Shape;1217;p26"/>
            <p:cNvSpPr/>
            <p:nvPr/>
          </p:nvSpPr>
          <p:spPr>
            <a:xfrm>
              <a:off x="-51900" y="1700525"/>
              <a:ext cx="456925" cy="336600"/>
            </a:xfrm>
            <a:custGeom>
              <a:avLst/>
              <a:gdLst/>
              <a:ahLst/>
              <a:cxnLst/>
              <a:rect l="l" t="t" r="r" b="b"/>
              <a:pathLst>
                <a:path w="18277" h="13464" extrusionOk="0">
                  <a:moveTo>
                    <a:pt x="15448" y="0"/>
                  </a:moveTo>
                  <a:lnTo>
                    <a:pt x="7188" y="8260"/>
                  </a:lnTo>
                  <a:cubicBezTo>
                    <a:pt x="7074" y="8374"/>
                    <a:pt x="6927" y="8431"/>
                    <a:pt x="6781" y="8431"/>
                  </a:cubicBezTo>
                  <a:cubicBezTo>
                    <a:pt x="6635" y="8431"/>
                    <a:pt x="6488" y="8374"/>
                    <a:pt x="6375" y="8260"/>
                  </a:cubicBezTo>
                  <a:lnTo>
                    <a:pt x="2830" y="4716"/>
                  </a:lnTo>
                  <a:lnTo>
                    <a:pt x="1" y="7512"/>
                  </a:lnTo>
                  <a:lnTo>
                    <a:pt x="5366" y="12878"/>
                  </a:lnTo>
                  <a:cubicBezTo>
                    <a:pt x="5757" y="13268"/>
                    <a:pt x="6245" y="13463"/>
                    <a:pt x="6765" y="13463"/>
                  </a:cubicBezTo>
                  <a:cubicBezTo>
                    <a:pt x="7318" y="13463"/>
                    <a:pt x="7805" y="13268"/>
                    <a:pt x="8196" y="12878"/>
                  </a:cubicBezTo>
                  <a:lnTo>
                    <a:pt x="18277" y="2797"/>
                  </a:lnTo>
                  <a:lnTo>
                    <a:pt x="154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88750" y="1747675"/>
              <a:ext cx="316275" cy="289450"/>
            </a:xfrm>
            <a:custGeom>
              <a:avLst/>
              <a:gdLst/>
              <a:ahLst/>
              <a:cxnLst/>
              <a:rect l="l" t="t" r="r" b="b"/>
              <a:pathLst>
                <a:path w="12651" h="11578" extrusionOk="0">
                  <a:moveTo>
                    <a:pt x="11708" y="0"/>
                  </a:moveTo>
                  <a:lnTo>
                    <a:pt x="1074" y="10634"/>
                  </a:lnTo>
                  <a:cubicBezTo>
                    <a:pt x="781" y="10927"/>
                    <a:pt x="391" y="11122"/>
                    <a:pt x="1" y="11220"/>
                  </a:cubicBezTo>
                  <a:cubicBezTo>
                    <a:pt x="326" y="11447"/>
                    <a:pt x="749" y="11577"/>
                    <a:pt x="1171" y="11577"/>
                  </a:cubicBezTo>
                  <a:cubicBezTo>
                    <a:pt x="1692" y="11577"/>
                    <a:pt x="2179" y="11382"/>
                    <a:pt x="2570" y="10992"/>
                  </a:cubicBezTo>
                  <a:lnTo>
                    <a:pt x="12651" y="911"/>
                  </a:lnTo>
                  <a:lnTo>
                    <a:pt x="1170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-60025" y="1810275"/>
              <a:ext cx="393525" cy="234175"/>
            </a:xfrm>
            <a:custGeom>
              <a:avLst/>
              <a:gdLst/>
              <a:ahLst/>
              <a:cxnLst/>
              <a:rect l="l" t="t" r="r" b="b"/>
              <a:pathLst>
                <a:path w="15741" h="9367" extrusionOk="0">
                  <a:moveTo>
                    <a:pt x="3151" y="0"/>
                  </a:moveTo>
                  <a:cubicBezTo>
                    <a:pt x="3074" y="0"/>
                    <a:pt x="2992" y="33"/>
                    <a:pt x="2927" y="98"/>
                  </a:cubicBezTo>
                  <a:lnTo>
                    <a:pt x="131" y="2927"/>
                  </a:lnTo>
                  <a:cubicBezTo>
                    <a:pt x="1" y="3025"/>
                    <a:pt x="1" y="3220"/>
                    <a:pt x="131" y="3350"/>
                  </a:cubicBezTo>
                  <a:lnTo>
                    <a:pt x="5496" y="8716"/>
                  </a:lnTo>
                  <a:cubicBezTo>
                    <a:pt x="5919" y="9138"/>
                    <a:pt x="6504" y="9366"/>
                    <a:pt x="7122" y="9366"/>
                  </a:cubicBezTo>
                  <a:cubicBezTo>
                    <a:pt x="7708" y="9366"/>
                    <a:pt x="8293" y="9138"/>
                    <a:pt x="8716" y="8716"/>
                  </a:cubicBezTo>
                  <a:lnTo>
                    <a:pt x="15610" y="1822"/>
                  </a:lnTo>
                  <a:cubicBezTo>
                    <a:pt x="15740" y="1691"/>
                    <a:pt x="15740" y="1529"/>
                    <a:pt x="15610" y="1399"/>
                  </a:cubicBezTo>
                  <a:cubicBezTo>
                    <a:pt x="15561" y="1334"/>
                    <a:pt x="15488" y="1301"/>
                    <a:pt x="15411" y="1301"/>
                  </a:cubicBezTo>
                  <a:cubicBezTo>
                    <a:pt x="15334" y="1301"/>
                    <a:pt x="15252" y="1334"/>
                    <a:pt x="15187" y="1399"/>
                  </a:cubicBezTo>
                  <a:lnTo>
                    <a:pt x="8293" y="8293"/>
                  </a:lnTo>
                  <a:cubicBezTo>
                    <a:pt x="8000" y="8618"/>
                    <a:pt x="7578" y="8781"/>
                    <a:pt x="7122" y="8781"/>
                  </a:cubicBezTo>
                  <a:cubicBezTo>
                    <a:pt x="6667" y="8781"/>
                    <a:pt x="6244" y="8618"/>
                    <a:pt x="5919" y="8293"/>
                  </a:cubicBezTo>
                  <a:lnTo>
                    <a:pt x="749" y="3122"/>
                  </a:lnTo>
                  <a:lnTo>
                    <a:pt x="3155" y="748"/>
                  </a:lnTo>
                  <a:lnTo>
                    <a:pt x="4000" y="1594"/>
                  </a:lnTo>
                  <a:cubicBezTo>
                    <a:pt x="4049" y="1643"/>
                    <a:pt x="4122" y="1667"/>
                    <a:pt x="4200" y="1667"/>
                  </a:cubicBezTo>
                  <a:cubicBezTo>
                    <a:pt x="4277" y="1667"/>
                    <a:pt x="4358" y="1643"/>
                    <a:pt x="4423" y="1594"/>
                  </a:cubicBezTo>
                  <a:cubicBezTo>
                    <a:pt x="4521" y="1464"/>
                    <a:pt x="4521" y="1269"/>
                    <a:pt x="4423" y="1171"/>
                  </a:cubicBezTo>
                  <a:lnTo>
                    <a:pt x="3350" y="98"/>
                  </a:lnTo>
                  <a:cubicBezTo>
                    <a:pt x="3301" y="33"/>
                    <a:pt x="3228" y="0"/>
                    <a:pt x="3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57850" y="1692400"/>
              <a:ext cx="354500" cy="226025"/>
            </a:xfrm>
            <a:custGeom>
              <a:avLst/>
              <a:gdLst/>
              <a:ahLst/>
              <a:cxnLst/>
              <a:rect l="l" t="t" r="r" b="b"/>
              <a:pathLst>
                <a:path w="14180" h="9041" extrusionOk="0">
                  <a:moveTo>
                    <a:pt x="11062" y="0"/>
                  </a:moveTo>
                  <a:cubicBezTo>
                    <a:pt x="10984" y="0"/>
                    <a:pt x="10911" y="33"/>
                    <a:pt x="10862" y="98"/>
                  </a:cubicBezTo>
                  <a:lnTo>
                    <a:pt x="2570" y="8390"/>
                  </a:lnTo>
                  <a:cubicBezTo>
                    <a:pt x="2537" y="8423"/>
                    <a:pt x="2472" y="8455"/>
                    <a:pt x="2407" y="8455"/>
                  </a:cubicBezTo>
                  <a:cubicBezTo>
                    <a:pt x="2310" y="8455"/>
                    <a:pt x="2245" y="8423"/>
                    <a:pt x="2212" y="8390"/>
                  </a:cubicBezTo>
                  <a:lnTo>
                    <a:pt x="554" y="6699"/>
                  </a:lnTo>
                  <a:cubicBezTo>
                    <a:pt x="489" y="6650"/>
                    <a:pt x="407" y="6626"/>
                    <a:pt x="330" y="6626"/>
                  </a:cubicBezTo>
                  <a:cubicBezTo>
                    <a:pt x="253" y="6626"/>
                    <a:pt x="180" y="6650"/>
                    <a:pt x="131" y="6699"/>
                  </a:cubicBezTo>
                  <a:cubicBezTo>
                    <a:pt x="1" y="6829"/>
                    <a:pt x="1" y="7024"/>
                    <a:pt x="131" y="7122"/>
                  </a:cubicBezTo>
                  <a:lnTo>
                    <a:pt x="1789" y="8813"/>
                  </a:lnTo>
                  <a:cubicBezTo>
                    <a:pt x="1952" y="8976"/>
                    <a:pt x="2147" y="9041"/>
                    <a:pt x="2407" y="9041"/>
                  </a:cubicBezTo>
                  <a:cubicBezTo>
                    <a:pt x="2635" y="9041"/>
                    <a:pt x="2830" y="8976"/>
                    <a:pt x="2993" y="8780"/>
                  </a:cubicBezTo>
                  <a:lnTo>
                    <a:pt x="11058" y="748"/>
                  </a:lnTo>
                  <a:lnTo>
                    <a:pt x="13464" y="3122"/>
                  </a:lnTo>
                  <a:lnTo>
                    <a:pt x="11318" y="5268"/>
                  </a:lnTo>
                  <a:cubicBezTo>
                    <a:pt x="11188" y="5366"/>
                    <a:pt x="11188" y="5561"/>
                    <a:pt x="11318" y="5691"/>
                  </a:cubicBezTo>
                  <a:cubicBezTo>
                    <a:pt x="11383" y="5740"/>
                    <a:pt x="11456" y="5764"/>
                    <a:pt x="11529" y="5764"/>
                  </a:cubicBezTo>
                  <a:cubicBezTo>
                    <a:pt x="11602" y="5764"/>
                    <a:pt x="11675" y="5740"/>
                    <a:pt x="11740" y="5691"/>
                  </a:cubicBezTo>
                  <a:lnTo>
                    <a:pt x="14082" y="3350"/>
                  </a:lnTo>
                  <a:cubicBezTo>
                    <a:pt x="14147" y="3285"/>
                    <a:pt x="14179" y="3220"/>
                    <a:pt x="14179" y="3122"/>
                  </a:cubicBezTo>
                  <a:cubicBezTo>
                    <a:pt x="14179" y="3057"/>
                    <a:pt x="14147" y="2959"/>
                    <a:pt x="14082" y="2927"/>
                  </a:cubicBezTo>
                  <a:lnTo>
                    <a:pt x="11285" y="98"/>
                  </a:lnTo>
                  <a:cubicBezTo>
                    <a:pt x="11220" y="33"/>
                    <a:pt x="11139" y="0"/>
                    <a:pt x="1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" name="Google Shape;1221;p26"/>
          <p:cNvGrpSpPr/>
          <p:nvPr/>
        </p:nvGrpSpPr>
        <p:grpSpPr>
          <a:xfrm>
            <a:off x="5367418" y="3556086"/>
            <a:ext cx="466329" cy="345079"/>
            <a:chOff x="-655300" y="1692400"/>
            <a:chExt cx="472375" cy="352050"/>
          </a:xfrm>
        </p:grpSpPr>
        <p:sp>
          <p:nvSpPr>
            <p:cNvPr id="1222" name="Google Shape;1222;p26"/>
            <p:cNvSpPr/>
            <p:nvPr/>
          </p:nvSpPr>
          <p:spPr>
            <a:xfrm>
              <a:off x="-647175" y="1700525"/>
              <a:ext cx="456925" cy="336600"/>
            </a:xfrm>
            <a:custGeom>
              <a:avLst/>
              <a:gdLst/>
              <a:ahLst/>
              <a:cxnLst/>
              <a:rect l="l" t="t" r="r" b="b"/>
              <a:pathLst>
                <a:path w="18277" h="13464" extrusionOk="0">
                  <a:moveTo>
                    <a:pt x="15448" y="0"/>
                  </a:moveTo>
                  <a:lnTo>
                    <a:pt x="7188" y="8260"/>
                  </a:lnTo>
                  <a:cubicBezTo>
                    <a:pt x="7074" y="8374"/>
                    <a:pt x="6927" y="8431"/>
                    <a:pt x="6781" y="8431"/>
                  </a:cubicBezTo>
                  <a:cubicBezTo>
                    <a:pt x="6635" y="8431"/>
                    <a:pt x="6488" y="8374"/>
                    <a:pt x="6375" y="8260"/>
                  </a:cubicBezTo>
                  <a:lnTo>
                    <a:pt x="2830" y="4716"/>
                  </a:lnTo>
                  <a:lnTo>
                    <a:pt x="1" y="7512"/>
                  </a:lnTo>
                  <a:lnTo>
                    <a:pt x="5366" y="12878"/>
                  </a:lnTo>
                  <a:cubicBezTo>
                    <a:pt x="5757" y="13268"/>
                    <a:pt x="6245" y="13463"/>
                    <a:pt x="6765" y="13463"/>
                  </a:cubicBezTo>
                  <a:cubicBezTo>
                    <a:pt x="7318" y="13463"/>
                    <a:pt x="7805" y="13268"/>
                    <a:pt x="8196" y="12878"/>
                  </a:cubicBezTo>
                  <a:lnTo>
                    <a:pt x="18277" y="2797"/>
                  </a:lnTo>
                  <a:lnTo>
                    <a:pt x="154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-506525" y="1747675"/>
              <a:ext cx="316275" cy="289450"/>
            </a:xfrm>
            <a:custGeom>
              <a:avLst/>
              <a:gdLst/>
              <a:ahLst/>
              <a:cxnLst/>
              <a:rect l="l" t="t" r="r" b="b"/>
              <a:pathLst>
                <a:path w="12651" h="11578" extrusionOk="0">
                  <a:moveTo>
                    <a:pt x="11708" y="0"/>
                  </a:moveTo>
                  <a:lnTo>
                    <a:pt x="1074" y="10634"/>
                  </a:lnTo>
                  <a:cubicBezTo>
                    <a:pt x="781" y="10927"/>
                    <a:pt x="391" y="11122"/>
                    <a:pt x="1" y="11220"/>
                  </a:cubicBezTo>
                  <a:cubicBezTo>
                    <a:pt x="326" y="11447"/>
                    <a:pt x="749" y="11577"/>
                    <a:pt x="1171" y="11577"/>
                  </a:cubicBezTo>
                  <a:cubicBezTo>
                    <a:pt x="1692" y="11577"/>
                    <a:pt x="2179" y="11382"/>
                    <a:pt x="2570" y="10992"/>
                  </a:cubicBezTo>
                  <a:lnTo>
                    <a:pt x="12651" y="911"/>
                  </a:lnTo>
                  <a:lnTo>
                    <a:pt x="1170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-655300" y="1810275"/>
              <a:ext cx="393525" cy="234175"/>
            </a:xfrm>
            <a:custGeom>
              <a:avLst/>
              <a:gdLst/>
              <a:ahLst/>
              <a:cxnLst/>
              <a:rect l="l" t="t" r="r" b="b"/>
              <a:pathLst>
                <a:path w="15741" h="9367" extrusionOk="0">
                  <a:moveTo>
                    <a:pt x="3151" y="0"/>
                  </a:moveTo>
                  <a:cubicBezTo>
                    <a:pt x="3074" y="0"/>
                    <a:pt x="2992" y="33"/>
                    <a:pt x="2927" y="98"/>
                  </a:cubicBezTo>
                  <a:lnTo>
                    <a:pt x="131" y="2927"/>
                  </a:lnTo>
                  <a:cubicBezTo>
                    <a:pt x="1" y="3025"/>
                    <a:pt x="1" y="3220"/>
                    <a:pt x="131" y="3350"/>
                  </a:cubicBezTo>
                  <a:lnTo>
                    <a:pt x="5496" y="8716"/>
                  </a:lnTo>
                  <a:cubicBezTo>
                    <a:pt x="5919" y="9138"/>
                    <a:pt x="6504" y="9366"/>
                    <a:pt x="7122" y="9366"/>
                  </a:cubicBezTo>
                  <a:cubicBezTo>
                    <a:pt x="7708" y="9366"/>
                    <a:pt x="8293" y="9138"/>
                    <a:pt x="8716" y="8716"/>
                  </a:cubicBezTo>
                  <a:lnTo>
                    <a:pt x="15610" y="1822"/>
                  </a:lnTo>
                  <a:cubicBezTo>
                    <a:pt x="15740" y="1691"/>
                    <a:pt x="15740" y="1529"/>
                    <a:pt x="15610" y="1399"/>
                  </a:cubicBezTo>
                  <a:cubicBezTo>
                    <a:pt x="15561" y="1334"/>
                    <a:pt x="15488" y="1301"/>
                    <a:pt x="15411" y="1301"/>
                  </a:cubicBezTo>
                  <a:cubicBezTo>
                    <a:pt x="15334" y="1301"/>
                    <a:pt x="15252" y="1334"/>
                    <a:pt x="15187" y="1399"/>
                  </a:cubicBezTo>
                  <a:lnTo>
                    <a:pt x="8293" y="8293"/>
                  </a:lnTo>
                  <a:cubicBezTo>
                    <a:pt x="8000" y="8618"/>
                    <a:pt x="7578" y="8781"/>
                    <a:pt x="7122" y="8781"/>
                  </a:cubicBezTo>
                  <a:cubicBezTo>
                    <a:pt x="6667" y="8781"/>
                    <a:pt x="6244" y="8618"/>
                    <a:pt x="5919" y="8293"/>
                  </a:cubicBezTo>
                  <a:lnTo>
                    <a:pt x="749" y="3122"/>
                  </a:lnTo>
                  <a:lnTo>
                    <a:pt x="3155" y="748"/>
                  </a:lnTo>
                  <a:lnTo>
                    <a:pt x="4000" y="1594"/>
                  </a:lnTo>
                  <a:cubicBezTo>
                    <a:pt x="4049" y="1643"/>
                    <a:pt x="4122" y="1667"/>
                    <a:pt x="4200" y="1667"/>
                  </a:cubicBezTo>
                  <a:cubicBezTo>
                    <a:pt x="4277" y="1667"/>
                    <a:pt x="4358" y="1643"/>
                    <a:pt x="4423" y="1594"/>
                  </a:cubicBezTo>
                  <a:cubicBezTo>
                    <a:pt x="4521" y="1464"/>
                    <a:pt x="4521" y="1269"/>
                    <a:pt x="4423" y="1171"/>
                  </a:cubicBezTo>
                  <a:lnTo>
                    <a:pt x="3350" y="98"/>
                  </a:lnTo>
                  <a:cubicBezTo>
                    <a:pt x="3301" y="33"/>
                    <a:pt x="3228" y="0"/>
                    <a:pt x="3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-537425" y="1692400"/>
              <a:ext cx="354500" cy="226025"/>
            </a:xfrm>
            <a:custGeom>
              <a:avLst/>
              <a:gdLst/>
              <a:ahLst/>
              <a:cxnLst/>
              <a:rect l="l" t="t" r="r" b="b"/>
              <a:pathLst>
                <a:path w="14180" h="9041" extrusionOk="0">
                  <a:moveTo>
                    <a:pt x="11062" y="0"/>
                  </a:moveTo>
                  <a:cubicBezTo>
                    <a:pt x="10984" y="0"/>
                    <a:pt x="10911" y="33"/>
                    <a:pt x="10862" y="98"/>
                  </a:cubicBezTo>
                  <a:lnTo>
                    <a:pt x="2570" y="8390"/>
                  </a:lnTo>
                  <a:cubicBezTo>
                    <a:pt x="2537" y="8423"/>
                    <a:pt x="2472" y="8455"/>
                    <a:pt x="2407" y="8455"/>
                  </a:cubicBezTo>
                  <a:cubicBezTo>
                    <a:pt x="2310" y="8455"/>
                    <a:pt x="2245" y="8423"/>
                    <a:pt x="2212" y="8390"/>
                  </a:cubicBezTo>
                  <a:lnTo>
                    <a:pt x="554" y="6699"/>
                  </a:lnTo>
                  <a:cubicBezTo>
                    <a:pt x="489" y="6650"/>
                    <a:pt x="407" y="6626"/>
                    <a:pt x="330" y="6626"/>
                  </a:cubicBezTo>
                  <a:cubicBezTo>
                    <a:pt x="253" y="6626"/>
                    <a:pt x="180" y="6650"/>
                    <a:pt x="131" y="6699"/>
                  </a:cubicBezTo>
                  <a:cubicBezTo>
                    <a:pt x="1" y="6829"/>
                    <a:pt x="1" y="7024"/>
                    <a:pt x="131" y="7122"/>
                  </a:cubicBezTo>
                  <a:lnTo>
                    <a:pt x="1789" y="8813"/>
                  </a:lnTo>
                  <a:cubicBezTo>
                    <a:pt x="1952" y="8976"/>
                    <a:pt x="2147" y="9041"/>
                    <a:pt x="2407" y="9041"/>
                  </a:cubicBezTo>
                  <a:cubicBezTo>
                    <a:pt x="2635" y="9041"/>
                    <a:pt x="2830" y="8976"/>
                    <a:pt x="2993" y="8780"/>
                  </a:cubicBezTo>
                  <a:lnTo>
                    <a:pt x="11058" y="748"/>
                  </a:lnTo>
                  <a:lnTo>
                    <a:pt x="13464" y="3122"/>
                  </a:lnTo>
                  <a:lnTo>
                    <a:pt x="11318" y="5268"/>
                  </a:lnTo>
                  <a:cubicBezTo>
                    <a:pt x="11188" y="5366"/>
                    <a:pt x="11188" y="5561"/>
                    <a:pt x="11318" y="5691"/>
                  </a:cubicBezTo>
                  <a:cubicBezTo>
                    <a:pt x="11383" y="5740"/>
                    <a:pt x="11456" y="5764"/>
                    <a:pt x="11529" y="5764"/>
                  </a:cubicBezTo>
                  <a:cubicBezTo>
                    <a:pt x="11602" y="5764"/>
                    <a:pt x="11675" y="5740"/>
                    <a:pt x="11740" y="5691"/>
                  </a:cubicBezTo>
                  <a:lnTo>
                    <a:pt x="14082" y="3350"/>
                  </a:lnTo>
                  <a:cubicBezTo>
                    <a:pt x="14147" y="3285"/>
                    <a:pt x="14179" y="3220"/>
                    <a:pt x="14179" y="3122"/>
                  </a:cubicBezTo>
                  <a:cubicBezTo>
                    <a:pt x="14179" y="3057"/>
                    <a:pt x="14147" y="2959"/>
                    <a:pt x="14082" y="2927"/>
                  </a:cubicBezTo>
                  <a:lnTo>
                    <a:pt x="11285" y="98"/>
                  </a:lnTo>
                  <a:cubicBezTo>
                    <a:pt x="11220" y="33"/>
                    <a:pt x="11139" y="0"/>
                    <a:pt x="1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26"/>
          <p:cNvGrpSpPr/>
          <p:nvPr/>
        </p:nvGrpSpPr>
        <p:grpSpPr>
          <a:xfrm>
            <a:off x="7424788" y="4225136"/>
            <a:ext cx="466329" cy="345079"/>
            <a:chOff x="-60025" y="1692400"/>
            <a:chExt cx="472375" cy="352050"/>
          </a:xfrm>
        </p:grpSpPr>
        <p:sp>
          <p:nvSpPr>
            <p:cNvPr id="1227" name="Google Shape;1227;p26"/>
            <p:cNvSpPr/>
            <p:nvPr/>
          </p:nvSpPr>
          <p:spPr>
            <a:xfrm>
              <a:off x="-51900" y="1700525"/>
              <a:ext cx="456925" cy="336600"/>
            </a:xfrm>
            <a:custGeom>
              <a:avLst/>
              <a:gdLst/>
              <a:ahLst/>
              <a:cxnLst/>
              <a:rect l="l" t="t" r="r" b="b"/>
              <a:pathLst>
                <a:path w="18277" h="13464" extrusionOk="0">
                  <a:moveTo>
                    <a:pt x="15448" y="0"/>
                  </a:moveTo>
                  <a:lnTo>
                    <a:pt x="7188" y="8260"/>
                  </a:lnTo>
                  <a:cubicBezTo>
                    <a:pt x="7074" y="8374"/>
                    <a:pt x="6927" y="8431"/>
                    <a:pt x="6781" y="8431"/>
                  </a:cubicBezTo>
                  <a:cubicBezTo>
                    <a:pt x="6635" y="8431"/>
                    <a:pt x="6488" y="8374"/>
                    <a:pt x="6375" y="8260"/>
                  </a:cubicBezTo>
                  <a:lnTo>
                    <a:pt x="2830" y="4716"/>
                  </a:lnTo>
                  <a:lnTo>
                    <a:pt x="1" y="7512"/>
                  </a:lnTo>
                  <a:lnTo>
                    <a:pt x="5366" y="12878"/>
                  </a:lnTo>
                  <a:cubicBezTo>
                    <a:pt x="5757" y="13268"/>
                    <a:pt x="6245" y="13463"/>
                    <a:pt x="6765" y="13463"/>
                  </a:cubicBezTo>
                  <a:cubicBezTo>
                    <a:pt x="7318" y="13463"/>
                    <a:pt x="7805" y="13268"/>
                    <a:pt x="8196" y="12878"/>
                  </a:cubicBezTo>
                  <a:lnTo>
                    <a:pt x="18277" y="2797"/>
                  </a:lnTo>
                  <a:lnTo>
                    <a:pt x="154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88750" y="1747675"/>
              <a:ext cx="316275" cy="289450"/>
            </a:xfrm>
            <a:custGeom>
              <a:avLst/>
              <a:gdLst/>
              <a:ahLst/>
              <a:cxnLst/>
              <a:rect l="l" t="t" r="r" b="b"/>
              <a:pathLst>
                <a:path w="12651" h="11578" extrusionOk="0">
                  <a:moveTo>
                    <a:pt x="11708" y="0"/>
                  </a:moveTo>
                  <a:lnTo>
                    <a:pt x="1074" y="10634"/>
                  </a:lnTo>
                  <a:cubicBezTo>
                    <a:pt x="781" y="10927"/>
                    <a:pt x="391" y="11122"/>
                    <a:pt x="1" y="11220"/>
                  </a:cubicBezTo>
                  <a:cubicBezTo>
                    <a:pt x="326" y="11447"/>
                    <a:pt x="749" y="11577"/>
                    <a:pt x="1171" y="11577"/>
                  </a:cubicBezTo>
                  <a:cubicBezTo>
                    <a:pt x="1692" y="11577"/>
                    <a:pt x="2179" y="11382"/>
                    <a:pt x="2570" y="10992"/>
                  </a:cubicBezTo>
                  <a:lnTo>
                    <a:pt x="12651" y="911"/>
                  </a:lnTo>
                  <a:lnTo>
                    <a:pt x="1170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-60025" y="1810275"/>
              <a:ext cx="393525" cy="234175"/>
            </a:xfrm>
            <a:custGeom>
              <a:avLst/>
              <a:gdLst/>
              <a:ahLst/>
              <a:cxnLst/>
              <a:rect l="l" t="t" r="r" b="b"/>
              <a:pathLst>
                <a:path w="15741" h="9367" extrusionOk="0">
                  <a:moveTo>
                    <a:pt x="3151" y="0"/>
                  </a:moveTo>
                  <a:cubicBezTo>
                    <a:pt x="3074" y="0"/>
                    <a:pt x="2992" y="33"/>
                    <a:pt x="2927" y="98"/>
                  </a:cubicBezTo>
                  <a:lnTo>
                    <a:pt x="131" y="2927"/>
                  </a:lnTo>
                  <a:cubicBezTo>
                    <a:pt x="1" y="3025"/>
                    <a:pt x="1" y="3220"/>
                    <a:pt x="131" y="3350"/>
                  </a:cubicBezTo>
                  <a:lnTo>
                    <a:pt x="5496" y="8716"/>
                  </a:lnTo>
                  <a:cubicBezTo>
                    <a:pt x="5919" y="9138"/>
                    <a:pt x="6504" y="9366"/>
                    <a:pt x="7122" y="9366"/>
                  </a:cubicBezTo>
                  <a:cubicBezTo>
                    <a:pt x="7708" y="9366"/>
                    <a:pt x="8293" y="9138"/>
                    <a:pt x="8716" y="8716"/>
                  </a:cubicBezTo>
                  <a:lnTo>
                    <a:pt x="15610" y="1822"/>
                  </a:lnTo>
                  <a:cubicBezTo>
                    <a:pt x="15740" y="1691"/>
                    <a:pt x="15740" y="1529"/>
                    <a:pt x="15610" y="1399"/>
                  </a:cubicBezTo>
                  <a:cubicBezTo>
                    <a:pt x="15561" y="1334"/>
                    <a:pt x="15488" y="1301"/>
                    <a:pt x="15411" y="1301"/>
                  </a:cubicBezTo>
                  <a:cubicBezTo>
                    <a:pt x="15334" y="1301"/>
                    <a:pt x="15252" y="1334"/>
                    <a:pt x="15187" y="1399"/>
                  </a:cubicBezTo>
                  <a:lnTo>
                    <a:pt x="8293" y="8293"/>
                  </a:lnTo>
                  <a:cubicBezTo>
                    <a:pt x="8000" y="8618"/>
                    <a:pt x="7578" y="8781"/>
                    <a:pt x="7122" y="8781"/>
                  </a:cubicBezTo>
                  <a:cubicBezTo>
                    <a:pt x="6667" y="8781"/>
                    <a:pt x="6244" y="8618"/>
                    <a:pt x="5919" y="8293"/>
                  </a:cubicBezTo>
                  <a:lnTo>
                    <a:pt x="749" y="3122"/>
                  </a:lnTo>
                  <a:lnTo>
                    <a:pt x="3155" y="748"/>
                  </a:lnTo>
                  <a:lnTo>
                    <a:pt x="4000" y="1594"/>
                  </a:lnTo>
                  <a:cubicBezTo>
                    <a:pt x="4049" y="1643"/>
                    <a:pt x="4122" y="1667"/>
                    <a:pt x="4200" y="1667"/>
                  </a:cubicBezTo>
                  <a:cubicBezTo>
                    <a:pt x="4277" y="1667"/>
                    <a:pt x="4358" y="1643"/>
                    <a:pt x="4423" y="1594"/>
                  </a:cubicBezTo>
                  <a:cubicBezTo>
                    <a:pt x="4521" y="1464"/>
                    <a:pt x="4521" y="1269"/>
                    <a:pt x="4423" y="1171"/>
                  </a:cubicBezTo>
                  <a:lnTo>
                    <a:pt x="3350" y="98"/>
                  </a:lnTo>
                  <a:cubicBezTo>
                    <a:pt x="3301" y="33"/>
                    <a:pt x="3228" y="0"/>
                    <a:pt x="3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57850" y="1692400"/>
              <a:ext cx="354500" cy="226025"/>
            </a:xfrm>
            <a:custGeom>
              <a:avLst/>
              <a:gdLst/>
              <a:ahLst/>
              <a:cxnLst/>
              <a:rect l="l" t="t" r="r" b="b"/>
              <a:pathLst>
                <a:path w="14180" h="9041" extrusionOk="0">
                  <a:moveTo>
                    <a:pt x="11062" y="0"/>
                  </a:moveTo>
                  <a:cubicBezTo>
                    <a:pt x="10984" y="0"/>
                    <a:pt x="10911" y="33"/>
                    <a:pt x="10862" y="98"/>
                  </a:cubicBezTo>
                  <a:lnTo>
                    <a:pt x="2570" y="8390"/>
                  </a:lnTo>
                  <a:cubicBezTo>
                    <a:pt x="2537" y="8423"/>
                    <a:pt x="2472" y="8455"/>
                    <a:pt x="2407" y="8455"/>
                  </a:cubicBezTo>
                  <a:cubicBezTo>
                    <a:pt x="2310" y="8455"/>
                    <a:pt x="2245" y="8423"/>
                    <a:pt x="2212" y="8390"/>
                  </a:cubicBezTo>
                  <a:lnTo>
                    <a:pt x="554" y="6699"/>
                  </a:lnTo>
                  <a:cubicBezTo>
                    <a:pt x="489" y="6650"/>
                    <a:pt x="407" y="6626"/>
                    <a:pt x="330" y="6626"/>
                  </a:cubicBezTo>
                  <a:cubicBezTo>
                    <a:pt x="253" y="6626"/>
                    <a:pt x="180" y="6650"/>
                    <a:pt x="131" y="6699"/>
                  </a:cubicBezTo>
                  <a:cubicBezTo>
                    <a:pt x="1" y="6829"/>
                    <a:pt x="1" y="7024"/>
                    <a:pt x="131" y="7122"/>
                  </a:cubicBezTo>
                  <a:lnTo>
                    <a:pt x="1789" y="8813"/>
                  </a:lnTo>
                  <a:cubicBezTo>
                    <a:pt x="1952" y="8976"/>
                    <a:pt x="2147" y="9041"/>
                    <a:pt x="2407" y="9041"/>
                  </a:cubicBezTo>
                  <a:cubicBezTo>
                    <a:pt x="2635" y="9041"/>
                    <a:pt x="2830" y="8976"/>
                    <a:pt x="2993" y="8780"/>
                  </a:cubicBezTo>
                  <a:lnTo>
                    <a:pt x="11058" y="748"/>
                  </a:lnTo>
                  <a:lnTo>
                    <a:pt x="13464" y="3122"/>
                  </a:lnTo>
                  <a:lnTo>
                    <a:pt x="11318" y="5268"/>
                  </a:lnTo>
                  <a:cubicBezTo>
                    <a:pt x="11188" y="5366"/>
                    <a:pt x="11188" y="5561"/>
                    <a:pt x="11318" y="5691"/>
                  </a:cubicBezTo>
                  <a:cubicBezTo>
                    <a:pt x="11383" y="5740"/>
                    <a:pt x="11456" y="5764"/>
                    <a:pt x="11529" y="5764"/>
                  </a:cubicBezTo>
                  <a:cubicBezTo>
                    <a:pt x="11602" y="5764"/>
                    <a:pt x="11675" y="5740"/>
                    <a:pt x="11740" y="5691"/>
                  </a:cubicBezTo>
                  <a:lnTo>
                    <a:pt x="14082" y="3350"/>
                  </a:lnTo>
                  <a:cubicBezTo>
                    <a:pt x="14147" y="3285"/>
                    <a:pt x="14179" y="3220"/>
                    <a:pt x="14179" y="3122"/>
                  </a:cubicBezTo>
                  <a:cubicBezTo>
                    <a:pt x="14179" y="3057"/>
                    <a:pt x="14147" y="2959"/>
                    <a:pt x="14082" y="2927"/>
                  </a:cubicBezTo>
                  <a:lnTo>
                    <a:pt x="11285" y="98"/>
                  </a:lnTo>
                  <a:cubicBezTo>
                    <a:pt x="11220" y="33"/>
                    <a:pt x="11139" y="0"/>
                    <a:pt x="1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27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sp>
        <p:nvSpPr>
          <p:cNvPr id="1236" name="Google Shape;1236;p27"/>
          <p:cNvSpPr/>
          <p:nvPr/>
        </p:nvSpPr>
        <p:spPr>
          <a:xfrm flipH="1">
            <a:off x="6681300" y="1625925"/>
            <a:ext cx="2005500" cy="10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7" name="Google Shape;1237;p27"/>
          <p:cNvGrpSpPr/>
          <p:nvPr/>
        </p:nvGrpSpPr>
        <p:grpSpPr>
          <a:xfrm>
            <a:off x="6701550" y="1811300"/>
            <a:ext cx="1965000" cy="724835"/>
            <a:chOff x="6701550" y="1963700"/>
            <a:chExt cx="1965000" cy="724835"/>
          </a:xfrm>
        </p:grpSpPr>
        <p:sp>
          <p:nvSpPr>
            <p:cNvPr id="1238" name="Google Shape;1238;p27"/>
            <p:cNvSpPr txBox="1"/>
            <p:nvPr/>
          </p:nvSpPr>
          <p:spPr>
            <a:xfrm flipH="1">
              <a:off x="6701550" y="1963700"/>
              <a:ext cx="19650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Relationships changes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9" name="Google Shape;1239;p27"/>
            <p:cNvSpPr txBox="1"/>
            <p:nvPr/>
          </p:nvSpPr>
          <p:spPr>
            <a:xfrm flipH="1">
              <a:off x="6701550" y="2183635"/>
              <a:ext cx="19650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40" name="Google Shape;1240;p27"/>
          <p:cNvSpPr/>
          <p:nvPr/>
        </p:nvSpPr>
        <p:spPr>
          <a:xfrm flipH="1">
            <a:off x="4303300" y="1625925"/>
            <a:ext cx="2005500" cy="10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27"/>
          <p:cNvGrpSpPr/>
          <p:nvPr/>
        </p:nvGrpSpPr>
        <p:grpSpPr>
          <a:xfrm>
            <a:off x="4333675" y="1811300"/>
            <a:ext cx="1965000" cy="724835"/>
            <a:chOff x="4333675" y="1963700"/>
            <a:chExt cx="1965000" cy="724835"/>
          </a:xfrm>
        </p:grpSpPr>
        <p:sp>
          <p:nvSpPr>
            <p:cNvPr id="1242" name="Google Shape;1242;p27"/>
            <p:cNvSpPr txBox="1"/>
            <p:nvPr/>
          </p:nvSpPr>
          <p:spPr>
            <a:xfrm flipH="1">
              <a:off x="4333675" y="1963700"/>
              <a:ext cx="19650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Eating more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3" name="Google Shape;1243;p27"/>
            <p:cNvSpPr txBox="1"/>
            <p:nvPr/>
          </p:nvSpPr>
          <p:spPr>
            <a:xfrm flipH="1">
              <a:off x="4333675" y="2183635"/>
              <a:ext cx="19650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Ceres is located in the main asteroid belt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44" name="Google Shape;1244;p27"/>
          <p:cNvSpPr/>
          <p:nvPr/>
        </p:nvSpPr>
        <p:spPr>
          <a:xfrm flipH="1">
            <a:off x="1925300" y="1625925"/>
            <a:ext cx="2005500" cy="10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5" name="Google Shape;1245;p27"/>
          <p:cNvGrpSpPr/>
          <p:nvPr/>
        </p:nvGrpSpPr>
        <p:grpSpPr>
          <a:xfrm>
            <a:off x="1950237" y="1811300"/>
            <a:ext cx="1965000" cy="724835"/>
            <a:chOff x="1950237" y="1963700"/>
            <a:chExt cx="1965000" cy="724835"/>
          </a:xfrm>
        </p:grpSpPr>
        <p:sp>
          <p:nvSpPr>
            <p:cNvPr id="1246" name="Google Shape;1246;p27"/>
            <p:cNvSpPr txBox="1"/>
            <p:nvPr/>
          </p:nvSpPr>
          <p:spPr>
            <a:xfrm flipH="1">
              <a:off x="1950237" y="1963700"/>
              <a:ext cx="19650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Sleeping longer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7" name="Google Shape;1247;p27"/>
            <p:cNvSpPr txBox="1"/>
            <p:nvPr/>
          </p:nvSpPr>
          <p:spPr>
            <a:xfrm flipH="1">
              <a:off x="1950238" y="2183635"/>
              <a:ext cx="19650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Pluto is now considered a dwarf planet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48" name="Google Shape;1248;p27"/>
          <p:cNvSpPr/>
          <p:nvPr/>
        </p:nvSpPr>
        <p:spPr>
          <a:xfrm flipH="1">
            <a:off x="457200" y="1625925"/>
            <a:ext cx="1095600" cy="1095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27"/>
          <p:cNvSpPr txBox="1"/>
          <p:nvPr/>
        </p:nvSpPr>
        <p:spPr>
          <a:xfrm>
            <a:off x="457200" y="119337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Typical behavior in teens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250" name="Google Shape;1250;p27"/>
          <p:cNvCxnSpPr>
            <a:stCxn id="1248" idx="2"/>
            <a:endCxn id="1244" idx="3"/>
          </p:cNvCxnSpPr>
          <p:nvPr/>
        </p:nvCxnSpPr>
        <p:spPr>
          <a:xfrm>
            <a:off x="1552800" y="2173725"/>
            <a:ext cx="37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1" name="Google Shape;1251;p27"/>
          <p:cNvCxnSpPr>
            <a:stCxn id="1244" idx="1"/>
            <a:endCxn id="1240" idx="3"/>
          </p:cNvCxnSpPr>
          <p:nvPr/>
        </p:nvCxnSpPr>
        <p:spPr>
          <a:xfrm>
            <a:off x="3930800" y="2173725"/>
            <a:ext cx="37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2" name="Google Shape;1252;p27"/>
          <p:cNvCxnSpPr>
            <a:stCxn id="1240" idx="1"/>
            <a:endCxn id="1236" idx="3"/>
          </p:cNvCxnSpPr>
          <p:nvPr/>
        </p:nvCxnSpPr>
        <p:spPr>
          <a:xfrm>
            <a:off x="6308800" y="2173725"/>
            <a:ext cx="37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3" name="Google Shape;1253;p27"/>
          <p:cNvSpPr/>
          <p:nvPr/>
        </p:nvSpPr>
        <p:spPr>
          <a:xfrm>
            <a:off x="457200" y="3488675"/>
            <a:ext cx="2005500" cy="109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4" name="Google Shape;1254;p27"/>
          <p:cNvGrpSpPr/>
          <p:nvPr/>
        </p:nvGrpSpPr>
        <p:grpSpPr>
          <a:xfrm>
            <a:off x="477450" y="3674050"/>
            <a:ext cx="1965000" cy="724835"/>
            <a:chOff x="477450" y="3826450"/>
            <a:chExt cx="1965000" cy="724835"/>
          </a:xfrm>
        </p:grpSpPr>
        <p:sp>
          <p:nvSpPr>
            <p:cNvPr id="1255" name="Google Shape;1255;p27"/>
            <p:cNvSpPr txBox="1"/>
            <p:nvPr/>
          </p:nvSpPr>
          <p:spPr>
            <a:xfrm>
              <a:off x="477450" y="3826450"/>
              <a:ext cx="19650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Unprotected sex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6" name="Google Shape;1256;p27"/>
            <p:cNvSpPr txBox="1"/>
            <p:nvPr/>
          </p:nvSpPr>
          <p:spPr>
            <a:xfrm>
              <a:off x="477450" y="4046385"/>
              <a:ext cx="19650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very cold place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57" name="Google Shape;1257;p27"/>
          <p:cNvSpPr/>
          <p:nvPr/>
        </p:nvSpPr>
        <p:spPr>
          <a:xfrm>
            <a:off x="2835200" y="3488675"/>
            <a:ext cx="2005500" cy="109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8" name="Google Shape;1258;p27"/>
          <p:cNvGrpSpPr/>
          <p:nvPr/>
        </p:nvGrpSpPr>
        <p:grpSpPr>
          <a:xfrm>
            <a:off x="2845325" y="3674050"/>
            <a:ext cx="1965000" cy="724835"/>
            <a:chOff x="2845325" y="3826450"/>
            <a:chExt cx="1965000" cy="724835"/>
          </a:xfrm>
        </p:grpSpPr>
        <p:sp>
          <p:nvSpPr>
            <p:cNvPr id="1259" name="Google Shape;1259;p27"/>
            <p:cNvSpPr txBox="1"/>
            <p:nvPr/>
          </p:nvSpPr>
          <p:spPr>
            <a:xfrm>
              <a:off x="2845325" y="3826450"/>
              <a:ext cx="19650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Drug use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60" name="Google Shape;1260;p27"/>
            <p:cNvSpPr txBox="1"/>
            <p:nvPr/>
          </p:nvSpPr>
          <p:spPr>
            <a:xfrm>
              <a:off x="2845325" y="4046385"/>
              <a:ext cx="19650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61" name="Google Shape;1261;p27"/>
          <p:cNvSpPr/>
          <p:nvPr/>
        </p:nvSpPr>
        <p:spPr>
          <a:xfrm>
            <a:off x="5213200" y="3488675"/>
            <a:ext cx="2005500" cy="109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2" name="Google Shape;1262;p27"/>
          <p:cNvGrpSpPr/>
          <p:nvPr/>
        </p:nvGrpSpPr>
        <p:grpSpPr>
          <a:xfrm>
            <a:off x="5228763" y="3674050"/>
            <a:ext cx="1965000" cy="724835"/>
            <a:chOff x="5228763" y="3826450"/>
            <a:chExt cx="1965000" cy="724835"/>
          </a:xfrm>
        </p:grpSpPr>
        <p:sp>
          <p:nvSpPr>
            <p:cNvPr id="1263" name="Google Shape;1263;p27"/>
            <p:cNvSpPr txBox="1"/>
            <p:nvPr/>
          </p:nvSpPr>
          <p:spPr>
            <a:xfrm>
              <a:off x="5228763" y="3826450"/>
              <a:ext cx="19650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Violence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64" name="Google Shape;1264;p27"/>
            <p:cNvSpPr txBox="1"/>
            <p:nvPr/>
          </p:nvSpPr>
          <p:spPr>
            <a:xfrm>
              <a:off x="5228763" y="4046385"/>
              <a:ext cx="19650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65" name="Google Shape;1265;p27"/>
          <p:cNvSpPr/>
          <p:nvPr/>
        </p:nvSpPr>
        <p:spPr>
          <a:xfrm>
            <a:off x="7591200" y="3488675"/>
            <a:ext cx="1095600" cy="1095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7"/>
          <p:cNvSpPr txBox="1"/>
          <p:nvPr/>
        </p:nvSpPr>
        <p:spPr>
          <a:xfrm>
            <a:off x="457200" y="30561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Abnormal behavior in teens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267" name="Google Shape;1267;p27"/>
          <p:cNvCxnSpPr>
            <a:stCxn id="1265" idx="2"/>
            <a:endCxn id="1261" idx="3"/>
          </p:cNvCxnSpPr>
          <p:nvPr/>
        </p:nvCxnSpPr>
        <p:spPr>
          <a:xfrm rot="10800000">
            <a:off x="7218600" y="4036475"/>
            <a:ext cx="37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8" name="Google Shape;1268;p27"/>
          <p:cNvCxnSpPr>
            <a:stCxn id="1261" idx="1"/>
            <a:endCxn id="1257" idx="3"/>
          </p:cNvCxnSpPr>
          <p:nvPr/>
        </p:nvCxnSpPr>
        <p:spPr>
          <a:xfrm rot="10800000">
            <a:off x="4840600" y="4036475"/>
            <a:ext cx="37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9" name="Google Shape;1269;p27"/>
          <p:cNvCxnSpPr>
            <a:stCxn id="1257" idx="1"/>
            <a:endCxn id="1253" idx="3"/>
          </p:cNvCxnSpPr>
          <p:nvPr/>
        </p:nvCxnSpPr>
        <p:spPr>
          <a:xfrm rot="10800000">
            <a:off x="2462600" y="4036475"/>
            <a:ext cx="37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70" name="Google Shape;1270;p27"/>
          <p:cNvGrpSpPr/>
          <p:nvPr/>
        </p:nvGrpSpPr>
        <p:grpSpPr>
          <a:xfrm>
            <a:off x="7818976" y="3752912"/>
            <a:ext cx="640058" cy="567128"/>
            <a:chOff x="-1147600" y="1792275"/>
            <a:chExt cx="806525" cy="711400"/>
          </a:xfrm>
        </p:grpSpPr>
        <p:sp>
          <p:nvSpPr>
            <p:cNvPr id="1271" name="Google Shape;1271;p27"/>
            <p:cNvSpPr/>
            <p:nvPr/>
          </p:nvSpPr>
          <p:spPr>
            <a:xfrm>
              <a:off x="-1146775" y="1803875"/>
              <a:ext cx="804875" cy="688425"/>
            </a:xfrm>
            <a:custGeom>
              <a:avLst/>
              <a:gdLst/>
              <a:ahLst/>
              <a:cxnLst/>
              <a:rect l="l" t="t" r="r" b="b"/>
              <a:pathLst>
                <a:path w="32195" h="27537" extrusionOk="0">
                  <a:moveTo>
                    <a:pt x="16097" y="0"/>
                  </a:moveTo>
                  <a:cubicBezTo>
                    <a:pt x="15349" y="0"/>
                    <a:pt x="14601" y="366"/>
                    <a:pt x="14179" y="1098"/>
                  </a:cubicBezTo>
                  <a:lnTo>
                    <a:pt x="846" y="24219"/>
                  </a:lnTo>
                  <a:cubicBezTo>
                    <a:pt x="0" y="25683"/>
                    <a:pt x="1073" y="27536"/>
                    <a:pt x="2764" y="27536"/>
                  </a:cubicBezTo>
                  <a:lnTo>
                    <a:pt x="29430" y="27536"/>
                  </a:lnTo>
                  <a:cubicBezTo>
                    <a:pt x="31121" y="27536"/>
                    <a:pt x="32195" y="25683"/>
                    <a:pt x="31349" y="24219"/>
                  </a:cubicBezTo>
                  <a:lnTo>
                    <a:pt x="18016" y="1098"/>
                  </a:lnTo>
                  <a:cubicBezTo>
                    <a:pt x="17593" y="366"/>
                    <a:pt x="16845" y="0"/>
                    <a:pt x="16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7"/>
            <p:cNvSpPr/>
            <p:nvPr/>
          </p:nvSpPr>
          <p:spPr>
            <a:xfrm>
              <a:off x="-1042725" y="1899600"/>
              <a:ext cx="597575" cy="517075"/>
            </a:xfrm>
            <a:custGeom>
              <a:avLst/>
              <a:gdLst/>
              <a:ahLst/>
              <a:cxnLst/>
              <a:rect l="l" t="t" r="r" b="b"/>
              <a:pathLst>
                <a:path w="23903" h="20683" extrusionOk="0">
                  <a:moveTo>
                    <a:pt x="11935" y="0"/>
                  </a:moveTo>
                  <a:lnTo>
                    <a:pt x="1" y="20683"/>
                  </a:lnTo>
                  <a:lnTo>
                    <a:pt x="23903" y="20683"/>
                  </a:lnTo>
                  <a:lnTo>
                    <a:pt x="11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7"/>
            <p:cNvSpPr/>
            <p:nvPr/>
          </p:nvSpPr>
          <p:spPr>
            <a:xfrm>
              <a:off x="-781750" y="2354050"/>
              <a:ext cx="74825" cy="75650"/>
            </a:xfrm>
            <a:custGeom>
              <a:avLst/>
              <a:gdLst/>
              <a:ahLst/>
              <a:cxnLst/>
              <a:rect l="l" t="t" r="r" b="b"/>
              <a:pathLst>
                <a:path w="2993" h="3026" extrusionOk="0">
                  <a:moveTo>
                    <a:pt x="1496" y="1"/>
                  </a:moveTo>
                  <a:cubicBezTo>
                    <a:pt x="683" y="1"/>
                    <a:pt x="0" y="684"/>
                    <a:pt x="0" y="1497"/>
                  </a:cubicBezTo>
                  <a:cubicBezTo>
                    <a:pt x="0" y="2342"/>
                    <a:pt x="683" y="3025"/>
                    <a:pt x="1496" y="3025"/>
                  </a:cubicBezTo>
                  <a:cubicBezTo>
                    <a:pt x="2342" y="3025"/>
                    <a:pt x="2992" y="2342"/>
                    <a:pt x="2992" y="1497"/>
                  </a:cubicBezTo>
                  <a:cubicBezTo>
                    <a:pt x="2992" y="684"/>
                    <a:pt x="2342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7"/>
            <p:cNvSpPr/>
            <p:nvPr/>
          </p:nvSpPr>
          <p:spPr>
            <a:xfrm>
              <a:off x="-781750" y="2065450"/>
              <a:ext cx="74825" cy="238225"/>
            </a:xfrm>
            <a:custGeom>
              <a:avLst/>
              <a:gdLst/>
              <a:ahLst/>
              <a:cxnLst/>
              <a:rect l="l" t="t" r="r" b="b"/>
              <a:pathLst>
                <a:path w="2993" h="9529" extrusionOk="0">
                  <a:moveTo>
                    <a:pt x="521" y="0"/>
                  </a:moveTo>
                  <a:cubicBezTo>
                    <a:pt x="228" y="0"/>
                    <a:pt x="0" y="261"/>
                    <a:pt x="33" y="553"/>
                  </a:cubicBezTo>
                  <a:lnTo>
                    <a:pt x="488" y="9073"/>
                  </a:lnTo>
                  <a:cubicBezTo>
                    <a:pt x="488" y="9333"/>
                    <a:pt x="716" y="9529"/>
                    <a:pt x="976" y="9529"/>
                  </a:cubicBezTo>
                  <a:lnTo>
                    <a:pt x="2017" y="9529"/>
                  </a:lnTo>
                  <a:cubicBezTo>
                    <a:pt x="2309" y="9529"/>
                    <a:pt x="2505" y="9333"/>
                    <a:pt x="2537" y="9073"/>
                  </a:cubicBezTo>
                  <a:lnTo>
                    <a:pt x="2992" y="553"/>
                  </a:lnTo>
                  <a:cubicBezTo>
                    <a:pt x="2992" y="261"/>
                    <a:pt x="2765" y="0"/>
                    <a:pt x="2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7"/>
            <p:cNvSpPr/>
            <p:nvPr/>
          </p:nvSpPr>
          <p:spPr>
            <a:xfrm>
              <a:off x="-781750" y="2357300"/>
              <a:ext cx="72375" cy="72400"/>
            </a:xfrm>
            <a:custGeom>
              <a:avLst/>
              <a:gdLst/>
              <a:ahLst/>
              <a:cxnLst/>
              <a:rect l="l" t="t" r="r" b="b"/>
              <a:pathLst>
                <a:path w="2895" h="2896" extrusionOk="0">
                  <a:moveTo>
                    <a:pt x="911" y="1"/>
                  </a:moveTo>
                  <a:lnTo>
                    <a:pt x="911" y="1"/>
                  </a:lnTo>
                  <a:cubicBezTo>
                    <a:pt x="358" y="229"/>
                    <a:pt x="0" y="749"/>
                    <a:pt x="0" y="1367"/>
                  </a:cubicBezTo>
                  <a:cubicBezTo>
                    <a:pt x="0" y="2212"/>
                    <a:pt x="683" y="2895"/>
                    <a:pt x="1496" y="2895"/>
                  </a:cubicBezTo>
                  <a:cubicBezTo>
                    <a:pt x="2114" y="2895"/>
                    <a:pt x="2667" y="2505"/>
                    <a:pt x="2895" y="1985"/>
                  </a:cubicBezTo>
                  <a:lnTo>
                    <a:pt x="2895" y="1985"/>
                  </a:lnTo>
                  <a:cubicBezTo>
                    <a:pt x="2700" y="2050"/>
                    <a:pt x="2505" y="2082"/>
                    <a:pt x="2277" y="2082"/>
                  </a:cubicBezTo>
                  <a:cubicBezTo>
                    <a:pt x="1464" y="2082"/>
                    <a:pt x="781" y="1432"/>
                    <a:pt x="781" y="586"/>
                  </a:cubicBezTo>
                  <a:cubicBezTo>
                    <a:pt x="781" y="391"/>
                    <a:pt x="813" y="163"/>
                    <a:pt x="91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7"/>
            <p:cNvSpPr/>
            <p:nvPr/>
          </p:nvSpPr>
          <p:spPr>
            <a:xfrm>
              <a:off x="-781750" y="2065450"/>
              <a:ext cx="39050" cy="238225"/>
            </a:xfrm>
            <a:custGeom>
              <a:avLst/>
              <a:gdLst/>
              <a:ahLst/>
              <a:cxnLst/>
              <a:rect l="l" t="t" r="r" b="b"/>
              <a:pathLst>
                <a:path w="1562" h="9529" extrusionOk="0">
                  <a:moveTo>
                    <a:pt x="521" y="0"/>
                  </a:moveTo>
                  <a:cubicBezTo>
                    <a:pt x="228" y="0"/>
                    <a:pt x="0" y="261"/>
                    <a:pt x="33" y="553"/>
                  </a:cubicBezTo>
                  <a:lnTo>
                    <a:pt x="488" y="9073"/>
                  </a:lnTo>
                  <a:cubicBezTo>
                    <a:pt x="488" y="9333"/>
                    <a:pt x="716" y="9529"/>
                    <a:pt x="976" y="9529"/>
                  </a:cubicBezTo>
                  <a:lnTo>
                    <a:pt x="1561" y="9529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7"/>
            <p:cNvSpPr/>
            <p:nvPr/>
          </p:nvSpPr>
          <p:spPr>
            <a:xfrm>
              <a:off x="-1147600" y="1792275"/>
              <a:ext cx="806525" cy="711400"/>
            </a:xfrm>
            <a:custGeom>
              <a:avLst/>
              <a:gdLst/>
              <a:ahLst/>
              <a:cxnLst/>
              <a:rect l="l" t="t" r="r" b="b"/>
              <a:pathLst>
                <a:path w="32261" h="28456" extrusionOk="0">
                  <a:moveTo>
                    <a:pt x="16130" y="944"/>
                  </a:moveTo>
                  <a:cubicBezTo>
                    <a:pt x="16781" y="944"/>
                    <a:pt x="17334" y="1269"/>
                    <a:pt x="17659" y="1822"/>
                  </a:cubicBezTo>
                  <a:lnTo>
                    <a:pt x="30959" y="24911"/>
                  </a:lnTo>
                  <a:cubicBezTo>
                    <a:pt x="31285" y="25464"/>
                    <a:pt x="31285" y="26114"/>
                    <a:pt x="30992" y="26634"/>
                  </a:cubicBezTo>
                  <a:cubicBezTo>
                    <a:pt x="30667" y="27187"/>
                    <a:pt x="30081" y="27512"/>
                    <a:pt x="29463" y="27512"/>
                  </a:cubicBezTo>
                  <a:lnTo>
                    <a:pt x="2797" y="27512"/>
                  </a:lnTo>
                  <a:cubicBezTo>
                    <a:pt x="2179" y="27512"/>
                    <a:pt x="1594" y="27187"/>
                    <a:pt x="1301" y="26634"/>
                  </a:cubicBezTo>
                  <a:cubicBezTo>
                    <a:pt x="976" y="26114"/>
                    <a:pt x="976" y="25464"/>
                    <a:pt x="1301" y="24911"/>
                  </a:cubicBezTo>
                  <a:lnTo>
                    <a:pt x="14634" y="1822"/>
                  </a:lnTo>
                  <a:cubicBezTo>
                    <a:pt x="14927" y="1269"/>
                    <a:pt x="15513" y="944"/>
                    <a:pt x="16130" y="944"/>
                  </a:cubicBezTo>
                  <a:close/>
                  <a:moveTo>
                    <a:pt x="16130" y="1"/>
                  </a:moveTo>
                  <a:cubicBezTo>
                    <a:pt x="15155" y="1"/>
                    <a:pt x="14309" y="489"/>
                    <a:pt x="13822" y="1334"/>
                  </a:cubicBezTo>
                  <a:lnTo>
                    <a:pt x="488" y="24423"/>
                  </a:lnTo>
                  <a:cubicBezTo>
                    <a:pt x="1" y="25268"/>
                    <a:pt x="1" y="26277"/>
                    <a:pt x="488" y="27122"/>
                  </a:cubicBezTo>
                  <a:cubicBezTo>
                    <a:pt x="976" y="27968"/>
                    <a:pt x="1822" y="28455"/>
                    <a:pt x="2797" y="28455"/>
                  </a:cubicBezTo>
                  <a:lnTo>
                    <a:pt x="29463" y="28455"/>
                  </a:lnTo>
                  <a:cubicBezTo>
                    <a:pt x="30439" y="28455"/>
                    <a:pt x="31317" y="27968"/>
                    <a:pt x="31805" y="27122"/>
                  </a:cubicBezTo>
                  <a:cubicBezTo>
                    <a:pt x="32260" y="26277"/>
                    <a:pt x="32260" y="25268"/>
                    <a:pt x="31805" y="24423"/>
                  </a:cubicBezTo>
                  <a:lnTo>
                    <a:pt x="18472" y="1334"/>
                  </a:lnTo>
                  <a:cubicBezTo>
                    <a:pt x="17984" y="489"/>
                    <a:pt x="17106" y="1"/>
                    <a:pt x="16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7"/>
            <p:cNvSpPr/>
            <p:nvPr/>
          </p:nvSpPr>
          <p:spPr>
            <a:xfrm>
              <a:off x="-707775" y="1974350"/>
              <a:ext cx="274825" cy="454525"/>
            </a:xfrm>
            <a:custGeom>
              <a:avLst/>
              <a:gdLst/>
              <a:ahLst/>
              <a:cxnLst/>
              <a:rect l="l" t="t" r="r" b="b"/>
              <a:pathLst>
                <a:path w="10993" h="18181" extrusionOk="0">
                  <a:moveTo>
                    <a:pt x="565" y="1"/>
                  </a:moveTo>
                  <a:cubicBezTo>
                    <a:pt x="486" y="1"/>
                    <a:pt x="404" y="23"/>
                    <a:pt x="326" y="67"/>
                  </a:cubicBezTo>
                  <a:cubicBezTo>
                    <a:pt x="98" y="197"/>
                    <a:pt x="1" y="490"/>
                    <a:pt x="131" y="718"/>
                  </a:cubicBezTo>
                  <a:lnTo>
                    <a:pt x="9692" y="17238"/>
                  </a:lnTo>
                  <a:lnTo>
                    <a:pt x="2050" y="17238"/>
                  </a:lnTo>
                  <a:cubicBezTo>
                    <a:pt x="1789" y="17238"/>
                    <a:pt x="1594" y="17433"/>
                    <a:pt x="1594" y="17693"/>
                  </a:cubicBezTo>
                  <a:cubicBezTo>
                    <a:pt x="1594" y="17953"/>
                    <a:pt x="1789" y="18181"/>
                    <a:pt x="2050" y="18181"/>
                  </a:cubicBezTo>
                  <a:lnTo>
                    <a:pt x="10505" y="18181"/>
                  </a:lnTo>
                  <a:cubicBezTo>
                    <a:pt x="10667" y="18181"/>
                    <a:pt x="10830" y="18083"/>
                    <a:pt x="10895" y="17920"/>
                  </a:cubicBezTo>
                  <a:cubicBezTo>
                    <a:pt x="10992" y="17790"/>
                    <a:pt x="10992" y="17595"/>
                    <a:pt x="10895" y="17465"/>
                  </a:cubicBezTo>
                  <a:lnTo>
                    <a:pt x="944" y="230"/>
                  </a:lnTo>
                  <a:cubicBezTo>
                    <a:pt x="858" y="80"/>
                    <a:pt x="717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7"/>
            <p:cNvSpPr/>
            <p:nvPr/>
          </p:nvSpPr>
          <p:spPr>
            <a:xfrm>
              <a:off x="-1055725" y="1887400"/>
              <a:ext cx="348800" cy="540675"/>
            </a:xfrm>
            <a:custGeom>
              <a:avLst/>
              <a:gdLst/>
              <a:ahLst/>
              <a:cxnLst/>
              <a:rect l="l" t="t" r="r" b="b"/>
              <a:pathLst>
                <a:path w="13952" h="21627" extrusionOk="0">
                  <a:moveTo>
                    <a:pt x="12455" y="1"/>
                  </a:moveTo>
                  <a:cubicBezTo>
                    <a:pt x="12293" y="1"/>
                    <a:pt x="12130" y="98"/>
                    <a:pt x="12065" y="228"/>
                  </a:cubicBezTo>
                  <a:lnTo>
                    <a:pt x="98" y="20943"/>
                  </a:lnTo>
                  <a:cubicBezTo>
                    <a:pt x="0" y="21073"/>
                    <a:pt x="0" y="21268"/>
                    <a:pt x="98" y="21398"/>
                  </a:cubicBezTo>
                  <a:cubicBezTo>
                    <a:pt x="195" y="21561"/>
                    <a:pt x="326" y="21626"/>
                    <a:pt x="521" y="21626"/>
                  </a:cubicBezTo>
                  <a:lnTo>
                    <a:pt x="8943" y="21626"/>
                  </a:lnTo>
                  <a:cubicBezTo>
                    <a:pt x="9203" y="21626"/>
                    <a:pt x="9399" y="21431"/>
                    <a:pt x="9399" y="21171"/>
                  </a:cubicBezTo>
                  <a:cubicBezTo>
                    <a:pt x="9431" y="20911"/>
                    <a:pt x="9203" y="20716"/>
                    <a:pt x="8943" y="20716"/>
                  </a:cubicBezTo>
                  <a:lnTo>
                    <a:pt x="1334" y="20716"/>
                  </a:lnTo>
                  <a:lnTo>
                    <a:pt x="12455" y="1399"/>
                  </a:lnTo>
                  <a:lnTo>
                    <a:pt x="13008" y="2342"/>
                  </a:lnTo>
                  <a:cubicBezTo>
                    <a:pt x="13099" y="2500"/>
                    <a:pt x="13267" y="2595"/>
                    <a:pt x="13438" y="2595"/>
                  </a:cubicBezTo>
                  <a:cubicBezTo>
                    <a:pt x="13513" y="2595"/>
                    <a:pt x="13589" y="2577"/>
                    <a:pt x="13659" y="2537"/>
                  </a:cubicBezTo>
                  <a:cubicBezTo>
                    <a:pt x="13886" y="2407"/>
                    <a:pt x="13951" y="2114"/>
                    <a:pt x="13821" y="1887"/>
                  </a:cubicBezTo>
                  <a:lnTo>
                    <a:pt x="12878" y="228"/>
                  </a:lnTo>
                  <a:cubicBezTo>
                    <a:pt x="12781" y="98"/>
                    <a:pt x="12618" y="1"/>
                    <a:pt x="12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7"/>
            <p:cNvSpPr/>
            <p:nvPr/>
          </p:nvSpPr>
          <p:spPr>
            <a:xfrm>
              <a:off x="-793950" y="2342675"/>
              <a:ext cx="99225" cy="98400"/>
            </a:xfrm>
            <a:custGeom>
              <a:avLst/>
              <a:gdLst/>
              <a:ahLst/>
              <a:cxnLst/>
              <a:rect l="l" t="t" r="r" b="b"/>
              <a:pathLst>
                <a:path w="3969" h="3936" extrusionOk="0">
                  <a:moveTo>
                    <a:pt x="1984" y="911"/>
                  </a:moveTo>
                  <a:cubicBezTo>
                    <a:pt x="2570" y="911"/>
                    <a:pt x="3025" y="1399"/>
                    <a:pt x="3025" y="1952"/>
                  </a:cubicBezTo>
                  <a:cubicBezTo>
                    <a:pt x="3025" y="2537"/>
                    <a:pt x="2570" y="2992"/>
                    <a:pt x="1984" y="2992"/>
                  </a:cubicBezTo>
                  <a:cubicBezTo>
                    <a:pt x="1432" y="2992"/>
                    <a:pt x="944" y="2537"/>
                    <a:pt x="944" y="1952"/>
                  </a:cubicBezTo>
                  <a:cubicBezTo>
                    <a:pt x="944" y="1399"/>
                    <a:pt x="1432" y="911"/>
                    <a:pt x="1984" y="911"/>
                  </a:cubicBezTo>
                  <a:close/>
                  <a:moveTo>
                    <a:pt x="1984" y="1"/>
                  </a:moveTo>
                  <a:cubicBezTo>
                    <a:pt x="911" y="1"/>
                    <a:pt x="1" y="879"/>
                    <a:pt x="1" y="1952"/>
                  </a:cubicBezTo>
                  <a:cubicBezTo>
                    <a:pt x="1" y="3057"/>
                    <a:pt x="911" y="3935"/>
                    <a:pt x="1984" y="3935"/>
                  </a:cubicBezTo>
                  <a:cubicBezTo>
                    <a:pt x="3090" y="3935"/>
                    <a:pt x="3968" y="3057"/>
                    <a:pt x="3968" y="1952"/>
                  </a:cubicBezTo>
                  <a:cubicBezTo>
                    <a:pt x="3968" y="879"/>
                    <a:pt x="3090" y="1"/>
                    <a:pt x="1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7"/>
            <p:cNvSpPr/>
            <p:nvPr/>
          </p:nvSpPr>
          <p:spPr>
            <a:xfrm>
              <a:off x="-793125" y="2054075"/>
              <a:ext cx="97575" cy="261800"/>
            </a:xfrm>
            <a:custGeom>
              <a:avLst/>
              <a:gdLst/>
              <a:ahLst/>
              <a:cxnLst/>
              <a:rect l="l" t="t" r="r" b="b"/>
              <a:pathLst>
                <a:path w="3903" h="10472" extrusionOk="0">
                  <a:moveTo>
                    <a:pt x="2960" y="943"/>
                  </a:moveTo>
                  <a:cubicBezTo>
                    <a:pt x="2960" y="943"/>
                    <a:pt x="2960" y="976"/>
                    <a:pt x="2960" y="976"/>
                  </a:cubicBezTo>
                  <a:lnTo>
                    <a:pt x="2504" y="9496"/>
                  </a:lnTo>
                  <a:cubicBezTo>
                    <a:pt x="2504" y="9496"/>
                    <a:pt x="2504" y="9528"/>
                    <a:pt x="2472" y="9528"/>
                  </a:cubicBezTo>
                  <a:lnTo>
                    <a:pt x="1431" y="9528"/>
                  </a:lnTo>
                  <a:cubicBezTo>
                    <a:pt x="1399" y="9528"/>
                    <a:pt x="1399" y="9528"/>
                    <a:pt x="1399" y="9496"/>
                  </a:cubicBezTo>
                  <a:lnTo>
                    <a:pt x="943" y="976"/>
                  </a:lnTo>
                  <a:cubicBezTo>
                    <a:pt x="943" y="976"/>
                    <a:pt x="943" y="943"/>
                    <a:pt x="943" y="943"/>
                  </a:cubicBezTo>
                  <a:close/>
                  <a:moveTo>
                    <a:pt x="976" y="0"/>
                  </a:moveTo>
                  <a:cubicBezTo>
                    <a:pt x="716" y="0"/>
                    <a:pt x="455" y="98"/>
                    <a:pt x="260" y="293"/>
                  </a:cubicBezTo>
                  <a:cubicBezTo>
                    <a:pt x="98" y="488"/>
                    <a:pt x="0" y="748"/>
                    <a:pt x="0" y="1008"/>
                  </a:cubicBezTo>
                  <a:lnTo>
                    <a:pt x="455" y="9528"/>
                  </a:lnTo>
                  <a:cubicBezTo>
                    <a:pt x="488" y="10049"/>
                    <a:pt x="911" y="10471"/>
                    <a:pt x="1431" y="10471"/>
                  </a:cubicBezTo>
                  <a:lnTo>
                    <a:pt x="2472" y="10471"/>
                  </a:lnTo>
                  <a:cubicBezTo>
                    <a:pt x="2992" y="10471"/>
                    <a:pt x="3415" y="10049"/>
                    <a:pt x="3447" y="9528"/>
                  </a:cubicBezTo>
                  <a:lnTo>
                    <a:pt x="3903" y="1008"/>
                  </a:lnTo>
                  <a:cubicBezTo>
                    <a:pt x="3903" y="748"/>
                    <a:pt x="3805" y="488"/>
                    <a:pt x="3642" y="293"/>
                  </a:cubicBezTo>
                  <a:cubicBezTo>
                    <a:pt x="3447" y="98"/>
                    <a:pt x="3187" y="0"/>
                    <a:pt x="2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" name="Google Shape;1282;p27"/>
          <p:cNvGrpSpPr/>
          <p:nvPr/>
        </p:nvGrpSpPr>
        <p:grpSpPr>
          <a:xfrm>
            <a:off x="716345" y="1853686"/>
            <a:ext cx="577312" cy="640088"/>
            <a:chOff x="-921700" y="2094813"/>
            <a:chExt cx="421150" cy="462625"/>
          </a:xfrm>
        </p:grpSpPr>
        <p:sp>
          <p:nvSpPr>
            <p:cNvPr id="1283" name="Google Shape;1283;p27"/>
            <p:cNvSpPr/>
            <p:nvPr/>
          </p:nvSpPr>
          <p:spPr>
            <a:xfrm>
              <a:off x="-914375" y="2101313"/>
              <a:ext cx="356100" cy="448800"/>
            </a:xfrm>
            <a:custGeom>
              <a:avLst/>
              <a:gdLst/>
              <a:ahLst/>
              <a:cxnLst/>
              <a:rect l="l" t="t" r="r" b="b"/>
              <a:pathLst>
                <a:path w="14244" h="17952" extrusionOk="0">
                  <a:moveTo>
                    <a:pt x="6927" y="1"/>
                  </a:moveTo>
                  <a:cubicBezTo>
                    <a:pt x="3447" y="1"/>
                    <a:pt x="683" y="2960"/>
                    <a:pt x="943" y="6440"/>
                  </a:cubicBezTo>
                  <a:lnTo>
                    <a:pt x="1073" y="8066"/>
                  </a:lnTo>
                  <a:cubicBezTo>
                    <a:pt x="1073" y="8131"/>
                    <a:pt x="1073" y="8228"/>
                    <a:pt x="1008" y="8293"/>
                  </a:cubicBezTo>
                  <a:lnTo>
                    <a:pt x="683" y="8814"/>
                  </a:lnTo>
                  <a:cubicBezTo>
                    <a:pt x="228" y="9562"/>
                    <a:pt x="0" y="10375"/>
                    <a:pt x="0" y="11220"/>
                  </a:cubicBezTo>
                  <a:cubicBezTo>
                    <a:pt x="0" y="11350"/>
                    <a:pt x="98" y="11448"/>
                    <a:pt x="228" y="11448"/>
                  </a:cubicBezTo>
                  <a:lnTo>
                    <a:pt x="1236" y="11448"/>
                  </a:lnTo>
                  <a:lnTo>
                    <a:pt x="1691" y="14114"/>
                  </a:lnTo>
                  <a:cubicBezTo>
                    <a:pt x="1756" y="14570"/>
                    <a:pt x="2179" y="14927"/>
                    <a:pt x="2634" y="14927"/>
                  </a:cubicBezTo>
                  <a:lnTo>
                    <a:pt x="5333" y="14927"/>
                  </a:lnTo>
                  <a:cubicBezTo>
                    <a:pt x="5756" y="14927"/>
                    <a:pt x="6114" y="15285"/>
                    <a:pt x="6114" y="15708"/>
                  </a:cubicBezTo>
                  <a:lnTo>
                    <a:pt x="6114" y="17399"/>
                  </a:lnTo>
                  <a:cubicBezTo>
                    <a:pt x="6114" y="17691"/>
                    <a:pt x="6374" y="17952"/>
                    <a:pt x="6699" y="17952"/>
                  </a:cubicBezTo>
                  <a:lnTo>
                    <a:pt x="11187" y="17919"/>
                  </a:lnTo>
                  <a:cubicBezTo>
                    <a:pt x="11512" y="17919"/>
                    <a:pt x="11772" y="17659"/>
                    <a:pt x="11772" y="17366"/>
                  </a:cubicBezTo>
                  <a:lnTo>
                    <a:pt x="11772" y="12326"/>
                  </a:lnTo>
                  <a:lnTo>
                    <a:pt x="13008" y="8196"/>
                  </a:lnTo>
                  <a:cubicBezTo>
                    <a:pt x="14244" y="4098"/>
                    <a:pt x="11187" y="1"/>
                    <a:pt x="692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7"/>
            <p:cNvSpPr/>
            <p:nvPr/>
          </p:nvSpPr>
          <p:spPr>
            <a:xfrm>
              <a:off x="-915200" y="2112713"/>
              <a:ext cx="199200" cy="437400"/>
            </a:xfrm>
            <a:custGeom>
              <a:avLst/>
              <a:gdLst/>
              <a:ahLst/>
              <a:cxnLst/>
              <a:rect l="l" t="t" r="r" b="b"/>
              <a:pathLst>
                <a:path w="7968" h="17496" extrusionOk="0">
                  <a:moveTo>
                    <a:pt x="4618" y="0"/>
                  </a:moveTo>
                  <a:lnTo>
                    <a:pt x="4618" y="0"/>
                  </a:lnTo>
                  <a:cubicBezTo>
                    <a:pt x="2310" y="943"/>
                    <a:pt x="749" y="3317"/>
                    <a:pt x="944" y="5984"/>
                  </a:cubicBezTo>
                  <a:lnTo>
                    <a:pt x="1074" y="7610"/>
                  </a:lnTo>
                  <a:cubicBezTo>
                    <a:pt x="1074" y="7675"/>
                    <a:pt x="1041" y="7772"/>
                    <a:pt x="1009" y="7837"/>
                  </a:cubicBezTo>
                  <a:lnTo>
                    <a:pt x="684" y="8358"/>
                  </a:lnTo>
                  <a:cubicBezTo>
                    <a:pt x="228" y="9106"/>
                    <a:pt x="1" y="9919"/>
                    <a:pt x="1" y="10764"/>
                  </a:cubicBezTo>
                  <a:cubicBezTo>
                    <a:pt x="1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2" y="13658"/>
                  </a:lnTo>
                  <a:cubicBezTo>
                    <a:pt x="1757" y="14114"/>
                    <a:pt x="2147" y="14471"/>
                    <a:pt x="2635" y="14471"/>
                  </a:cubicBezTo>
                  <a:lnTo>
                    <a:pt x="5334" y="14471"/>
                  </a:lnTo>
                  <a:cubicBezTo>
                    <a:pt x="5757" y="14471"/>
                    <a:pt x="6114" y="14829"/>
                    <a:pt x="6114" y="15252"/>
                  </a:cubicBezTo>
                  <a:lnTo>
                    <a:pt x="6114" y="17138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7968" y="17496"/>
                  </a:lnTo>
                  <a:cubicBezTo>
                    <a:pt x="7903" y="17431"/>
                    <a:pt x="7838" y="17333"/>
                    <a:pt x="7838" y="17203"/>
                  </a:cubicBezTo>
                  <a:lnTo>
                    <a:pt x="7838" y="14146"/>
                  </a:lnTo>
                  <a:cubicBezTo>
                    <a:pt x="7838" y="13723"/>
                    <a:pt x="7513" y="13366"/>
                    <a:pt x="7057" y="13366"/>
                  </a:cubicBezTo>
                  <a:lnTo>
                    <a:pt x="4358" y="13333"/>
                  </a:lnTo>
                  <a:cubicBezTo>
                    <a:pt x="3903" y="13333"/>
                    <a:pt x="3513" y="13008"/>
                    <a:pt x="3448" y="12553"/>
                  </a:cubicBezTo>
                  <a:lnTo>
                    <a:pt x="3155" y="10894"/>
                  </a:lnTo>
                  <a:cubicBezTo>
                    <a:pt x="3057" y="10309"/>
                    <a:pt x="2537" y="9886"/>
                    <a:pt x="1952" y="9886"/>
                  </a:cubicBezTo>
                  <a:cubicBezTo>
                    <a:pt x="1854" y="9886"/>
                    <a:pt x="1757" y="9788"/>
                    <a:pt x="1757" y="9658"/>
                  </a:cubicBezTo>
                  <a:cubicBezTo>
                    <a:pt x="1757" y="8813"/>
                    <a:pt x="1984" y="7967"/>
                    <a:pt x="2440" y="7252"/>
                  </a:cubicBezTo>
                  <a:lnTo>
                    <a:pt x="2765" y="6732"/>
                  </a:lnTo>
                  <a:cubicBezTo>
                    <a:pt x="2797" y="6667"/>
                    <a:pt x="2830" y="6569"/>
                    <a:pt x="2830" y="6471"/>
                  </a:cubicBezTo>
                  <a:lnTo>
                    <a:pt x="2700" y="4878"/>
                  </a:lnTo>
                  <a:cubicBezTo>
                    <a:pt x="2537" y="2959"/>
                    <a:pt x="3318" y="1203"/>
                    <a:pt x="461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7"/>
            <p:cNvSpPr/>
            <p:nvPr/>
          </p:nvSpPr>
          <p:spPr>
            <a:xfrm>
              <a:off x="-776175" y="2128963"/>
              <a:ext cx="268300" cy="265250"/>
            </a:xfrm>
            <a:custGeom>
              <a:avLst/>
              <a:gdLst/>
              <a:ahLst/>
              <a:cxnLst/>
              <a:rect l="l" t="t" r="r" b="b"/>
              <a:pathLst>
                <a:path w="10732" h="10610" extrusionOk="0">
                  <a:moveTo>
                    <a:pt x="1431" y="0"/>
                  </a:moveTo>
                  <a:cubicBezTo>
                    <a:pt x="651" y="0"/>
                    <a:pt x="0" y="651"/>
                    <a:pt x="0" y="1431"/>
                  </a:cubicBezTo>
                  <a:lnTo>
                    <a:pt x="0" y="8000"/>
                  </a:lnTo>
                  <a:cubicBezTo>
                    <a:pt x="0" y="8781"/>
                    <a:pt x="651" y="9431"/>
                    <a:pt x="1431" y="9431"/>
                  </a:cubicBezTo>
                  <a:lnTo>
                    <a:pt x="1757" y="9431"/>
                  </a:lnTo>
                  <a:lnTo>
                    <a:pt x="2374" y="10439"/>
                  </a:lnTo>
                  <a:cubicBezTo>
                    <a:pt x="2439" y="10553"/>
                    <a:pt x="2545" y="10610"/>
                    <a:pt x="2651" y="10610"/>
                  </a:cubicBezTo>
                  <a:cubicBezTo>
                    <a:pt x="2757" y="10610"/>
                    <a:pt x="2862" y="10553"/>
                    <a:pt x="2927" y="10439"/>
                  </a:cubicBezTo>
                  <a:lnTo>
                    <a:pt x="3545" y="9431"/>
                  </a:lnTo>
                  <a:lnTo>
                    <a:pt x="9301" y="9431"/>
                  </a:lnTo>
                  <a:cubicBezTo>
                    <a:pt x="10082" y="9431"/>
                    <a:pt x="10732" y="8781"/>
                    <a:pt x="10732" y="8000"/>
                  </a:cubicBezTo>
                  <a:lnTo>
                    <a:pt x="10732" y="1431"/>
                  </a:lnTo>
                  <a:cubicBezTo>
                    <a:pt x="10732" y="651"/>
                    <a:pt x="10114" y="0"/>
                    <a:pt x="9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7"/>
            <p:cNvSpPr/>
            <p:nvPr/>
          </p:nvSpPr>
          <p:spPr>
            <a:xfrm>
              <a:off x="-725775" y="2156613"/>
              <a:ext cx="180525" cy="156100"/>
            </a:xfrm>
            <a:custGeom>
              <a:avLst/>
              <a:gdLst/>
              <a:ahLst/>
              <a:cxnLst/>
              <a:rect l="l" t="t" r="r" b="b"/>
              <a:pathLst>
                <a:path w="7221" h="6244" extrusionOk="0">
                  <a:moveTo>
                    <a:pt x="5009" y="0"/>
                  </a:moveTo>
                  <a:cubicBezTo>
                    <a:pt x="4814" y="0"/>
                    <a:pt x="4684" y="98"/>
                    <a:pt x="4619" y="260"/>
                  </a:cubicBezTo>
                  <a:lnTo>
                    <a:pt x="4358" y="846"/>
                  </a:lnTo>
                  <a:lnTo>
                    <a:pt x="3415" y="1366"/>
                  </a:lnTo>
                  <a:lnTo>
                    <a:pt x="3253" y="1431"/>
                  </a:lnTo>
                  <a:cubicBezTo>
                    <a:pt x="3058" y="1529"/>
                    <a:pt x="2895" y="1691"/>
                    <a:pt x="2797" y="1919"/>
                  </a:cubicBezTo>
                  <a:lnTo>
                    <a:pt x="2570" y="2342"/>
                  </a:lnTo>
                  <a:lnTo>
                    <a:pt x="391" y="2342"/>
                  </a:lnTo>
                  <a:cubicBezTo>
                    <a:pt x="163" y="2342"/>
                    <a:pt x="1" y="2504"/>
                    <a:pt x="1" y="2732"/>
                  </a:cubicBezTo>
                  <a:lnTo>
                    <a:pt x="1" y="5561"/>
                  </a:lnTo>
                  <a:cubicBezTo>
                    <a:pt x="1" y="5789"/>
                    <a:pt x="163" y="5951"/>
                    <a:pt x="391" y="5951"/>
                  </a:cubicBezTo>
                  <a:lnTo>
                    <a:pt x="2570" y="5951"/>
                  </a:lnTo>
                  <a:lnTo>
                    <a:pt x="2895" y="6146"/>
                  </a:lnTo>
                  <a:cubicBezTo>
                    <a:pt x="2993" y="6211"/>
                    <a:pt x="3155" y="6244"/>
                    <a:pt x="3285" y="6244"/>
                  </a:cubicBezTo>
                  <a:lnTo>
                    <a:pt x="6277" y="6244"/>
                  </a:lnTo>
                  <a:cubicBezTo>
                    <a:pt x="6537" y="6244"/>
                    <a:pt x="6765" y="6081"/>
                    <a:pt x="6797" y="5821"/>
                  </a:cubicBezTo>
                  <a:cubicBezTo>
                    <a:pt x="6830" y="5593"/>
                    <a:pt x="6700" y="5398"/>
                    <a:pt x="6537" y="5301"/>
                  </a:cubicBezTo>
                  <a:cubicBezTo>
                    <a:pt x="6537" y="5301"/>
                    <a:pt x="6537" y="5301"/>
                    <a:pt x="6537" y="5268"/>
                  </a:cubicBezTo>
                  <a:cubicBezTo>
                    <a:pt x="6537" y="5268"/>
                    <a:pt x="6537" y="5268"/>
                    <a:pt x="6537" y="5236"/>
                  </a:cubicBezTo>
                  <a:cubicBezTo>
                    <a:pt x="6765" y="5203"/>
                    <a:pt x="6960" y="5008"/>
                    <a:pt x="6960" y="4748"/>
                  </a:cubicBezTo>
                  <a:cubicBezTo>
                    <a:pt x="6960" y="4618"/>
                    <a:pt x="6895" y="4488"/>
                    <a:pt x="6797" y="4390"/>
                  </a:cubicBezTo>
                  <a:cubicBezTo>
                    <a:pt x="6992" y="4325"/>
                    <a:pt x="7123" y="4098"/>
                    <a:pt x="7123" y="3870"/>
                  </a:cubicBezTo>
                  <a:cubicBezTo>
                    <a:pt x="7123" y="3707"/>
                    <a:pt x="7025" y="3545"/>
                    <a:pt x="6895" y="3447"/>
                  </a:cubicBezTo>
                  <a:cubicBezTo>
                    <a:pt x="7090" y="3350"/>
                    <a:pt x="7220" y="3155"/>
                    <a:pt x="7220" y="2927"/>
                  </a:cubicBezTo>
                  <a:cubicBezTo>
                    <a:pt x="7220" y="2602"/>
                    <a:pt x="6960" y="2342"/>
                    <a:pt x="6635" y="2342"/>
                  </a:cubicBezTo>
                  <a:lnTo>
                    <a:pt x="5431" y="2342"/>
                  </a:lnTo>
                  <a:cubicBezTo>
                    <a:pt x="5366" y="2342"/>
                    <a:pt x="5301" y="2244"/>
                    <a:pt x="5334" y="2179"/>
                  </a:cubicBezTo>
                  <a:lnTo>
                    <a:pt x="5464" y="1854"/>
                  </a:lnTo>
                  <a:cubicBezTo>
                    <a:pt x="5562" y="1691"/>
                    <a:pt x="5594" y="1496"/>
                    <a:pt x="5594" y="1268"/>
                  </a:cubicBezTo>
                  <a:lnTo>
                    <a:pt x="5594" y="618"/>
                  </a:lnTo>
                  <a:cubicBezTo>
                    <a:pt x="5594" y="553"/>
                    <a:pt x="5594" y="455"/>
                    <a:pt x="5562" y="358"/>
                  </a:cubicBezTo>
                  <a:cubicBezTo>
                    <a:pt x="5464" y="130"/>
                    <a:pt x="5236" y="0"/>
                    <a:pt x="5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7"/>
            <p:cNvSpPr/>
            <p:nvPr/>
          </p:nvSpPr>
          <p:spPr>
            <a:xfrm>
              <a:off x="-627400" y="2384838"/>
              <a:ext cx="20350" cy="109175"/>
            </a:xfrm>
            <a:custGeom>
              <a:avLst/>
              <a:gdLst/>
              <a:ahLst/>
              <a:cxnLst/>
              <a:rect l="l" t="t" r="r" b="b"/>
              <a:pathLst>
                <a:path w="814" h="4367" extrusionOk="0">
                  <a:moveTo>
                    <a:pt x="508" y="1"/>
                  </a:moveTo>
                  <a:cubicBezTo>
                    <a:pt x="382" y="1"/>
                    <a:pt x="282" y="69"/>
                    <a:pt x="228" y="204"/>
                  </a:cubicBezTo>
                  <a:lnTo>
                    <a:pt x="33" y="920"/>
                  </a:lnTo>
                  <a:cubicBezTo>
                    <a:pt x="1" y="952"/>
                    <a:pt x="1" y="985"/>
                    <a:pt x="1" y="1017"/>
                  </a:cubicBezTo>
                  <a:lnTo>
                    <a:pt x="1" y="4107"/>
                  </a:lnTo>
                  <a:cubicBezTo>
                    <a:pt x="1" y="4237"/>
                    <a:pt x="131" y="4367"/>
                    <a:pt x="293" y="4367"/>
                  </a:cubicBezTo>
                  <a:cubicBezTo>
                    <a:pt x="423" y="4367"/>
                    <a:pt x="553" y="4237"/>
                    <a:pt x="553" y="4107"/>
                  </a:cubicBezTo>
                  <a:lnTo>
                    <a:pt x="553" y="1050"/>
                  </a:lnTo>
                  <a:lnTo>
                    <a:pt x="749" y="367"/>
                  </a:lnTo>
                  <a:cubicBezTo>
                    <a:pt x="814" y="204"/>
                    <a:pt x="716" y="74"/>
                    <a:pt x="586" y="9"/>
                  </a:cubicBezTo>
                  <a:cubicBezTo>
                    <a:pt x="559" y="4"/>
                    <a:pt x="533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7"/>
            <p:cNvSpPr/>
            <p:nvPr/>
          </p:nvSpPr>
          <p:spPr>
            <a:xfrm>
              <a:off x="-627400" y="2509438"/>
              <a:ext cx="13850" cy="47175"/>
            </a:xfrm>
            <a:custGeom>
              <a:avLst/>
              <a:gdLst/>
              <a:ahLst/>
              <a:cxnLst/>
              <a:rect l="l" t="t" r="r" b="b"/>
              <a:pathLst>
                <a:path w="554" h="1887" extrusionOk="0">
                  <a:moveTo>
                    <a:pt x="293" y="1"/>
                  </a:moveTo>
                  <a:cubicBezTo>
                    <a:pt x="131" y="1"/>
                    <a:pt x="1" y="131"/>
                    <a:pt x="1" y="261"/>
                  </a:cubicBezTo>
                  <a:lnTo>
                    <a:pt x="1" y="1594"/>
                  </a:lnTo>
                  <a:cubicBezTo>
                    <a:pt x="1" y="1757"/>
                    <a:pt x="131" y="1887"/>
                    <a:pt x="293" y="1887"/>
                  </a:cubicBezTo>
                  <a:cubicBezTo>
                    <a:pt x="423" y="1887"/>
                    <a:pt x="553" y="1757"/>
                    <a:pt x="553" y="1594"/>
                  </a:cubicBezTo>
                  <a:lnTo>
                    <a:pt x="553" y="261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7"/>
            <p:cNvSpPr/>
            <p:nvPr/>
          </p:nvSpPr>
          <p:spPr>
            <a:xfrm>
              <a:off x="-921700" y="2094813"/>
              <a:ext cx="200025" cy="462625"/>
            </a:xfrm>
            <a:custGeom>
              <a:avLst/>
              <a:gdLst/>
              <a:ahLst/>
              <a:cxnLst/>
              <a:rect l="l" t="t" r="r" b="b"/>
              <a:pathLst>
                <a:path w="8001" h="18505" extrusionOk="0">
                  <a:moveTo>
                    <a:pt x="7220" y="1"/>
                  </a:moveTo>
                  <a:cubicBezTo>
                    <a:pt x="6309" y="1"/>
                    <a:pt x="5464" y="196"/>
                    <a:pt x="4651" y="553"/>
                  </a:cubicBezTo>
                  <a:cubicBezTo>
                    <a:pt x="3903" y="879"/>
                    <a:pt x="3187" y="1366"/>
                    <a:pt x="2635" y="2017"/>
                  </a:cubicBezTo>
                  <a:cubicBezTo>
                    <a:pt x="2049" y="2635"/>
                    <a:pt x="1594" y="3350"/>
                    <a:pt x="1301" y="4163"/>
                  </a:cubicBezTo>
                  <a:cubicBezTo>
                    <a:pt x="1009" y="4976"/>
                    <a:pt x="911" y="5854"/>
                    <a:pt x="976" y="6732"/>
                  </a:cubicBezTo>
                  <a:lnTo>
                    <a:pt x="1106" y="8326"/>
                  </a:lnTo>
                  <a:cubicBezTo>
                    <a:pt x="1106" y="8358"/>
                    <a:pt x="1074" y="8391"/>
                    <a:pt x="1074" y="8423"/>
                  </a:cubicBezTo>
                  <a:lnTo>
                    <a:pt x="748" y="8944"/>
                  </a:lnTo>
                  <a:cubicBezTo>
                    <a:pt x="261" y="9724"/>
                    <a:pt x="0" y="10602"/>
                    <a:pt x="0" y="11480"/>
                  </a:cubicBezTo>
                  <a:cubicBezTo>
                    <a:pt x="0" y="11773"/>
                    <a:pt x="228" y="12000"/>
                    <a:pt x="488" y="12000"/>
                  </a:cubicBezTo>
                  <a:lnTo>
                    <a:pt x="1301" y="12000"/>
                  </a:lnTo>
                  <a:lnTo>
                    <a:pt x="1692" y="14439"/>
                  </a:lnTo>
                  <a:cubicBezTo>
                    <a:pt x="1822" y="15025"/>
                    <a:pt x="2309" y="15447"/>
                    <a:pt x="2895" y="15447"/>
                  </a:cubicBezTo>
                  <a:lnTo>
                    <a:pt x="5594" y="15447"/>
                  </a:lnTo>
                  <a:cubicBezTo>
                    <a:pt x="5887" y="15447"/>
                    <a:pt x="6114" y="15675"/>
                    <a:pt x="6114" y="15968"/>
                  </a:cubicBezTo>
                  <a:lnTo>
                    <a:pt x="6114" y="18212"/>
                  </a:lnTo>
                  <a:cubicBezTo>
                    <a:pt x="6114" y="18374"/>
                    <a:pt x="6244" y="18504"/>
                    <a:pt x="6374" y="18504"/>
                  </a:cubicBezTo>
                  <a:cubicBezTo>
                    <a:pt x="6537" y="18504"/>
                    <a:pt x="6667" y="18374"/>
                    <a:pt x="6667" y="18212"/>
                  </a:cubicBezTo>
                  <a:lnTo>
                    <a:pt x="6667" y="15968"/>
                  </a:lnTo>
                  <a:cubicBezTo>
                    <a:pt x="6667" y="15382"/>
                    <a:pt x="6212" y="14927"/>
                    <a:pt x="5626" y="14927"/>
                  </a:cubicBezTo>
                  <a:lnTo>
                    <a:pt x="2927" y="14895"/>
                  </a:lnTo>
                  <a:cubicBezTo>
                    <a:pt x="2602" y="14895"/>
                    <a:pt x="2309" y="14667"/>
                    <a:pt x="2244" y="14342"/>
                  </a:cubicBezTo>
                  <a:lnTo>
                    <a:pt x="2147" y="13659"/>
                  </a:lnTo>
                  <a:lnTo>
                    <a:pt x="2960" y="13659"/>
                  </a:lnTo>
                  <a:cubicBezTo>
                    <a:pt x="3317" y="13659"/>
                    <a:pt x="3643" y="13529"/>
                    <a:pt x="3870" y="13269"/>
                  </a:cubicBezTo>
                  <a:lnTo>
                    <a:pt x="4228" y="12943"/>
                  </a:lnTo>
                  <a:cubicBezTo>
                    <a:pt x="4326" y="12846"/>
                    <a:pt x="4326" y="12683"/>
                    <a:pt x="4228" y="12553"/>
                  </a:cubicBezTo>
                  <a:cubicBezTo>
                    <a:pt x="4163" y="12504"/>
                    <a:pt x="4090" y="12480"/>
                    <a:pt x="4021" y="12480"/>
                  </a:cubicBezTo>
                  <a:cubicBezTo>
                    <a:pt x="3952" y="12480"/>
                    <a:pt x="3887" y="12504"/>
                    <a:pt x="3838" y="12553"/>
                  </a:cubicBezTo>
                  <a:lnTo>
                    <a:pt x="3480" y="12911"/>
                  </a:lnTo>
                  <a:cubicBezTo>
                    <a:pt x="3350" y="13041"/>
                    <a:pt x="3155" y="13106"/>
                    <a:pt x="2960" y="13106"/>
                  </a:cubicBezTo>
                  <a:lnTo>
                    <a:pt x="2049" y="13106"/>
                  </a:lnTo>
                  <a:lnTo>
                    <a:pt x="1789" y="11675"/>
                  </a:lnTo>
                  <a:cubicBezTo>
                    <a:pt x="1757" y="11545"/>
                    <a:pt x="1659" y="11448"/>
                    <a:pt x="1529" y="11448"/>
                  </a:cubicBezTo>
                  <a:lnTo>
                    <a:pt x="553" y="11448"/>
                  </a:lnTo>
                  <a:cubicBezTo>
                    <a:pt x="586" y="10667"/>
                    <a:pt x="781" y="9887"/>
                    <a:pt x="1204" y="9236"/>
                  </a:cubicBezTo>
                  <a:lnTo>
                    <a:pt x="1529" y="8716"/>
                  </a:lnTo>
                  <a:cubicBezTo>
                    <a:pt x="1626" y="8586"/>
                    <a:pt x="1659" y="8456"/>
                    <a:pt x="1626" y="8293"/>
                  </a:cubicBezTo>
                  <a:lnTo>
                    <a:pt x="1529" y="6700"/>
                  </a:lnTo>
                  <a:cubicBezTo>
                    <a:pt x="1399" y="5106"/>
                    <a:pt x="1919" y="3545"/>
                    <a:pt x="3025" y="2375"/>
                  </a:cubicBezTo>
                  <a:cubicBezTo>
                    <a:pt x="4098" y="1204"/>
                    <a:pt x="5594" y="553"/>
                    <a:pt x="7220" y="553"/>
                  </a:cubicBezTo>
                  <a:lnTo>
                    <a:pt x="7708" y="553"/>
                  </a:lnTo>
                  <a:cubicBezTo>
                    <a:pt x="7721" y="557"/>
                    <a:pt x="7735" y="559"/>
                    <a:pt x="7749" y="559"/>
                  </a:cubicBezTo>
                  <a:cubicBezTo>
                    <a:pt x="7864" y="559"/>
                    <a:pt x="7971" y="442"/>
                    <a:pt x="8000" y="326"/>
                  </a:cubicBezTo>
                  <a:cubicBezTo>
                    <a:pt x="8000" y="163"/>
                    <a:pt x="7903" y="33"/>
                    <a:pt x="7740" y="33"/>
                  </a:cubicBezTo>
                  <a:cubicBezTo>
                    <a:pt x="7578" y="1"/>
                    <a:pt x="7382" y="1"/>
                    <a:pt x="7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7"/>
            <p:cNvSpPr/>
            <p:nvPr/>
          </p:nvSpPr>
          <p:spPr>
            <a:xfrm>
              <a:off x="-782675" y="2122463"/>
              <a:ext cx="282125" cy="278875"/>
            </a:xfrm>
            <a:custGeom>
              <a:avLst/>
              <a:gdLst/>
              <a:ahLst/>
              <a:cxnLst/>
              <a:rect l="l" t="t" r="r" b="b"/>
              <a:pathLst>
                <a:path w="11285" h="11155" extrusionOk="0">
                  <a:moveTo>
                    <a:pt x="1691" y="0"/>
                  </a:moveTo>
                  <a:cubicBezTo>
                    <a:pt x="748" y="0"/>
                    <a:pt x="0" y="748"/>
                    <a:pt x="0" y="1691"/>
                  </a:cubicBezTo>
                  <a:lnTo>
                    <a:pt x="0" y="2667"/>
                  </a:lnTo>
                  <a:cubicBezTo>
                    <a:pt x="0" y="2829"/>
                    <a:pt x="130" y="2960"/>
                    <a:pt x="260" y="2960"/>
                  </a:cubicBezTo>
                  <a:cubicBezTo>
                    <a:pt x="423" y="2960"/>
                    <a:pt x="553" y="2829"/>
                    <a:pt x="553" y="2667"/>
                  </a:cubicBezTo>
                  <a:lnTo>
                    <a:pt x="553" y="1691"/>
                  </a:lnTo>
                  <a:cubicBezTo>
                    <a:pt x="553" y="1041"/>
                    <a:pt x="1041" y="553"/>
                    <a:pt x="1691" y="553"/>
                  </a:cubicBezTo>
                  <a:lnTo>
                    <a:pt x="9594" y="553"/>
                  </a:lnTo>
                  <a:cubicBezTo>
                    <a:pt x="10212" y="553"/>
                    <a:pt x="10732" y="1041"/>
                    <a:pt x="10732" y="1691"/>
                  </a:cubicBezTo>
                  <a:lnTo>
                    <a:pt x="10732" y="8260"/>
                  </a:lnTo>
                  <a:cubicBezTo>
                    <a:pt x="10732" y="8911"/>
                    <a:pt x="10212" y="9398"/>
                    <a:pt x="9594" y="9398"/>
                  </a:cubicBezTo>
                  <a:lnTo>
                    <a:pt x="3805" y="9398"/>
                  </a:lnTo>
                  <a:cubicBezTo>
                    <a:pt x="3708" y="9398"/>
                    <a:pt x="3610" y="9463"/>
                    <a:pt x="3577" y="9529"/>
                  </a:cubicBezTo>
                  <a:lnTo>
                    <a:pt x="2960" y="10569"/>
                  </a:lnTo>
                  <a:cubicBezTo>
                    <a:pt x="2960" y="10569"/>
                    <a:pt x="2927" y="10602"/>
                    <a:pt x="2927" y="10602"/>
                  </a:cubicBezTo>
                  <a:cubicBezTo>
                    <a:pt x="2895" y="10602"/>
                    <a:pt x="2895" y="10569"/>
                    <a:pt x="2862" y="10569"/>
                  </a:cubicBezTo>
                  <a:lnTo>
                    <a:pt x="2277" y="9529"/>
                  </a:lnTo>
                  <a:cubicBezTo>
                    <a:pt x="2212" y="9463"/>
                    <a:pt x="2114" y="9398"/>
                    <a:pt x="2017" y="9398"/>
                  </a:cubicBezTo>
                  <a:lnTo>
                    <a:pt x="1691" y="9398"/>
                  </a:lnTo>
                  <a:cubicBezTo>
                    <a:pt x="1073" y="9398"/>
                    <a:pt x="553" y="8911"/>
                    <a:pt x="553" y="8260"/>
                  </a:cubicBezTo>
                  <a:lnTo>
                    <a:pt x="553" y="3838"/>
                  </a:lnTo>
                  <a:cubicBezTo>
                    <a:pt x="553" y="3675"/>
                    <a:pt x="423" y="3545"/>
                    <a:pt x="260" y="3545"/>
                  </a:cubicBezTo>
                  <a:cubicBezTo>
                    <a:pt x="130" y="3545"/>
                    <a:pt x="0" y="3675"/>
                    <a:pt x="0" y="3838"/>
                  </a:cubicBezTo>
                  <a:lnTo>
                    <a:pt x="0" y="8260"/>
                  </a:lnTo>
                  <a:cubicBezTo>
                    <a:pt x="0" y="9203"/>
                    <a:pt x="748" y="9951"/>
                    <a:pt x="1691" y="9951"/>
                  </a:cubicBezTo>
                  <a:lnTo>
                    <a:pt x="1886" y="9951"/>
                  </a:lnTo>
                  <a:lnTo>
                    <a:pt x="2407" y="10862"/>
                  </a:lnTo>
                  <a:cubicBezTo>
                    <a:pt x="2537" y="11024"/>
                    <a:pt x="2699" y="11155"/>
                    <a:pt x="2927" y="11155"/>
                  </a:cubicBezTo>
                  <a:cubicBezTo>
                    <a:pt x="3122" y="11155"/>
                    <a:pt x="3317" y="11024"/>
                    <a:pt x="3447" y="10862"/>
                  </a:cubicBezTo>
                  <a:lnTo>
                    <a:pt x="3968" y="9951"/>
                  </a:lnTo>
                  <a:lnTo>
                    <a:pt x="9594" y="9951"/>
                  </a:lnTo>
                  <a:cubicBezTo>
                    <a:pt x="10537" y="9951"/>
                    <a:pt x="11285" y="9203"/>
                    <a:pt x="11285" y="8260"/>
                  </a:cubicBezTo>
                  <a:lnTo>
                    <a:pt x="11285" y="1691"/>
                  </a:lnTo>
                  <a:cubicBezTo>
                    <a:pt x="11252" y="748"/>
                    <a:pt x="10504" y="0"/>
                    <a:pt x="9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-732275" y="2149288"/>
              <a:ext cx="194325" cy="170750"/>
            </a:xfrm>
            <a:custGeom>
              <a:avLst/>
              <a:gdLst/>
              <a:ahLst/>
              <a:cxnLst/>
              <a:rect l="l" t="t" r="r" b="b"/>
              <a:pathLst>
                <a:path w="7773" h="6830" extrusionOk="0">
                  <a:moveTo>
                    <a:pt x="5269" y="0"/>
                  </a:moveTo>
                  <a:cubicBezTo>
                    <a:pt x="4976" y="0"/>
                    <a:pt x="4748" y="163"/>
                    <a:pt x="4618" y="423"/>
                  </a:cubicBezTo>
                  <a:lnTo>
                    <a:pt x="4423" y="944"/>
                  </a:lnTo>
                  <a:lnTo>
                    <a:pt x="3578" y="1431"/>
                  </a:lnTo>
                  <a:lnTo>
                    <a:pt x="3415" y="1496"/>
                  </a:lnTo>
                  <a:cubicBezTo>
                    <a:pt x="3155" y="1594"/>
                    <a:pt x="2927" y="1822"/>
                    <a:pt x="2797" y="2082"/>
                  </a:cubicBezTo>
                  <a:lnTo>
                    <a:pt x="2667" y="2342"/>
                  </a:lnTo>
                  <a:lnTo>
                    <a:pt x="261" y="2342"/>
                  </a:lnTo>
                  <a:cubicBezTo>
                    <a:pt x="98" y="2342"/>
                    <a:pt x="1" y="2472"/>
                    <a:pt x="1" y="2635"/>
                  </a:cubicBezTo>
                  <a:cubicBezTo>
                    <a:pt x="1" y="2765"/>
                    <a:pt x="98" y="2895"/>
                    <a:pt x="261" y="2895"/>
                  </a:cubicBezTo>
                  <a:lnTo>
                    <a:pt x="2830" y="2895"/>
                  </a:lnTo>
                  <a:cubicBezTo>
                    <a:pt x="2960" y="2895"/>
                    <a:pt x="3057" y="2830"/>
                    <a:pt x="3090" y="2732"/>
                  </a:cubicBezTo>
                  <a:lnTo>
                    <a:pt x="3285" y="2309"/>
                  </a:lnTo>
                  <a:cubicBezTo>
                    <a:pt x="3350" y="2179"/>
                    <a:pt x="3480" y="2049"/>
                    <a:pt x="3643" y="1984"/>
                  </a:cubicBezTo>
                  <a:lnTo>
                    <a:pt x="3805" y="1919"/>
                  </a:lnTo>
                  <a:lnTo>
                    <a:pt x="3838" y="1919"/>
                  </a:lnTo>
                  <a:lnTo>
                    <a:pt x="4781" y="1366"/>
                  </a:lnTo>
                  <a:cubicBezTo>
                    <a:pt x="4813" y="1334"/>
                    <a:pt x="4846" y="1301"/>
                    <a:pt x="4879" y="1236"/>
                  </a:cubicBezTo>
                  <a:lnTo>
                    <a:pt x="5139" y="651"/>
                  </a:lnTo>
                  <a:cubicBezTo>
                    <a:pt x="5139" y="586"/>
                    <a:pt x="5204" y="553"/>
                    <a:pt x="5269" y="553"/>
                  </a:cubicBezTo>
                  <a:cubicBezTo>
                    <a:pt x="5399" y="553"/>
                    <a:pt x="5529" y="651"/>
                    <a:pt x="5561" y="748"/>
                  </a:cubicBezTo>
                  <a:cubicBezTo>
                    <a:pt x="5594" y="813"/>
                    <a:pt x="5594" y="878"/>
                    <a:pt x="5594" y="944"/>
                  </a:cubicBezTo>
                  <a:lnTo>
                    <a:pt x="5594" y="1594"/>
                  </a:lnTo>
                  <a:cubicBezTo>
                    <a:pt x="5594" y="1756"/>
                    <a:pt x="5561" y="1887"/>
                    <a:pt x="5496" y="2049"/>
                  </a:cubicBezTo>
                  <a:lnTo>
                    <a:pt x="5366" y="2342"/>
                  </a:lnTo>
                  <a:cubicBezTo>
                    <a:pt x="5301" y="2472"/>
                    <a:pt x="5301" y="2602"/>
                    <a:pt x="5366" y="2732"/>
                  </a:cubicBezTo>
                  <a:cubicBezTo>
                    <a:pt x="5464" y="2830"/>
                    <a:pt x="5561" y="2895"/>
                    <a:pt x="5691" y="2895"/>
                  </a:cubicBezTo>
                  <a:lnTo>
                    <a:pt x="6895" y="2895"/>
                  </a:lnTo>
                  <a:cubicBezTo>
                    <a:pt x="7090" y="2895"/>
                    <a:pt x="7220" y="3057"/>
                    <a:pt x="7220" y="3220"/>
                  </a:cubicBezTo>
                  <a:cubicBezTo>
                    <a:pt x="7220" y="3350"/>
                    <a:pt x="7155" y="3448"/>
                    <a:pt x="7057" y="3513"/>
                  </a:cubicBezTo>
                  <a:cubicBezTo>
                    <a:pt x="6960" y="3545"/>
                    <a:pt x="6895" y="3643"/>
                    <a:pt x="6895" y="3708"/>
                  </a:cubicBezTo>
                  <a:cubicBezTo>
                    <a:pt x="6895" y="3805"/>
                    <a:pt x="6927" y="3903"/>
                    <a:pt x="6992" y="3968"/>
                  </a:cubicBezTo>
                  <a:cubicBezTo>
                    <a:pt x="7090" y="4000"/>
                    <a:pt x="7122" y="4098"/>
                    <a:pt x="7122" y="4195"/>
                  </a:cubicBezTo>
                  <a:cubicBezTo>
                    <a:pt x="7122" y="4293"/>
                    <a:pt x="7057" y="4391"/>
                    <a:pt x="6960" y="4423"/>
                  </a:cubicBezTo>
                  <a:cubicBezTo>
                    <a:pt x="6862" y="4456"/>
                    <a:pt x="6797" y="4553"/>
                    <a:pt x="6765" y="4651"/>
                  </a:cubicBezTo>
                  <a:cubicBezTo>
                    <a:pt x="6765" y="4716"/>
                    <a:pt x="6797" y="4813"/>
                    <a:pt x="6862" y="4878"/>
                  </a:cubicBezTo>
                  <a:cubicBezTo>
                    <a:pt x="6927" y="4943"/>
                    <a:pt x="6927" y="5008"/>
                    <a:pt x="6927" y="5073"/>
                  </a:cubicBezTo>
                  <a:cubicBezTo>
                    <a:pt x="6927" y="5171"/>
                    <a:pt x="6862" y="5269"/>
                    <a:pt x="6765" y="5301"/>
                  </a:cubicBezTo>
                  <a:cubicBezTo>
                    <a:pt x="6635" y="5334"/>
                    <a:pt x="6504" y="5431"/>
                    <a:pt x="6504" y="5594"/>
                  </a:cubicBezTo>
                  <a:cubicBezTo>
                    <a:pt x="6504" y="5691"/>
                    <a:pt x="6570" y="5789"/>
                    <a:pt x="6667" y="5854"/>
                  </a:cubicBezTo>
                  <a:cubicBezTo>
                    <a:pt x="6765" y="5886"/>
                    <a:pt x="6797" y="5984"/>
                    <a:pt x="6797" y="6049"/>
                  </a:cubicBezTo>
                  <a:cubicBezTo>
                    <a:pt x="6797" y="6114"/>
                    <a:pt x="6765" y="6179"/>
                    <a:pt x="6732" y="6212"/>
                  </a:cubicBezTo>
                  <a:cubicBezTo>
                    <a:pt x="6700" y="6277"/>
                    <a:pt x="6635" y="6309"/>
                    <a:pt x="6570" y="6309"/>
                  </a:cubicBezTo>
                  <a:lnTo>
                    <a:pt x="5659" y="6309"/>
                  </a:lnTo>
                  <a:cubicBezTo>
                    <a:pt x="5496" y="6309"/>
                    <a:pt x="5366" y="6407"/>
                    <a:pt x="5366" y="6569"/>
                  </a:cubicBezTo>
                  <a:cubicBezTo>
                    <a:pt x="5366" y="6699"/>
                    <a:pt x="5496" y="6830"/>
                    <a:pt x="5659" y="6830"/>
                  </a:cubicBezTo>
                  <a:lnTo>
                    <a:pt x="6570" y="6830"/>
                  </a:lnTo>
                  <a:cubicBezTo>
                    <a:pt x="6765" y="6830"/>
                    <a:pt x="6960" y="6765"/>
                    <a:pt x="7122" y="6602"/>
                  </a:cubicBezTo>
                  <a:cubicBezTo>
                    <a:pt x="7285" y="6439"/>
                    <a:pt x="7350" y="6244"/>
                    <a:pt x="7350" y="6049"/>
                  </a:cubicBezTo>
                  <a:cubicBezTo>
                    <a:pt x="7350" y="5886"/>
                    <a:pt x="7285" y="5756"/>
                    <a:pt x="7220" y="5659"/>
                  </a:cubicBezTo>
                  <a:cubicBezTo>
                    <a:pt x="7383" y="5496"/>
                    <a:pt x="7480" y="5301"/>
                    <a:pt x="7480" y="5073"/>
                  </a:cubicBezTo>
                  <a:cubicBezTo>
                    <a:pt x="7480" y="4976"/>
                    <a:pt x="7480" y="4846"/>
                    <a:pt x="7415" y="4781"/>
                  </a:cubicBezTo>
                  <a:cubicBezTo>
                    <a:pt x="7578" y="4618"/>
                    <a:pt x="7675" y="4423"/>
                    <a:pt x="7675" y="4195"/>
                  </a:cubicBezTo>
                  <a:cubicBezTo>
                    <a:pt x="7675" y="4033"/>
                    <a:pt x="7643" y="3903"/>
                    <a:pt x="7545" y="3773"/>
                  </a:cubicBezTo>
                  <a:cubicBezTo>
                    <a:pt x="7675" y="3643"/>
                    <a:pt x="7773" y="3448"/>
                    <a:pt x="7773" y="3220"/>
                  </a:cubicBezTo>
                  <a:cubicBezTo>
                    <a:pt x="7773" y="2765"/>
                    <a:pt x="7383" y="2374"/>
                    <a:pt x="6895" y="2374"/>
                  </a:cubicBezTo>
                  <a:lnTo>
                    <a:pt x="5952" y="2374"/>
                  </a:lnTo>
                  <a:lnTo>
                    <a:pt x="5984" y="2277"/>
                  </a:lnTo>
                  <a:cubicBezTo>
                    <a:pt x="6082" y="2049"/>
                    <a:pt x="6147" y="1822"/>
                    <a:pt x="6147" y="1561"/>
                  </a:cubicBezTo>
                  <a:lnTo>
                    <a:pt x="6147" y="911"/>
                  </a:lnTo>
                  <a:cubicBezTo>
                    <a:pt x="6147" y="781"/>
                    <a:pt x="6114" y="683"/>
                    <a:pt x="6049" y="553"/>
                  </a:cubicBezTo>
                  <a:cubicBezTo>
                    <a:pt x="5919" y="228"/>
                    <a:pt x="5626" y="0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7"/>
            <p:cNvSpPr/>
            <p:nvPr/>
          </p:nvSpPr>
          <p:spPr>
            <a:xfrm>
              <a:off x="-732275" y="2298888"/>
              <a:ext cx="118725" cy="21150"/>
            </a:xfrm>
            <a:custGeom>
              <a:avLst/>
              <a:gdLst/>
              <a:ahLst/>
              <a:cxnLst/>
              <a:rect l="l" t="t" r="r" b="b"/>
              <a:pathLst>
                <a:path w="4749" h="846" extrusionOk="0">
                  <a:moveTo>
                    <a:pt x="261" y="0"/>
                  </a:moveTo>
                  <a:cubicBezTo>
                    <a:pt x="98" y="0"/>
                    <a:pt x="1" y="130"/>
                    <a:pt x="1" y="293"/>
                  </a:cubicBezTo>
                  <a:cubicBezTo>
                    <a:pt x="1" y="423"/>
                    <a:pt x="98" y="553"/>
                    <a:pt x="261" y="553"/>
                  </a:cubicBezTo>
                  <a:lnTo>
                    <a:pt x="2765" y="553"/>
                  </a:lnTo>
                  <a:lnTo>
                    <a:pt x="3025" y="683"/>
                  </a:lnTo>
                  <a:cubicBezTo>
                    <a:pt x="3187" y="781"/>
                    <a:pt x="3350" y="846"/>
                    <a:pt x="3545" y="846"/>
                  </a:cubicBezTo>
                  <a:lnTo>
                    <a:pt x="4488" y="846"/>
                  </a:lnTo>
                  <a:cubicBezTo>
                    <a:pt x="4618" y="846"/>
                    <a:pt x="4748" y="715"/>
                    <a:pt x="4748" y="553"/>
                  </a:cubicBezTo>
                  <a:cubicBezTo>
                    <a:pt x="4748" y="423"/>
                    <a:pt x="4618" y="293"/>
                    <a:pt x="4488" y="293"/>
                  </a:cubicBezTo>
                  <a:lnTo>
                    <a:pt x="3545" y="293"/>
                  </a:lnTo>
                  <a:cubicBezTo>
                    <a:pt x="3448" y="293"/>
                    <a:pt x="3383" y="260"/>
                    <a:pt x="3285" y="228"/>
                  </a:cubicBezTo>
                  <a:lnTo>
                    <a:pt x="2992" y="33"/>
                  </a:lnTo>
                  <a:cubicBezTo>
                    <a:pt x="2927" y="33"/>
                    <a:pt x="2895" y="0"/>
                    <a:pt x="2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28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sp>
        <p:nvSpPr>
          <p:cNvPr id="1298" name="Google Shape;1298;p28"/>
          <p:cNvSpPr txBox="1"/>
          <p:nvPr/>
        </p:nvSpPr>
        <p:spPr>
          <a:xfrm>
            <a:off x="1154700" y="1345775"/>
            <a:ext cx="26952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Typical behaviors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99" name="Google Shape;1299;p28"/>
          <p:cNvSpPr txBox="1"/>
          <p:nvPr/>
        </p:nvSpPr>
        <p:spPr>
          <a:xfrm>
            <a:off x="5294100" y="1345775"/>
            <a:ext cx="26952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Abnormal behaviors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300" name="Google Shape;1300;p28"/>
          <p:cNvGrpSpPr/>
          <p:nvPr/>
        </p:nvGrpSpPr>
        <p:grpSpPr>
          <a:xfrm>
            <a:off x="457200" y="1678775"/>
            <a:ext cx="2695200" cy="724829"/>
            <a:chOff x="457200" y="1678775"/>
            <a:chExt cx="2695200" cy="724829"/>
          </a:xfrm>
        </p:grpSpPr>
        <p:sp>
          <p:nvSpPr>
            <p:cNvPr id="1301" name="Google Shape;1301;p28"/>
            <p:cNvSpPr/>
            <p:nvPr/>
          </p:nvSpPr>
          <p:spPr>
            <a:xfrm>
              <a:off x="457200" y="1692438"/>
              <a:ext cx="697500" cy="697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02" name="Google Shape;1302;p28"/>
            <p:cNvSpPr txBox="1"/>
            <p:nvPr/>
          </p:nvSpPr>
          <p:spPr>
            <a:xfrm>
              <a:off x="1154700" y="1678775"/>
              <a:ext cx="19977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Mild anxiety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03" name="Google Shape;1303;p28"/>
            <p:cNvSpPr txBox="1"/>
            <p:nvPr/>
          </p:nvSpPr>
          <p:spPr>
            <a:xfrm>
              <a:off x="1154700" y="1898704"/>
              <a:ext cx="19977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04" name="Google Shape;1304;p28"/>
          <p:cNvGrpSpPr/>
          <p:nvPr/>
        </p:nvGrpSpPr>
        <p:grpSpPr>
          <a:xfrm>
            <a:off x="457200" y="4011775"/>
            <a:ext cx="2695200" cy="724829"/>
            <a:chOff x="457200" y="4011775"/>
            <a:chExt cx="2695200" cy="724829"/>
          </a:xfrm>
        </p:grpSpPr>
        <p:sp>
          <p:nvSpPr>
            <p:cNvPr id="1305" name="Google Shape;1305;p28"/>
            <p:cNvSpPr/>
            <p:nvPr/>
          </p:nvSpPr>
          <p:spPr>
            <a:xfrm>
              <a:off x="457200" y="4025438"/>
              <a:ext cx="697500" cy="69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06" name="Google Shape;1306;p28"/>
            <p:cNvSpPr txBox="1"/>
            <p:nvPr/>
          </p:nvSpPr>
          <p:spPr>
            <a:xfrm>
              <a:off x="1154700" y="4011775"/>
              <a:ext cx="19977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Avoid some activities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07" name="Google Shape;1307;p28"/>
            <p:cNvSpPr txBox="1"/>
            <p:nvPr/>
          </p:nvSpPr>
          <p:spPr>
            <a:xfrm>
              <a:off x="1154700" y="4231704"/>
              <a:ext cx="19977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08" name="Google Shape;1308;p28"/>
          <p:cNvGrpSpPr/>
          <p:nvPr/>
        </p:nvGrpSpPr>
        <p:grpSpPr>
          <a:xfrm>
            <a:off x="457200" y="3234108"/>
            <a:ext cx="2695200" cy="724829"/>
            <a:chOff x="457200" y="3234108"/>
            <a:chExt cx="2695200" cy="724829"/>
          </a:xfrm>
        </p:grpSpPr>
        <p:sp>
          <p:nvSpPr>
            <p:cNvPr id="1309" name="Google Shape;1309;p28"/>
            <p:cNvSpPr/>
            <p:nvPr/>
          </p:nvSpPr>
          <p:spPr>
            <a:xfrm>
              <a:off x="457200" y="3247771"/>
              <a:ext cx="697500" cy="69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10" name="Google Shape;1310;p28"/>
            <p:cNvSpPr txBox="1"/>
            <p:nvPr/>
          </p:nvSpPr>
          <p:spPr>
            <a:xfrm>
              <a:off x="1154700" y="3234108"/>
              <a:ext cx="19977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Experimenting sex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11" name="Google Shape;1311;p28"/>
            <p:cNvSpPr txBox="1"/>
            <p:nvPr/>
          </p:nvSpPr>
          <p:spPr>
            <a:xfrm>
              <a:off x="1154700" y="3454037"/>
              <a:ext cx="19977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2" name="Google Shape;1312;p28"/>
          <p:cNvGrpSpPr/>
          <p:nvPr/>
        </p:nvGrpSpPr>
        <p:grpSpPr>
          <a:xfrm>
            <a:off x="457200" y="2456442"/>
            <a:ext cx="2695200" cy="724829"/>
            <a:chOff x="457200" y="2456442"/>
            <a:chExt cx="2695200" cy="724829"/>
          </a:xfrm>
        </p:grpSpPr>
        <p:sp>
          <p:nvSpPr>
            <p:cNvPr id="1313" name="Google Shape;1313;p28"/>
            <p:cNvSpPr/>
            <p:nvPr/>
          </p:nvSpPr>
          <p:spPr>
            <a:xfrm>
              <a:off x="457200" y="2470104"/>
              <a:ext cx="697500" cy="69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14" name="Google Shape;1314;p28"/>
            <p:cNvSpPr txBox="1"/>
            <p:nvPr/>
          </p:nvSpPr>
          <p:spPr>
            <a:xfrm>
              <a:off x="1154700" y="2456442"/>
              <a:ext cx="19977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Sleeping a lot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15" name="Google Shape;1315;p28"/>
            <p:cNvSpPr txBox="1"/>
            <p:nvPr/>
          </p:nvSpPr>
          <p:spPr>
            <a:xfrm>
              <a:off x="1154700" y="2676371"/>
              <a:ext cx="19977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Sun is the star at the center of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6" name="Google Shape;1316;p28"/>
          <p:cNvGrpSpPr/>
          <p:nvPr/>
        </p:nvGrpSpPr>
        <p:grpSpPr>
          <a:xfrm>
            <a:off x="5991600" y="1678775"/>
            <a:ext cx="2695200" cy="724829"/>
            <a:chOff x="5991600" y="1678775"/>
            <a:chExt cx="2695200" cy="724829"/>
          </a:xfrm>
        </p:grpSpPr>
        <p:sp>
          <p:nvSpPr>
            <p:cNvPr id="1317" name="Google Shape;1317;p28"/>
            <p:cNvSpPr/>
            <p:nvPr/>
          </p:nvSpPr>
          <p:spPr>
            <a:xfrm flipH="1">
              <a:off x="7989300" y="1692438"/>
              <a:ext cx="697500" cy="697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18" name="Google Shape;1318;p28"/>
            <p:cNvSpPr txBox="1"/>
            <p:nvPr/>
          </p:nvSpPr>
          <p:spPr>
            <a:xfrm flipH="1">
              <a:off x="5991600" y="1678775"/>
              <a:ext cx="19977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Extreme anxiety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19" name="Google Shape;1319;p28"/>
            <p:cNvSpPr txBox="1"/>
            <p:nvPr/>
          </p:nvSpPr>
          <p:spPr>
            <a:xfrm flipH="1">
              <a:off x="5991600" y="1898704"/>
              <a:ext cx="19977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0" name="Google Shape;1320;p28"/>
          <p:cNvGrpSpPr/>
          <p:nvPr/>
        </p:nvGrpSpPr>
        <p:grpSpPr>
          <a:xfrm>
            <a:off x="5991600" y="4011775"/>
            <a:ext cx="2695200" cy="724829"/>
            <a:chOff x="5991600" y="4011775"/>
            <a:chExt cx="2695200" cy="724829"/>
          </a:xfrm>
        </p:grpSpPr>
        <p:sp>
          <p:nvSpPr>
            <p:cNvPr id="1321" name="Google Shape;1321;p28"/>
            <p:cNvSpPr/>
            <p:nvPr/>
          </p:nvSpPr>
          <p:spPr>
            <a:xfrm flipH="1">
              <a:off x="7989300" y="4025438"/>
              <a:ext cx="697500" cy="69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22" name="Google Shape;1322;p28"/>
            <p:cNvSpPr txBox="1"/>
            <p:nvPr/>
          </p:nvSpPr>
          <p:spPr>
            <a:xfrm flipH="1">
              <a:off x="5991600" y="4011775"/>
              <a:ext cx="19977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Avoid all social activities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23" name="Google Shape;1323;p28"/>
            <p:cNvSpPr txBox="1"/>
            <p:nvPr/>
          </p:nvSpPr>
          <p:spPr>
            <a:xfrm flipH="1">
              <a:off x="5991600" y="4231704"/>
              <a:ext cx="19977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Ceres is located in the main asteroid belt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4" name="Google Shape;1324;p28"/>
          <p:cNvGrpSpPr/>
          <p:nvPr/>
        </p:nvGrpSpPr>
        <p:grpSpPr>
          <a:xfrm>
            <a:off x="5991600" y="3234108"/>
            <a:ext cx="2695200" cy="724829"/>
            <a:chOff x="5991600" y="3234108"/>
            <a:chExt cx="2695200" cy="724829"/>
          </a:xfrm>
        </p:grpSpPr>
        <p:sp>
          <p:nvSpPr>
            <p:cNvPr id="1325" name="Google Shape;1325;p28"/>
            <p:cNvSpPr/>
            <p:nvPr/>
          </p:nvSpPr>
          <p:spPr>
            <a:xfrm flipH="1">
              <a:off x="7989300" y="3247771"/>
              <a:ext cx="697500" cy="69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26" name="Google Shape;1326;p28"/>
            <p:cNvSpPr txBox="1"/>
            <p:nvPr/>
          </p:nvSpPr>
          <p:spPr>
            <a:xfrm flipH="1">
              <a:off x="5991600" y="3234108"/>
              <a:ext cx="19977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Unprotected sex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27" name="Google Shape;1327;p28"/>
            <p:cNvSpPr txBox="1"/>
            <p:nvPr/>
          </p:nvSpPr>
          <p:spPr>
            <a:xfrm flipH="1">
              <a:off x="5991600" y="3454037"/>
              <a:ext cx="19977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8" name="Google Shape;1328;p28"/>
          <p:cNvGrpSpPr/>
          <p:nvPr/>
        </p:nvGrpSpPr>
        <p:grpSpPr>
          <a:xfrm>
            <a:off x="5991600" y="2456442"/>
            <a:ext cx="2695200" cy="724829"/>
            <a:chOff x="5991600" y="2456442"/>
            <a:chExt cx="2695200" cy="724829"/>
          </a:xfrm>
        </p:grpSpPr>
        <p:sp>
          <p:nvSpPr>
            <p:cNvPr id="1329" name="Google Shape;1329;p28"/>
            <p:cNvSpPr/>
            <p:nvPr/>
          </p:nvSpPr>
          <p:spPr>
            <a:xfrm flipH="1">
              <a:off x="7989300" y="2470104"/>
              <a:ext cx="697500" cy="69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30" name="Google Shape;1330;p28"/>
            <p:cNvSpPr txBox="1"/>
            <p:nvPr/>
          </p:nvSpPr>
          <p:spPr>
            <a:xfrm flipH="1">
              <a:off x="5991600" y="2456442"/>
              <a:ext cx="19977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Sleep all the time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31" name="Google Shape;1331;p28"/>
            <p:cNvSpPr txBox="1"/>
            <p:nvPr/>
          </p:nvSpPr>
          <p:spPr>
            <a:xfrm flipH="1">
              <a:off x="5991600" y="2676371"/>
              <a:ext cx="19977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Moon is Earth’s only natural satellite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32" name="Google Shape;1332;p28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Teen behavior: when is it normal and when is it a reason of concern?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333" name="Google Shape;1333;p28"/>
          <p:cNvGrpSpPr/>
          <p:nvPr/>
        </p:nvGrpSpPr>
        <p:grpSpPr>
          <a:xfrm>
            <a:off x="3196274" y="1734867"/>
            <a:ext cx="2684523" cy="2621141"/>
            <a:chOff x="3196274" y="1734867"/>
            <a:chExt cx="2684523" cy="2621141"/>
          </a:xfrm>
        </p:grpSpPr>
        <p:sp>
          <p:nvSpPr>
            <p:cNvPr id="1334" name="Google Shape;1334;p28"/>
            <p:cNvSpPr/>
            <p:nvPr/>
          </p:nvSpPr>
          <p:spPr>
            <a:xfrm>
              <a:off x="3412384" y="3508951"/>
              <a:ext cx="106456" cy="160489"/>
            </a:xfrm>
            <a:custGeom>
              <a:avLst/>
              <a:gdLst/>
              <a:ahLst/>
              <a:cxnLst/>
              <a:rect l="l" t="t" r="r" b="b"/>
              <a:pathLst>
                <a:path w="4293" h="6472" extrusionOk="0">
                  <a:moveTo>
                    <a:pt x="1984" y="0"/>
                  </a:moveTo>
                  <a:lnTo>
                    <a:pt x="0" y="195"/>
                  </a:lnTo>
                  <a:lnTo>
                    <a:pt x="130" y="3285"/>
                  </a:lnTo>
                  <a:lnTo>
                    <a:pt x="2504" y="3415"/>
                  </a:lnTo>
                  <a:lnTo>
                    <a:pt x="2179" y="6472"/>
                  </a:lnTo>
                  <a:lnTo>
                    <a:pt x="4293" y="2439"/>
                  </a:lnTo>
                  <a:lnTo>
                    <a:pt x="1334" y="2017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8"/>
            <p:cNvSpPr/>
            <p:nvPr/>
          </p:nvSpPr>
          <p:spPr>
            <a:xfrm>
              <a:off x="3305929" y="3554900"/>
              <a:ext cx="129046" cy="136312"/>
            </a:xfrm>
            <a:custGeom>
              <a:avLst/>
              <a:gdLst/>
              <a:ahLst/>
              <a:cxnLst/>
              <a:rect l="l" t="t" r="r" b="b"/>
              <a:pathLst>
                <a:path w="5204" h="5497" extrusionOk="0">
                  <a:moveTo>
                    <a:pt x="2049" y="1"/>
                  </a:moveTo>
                  <a:lnTo>
                    <a:pt x="1" y="1724"/>
                  </a:lnTo>
                  <a:lnTo>
                    <a:pt x="1854" y="4033"/>
                  </a:lnTo>
                  <a:lnTo>
                    <a:pt x="3903" y="3676"/>
                  </a:lnTo>
                  <a:lnTo>
                    <a:pt x="4814" y="5497"/>
                  </a:lnTo>
                  <a:lnTo>
                    <a:pt x="5204" y="2668"/>
                  </a:lnTo>
                  <a:lnTo>
                    <a:pt x="2895" y="270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ECE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8"/>
            <p:cNvSpPr/>
            <p:nvPr/>
          </p:nvSpPr>
          <p:spPr>
            <a:xfrm>
              <a:off x="3305929" y="3554900"/>
              <a:ext cx="129046" cy="136312"/>
            </a:xfrm>
            <a:custGeom>
              <a:avLst/>
              <a:gdLst/>
              <a:ahLst/>
              <a:cxnLst/>
              <a:rect l="l" t="t" r="r" b="b"/>
              <a:pathLst>
                <a:path w="5204" h="5497" fill="none" extrusionOk="0">
                  <a:moveTo>
                    <a:pt x="4814" y="5497"/>
                  </a:moveTo>
                  <a:lnTo>
                    <a:pt x="5204" y="2668"/>
                  </a:lnTo>
                  <a:lnTo>
                    <a:pt x="2895" y="2700"/>
                  </a:lnTo>
                  <a:lnTo>
                    <a:pt x="2049" y="1"/>
                  </a:lnTo>
                  <a:lnTo>
                    <a:pt x="1" y="1724"/>
                  </a:lnTo>
                  <a:lnTo>
                    <a:pt x="1854" y="4033"/>
                  </a:lnTo>
                  <a:lnTo>
                    <a:pt x="3903" y="3676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8"/>
            <p:cNvSpPr/>
            <p:nvPr/>
          </p:nvSpPr>
          <p:spPr>
            <a:xfrm>
              <a:off x="5635624" y="2493694"/>
              <a:ext cx="142759" cy="126616"/>
            </a:xfrm>
            <a:custGeom>
              <a:avLst/>
              <a:gdLst/>
              <a:ahLst/>
              <a:cxnLst/>
              <a:rect l="l" t="t" r="r" b="b"/>
              <a:pathLst>
                <a:path w="5757" h="5106" extrusionOk="0">
                  <a:moveTo>
                    <a:pt x="3871" y="0"/>
                  </a:moveTo>
                  <a:lnTo>
                    <a:pt x="2082" y="1561"/>
                  </a:lnTo>
                  <a:lnTo>
                    <a:pt x="1" y="228"/>
                  </a:lnTo>
                  <a:lnTo>
                    <a:pt x="1042" y="3642"/>
                  </a:lnTo>
                  <a:lnTo>
                    <a:pt x="3350" y="2016"/>
                  </a:lnTo>
                  <a:lnTo>
                    <a:pt x="3741" y="5106"/>
                  </a:lnTo>
                  <a:lnTo>
                    <a:pt x="5757" y="3935"/>
                  </a:lnTo>
                  <a:lnTo>
                    <a:pt x="3871" y="0"/>
                  </a:lnTo>
                  <a:close/>
                </a:path>
              </a:pathLst>
            </a:custGeom>
            <a:solidFill>
              <a:srgbClr val="ECE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8"/>
            <p:cNvSpPr/>
            <p:nvPr/>
          </p:nvSpPr>
          <p:spPr>
            <a:xfrm>
              <a:off x="5635624" y="2493694"/>
              <a:ext cx="142759" cy="126616"/>
            </a:xfrm>
            <a:custGeom>
              <a:avLst/>
              <a:gdLst/>
              <a:ahLst/>
              <a:cxnLst/>
              <a:rect l="l" t="t" r="r" b="b"/>
              <a:pathLst>
                <a:path w="5757" h="5106" fill="none" extrusionOk="0">
                  <a:moveTo>
                    <a:pt x="3741" y="5106"/>
                  </a:moveTo>
                  <a:lnTo>
                    <a:pt x="3350" y="2016"/>
                  </a:lnTo>
                  <a:lnTo>
                    <a:pt x="1042" y="3642"/>
                  </a:lnTo>
                  <a:lnTo>
                    <a:pt x="1" y="228"/>
                  </a:lnTo>
                  <a:lnTo>
                    <a:pt x="2082" y="1561"/>
                  </a:lnTo>
                  <a:lnTo>
                    <a:pt x="3871" y="0"/>
                  </a:lnTo>
                  <a:lnTo>
                    <a:pt x="5757" y="3935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8"/>
            <p:cNvSpPr/>
            <p:nvPr/>
          </p:nvSpPr>
          <p:spPr>
            <a:xfrm>
              <a:off x="4137337" y="4129060"/>
              <a:ext cx="127434" cy="133907"/>
            </a:xfrm>
            <a:custGeom>
              <a:avLst/>
              <a:gdLst/>
              <a:ahLst/>
              <a:cxnLst/>
              <a:rect l="l" t="t" r="r" b="b"/>
              <a:pathLst>
                <a:path w="5139" h="5400" extrusionOk="0">
                  <a:moveTo>
                    <a:pt x="0" y="1"/>
                  </a:moveTo>
                  <a:lnTo>
                    <a:pt x="521" y="3545"/>
                  </a:lnTo>
                  <a:lnTo>
                    <a:pt x="3025" y="2310"/>
                  </a:lnTo>
                  <a:lnTo>
                    <a:pt x="3025" y="2310"/>
                  </a:lnTo>
                  <a:lnTo>
                    <a:pt x="2960" y="5399"/>
                  </a:lnTo>
                  <a:lnTo>
                    <a:pt x="2960" y="5399"/>
                  </a:lnTo>
                  <a:lnTo>
                    <a:pt x="5139" y="4521"/>
                  </a:lnTo>
                  <a:lnTo>
                    <a:pt x="3838" y="391"/>
                  </a:lnTo>
                  <a:lnTo>
                    <a:pt x="1822" y="1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E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8"/>
            <p:cNvSpPr/>
            <p:nvPr/>
          </p:nvSpPr>
          <p:spPr>
            <a:xfrm>
              <a:off x="4137337" y="4129060"/>
              <a:ext cx="127434" cy="133907"/>
            </a:xfrm>
            <a:custGeom>
              <a:avLst/>
              <a:gdLst/>
              <a:ahLst/>
              <a:cxnLst/>
              <a:rect l="l" t="t" r="r" b="b"/>
              <a:pathLst>
                <a:path w="5139" h="5400" fill="none" extrusionOk="0">
                  <a:moveTo>
                    <a:pt x="2960" y="5399"/>
                  </a:moveTo>
                  <a:lnTo>
                    <a:pt x="3025" y="2310"/>
                  </a:lnTo>
                  <a:lnTo>
                    <a:pt x="521" y="3545"/>
                  </a:lnTo>
                  <a:lnTo>
                    <a:pt x="0" y="1"/>
                  </a:lnTo>
                  <a:lnTo>
                    <a:pt x="1822" y="1659"/>
                  </a:lnTo>
                  <a:lnTo>
                    <a:pt x="3838" y="391"/>
                  </a:lnTo>
                  <a:lnTo>
                    <a:pt x="5139" y="452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8"/>
            <p:cNvSpPr/>
            <p:nvPr/>
          </p:nvSpPr>
          <p:spPr>
            <a:xfrm>
              <a:off x="4079286" y="1901779"/>
              <a:ext cx="125823" cy="154067"/>
            </a:xfrm>
            <a:custGeom>
              <a:avLst/>
              <a:gdLst/>
              <a:ahLst/>
              <a:cxnLst/>
              <a:rect l="l" t="t" r="r" b="b"/>
              <a:pathLst>
                <a:path w="5074" h="6213" extrusionOk="0">
                  <a:moveTo>
                    <a:pt x="3610" y="1"/>
                  </a:moveTo>
                  <a:lnTo>
                    <a:pt x="0" y="2407"/>
                  </a:lnTo>
                  <a:lnTo>
                    <a:pt x="1789" y="4001"/>
                  </a:lnTo>
                  <a:lnTo>
                    <a:pt x="715" y="6212"/>
                  </a:lnTo>
                  <a:lnTo>
                    <a:pt x="4000" y="4716"/>
                  </a:lnTo>
                  <a:lnTo>
                    <a:pt x="2081" y="2635"/>
                  </a:lnTo>
                  <a:lnTo>
                    <a:pt x="5073" y="1854"/>
                  </a:lnTo>
                  <a:lnTo>
                    <a:pt x="3610" y="1"/>
                  </a:lnTo>
                  <a:close/>
                </a:path>
              </a:pathLst>
            </a:custGeom>
            <a:solidFill>
              <a:srgbClr val="ECE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8"/>
            <p:cNvSpPr/>
            <p:nvPr/>
          </p:nvSpPr>
          <p:spPr>
            <a:xfrm>
              <a:off x="4079286" y="1901779"/>
              <a:ext cx="125823" cy="154067"/>
            </a:xfrm>
            <a:custGeom>
              <a:avLst/>
              <a:gdLst/>
              <a:ahLst/>
              <a:cxnLst/>
              <a:rect l="l" t="t" r="r" b="b"/>
              <a:pathLst>
                <a:path w="5074" h="6213" fill="none" extrusionOk="0">
                  <a:moveTo>
                    <a:pt x="5073" y="1854"/>
                  </a:moveTo>
                  <a:lnTo>
                    <a:pt x="2081" y="2635"/>
                  </a:lnTo>
                  <a:lnTo>
                    <a:pt x="4000" y="4716"/>
                  </a:lnTo>
                  <a:lnTo>
                    <a:pt x="715" y="6212"/>
                  </a:lnTo>
                  <a:lnTo>
                    <a:pt x="1789" y="4001"/>
                  </a:lnTo>
                  <a:lnTo>
                    <a:pt x="0" y="2407"/>
                  </a:lnTo>
                  <a:lnTo>
                    <a:pt x="361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8"/>
            <p:cNvSpPr/>
            <p:nvPr/>
          </p:nvSpPr>
          <p:spPr>
            <a:xfrm>
              <a:off x="3265608" y="1858235"/>
              <a:ext cx="129865" cy="163738"/>
            </a:xfrm>
            <a:custGeom>
              <a:avLst/>
              <a:gdLst/>
              <a:ahLst/>
              <a:cxnLst/>
              <a:rect l="l" t="t" r="r" b="b"/>
              <a:pathLst>
                <a:path w="5237" h="6603" extrusionOk="0">
                  <a:moveTo>
                    <a:pt x="2440" y="1"/>
                  </a:moveTo>
                  <a:lnTo>
                    <a:pt x="1" y="651"/>
                  </a:lnTo>
                  <a:lnTo>
                    <a:pt x="2635" y="2830"/>
                  </a:lnTo>
                  <a:lnTo>
                    <a:pt x="131" y="3708"/>
                  </a:lnTo>
                  <a:lnTo>
                    <a:pt x="2927" y="6602"/>
                  </a:lnTo>
                  <a:lnTo>
                    <a:pt x="2635" y="4488"/>
                  </a:lnTo>
                  <a:lnTo>
                    <a:pt x="5236" y="3123"/>
                  </a:lnTo>
                  <a:lnTo>
                    <a:pt x="2440" y="1"/>
                  </a:lnTo>
                  <a:close/>
                </a:path>
              </a:pathLst>
            </a:custGeom>
            <a:solidFill>
              <a:srgbClr val="ECE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8"/>
            <p:cNvSpPr/>
            <p:nvPr/>
          </p:nvSpPr>
          <p:spPr>
            <a:xfrm>
              <a:off x="3265608" y="1858235"/>
              <a:ext cx="129865" cy="163738"/>
            </a:xfrm>
            <a:custGeom>
              <a:avLst/>
              <a:gdLst/>
              <a:ahLst/>
              <a:cxnLst/>
              <a:rect l="l" t="t" r="r" b="b"/>
              <a:pathLst>
                <a:path w="5237" h="6603" fill="none" extrusionOk="0">
                  <a:moveTo>
                    <a:pt x="1" y="651"/>
                  </a:moveTo>
                  <a:lnTo>
                    <a:pt x="2635" y="2830"/>
                  </a:lnTo>
                  <a:lnTo>
                    <a:pt x="131" y="3708"/>
                  </a:lnTo>
                  <a:lnTo>
                    <a:pt x="2927" y="6602"/>
                  </a:lnTo>
                  <a:lnTo>
                    <a:pt x="2635" y="4488"/>
                  </a:lnTo>
                  <a:lnTo>
                    <a:pt x="5236" y="3123"/>
                  </a:lnTo>
                  <a:lnTo>
                    <a:pt x="244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8"/>
            <p:cNvSpPr/>
            <p:nvPr/>
          </p:nvSpPr>
          <p:spPr>
            <a:xfrm>
              <a:off x="3400283" y="3183162"/>
              <a:ext cx="370971" cy="100008"/>
            </a:xfrm>
            <a:custGeom>
              <a:avLst/>
              <a:gdLst/>
              <a:ahLst/>
              <a:cxnLst/>
              <a:rect l="l" t="t" r="r" b="b"/>
              <a:pathLst>
                <a:path w="14960" h="4033" fill="none" extrusionOk="0">
                  <a:moveTo>
                    <a:pt x="0" y="1464"/>
                  </a:moveTo>
                  <a:lnTo>
                    <a:pt x="2407" y="4033"/>
                  </a:lnTo>
                  <a:lnTo>
                    <a:pt x="4196" y="976"/>
                  </a:lnTo>
                  <a:lnTo>
                    <a:pt x="6602" y="3545"/>
                  </a:lnTo>
                  <a:lnTo>
                    <a:pt x="8358" y="488"/>
                  </a:lnTo>
                  <a:lnTo>
                    <a:pt x="10764" y="3057"/>
                  </a:lnTo>
                  <a:lnTo>
                    <a:pt x="12553" y="0"/>
                  </a:lnTo>
                  <a:lnTo>
                    <a:pt x="14960" y="25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8"/>
            <p:cNvSpPr/>
            <p:nvPr/>
          </p:nvSpPr>
          <p:spPr>
            <a:xfrm>
              <a:off x="5276780" y="4147609"/>
              <a:ext cx="370177" cy="138742"/>
            </a:xfrm>
            <a:custGeom>
              <a:avLst/>
              <a:gdLst/>
              <a:ahLst/>
              <a:cxnLst/>
              <a:rect l="l" t="t" r="r" b="b"/>
              <a:pathLst>
                <a:path w="14928" h="5595" fill="none" extrusionOk="0">
                  <a:moveTo>
                    <a:pt x="14927" y="2147"/>
                  </a:moveTo>
                  <a:lnTo>
                    <a:pt x="12130" y="1"/>
                  </a:lnTo>
                  <a:lnTo>
                    <a:pt x="10895" y="3285"/>
                  </a:lnTo>
                  <a:lnTo>
                    <a:pt x="8066" y="1139"/>
                  </a:lnTo>
                  <a:lnTo>
                    <a:pt x="6830" y="4456"/>
                  </a:lnTo>
                  <a:lnTo>
                    <a:pt x="4033" y="2310"/>
                  </a:lnTo>
                  <a:lnTo>
                    <a:pt x="2797" y="5594"/>
                  </a:lnTo>
                  <a:lnTo>
                    <a:pt x="1" y="344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>
              <a:off x="4873573" y="1785677"/>
              <a:ext cx="98421" cy="370152"/>
            </a:xfrm>
            <a:custGeom>
              <a:avLst/>
              <a:gdLst/>
              <a:ahLst/>
              <a:cxnLst/>
              <a:rect l="l" t="t" r="r" b="b"/>
              <a:pathLst>
                <a:path w="3969" h="14927" fill="none" extrusionOk="0">
                  <a:moveTo>
                    <a:pt x="2570" y="0"/>
                  </a:moveTo>
                  <a:lnTo>
                    <a:pt x="1" y="2406"/>
                  </a:lnTo>
                  <a:lnTo>
                    <a:pt x="3058" y="4163"/>
                  </a:lnTo>
                  <a:lnTo>
                    <a:pt x="456" y="6569"/>
                  </a:lnTo>
                  <a:lnTo>
                    <a:pt x="3513" y="8358"/>
                  </a:lnTo>
                  <a:lnTo>
                    <a:pt x="944" y="10764"/>
                  </a:lnTo>
                  <a:lnTo>
                    <a:pt x="3968" y="12520"/>
                  </a:lnTo>
                  <a:lnTo>
                    <a:pt x="1399" y="1492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>
              <a:off x="4816316" y="4195989"/>
              <a:ext cx="70202" cy="90362"/>
            </a:xfrm>
            <a:custGeom>
              <a:avLst/>
              <a:gdLst/>
              <a:ahLst/>
              <a:cxnLst/>
              <a:rect l="l" t="t" r="r" b="b"/>
              <a:pathLst>
                <a:path w="2831" h="3644" fill="none" extrusionOk="0">
                  <a:moveTo>
                    <a:pt x="2830" y="1"/>
                  </a:moveTo>
                  <a:lnTo>
                    <a:pt x="1" y="3643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>
              <a:off x="4821970" y="4184706"/>
              <a:ext cx="58894" cy="97603"/>
            </a:xfrm>
            <a:custGeom>
              <a:avLst/>
              <a:gdLst/>
              <a:ahLst/>
              <a:cxnLst/>
              <a:rect l="l" t="t" r="r" b="b"/>
              <a:pathLst>
                <a:path w="2375" h="3936" fill="none" extrusionOk="0">
                  <a:moveTo>
                    <a:pt x="1" y="1"/>
                  </a:moveTo>
                  <a:lnTo>
                    <a:pt x="2375" y="393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8"/>
            <p:cNvSpPr/>
            <p:nvPr/>
          </p:nvSpPr>
          <p:spPr>
            <a:xfrm>
              <a:off x="3196274" y="2877533"/>
              <a:ext cx="69359" cy="90337"/>
            </a:xfrm>
            <a:custGeom>
              <a:avLst/>
              <a:gdLst/>
              <a:ahLst/>
              <a:cxnLst/>
              <a:rect l="l" t="t" r="r" b="b"/>
              <a:pathLst>
                <a:path w="2797" h="3643" fill="none" extrusionOk="0">
                  <a:moveTo>
                    <a:pt x="2797" y="0"/>
                  </a:moveTo>
                  <a:lnTo>
                    <a:pt x="0" y="3643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8"/>
            <p:cNvSpPr/>
            <p:nvPr/>
          </p:nvSpPr>
          <p:spPr>
            <a:xfrm>
              <a:off x="3201110" y="2866251"/>
              <a:ext cx="58894" cy="97603"/>
            </a:xfrm>
            <a:custGeom>
              <a:avLst/>
              <a:gdLst/>
              <a:ahLst/>
              <a:cxnLst/>
              <a:rect l="l" t="t" r="r" b="b"/>
              <a:pathLst>
                <a:path w="2375" h="3936" fill="none" extrusionOk="0">
                  <a:moveTo>
                    <a:pt x="0" y="0"/>
                  </a:moveTo>
                  <a:lnTo>
                    <a:pt x="2374" y="393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8"/>
            <p:cNvSpPr/>
            <p:nvPr/>
          </p:nvSpPr>
          <p:spPr>
            <a:xfrm>
              <a:off x="3750274" y="1745357"/>
              <a:ext cx="69359" cy="91131"/>
            </a:xfrm>
            <a:custGeom>
              <a:avLst/>
              <a:gdLst/>
              <a:ahLst/>
              <a:cxnLst/>
              <a:rect l="l" t="t" r="r" b="b"/>
              <a:pathLst>
                <a:path w="2797" h="3675" fill="none" extrusionOk="0">
                  <a:moveTo>
                    <a:pt x="2797" y="0"/>
                  </a:moveTo>
                  <a:lnTo>
                    <a:pt x="0" y="3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8"/>
            <p:cNvSpPr/>
            <p:nvPr/>
          </p:nvSpPr>
          <p:spPr>
            <a:xfrm>
              <a:off x="3755109" y="1734867"/>
              <a:ext cx="59688" cy="97603"/>
            </a:xfrm>
            <a:custGeom>
              <a:avLst/>
              <a:gdLst/>
              <a:ahLst/>
              <a:cxnLst/>
              <a:rect l="l" t="t" r="r" b="b"/>
              <a:pathLst>
                <a:path w="2407" h="3936" fill="none" extrusionOk="0">
                  <a:moveTo>
                    <a:pt x="0" y="0"/>
                  </a:moveTo>
                  <a:lnTo>
                    <a:pt x="2407" y="393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8"/>
            <p:cNvSpPr/>
            <p:nvPr/>
          </p:nvSpPr>
          <p:spPr>
            <a:xfrm>
              <a:off x="5729978" y="3089626"/>
              <a:ext cx="69383" cy="90337"/>
            </a:xfrm>
            <a:custGeom>
              <a:avLst/>
              <a:gdLst/>
              <a:ahLst/>
              <a:cxnLst/>
              <a:rect l="l" t="t" r="r" b="b"/>
              <a:pathLst>
                <a:path w="2798" h="3643" fill="none" extrusionOk="0">
                  <a:moveTo>
                    <a:pt x="2797" y="0"/>
                  </a:moveTo>
                  <a:lnTo>
                    <a:pt x="1" y="364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8"/>
            <p:cNvSpPr/>
            <p:nvPr/>
          </p:nvSpPr>
          <p:spPr>
            <a:xfrm>
              <a:off x="5734813" y="3078318"/>
              <a:ext cx="59712" cy="97603"/>
            </a:xfrm>
            <a:custGeom>
              <a:avLst/>
              <a:gdLst/>
              <a:ahLst/>
              <a:cxnLst/>
              <a:rect l="l" t="t" r="r" b="b"/>
              <a:pathLst>
                <a:path w="2408" h="3936" fill="none" extrusionOk="0">
                  <a:moveTo>
                    <a:pt x="1" y="1"/>
                  </a:moveTo>
                  <a:lnTo>
                    <a:pt x="2407" y="393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8"/>
            <p:cNvSpPr/>
            <p:nvPr/>
          </p:nvSpPr>
          <p:spPr>
            <a:xfrm>
              <a:off x="5111480" y="1879486"/>
              <a:ext cx="640296" cy="499124"/>
            </a:xfrm>
            <a:custGeom>
              <a:avLst/>
              <a:gdLst/>
              <a:ahLst/>
              <a:cxnLst/>
              <a:rect l="l" t="t" r="r" b="b"/>
              <a:pathLst>
                <a:path w="25821" h="20128" extrusionOk="0">
                  <a:moveTo>
                    <a:pt x="12711" y="0"/>
                  </a:moveTo>
                  <a:cubicBezTo>
                    <a:pt x="10481" y="0"/>
                    <a:pt x="8012" y="103"/>
                    <a:pt x="5398" y="380"/>
                  </a:cubicBezTo>
                  <a:cubicBezTo>
                    <a:pt x="2959" y="640"/>
                    <a:pt x="1008" y="2493"/>
                    <a:pt x="618" y="4900"/>
                  </a:cubicBezTo>
                  <a:cubicBezTo>
                    <a:pt x="228" y="7436"/>
                    <a:pt x="0" y="11013"/>
                    <a:pt x="813" y="14948"/>
                  </a:cubicBezTo>
                  <a:cubicBezTo>
                    <a:pt x="1301" y="17420"/>
                    <a:pt x="3317" y="19306"/>
                    <a:pt x="5854" y="19664"/>
                  </a:cubicBezTo>
                  <a:cubicBezTo>
                    <a:pt x="7578" y="19912"/>
                    <a:pt x="9793" y="20127"/>
                    <a:pt x="12322" y="20127"/>
                  </a:cubicBezTo>
                  <a:cubicBezTo>
                    <a:pt x="14752" y="20127"/>
                    <a:pt x="17472" y="19929"/>
                    <a:pt x="20325" y="19371"/>
                  </a:cubicBezTo>
                  <a:cubicBezTo>
                    <a:pt x="23512" y="18753"/>
                    <a:pt x="25821" y="15989"/>
                    <a:pt x="25821" y="12737"/>
                  </a:cubicBezTo>
                  <a:cubicBezTo>
                    <a:pt x="25821" y="10753"/>
                    <a:pt x="25626" y="8347"/>
                    <a:pt x="25040" y="5550"/>
                  </a:cubicBezTo>
                  <a:cubicBezTo>
                    <a:pt x="24455" y="2688"/>
                    <a:pt x="22048" y="542"/>
                    <a:pt x="19154" y="282"/>
                  </a:cubicBezTo>
                  <a:cubicBezTo>
                    <a:pt x="17388" y="128"/>
                    <a:pt x="15198" y="0"/>
                    <a:pt x="12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8"/>
            <p:cNvSpPr/>
            <p:nvPr/>
          </p:nvSpPr>
          <p:spPr>
            <a:xfrm>
              <a:off x="5111480" y="2000969"/>
              <a:ext cx="20185" cy="249215"/>
            </a:xfrm>
            <a:custGeom>
              <a:avLst/>
              <a:gdLst/>
              <a:ahLst/>
              <a:cxnLst/>
              <a:rect l="l" t="t" r="r" b="b"/>
              <a:pathLst>
                <a:path w="814" h="10050" fill="none" extrusionOk="0">
                  <a:moveTo>
                    <a:pt x="618" y="1"/>
                  </a:moveTo>
                  <a:cubicBezTo>
                    <a:pt x="228" y="2537"/>
                    <a:pt x="0" y="6114"/>
                    <a:pt x="813" y="1004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8"/>
            <p:cNvSpPr/>
            <p:nvPr/>
          </p:nvSpPr>
          <p:spPr>
            <a:xfrm>
              <a:off x="5140493" y="1921146"/>
              <a:ext cx="29881" cy="37915"/>
            </a:xfrm>
            <a:custGeom>
              <a:avLst/>
              <a:gdLst/>
              <a:ahLst/>
              <a:cxnLst/>
              <a:rect l="l" t="t" r="r" b="b"/>
              <a:pathLst>
                <a:path w="1205" h="1529" fill="none" extrusionOk="0">
                  <a:moveTo>
                    <a:pt x="1204" y="0"/>
                  </a:moveTo>
                  <a:cubicBezTo>
                    <a:pt x="716" y="423"/>
                    <a:pt x="326" y="943"/>
                    <a:pt x="1" y="152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8"/>
            <p:cNvSpPr/>
            <p:nvPr/>
          </p:nvSpPr>
          <p:spPr>
            <a:xfrm>
              <a:off x="5196957" y="1874378"/>
              <a:ext cx="531435" cy="126616"/>
            </a:xfrm>
            <a:custGeom>
              <a:avLst/>
              <a:gdLst/>
              <a:ahLst/>
              <a:cxnLst/>
              <a:rect l="l" t="t" r="r" b="b"/>
              <a:pathLst>
                <a:path w="21431" h="5106" fill="none" extrusionOk="0">
                  <a:moveTo>
                    <a:pt x="21431" y="5106"/>
                  </a:moveTo>
                  <a:cubicBezTo>
                    <a:pt x="20650" y="2569"/>
                    <a:pt x="18374" y="748"/>
                    <a:pt x="15707" y="488"/>
                  </a:cubicBezTo>
                  <a:cubicBezTo>
                    <a:pt x="12358" y="195"/>
                    <a:pt x="7447" y="0"/>
                    <a:pt x="1951" y="586"/>
                  </a:cubicBezTo>
                  <a:cubicBezTo>
                    <a:pt x="1236" y="651"/>
                    <a:pt x="586" y="878"/>
                    <a:pt x="0" y="117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8"/>
            <p:cNvSpPr/>
            <p:nvPr/>
          </p:nvSpPr>
          <p:spPr>
            <a:xfrm>
              <a:off x="5117927" y="2317880"/>
              <a:ext cx="236295" cy="528236"/>
            </a:xfrm>
            <a:custGeom>
              <a:avLst/>
              <a:gdLst/>
              <a:ahLst/>
              <a:cxnLst/>
              <a:rect l="l" t="t" r="r" b="b"/>
              <a:pathLst>
                <a:path w="9529" h="21302" fill="none" extrusionOk="0">
                  <a:moveTo>
                    <a:pt x="9529" y="1"/>
                  </a:moveTo>
                  <a:cubicBezTo>
                    <a:pt x="8585" y="3968"/>
                    <a:pt x="6016" y="12944"/>
                    <a:pt x="0" y="2130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8"/>
            <p:cNvSpPr/>
            <p:nvPr/>
          </p:nvSpPr>
          <p:spPr>
            <a:xfrm>
              <a:off x="5197750" y="2049299"/>
              <a:ext cx="136312" cy="192007"/>
            </a:xfrm>
            <a:custGeom>
              <a:avLst/>
              <a:gdLst/>
              <a:ahLst/>
              <a:cxnLst/>
              <a:rect l="l" t="t" r="r" b="b"/>
              <a:pathLst>
                <a:path w="5497" h="7743" extrusionOk="0">
                  <a:moveTo>
                    <a:pt x="2797" y="2865"/>
                  </a:moveTo>
                  <a:cubicBezTo>
                    <a:pt x="2960" y="2865"/>
                    <a:pt x="3155" y="2897"/>
                    <a:pt x="3350" y="2995"/>
                  </a:cubicBezTo>
                  <a:lnTo>
                    <a:pt x="3383" y="4295"/>
                  </a:lnTo>
                  <a:cubicBezTo>
                    <a:pt x="3383" y="4556"/>
                    <a:pt x="3318" y="4751"/>
                    <a:pt x="3220" y="4946"/>
                  </a:cubicBezTo>
                  <a:cubicBezTo>
                    <a:pt x="3090" y="5108"/>
                    <a:pt x="2960" y="5174"/>
                    <a:pt x="2797" y="5174"/>
                  </a:cubicBezTo>
                  <a:cubicBezTo>
                    <a:pt x="2783" y="5175"/>
                    <a:pt x="2768" y="5176"/>
                    <a:pt x="2754" y="5176"/>
                  </a:cubicBezTo>
                  <a:cubicBezTo>
                    <a:pt x="2424" y="5176"/>
                    <a:pt x="2245" y="4817"/>
                    <a:pt x="2245" y="4100"/>
                  </a:cubicBezTo>
                  <a:cubicBezTo>
                    <a:pt x="2212" y="3287"/>
                    <a:pt x="2407" y="2865"/>
                    <a:pt x="2797" y="2865"/>
                  </a:cubicBezTo>
                  <a:close/>
                  <a:moveTo>
                    <a:pt x="3070" y="1"/>
                  </a:moveTo>
                  <a:cubicBezTo>
                    <a:pt x="3034" y="1"/>
                    <a:pt x="2997" y="1"/>
                    <a:pt x="2960" y="3"/>
                  </a:cubicBezTo>
                  <a:cubicBezTo>
                    <a:pt x="2310" y="3"/>
                    <a:pt x="1757" y="166"/>
                    <a:pt x="1302" y="523"/>
                  </a:cubicBezTo>
                  <a:cubicBezTo>
                    <a:pt x="424" y="1174"/>
                    <a:pt x="1" y="2344"/>
                    <a:pt x="33" y="4035"/>
                  </a:cubicBezTo>
                  <a:cubicBezTo>
                    <a:pt x="66" y="5304"/>
                    <a:pt x="293" y="6247"/>
                    <a:pt x="781" y="6832"/>
                  </a:cubicBezTo>
                  <a:cubicBezTo>
                    <a:pt x="1269" y="7450"/>
                    <a:pt x="1919" y="7743"/>
                    <a:pt x="2797" y="7743"/>
                  </a:cubicBezTo>
                  <a:cubicBezTo>
                    <a:pt x="3025" y="7743"/>
                    <a:pt x="3318" y="7678"/>
                    <a:pt x="3741" y="7612"/>
                  </a:cubicBezTo>
                  <a:lnTo>
                    <a:pt x="3610" y="6897"/>
                  </a:lnTo>
                  <a:cubicBezTo>
                    <a:pt x="3350" y="6995"/>
                    <a:pt x="3090" y="7027"/>
                    <a:pt x="2797" y="7027"/>
                  </a:cubicBezTo>
                  <a:cubicBezTo>
                    <a:pt x="2761" y="7029"/>
                    <a:pt x="2725" y="7030"/>
                    <a:pt x="2690" y="7030"/>
                  </a:cubicBezTo>
                  <a:cubicBezTo>
                    <a:pt x="2096" y="7030"/>
                    <a:pt x="1674" y="6774"/>
                    <a:pt x="1367" y="6344"/>
                  </a:cubicBezTo>
                  <a:cubicBezTo>
                    <a:pt x="1041" y="5856"/>
                    <a:pt x="879" y="5076"/>
                    <a:pt x="846" y="4035"/>
                  </a:cubicBezTo>
                  <a:cubicBezTo>
                    <a:pt x="846" y="2995"/>
                    <a:pt x="1009" y="2182"/>
                    <a:pt x="1334" y="1596"/>
                  </a:cubicBezTo>
                  <a:cubicBezTo>
                    <a:pt x="1692" y="1011"/>
                    <a:pt x="2212" y="718"/>
                    <a:pt x="2928" y="718"/>
                  </a:cubicBezTo>
                  <a:cubicBezTo>
                    <a:pt x="2948" y="718"/>
                    <a:pt x="2967" y="718"/>
                    <a:pt x="2987" y="718"/>
                  </a:cubicBezTo>
                  <a:cubicBezTo>
                    <a:pt x="4151" y="718"/>
                    <a:pt x="4749" y="1660"/>
                    <a:pt x="4781" y="3482"/>
                  </a:cubicBezTo>
                  <a:cubicBezTo>
                    <a:pt x="4814" y="4328"/>
                    <a:pt x="4749" y="4816"/>
                    <a:pt x="4651" y="5011"/>
                  </a:cubicBezTo>
                  <a:cubicBezTo>
                    <a:pt x="4586" y="5141"/>
                    <a:pt x="4521" y="5174"/>
                    <a:pt x="4391" y="5174"/>
                  </a:cubicBezTo>
                  <a:cubicBezTo>
                    <a:pt x="4293" y="5174"/>
                    <a:pt x="4196" y="5108"/>
                    <a:pt x="4163" y="4978"/>
                  </a:cubicBezTo>
                  <a:cubicBezTo>
                    <a:pt x="4098" y="4848"/>
                    <a:pt x="4098" y="4621"/>
                    <a:pt x="4066" y="4361"/>
                  </a:cubicBezTo>
                  <a:lnTo>
                    <a:pt x="4033" y="2052"/>
                  </a:lnTo>
                  <a:lnTo>
                    <a:pt x="3480" y="2084"/>
                  </a:lnTo>
                  <a:lnTo>
                    <a:pt x="3383" y="2604"/>
                  </a:lnTo>
                  <a:cubicBezTo>
                    <a:pt x="3318" y="2442"/>
                    <a:pt x="3188" y="2344"/>
                    <a:pt x="3058" y="2247"/>
                  </a:cubicBezTo>
                  <a:cubicBezTo>
                    <a:pt x="2928" y="2149"/>
                    <a:pt x="2765" y="2084"/>
                    <a:pt x="2602" y="2084"/>
                  </a:cubicBezTo>
                  <a:cubicBezTo>
                    <a:pt x="2245" y="2117"/>
                    <a:pt x="1984" y="2279"/>
                    <a:pt x="1789" y="2670"/>
                  </a:cubicBezTo>
                  <a:cubicBezTo>
                    <a:pt x="1594" y="3027"/>
                    <a:pt x="1497" y="3515"/>
                    <a:pt x="1497" y="4133"/>
                  </a:cubicBezTo>
                  <a:cubicBezTo>
                    <a:pt x="1497" y="4783"/>
                    <a:pt x="1627" y="5239"/>
                    <a:pt x="1854" y="5531"/>
                  </a:cubicBezTo>
                  <a:cubicBezTo>
                    <a:pt x="2082" y="5824"/>
                    <a:pt x="2342" y="5987"/>
                    <a:pt x="2700" y="5987"/>
                  </a:cubicBezTo>
                  <a:cubicBezTo>
                    <a:pt x="2895" y="5987"/>
                    <a:pt x="3058" y="5889"/>
                    <a:pt x="3220" y="5694"/>
                  </a:cubicBezTo>
                  <a:cubicBezTo>
                    <a:pt x="3350" y="5531"/>
                    <a:pt x="3448" y="5271"/>
                    <a:pt x="3480" y="4978"/>
                  </a:cubicBezTo>
                  <a:cubicBezTo>
                    <a:pt x="3578" y="5239"/>
                    <a:pt x="3675" y="5466"/>
                    <a:pt x="3838" y="5629"/>
                  </a:cubicBezTo>
                  <a:cubicBezTo>
                    <a:pt x="4001" y="5791"/>
                    <a:pt x="4163" y="5889"/>
                    <a:pt x="4358" y="5889"/>
                  </a:cubicBezTo>
                  <a:cubicBezTo>
                    <a:pt x="4749" y="5856"/>
                    <a:pt x="5041" y="5661"/>
                    <a:pt x="5236" y="5271"/>
                  </a:cubicBezTo>
                  <a:cubicBezTo>
                    <a:pt x="5432" y="4881"/>
                    <a:pt x="5497" y="4328"/>
                    <a:pt x="5497" y="3613"/>
                  </a:cubicBezTo>
                  <a:cubicBezTo>
                    <a:pt x="5464" y="2442"/>
                    <a:pt x="5236" y="1531"/>
                    <a:pt x="4814" y="913"/>
                  </a:cubicBezTo>
                  <a:cubicBezTo>
                    <a:pt x="4410" y="324"/>
                    <a:pt x="3829" y="1"/>
                    <a:pt x="30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8"/>
            <p:cNvSpPr/>
            <p:nvPr/>
          </p:nvSpPr>
          <p:spPr>
            <a:xfrm>
              <a:off x="5359033" y="2047737"/>
              <a:ext cx="103257" cy="185510"/>
            </a:xfrm>
            <a:custGeom>
              <a:avLst/>
              <a:gdLst/>
              <a:ahLst/>
              <a:cxnLst/>
              <a:rect l="l" t="t" r="r" b="b"/>
              <a:pathLst>
                <a:path w="4164" h="7481" extrusionOk="0">
                  <a:moveTo>
                    <a:pt x="2602" y="3123"/>
                  </a:moveTo>
                  <a:lnTo>
                    <a:pt x="2375" y="4293"/>
                  </a:lnTo>
                  <a:lnTo>
                    <a:pt x="1594" y="4293"/>
                  </a:lnTo>
                  <a:lnTo>
                    <a:pt x="1789" y="3123"/>
                  </a:lnTo>
                  <a:close/>
                  <a:moveTo>
                    <a:pt x="4066" y="1"/>
                  </a:moveTo>
                  <a:lnTo>
                    <a:pt x="3155" y="33"/>
                  </a:lnTo>
                  <a:lnTo>
                    <a:pt x="2732" y="2375"/>
                  </a:lnTo>
                  <a:lnTo>
                    <a:pt x="1919" y="2375"/>
                  </a:lnTo>
                  <a:lnTo>
                    <a:pt x="2375" y="33"/>
                  </a:lnTo>
                  <a:lnTo>
                    <a:pt x="1464" y="33"/>
                  </a:lnTo>
                  <a:lnTo>
                    <a:pt x="1009" y="2407"/>
                  </a:lnTo>
                  <a:lnTo>
                    <a:pt x="261" y="2407"/>
                  </a:lnTo>
                  <a:lnTo>
                    <a:pt x="261" y="3155"/>
                  </a:lnTo>
                  <a:lnTo>
                    <a:pt x="879" y="3123"/>
                  </a:lnTo>
                  <a:lnTo>
                    <a:pt x="879" y="3123"/>
                  </a:lnTo>
                  <a:lnTo>
                    <a:pt x="684" y="4293"/>
                  </a:lnTo>
                  <a:lnTo>
                    <a:pt x="1" y="4326"/>
                  </a:lnTo>
                  <a:lnTo>
                    <a:pt x="1" y="5041"/>
                  </a:lnTo>
                  <a:lnTo>
                    <a:pt x="554" y="5041"/>
                  </a:lnTo>
                  <a:lnTo>
                    <a:pt x="98" y="7480"/>
                  </a:lnTo>
                  <a:lnTo>
                    <a:pt x="1009" y="7480"/>
                  </a:lnTo>
                  <a:lnTo>
                    <a:pt x="1464" y="5041"/>
                  </a:lnTo>
                  <a:lnTo>
                    <a:pt x="2245" y="5009"/>
                  </a:lnTo>
                  <a:lnTo>
                    <a:pt x="1822" y="7448"/>
                  </a:lnTo>
                  <a:lnTo>
                    <a:pt x="2732" y="7448"/>
                  </a:lnTo>
                  <a:lnTo>
                    <a:pt x="3155" y="5009"/>
                  </a:lnTo>
                  <a:lnTo>
                    <a:pt x="3936" y="4976"/>
                  </a:lnTo>
                  <a:lnTo>
                    <a:pt x="3903" y="4261"/>
                  </a:lnTo>
                  <a:lnTo>
                    <a:pt x="3285" y="4261"/>
                  </a:lnTo>
                  <a:lnTo>
                    <a:pt x="3513" y="3090"/>
                  </a:lnTo>
                  <a:lnTo>
                    <a:pt x="4163" y="3090"/>
                  </a:lnTo>
                  <a:lnTo>
                    <a:pt x="4163" y="2342"/>
                  </a:lnTo>
                  <a:lnTo>
                    <a:pt x="3643" y="2375"/>
                  </a:lnTo>
                  <a:lnTo>
                    <a:pt x="3643" y="2375"/>
                  </a:lnTo>
                  <a:lnTo>
                    <a:pt x="40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8"/>
            <p:cNvSpPr/>
            <p:nvPr/>
          </p:nvSpPr>
          <p:spPr>
            <a:xfrm>
              <a:off x="5486442" y="2046125"/>
              <a:ext cx="77443" cy="207282"/>
            </a:xfrm>
            <a:custGeom>
              <a:avLst/>
              <a:gdLst/>
              <a:ahLst/>
              <a:cxnLst/>
              <a:rect l="l" t="t" r="r" b="b"/>
              <a:pathLst>
                <a:path w="3123" h="8359" extrusionOk="0">
                  <a:moveTo>
                    <a:pt x="1887" y="1"/>
                  </a:moveTo>
                  <a:lnTo>
                    <a:pt x="1302" y="33"/>
                  </a:lnTo>
                  <a:lnTo>
                    <a:pt x="1302" y="944"/>
                  </a:lnTo>
                  <a:cubicBezTo>
                    <a:pt x="424" y="1041"/>
                    <a:pt x="1" y="1562"/>
                    <a:pt x="1" y="2537"/>
                  </a:cubicBezTo>
                  <a:cubicBezTo>
                    <a:pt x="33" y="3155"/>
                    <a:pt x="293" y="3708"/>
                    <a:pt x="814" y="4196"/>
                  </a:cubicBezTo>
                  <a:cubicBezTo>
                    <a:pt x="846" y="4196"/>
                    <a:pt x="944" y="4293"/>
                    <a:pt x="1139" y="4456"/>
                  </a:cubicBezTo>
                  <a:cubicBezTo>
                    <a:pt x="1302" y="4586"/>
                    <a:pt x="1399" y="4684"/>
                    <a:pt x="1399" y="4684"/>
                  </a:cubicBezTo>
                  <a:cubicBezTo>
                    <a:pt x="1789" y="5041"/>
                    <a:pt x="1984" y="5432"/>
                    <a:pt x="2017" y="5854"/>
                  </a:cubicBezTo>
                  <a:cubicBezTo>
                    <a:pt x="2017" y="6082"/>
                    <a:pt x="1984" y="6245"/>
                    <a:pt x="1919" y="6342"/>
                  </a:cubicBezTo>
                  <a:cubicBezTo>
                    <a:pt x="1854" y="6472"/>
                    <a:pt x="1724" y="6505"/>
                    <a:pt x="1594" y="6505"/>
                  </a:cubicBezTo>
                  <a:cubicBezTo>
                    <a:pt x="1302" y="6505"/>
                    <a:pt x="1139" y="6245"/>
                    <a:pt x="1139" y="5692"/>
                  </a:cubicBezTo>
                  <a:lnTo>
                    <a:pt x="1139" y="5171"/>
                  </a:lnTo>
                  <a:lnTo>
                    <a:pt x="98" y="5171"/>
                  </a:lnTo>
                  <a:lnTo>
                    <a:pt x="98" y="5594"/>
                  </a:lnTo>
                  <a:cubicBezTo>
                    <a:pt x="98" y="6245"/>
                    <a:pt x="228" y="6700"/>
                    <a:pt x="456" y="6993"/>
                  </a:cubicBezTo>
                  <a:cubicBezTo>
                    <a:pt x="684" y="7253"/>
                    <a:pt x="1041" y="7415"/>
                    <a:pt x="1464" y="7415"/>
                  </a:cubicBezTo>
                  <a:lnTo>
                    <a:pt x="1497" y="8358"/>
                  </a:lnTo>
                  <a:lnTo>
                    <a:pt x="2082" y="8358"/>
                  </a:lnTo>
                  <a:lnTo>
                    <a:pt x="2082" y="7383"/>
                  </a:lnTo>
                  <a:cubicBezTo>
                    <a:pt x="2765" y="7220"/>
                    <a:pt x="3123" y="6700"/>
                    <a:pt x="3090" y="5789"/>
                  </a:cubicBezTo>
                  <a:cubicBezTo>
                    <a:pt x="3090" y="5106"/>
                    <a:pt x="2765" y="4456"/>
                    <a:pt x="2147" y="3903"/>
                  </a:cubicBezTo>
                  <a:lnTo>
                    <a:pt x="1529" y="3350"/>
                  </a:lnTo>
                  <a:cubicBezTo>
                    <a:pt x="1237" y="3090"/>
                    <a:pt x="1074" y="2765"/>
                    <a:pt x="1074" y="2440"/>
                  </a:cubicBezTo>
                  <a:cubicBezTo>
                    <a:pt x="1074" y="2212"/>
                    <a:pt x="1106" y="2082"/>
                    <a:pt x="1171" y="1985"/>
                  </a:cubicBezTo>
                  <a:cubicBezTo>
                    <a:pt x="1237" y="1887"/>
                    <a:pt x="1334" y="1854"/>
                    <a:pt x="1497" y="1854"/>
                  </a:cubicBezTo>
                  <a:cubicBezTo>
                    <a:pt x="1659" y="1854"/>
                    <a:pt x="1757" y="1919"/>
                    <a:pt x="1822" y="2050"/>
                  </a:cubicBezTo>
                  <a:cubicBezTo>
                    <a:pt x="1887" y="2180"/>
                    <a:pt x="1919" y="2407"/>
                    <a:pt x="1919" y="2700"/>
                  </a:cubicBezTo>
                  <a:lnTo>
                    <a:pt x="1952" y="3123"/>
                  </a:lnTo>
                  <a:lnTo>
                    <a:pt x="2928" y="3090"/>
                  </a:lnTo>
                  <a:lnTo>
                    <a:pt x="2928" y="2732"/>
                  </a:lnTo>
                  <a:cubicBezTo>
                    <a:pt x="2928" y="2082"/>
                    <a:pt x="2797" y="1627"/>
                    <a:pt x="2570" y="1334"/>
                  </a:cubicBezTo>
                  <a:cubicBezTo>
                    <a:pt x="2407" y="1172"/>
                    <a:pt x="2180" y="1041"/>
                    <a:pt x="1919" y="976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8"/>
            <p:cNvSpPr/>
            <p:nvPr/>
          </p:nvSpPr>
          <p:spPr>
            <a:xfrm>
              <a:off x="5583227" y="2045331"/>
              <a:ext cx="31468" cy="183873"/>
            </a:xfrm>
            <a:custGeom>
              <a:avLst/>
              <a:gdLst/>
              <a:ahLst/>
              <a:cxnLst/>
              <a:rect l="l" t="t" r="r" b="b"/>
              <a:pathLst>
                <a:path w="1269" h="7415" extrusionOk="0">
                  <a:moveTo>
                    <a:pt x="0" y="0"/>
                  </a:moveTo>
                  <a:lnTo>
                    <a:pt x="488" y="5626"/>
                  </a:lnTo>
                  <a:lnTo>
                    <a:pt x="943" y="5626"/>
                  </a:lnTo>
                  <a:lnTo>
                    <a:pt x="1203" y="0"/>
                  </a:lnTo>
                  <a:close/>
                  <a:moveTo>
                    <a:pt x="1268" y="6309"/>
                  </a:moveTo>
                  <a:lnTo>
                    <a:pt x="163" y="6342"/>
                  </a:lnTo>
                  <a:lnTo>
                    <a:pt x="195" y="7415"/>
                  </a:lnTo>
                  <a:lnTo>
                    <a:pt x="1268" y="7415"/>
                  </a:lnTo>
                  <a:lnTo>
                    <a:pt x="1268" y="63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8"/>
            <p:cNvSpPr/>
            <p:nvPr/>
          </p:nvSpPr>
          <p:spPr>
            <a:xfrm>
              <a:off x="5637235" y="2043719"/>
              <a:ext cx="31493" cy="184692"/>
            </a:xfrm>
            <a:custGeom>
              <a:avLst/>
              <a:gdLst/>
              <a:ahLst/>
              <a:cxnLst/>
              <a:rect l="l" t="t" r="r" b="b"/>
              <a:pathLst>
                <a:path w="1270" h="7448" extrusionOk="0">
                  <a:moveTo>
                    <a:pt x="1204" y="0"/>
                  </a:moveTo>
                  <a:lnTo>
                    <a:pt x="1" y="33"/>
                  </a:lnTo>
                  <a:lnTo>
                    <a:pt x="456" y="5659"/>
                  </a:lnTo>
                  <a:lnTo>
                    <a:pt x="944" y="5659"/>
                  </a:lnTo>
                  <a:lnTo>
                    <a:pt x="1204" y="0"/>
                  </a:lnTo>
                  <a:close/>
                  <a:moveTo>
                    <a:pt x="1237" y="6342"/>
                  </a:moveTo>
                  <a:lnTo>
                    <a:pt x="164" y="6374"/>
                  </a:lnTo>
                  <a:lnTo>
                    <a:pt x="164" y="7447"/>
                  </a:lnTo>
                  <a:lnTo>
                    <a:pt x="1269" y="7415"/>
                  </a:lnTo>
                  <a:lnTo>
                    <a:pt x="1237" y="63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8"/>
            <p:cNvSpPr/>
            <p:nvPr/>
          </p:nvSpPr>
          <p:spPr>
            <a:xfrm>
              <a:off x="4796156" y="2445612"/>
              <a:ext cx="799992" cy="773062"/>
            </a:xfrm>
            <a:custGeom>
              <a:avLst/>
              <a:gdLst/>
              <a:ahLst/>
              <a:cxnLst/>
              <a:rect l="l" t="t" r="r" b="b"/>
              <a:pathLst>
                <a:path w="32261" h="31175" extrusionOk="0">
                  <a:moveTo>
                    <a:pt x="4532" y="0"/>
                  </a:moveTo>
                  <a:cubicBezTo>
                    <a:pt x="3958" y="0"/>
                    <a:pt x="3563" y="114"/>
                    <a:pt x="3513" y="346"/>
                  </a:cubicBezTo>
                  <a:cubicBezTo>
                    <a:pt x="3383" y="801"/>
                    <a:pt x="4229" y="1094"/>
                    <a:pt x="4229" y="1094"/>
                  </a:cubicBezTo>
                  <a:cubicBezTo>
                    <a:pt x="3546" y="977"/>
                    <a:pt x="2547" y="953"/>
                    <a:pt x="1857" y="953"/>
                  </a:cubicBezTo>
                  <a:cubicBezTo>
                    <a:pt x="1397" y="953"/>
                    <a:pt x="1074" y="964"/>
                    <a:pt x="1074" y="964"/>
                  </a:cubicBezTo>
                  <a:lnTo>
                    <a:pt x="1" y="5354"/>
                  </a:lnTo>
                  <a:cubicBezTo>
                    <a:pt x="3513" y="5549"/>
                    <a:pt x="5269" y="6297"/>
                    <a:pt x="5269" y="6297"/>
                  </a:cubicBezTo>
                  <a:cubicBezTo>
                    <a:pt x="5269" y="6297"/>
                    <a:pt x="3090" y="7533"/>
                    <a:pt x="3481" y="8118"/>
                  </a:cubicBezTo>
                  <a:cubicBezTo>
                    <a:pt x="3572" y="8263"/>
                    <a:pt x="3850" y="8318"/>
                    <a:pt x="4221" y="8318"/>
                  </a:cubicBezTo>
                  <a:cubicBezTo>
                    <a:pt x="5433" y="8318"/>
                    <a:pt x="7643" y="7728"/>
                    <a:pt x="7643" y="7728"/>
                  </a:cubicBezTo>
                  <a:cubicBezTo>
                    <a:pt x="15253" y="8898"/>
                    <a:pt x="20456" y="12248"/>
                    <a:pt x="20066" y="14752"/>
                  </a:cubicBezTo>
                  <a:cubicBezTo>
                    <a:pt x="19735" y="16900"/>
                    <a:pt x="14972" y="19842"/>
                    <a:pt x="9016" y="19842"/>
                  </a:cubicBezTo>
                  <a:cubicBezTo>
                    <a:pt x="7941" y="19842"/>
                    <a:pt x="6826" y="19746"/>
                    <a:pt x="5692" y="19532"/>
                  </a:cubicBezTo>
                  <a:lnTo>
                    <a:pt x="5692" y="19532"/>
                  </a:lnTo>
                  <a:cubicBezTo>
                    <a:pt x="5692" y="19532"/>
                    <a:pt x="5204" y="24573"/>
                    <a:pt x="6180" y="31174"/>
                  </a:cubicBezTo>
                  <a:cubicBezTo>
                    <a:pt x="6180" y="31174"/>
                    <a:pt x="6191" y="31174"/>
                    <a:pt x="6212" y="31174"/>
                  </a:cubicBezTo>
                  <a:cubicBezTo>
                    <a:pt x="6964" y="31174"/>
                    <a:pt x="20430" y="31051"/>
                    <a:pt x="26277" y="22296"/>
                  </a:cubicBezTo>
                  <a:cubicBezTo>
                    <a:pt x="32260" y="13321"/>
                    <a:pt x="28911" y="7793"/>
                    <a:pt x="21139" y="4443"/>
                  </a:cubicBezTo>
                  <a:cubicBezTo>
                    <a:pt x="13334" y="1094"/>
                    <a:pt x="6537" y="313"/>
                    <a:pt x="6537" y="313"/>
                  </a:cubicBezTo>
                  <a:cubicBezTo>
                    <a:pt x="5803" y="106"/>
                    <a:pt x="5085" y="0"/>
                    <a:pt x="4532" y="0"/>
                  </a:cubicBez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8"/>
            <p:cNvSpPr/>
            <p:nvPr/>
          </p:nvSpPr>
          <p:spPr>
            <a:xfrm>
              <a:off x="4796156" y="2445636"/>
              <a:ext cx="124211" cy="144842"/>
            </a:xfrm>
            <a:custGeom>
              <a:avLst/>
              <a:gdLst/>
              <a:ahLst/>
              <a:cxnLst/>
              <a:rect l="l" t="t" r="r" b="b"/>
              <a:pathLst>
                <a:path w="5009" h="5841" extrusionOk="0">
                  <a:moveTo>
                    <a:pt x="4527" y="0"/>
                  </a:moveTo>
                  <a:cubicBezTo>
                    <a:pt x="3954" y="0"/>
                    <a:pt x="3565" y="109"/>
                    <a:pt x="3513" y="345"/>
                  </a:cubicBezTo>
                  <a:cubicBezTo>
                    <a:pt x="3383" y="800"/>
                    <a:pt x="4229" y="1093"/>
                    <a:pt x="4229" y="1093"/>
                  </a:cubicBezTo>
                  <a:cubicBezTo>
                    <a:pt x="3546" y="976"/>
                    <a:pt x="2547" y="952"/>
                    <a:pt x="1857" y="952"/>
                  </a:cubicBezTo>
                  <a:cubicBezTo>
                    <a:pt x="1397" y="952"/>
                    <a:pt x="1074" y="963"/>
                    <a:pt x="1074" y="963"/>
                  </a:cubicBezTo>
                  <a:lnTo>
                    <a:pt x="1" y="5353"/>
                  </a:lnTo>
                  <a:cubicBezTo>
                    <a:pt x="1627" y="5450"/>
                    <a:pt x="2863" y="5645"/>
                    <a:pt x="3741" y="5841"/>
                  </a:cubicBezTo>
                  <a:cubicBezTo>
                    <a:pt x="4976" y="3954"/>
                    <a:pt x="5009" y="1223"/>
                    <a:pt x="4976" y="20"/>
                  </a:cubicBezTo>
                  <a:cubicBezTo>
                    <a:pt x="4817" y="7"/>
                    <a:pt x="4666" y="0"/>
                    <a:pt x="4527" y="0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8"/>
            <p:cNvSpPr/>
            <p:nvPr/>
          </p:nvSpPr>
          <p:spPr>
            <a:xfrm>
              <a:off x="4796156" y="2578352"/>
              <a:ext cx="130683" cy="23409"/>
            </a:xfrm>
            <a:custGeom>
              <a:avLst/>
              <a:gdLst/>
              <a:ahLst/>
              <a:cxnLst/>
              <a:rect l="l" t="t" r="r" b="b"/>
              <a:pathLst>
                <a:path w="5270" h="944" fill="none" extrusionOk="0">
                  <a:moveTo>
                    <a:pt x="1" y="1"/>
                  </a:moveTo>
                  <a:cubicBezTo>
                    <a:pt x="3513" y="196"/>
                    <a:pt x="5269" y="944"/>
                    <a:pt x="5269" y="94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8"/>
            <p:cNvSpPr/>
            <p:nvPr/>
          </p:nvSpPr>
          <p:spPr>
            <a:xfrm>
              <a:off x="4872780" y="2601736"/>
              <a:ext cx="112928" cy="60506"/>
            </a:xfrm>
            <a:custGeom>
              <a:avLst/>
              <a:gdLst/>
              <a:ahLst/>
              <a:cxnLst/>
              <a:rect l="l" t="t" r="r" b="b"/>
              <a:pathLst>
                <a:path w="4554" h="2440" fill="none" extrusionOk="0">
                  <a:moveTo>
                    <a:pt x="2179" y="1"/>
                  </a:moveTo>
                  <a:cubicBezTo>
                    <a:pt x="2179" y="1"/>
                    <a:pt x="0" y="1237"/>
                    <a:pt x="391" y="1854"/>
                  </a:cubicBezTo>
                  <a:cubicBezTo>
                    <a:pt x="781" y="2440"/>
                    <a:pt x="4553" y="1464"/>
                    <a:pt x="4553" y="146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8"/>
            <p:cNvSpPr/>
            <p:nvPr/>
          </p:nvSpPr>
          <p:spPr>
            <a:xfrm>
              <a:off x="4822788" y="2442884"/>
              <a:ext cx="135494" cy="29856"/>
            </a:xfrm>
            <a:custGeom>
              <a:avLst/>
              <a:gdLst/>
              <a:ahLst/>
              <a:cxnLst/>
              <a:rect l="l" t="t" r="r" b="b"/>
              <a:pathLst>
                <a:path w="5464" h="1204" fill="none" extrusionOk="0">
                  <a:moveTo>
                    <a:pt x="5463" y="423"/>
                  </a:moveTo>
                  <a:cubicBezTo>
                    <a:pt x="3968" y="0"/>
                    <a:pt x="2537" y="0"/>
                    <a:pt x="2439" y="456"/>
                  </a:cubicBezTo>
                  <a:cubicBezTo>
                    <a:pt x="2309" y="911"/>
                    <a:pt x="3155" y="1204"/>
                    <a:pt x="3155" y="1204"/>
                  </a:cubicBezTo>
                  <a:cubicBezTo>
                    <a:pt x="2016" y="1009"/>
                    <a:pt x="0" y="1074"/>
                    <a:pt x="0" y="107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8"/>
            <p:cNvSpPr/>
            <p:nvPr/>
          </p:nvSpPr>
          <p:spPr>
            <a:xfrm>
              <a:off x="4926813" y="2545297"/>
              <a:ext cx="100827" cy="56464"/>
            </a:xfrm>
            <a:custGeom>
              <a:avLst/>
              <a:gdLst/>
              <a:ahLst/>
              <a:cxnLst/>
              <a:rect l="l" t="t" r="r" b="b"/>
              <a:pathLst>
                <a:path w="4066" h="2277" fill="none" extrusionOk="0">
                  <a:moveTo>
                    <a:pt x="0" y="2277"/>
                  </a:moveTo>
                  <a:cubicBezTo>
                    <a:pt x="0" y="2277"/>
                    <a:pt x="586" y="0"/>
                    <a:pt x="4065" y="16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8"/>
            <p:cNvSpPr/>
            <p:nvPr/>
          </p:nvSpPr>
          <p:spPr>
            <a:xfrm>
              <a:off x="4922771" y="2472715"/>
              <a:ext cx="27451" cy="98421"/>
            </a:xfrm>
            <a:custGeom>
              <a:avLst/>
              <a:gdLst/>
              <a:ahLst/>
              <a:cxnLst/>
              <a:rect l="l" t="t" r="r" b="b"/>
              <a:pathLst>
                <a:path w="1107" h="3969" fill="none" extrusionOk="0">
                  <a:moveTo>
                    <a:pt x="1" y="3968"/>
                  </a:moveTo>
                  <a:cubicBezTo>
                    <a:pt x="1" y="3968"/>
                    <a:pt x="131" y="2082"/>
                    <a:pt x="1106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8"/>
            <p:cNvSpPr/>
            <p:nvPr/>
          </p:nvSpPr>
          <p:spPr>
            <a:xfrm>
              <a:off x="4900999" y="2472715"/>
              <a:ext cx="44388" cy="10514"/>
            </a:xfrm>
            <a:custGeom>
              <a:avLst/>
              <a:gdLst/>
              <a:ahLst/>
              <a:cxnLst/>
              <a:rect l="l" t="t" r="r" b="b"/>
              <a:pathLst>
                <a:path w="1790" h="424" fill="none" extrusionOk="0">
                  <a:moveTo>
                    <a:pt x="1" y="1"/>
                  </a:moveTo>
                  <a:cubicBezTo>
                    <a:pt x="683" y="196"/>
                    <a:pt x="1789" y="423"/>
                    <a:pt x="1789" y="42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8"/>
            <p:cNvSpPr/>
            <p:nvPr/>
          </p:nvSpPr>
          <p:spPr>
            <a:xfrm>
              <a:off x="4816316" y="2495306"/>
              <a:ext cx="119375" cy="14531"/>
            </a:xfrm>
            <a:custGeom>
              <a:avLst/>
              <a:gdLst/>
              <a:ahLst/>
              <a:cxnLst/>
              <a:rect l="l" t="t" r="r" b="b"/>
              <a:pathLst>
                <a:path w="4814" h="586" fill="none" extrusionOk="0">
                  <a:moveTo>
                    <a:pt x="1" y="0"/>
                  </a:moveTo>
                  <a:cubicBezTo>
                    <a:pt x="1" y="0"/>
                    <a:pt x="3285" y="65"/>
                    <a:pt x="4814" y="5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8"/>
            <p:cNvSpPr/>
            <p:nvPr/>
          </p:nvSpPr>
          <p:spPr>
            <a:xfrm>
              <a:off x="4809869" y="2521913"/>
              <a:ext cx="118582" cy="14531"/>
            </a:xfrm>
            <a:custGeom>
              <a:avLst/>
              <a:gdLst/>
              <a:ahLst/>
              <a:cxnLst/>
              <a:rect l="l" t="t" r="r" b="b"/>
              <a:pathLst>
                <a:path w="4782" h="586" fill="none" extrusionOk="0">
                  <a:moveTo>
                    <a:pt x="1" y="0"/>
                  </a:moveTo>
                  <a:cubicBezTo>
                    <a:pt x="1" y="0"/>
                    <a:pt x="2765" y="98"/>
                    <a:pt x="4781" y="5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8"/>
            <p:cNvSpPr/>
            <p:nvPr/>
          </p:nvSpPr>
          <p:spPr>
            <a:xfrm>
              <a:off x="4803421" y="2550133"/>
              <a:ext cx="120193" cy="13738"/>
            </a:xfrm>
            <a:custGeom>
              <a:avLst/>
              <a:gdLst/>
              <a:ahLst/>
              <a:cxnLst/>
              <a:rect l="l" t="t" r="r" b="b"/>
              <a:pathLst>
                <a:path w="4847" h="554" fill="none" extrusionOk="0">
                  <a:moveTo>
                    <a:pt x="1" y="1"/>
                  </a:moveTo>
                  <a:cubicBezTo>
                    <a:pt x="1" y="1"/>
                    <a:pt x="2830" y="98"/>
                    <a:pt x="4846" y="55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8"/>
            <p:cNvSpPr/>
            <p:nvPr/>
          </p:nvSpPr>
          <p:spPr>
            <a:xfrm>
              <a:off x="5476771" y="2782386"/>
              <a:ext cx="27451" cy="50017"/>
            </a:xfrm>
            <a:custGeom>
              <a:avLst/>
              <a:gdLst/>
              <a:ahLst/>
              <a:cxnLst/>
              <a:rect l="l" t="t" r="r" b="b"/>
              <a:pathLst>
                <a:path w="1107" h="2017" fill="none" extrusionOk="0">
                  <a:moveTo>
                    <a:pt x="1" y="0"/>
                  </a:moveTo>
                  <a:cubicBezTo>
                    <a:pt x="1" y="0"/>
                    <a:pt x="1106" y="1171"/>
                    <a:pt x="1" y="201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8"/>
            <p:cNvSpPr/>
            <p:nvPr/>
          </p:nvSpPr>
          <p:spPr>
            <a:xfrm>
              <a:off x="4939708" y="2929955"/>
              <a:ext cx="547578" cy="288717"/>
            </a:xfrm>
            <a:custGeom>
              <a:avLst/>
              <a:gdLst/>
              <a:ahLst/>
              <a:cxnLst/>
              <a:rect l="l" t="t" r="r" b="b"/>
              <a:pathLst>
                <a:path w="22082" h="11643" extrusionOk="0">
                  <a:moveTo>
                    <a:pt x="22081" y="0"/>
                  </a:moveTo>
                  <a:cubicBezTo>
                    <a:pt x="15642" y="6277"/>
                    <a:pt x="3968" y="7968"/>
                    <a:pt x="0" y="8390"/>
                  </a:cubicBezTo>
                  <a:cubicBezTo>
                    <a:pt x="98" y="9431"/>
                    <a:pt x="228" y="10504"/>
                    <a:pt x="391" y="11642"/>
                  </a:cubicBezTo>
                  <a:cubicBezTo>
                    <a:pt x="391" y="11642"/>
                    <a:pt x="402" y="11642"/>
                    <a:pt x="423" y="11642"/>
                  </a:cubicBezTo>
                  <a:cubicBezTo>
                    <a:pt x="1175" y="11642"/>
                    <a:pt x="14641" y="11519"/>
                    <a:pt x="20488" y="2764"/>
                  </a:cubicBezTo>
                  <a:cubicBezTo>
                    <a:pt x="21106" y="1821"/>
                    <a:pt x="21659" y="878"/>
                    <a:pt x="2208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8"/>
            <p:cNvSpPr/>
            <p:nvPr/>
          </p:nvSpPr>
          <p:spPr>
            <a:xfrm>
              <a:off x="4180882" y="2112334"/>
              <a:ext cx="750794" cy="814623"/>
            </a:xfrm>
            <a:custGeom>
              <a:avLst/>
              <a:gdLst/>
              <a:ahLst/>
              <a:cxnLst/>
              <a:rect l="l" t="t" r="r" b="b"/>
              <a:pathLst>
                <a:path w="30277" h="32851" extrusionOk="0">
                  <a:moveTo>
                    <a:pt x="13558" y="0"/>
                  </a:moveTo>
                  <a:cubicBezTo>
                    <a:pt x="13016" y="0"/>
                    <a:pt x="12422" y="49"/>
                    <a:pt x="11773" y="160"/>
                  </a:cubicBezTo>
                  <a:cubicBezTo>
                    <a:pt x="6277" y="1136"/>
                    <a:pt x="4163" y="8453"/>
                    <a:pt x="4065" y="13883"/>
                  </a:cubicBezTo>
                  <a:cubicBezTo>
                    <a:pt x="3968" y="19314"/>
                    <a:pt x="0" y="26241"/>
                    <a:pt x="4748" y="30273"/>
                  </a:cubicBezTo>
                  <a:cubicBezTo>
                    <a:pt x="7082" y="32242"/>
                    <a:pt x="10036" y="32745"/>
                    <a:pt x="12448" y="32745"/>
                  </a:cubicBezTo>
                  <a:cubicBezTo>
                    <a:pt x="14977" y="32745"/>
                    <a:pt x="16911" y="32192"/>
                    <a:pt x="16911" y="32192"/>
                  </a:cubicBezTo>
                  <a:cubicBezTo>
                    <a:pt x="16911" y="32192"/>
                    <a:pt x="19354" y="32851"/>
                    <a:pt x="22054" y="32851"/>
                  </a:cubicBezTo>
                  <a:cubicBezTo>
                    <a:pt x="25107" y="32851"/>
                    <a:pt x="28488" y="32009"/>
                    <a:pt x="29041" y="28420"/>
                  </a:cubicBezTo>
                  <a:cubicBezTo>
                    <a:pt x="30114" y="21688"/>
                    <a:pt x="26992" y="20615"/>
                    <a:pt x="25821" y="16810"/>
                  </a:cubicBezTo>
                  <a:cubicBezTo>
                    <a:pt x="25821" y="16810"/>
                    <a:pt x="30276" y="13493"/>
                    <a:pt x="27772" y="6827"/>
                  </a:cubicBezTo>
                  <a:cubicBezTo>
                    <a:pt x="26348" y="3082"/>
                    <a:pt x="23702" y="2262"/>
                    <a:pt x="21657" y="2262"/>
                  </a:cubicBezTo>
                  <a:cubicBezTo>
                    <a:pt x="20060" y="2262"/>
                    <a:pt x="18829" y="2762"/>
                    <a:pt x="18829" y="2762"/>
                  </a:cubicBezTo>
                  <a:cubicBezTo>
                    <a:pt x="18829" y="2762"/>
                    <a:pt x="17639" y="0"/>
                    <a:pt x="13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8"/>
            <p:cNvSpPr/>
            <p:nvPr/>
          </p:nvSpPr>
          <p:spPr>
            <a:xfrm>
              <a:off x="4816316" y="2431700"/>
              <a:ext cx="91726" cy="183774"/>
            </a:xfrm>
            <a:custGeom>
              <a:avLst/>
              <a:gdLst/>
              <a:ahLst/>
              <a:cxnLst/>
              <a:rect l="l" t="t" r="r" b="b"/>
              <a:pathLst>
                <a:path w="3699" h="7411" extrusionOk="0">
                  <a:moveTo>
                    <a:pt x="2165" y="1"/>
                  </a:moveTo>
                  <a:cubicBezTo>
                    <a:pt x="1608" y="1"/>
                    <a:pt x="1107" y="224"/>
                    <a:pt x="1107" y="224"/>
                  </a:cubicBezTo>
                  <a:lnTo>
                    <a:pt x="1" y="7411"/>
                  </a:lnTo>
                  <a:cubicBezTo>
                    <a:pt x="1725" y="7020"/>
                    <a:pt x="3513" y="5069"/>
                    <a:pt x="3643" y="2077"/>
                  </a:cubicBezTo>
                  <a:cubicBezTo>
                    <a:pt x="3698" y="373"/>
                    <a:pt x="2885" y="1"/>
                    <a:pt x="2165" y="1"/>
                  </a:cubicBez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8"/>
            <p:cNvSpPr/>
            <p:nvPr/>
          </p:nvSpPr>
          <p:spPr>
            <a:xfrm>
              <a:off x="4816316" y="2433213"/>
              <a:ext cx="48430" cy="182262"/>
            </a:xfrm>
            <a:custGeom>
              <a:avLst/>
              <a:gdLst/>
              <a:ahLst/>
              <a:cxnLst/>
              <a:rect l="l" t="t" r="r" b="b"/>
              <a:pathLst>
                <a:path w="1953" h="7350" extrusionOk="0">
                  <a:moveTo>
                    <a:pt x="1692" y="0"/>
                  </a:moveTo>
                  <a:cubicBezTo>
                    <a:pt x="1367" y="65"/>
                    <a:pt x="1107" y="163"/>
                    <a:pt x="1107" y="163"/>
                  </a:cubicBezTo>
                  <a:lnTo>
                    <a:pt x="1" y="7350"/>
                  </a:lnTo>
                  <a:cubicBezTo>
                    <a:pt x="456" y="7252"/>
                    <a:pt x="944" y="7024"/>
                    <a:pt x="1367" y="6699"/>
                  </a:cubicBezTo>
                  <a:cubicBezTo>
                    <a:pt x="1952" y="3838"/>
                    <a:pt x="1790" y="943"/>
                    <a:pt x="1692" y="0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8"/>
            <p:cNvSpPr/>
            <p:nvPr/>
          </p:nvSpPr>
          <p:spPr>
            <a:xfrm>
              <a:off x="4182196" y="2410325"/>
              <a:ext cx="179336" cy="182857"/>
            </a:xfrm>
            <a:custGeom>
              <a:avLst/>
              <a:gdLst/>
              <a:ahLst/>
              <a:cxnLst/>
              <a:rect l="l" t="t" r="r" b="b"/>
              <a:pathLst>
                <a:path w="7232" h="7374" extrusionOk="0">
                  <a:moveTo>
                    <a:pt x="3977" y="1"/>
                  </a:moveTo>
                  <a:cubicBezTo>
                    <a:pt x="2919" y="1"/>
                    <a:pt x="1733" y="463"/>
                    <a:pt x="1053" y="2224"/>
                  </a:cubicBezTo>
                  <a:cubicBezTo>
                    <a:pt x="1" y="5038"/>
                    <a:pt x="2171" y="7373"/>
                    <a:pt x="4709" y="7373"/>
                  </a:cubicBezTo>
                  <a:cubicBezTo>
                    <a:pt x="5544" y="7373"/>
                    <a:pt x="6419" y="7121"/>
                    <a:pt x="7232" y="6549"/>
                  </a:cubicBezTo>
                  <a:lnTo>
                    <a:pt x="6159" y="565"/>
                  </a:lnTo>
                  <a:cubicBezTo>
                    <a:pt x="6159" y="565"/>
                    <a:pt x="5146" y="1"/>
                    <a:pt x="3977" y="1"/>
                  </a:cubicBez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4317218" y="2425129"/>
              <a:ext cx="44313" cy="164531"/>
            </a:xfrm>
            <a:custGeom>
              <a:avLst/>
              <a:gdLst/>
              <a:ahLst/>
              <a:cxnLst/>
              <a:rect l="l" t="t" r="r" b="b"/>
              <a:pathLst>
                <a:path w="1787" h="6635" extrusionOk="0">
                  <a:moveTo>
                    <a:pt x="714" y="1"/>
                  </a:moveTo>
                  <a:cubicBezTo>
                    <a:pt x="704" y="1"/>
                    <a:pt x="0" y="2308"/>
                    <a:pt x="291" y="6635"/>
                  </a:cubicBezTo>
                  <a:cubicBezTo>
                    <a:pt x="811" y="6505"/>
                    <a:pt x="1299" y="6277"/>
                    <a:pt x="1787" y="5952"/>
                  </a:cubicBezTo>
                  <a:lnTo>
                    <a:pt x="714" y="1"/>
                  </a:lnTo>
                  <a:cubicBezTo>
                    <a:pt x="714" y="1"/>
                    <a:pt x="714" y="1"/>
                    <a:pt x="714" y="1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4247810" y="2450150"/>
              <a:ext cx="84708" cy="37122"/>
            </a:xfrm>
            <a:custGeom>
              <a:avLst/>
              <a:gdLst/>
              <a:ahLst/>
              <a:cxnLst/>
              <a:rect l="l" t="t" r="r" b="b"/>
              <a:pathLst>
                <a:path w="3416" h="1497" fill="none" extrusionOk="0">
                  <a:moveTo>
                    <a:pt x="1" y="1496"/>
                  </a:moveTo>
                  <a:cubicBezTo>
                    <a:pt x="1" y="1496"/>
                    <a:pt x="749" y="0"/>
                    <a:pt x="3415" y="123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4283295" y="2468698"/>
              <a:ext cx="13738" cy="60506"/>
            </a:xfrm>
            <a:custGeom>
              <a:avLst/>
              <a:gdLst/>
              <a:ahLst/>
              <a:cxnLst/>
              <a:rect l="l" t="t" r="r" b="b"/>
              <a:pathLst>
                <a:path w="554" h="2440" fill="none" extrusionOk="0">
                  <a:moveTo>
                    <a:pt x="553" y="2439"/>
                  </a:moveTo>
                  <a:cubicBezTo>
                    <a:pt x="553" y="2439"/>
                    <a:pt x="0" y="1528"/>
                    <a:pt x="98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4528443" y="2763019"/>
              <a:ext cx="156472" cy="166143"/>
            </a:xfrm>
            <a:custGeom>
              <a:avLst/>
              <a:gdLst/>
              <a:ahLst/>
              <a:cxnLst/>
              <a:rect l="l" t="t" r="r" b="b"/>
              <a:pathLst>
                <a:path w="6310" h="6700" extrusionOk="0">
                  <a:moveTo>
                    <a:pt x="521" y="1"/>
                  </a:moveTo>
                  <a:lnTo>
                    <a:pt x="0" y="6700"/>
                  </a:lnTo>
                  <a:lnTo>
                    <a:pt x="6309" y="6700"/>
                  </a:lnTo>
                  <a:lnTo>
                    <a:pt x="6017" y="1"/>
                  </a:ln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4537320" y="2763019"/>
              <a:ext cx="142759" cy="67524"/>
            </a:xfrm>
            <a:custGeom>
              <a:avLst/>
              <a:gdLst/>
              <a:ahLst/>
              <a:cxnLst/>
              <a:rect l="l" t="t" r="r" b="b"/>
              <a:pathLst>
                <a:path w="5757" h="2723" extrusionOk="0">
                  <a:moveTo>
                    <a:pt x="163" y="1"/>
                  </a:moveTo>
                  <a:lnTo>
                    <a:pt x="0" y="2114"/>
                  </a:lnTo>
                  <a:cubicBezTo>
                    <a:pt x="675" y="2380"/>
                    <a:pt x="1799" y="2723"/>
                    <a:pt x="3155" y="2723"/>
                  </a:cubicBezTo>
                  <a:cubicBezTo>
                    <a:pt x="3956" y="2723"/>
                    <a:pt x="4838" y="2603"/>
                    <a:pt x="5756" y="2277"/>
                  </a:cubicBezTo>
                  <a:lnTo>
                    <a:pt x="565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4326046" y="2281601"/>
              <a:ext cx="520896" cy="514623"/>
            </a:xfrm>
            <a:custGeom>
              <a:avLst/>
              <a:gdLst/>
              <a:ahLst/>
              <a:cxnLst/>
              <a:rect l="l" t="t" r="r" b="b"/>
              <a:pathLst>
                <a:path w="21006" h="20753" extrusionOk="0">
                  <a:moveTo>
                    <a:pt x="12845" y="1"/>
                  </a:moveTo>
                  <a:cubicBezTo>
                    <a:pt x="12845" y="1"/>
                    <a:pt x="13040" y="4846"/>
                    <a:pt x="9821" y="5236"/>
                  </a:cubicBezTo>
                  <a:cubicBezTo>
                    <a:pt x="9576" y="5266"/>
                    <a:pt x="9343" y="5280"/>
                    <a:pt x="9121" y="5280"/>
                  </a:cubicBezTo>
                  <a:cubicBezTo>
                    <a:pt x="6421" y="5280"/>
                    <a:pt x="5366" y="3253"/>
                    <a:pt x="5366" y="3252"/>
                  </a:cubicBezTo>
                  <a:lnTo>
                    <a:pt x="5366" y="3252"/>
                  </a:lnTo>
                  <a:cubicBezTo>
                    <a:pt x="5366" y="3253"/>
                    <a:pt x="5463" y="6147"/>
                    <a:pt x="3512" y="6602"/>
                  </a:cubicBezTo>
                  <a:cubicBezTo>
                    <a:pt x="3210" y="6677"/>
                    <a:pt x="2927" y="6709"/>
                    <a:pt x="2662" y="6709"/>
                  </a:cubicBezTo>
                  <a:cubicBezTo>
                    <a:pt x="1218" y="6709"/>
                    <a:pt x="358" y="5757"/>
                    <a:pt x="358" y="5756"/>
                  </a:cubicBezTo>
                  <a:lnTo>
                    <a:pt x="358" y="5756"/>
                  </a:lnTo>
                  <a:cubicBezTo>
                    <a:pt x="358" y="5757"/>
                    <a:pt x="0" y="20488"/>
                    <a:pt x="11577" y="20748"/>
                  </a:cubicBezTo>
                  <a:cubicBezTo>
                    <a:pt x="11701" y="20751"/>
                    <a:pt x="11823" y="20752"/>
                    <a:pt x="11944" y="20752"/>
                  </a:cubicBezTo>
                  <a:cubicBezTo>
                    <a:pt x="19027" y="20752"/>
                    <a:pt x="21006" y="16061"/>
                    <a:pt x="20878" y="6277"/>
                  </a:cubicBezTo>
                  <a:lnTo>
                    <a:pt x="20878" y="6277"/>
                  </a:lnTo>
                  <a:cubicBezTo>
                    <a:pt x="20878" y="6277"/>
                    <a:pt x="20841" y="6279"/>
                    <a:pt x="20769" y="6279"/>
                  </a:cubicBezTo>
                  <a:cubicBezTo>
                    <a:pt x="20384" y="6279"/>
                    <a:pt x="18983" y="6210"/>
                    <a:pt x="16683" y="5334"/>
                  </a:cubicBezTo>
                  <a:cubicBezTo>
                    <a:pt x="13984" y="4261"/>
                    <a:pt x="12845" y="1"/>
                    <a:pt x="12845" y="1"/>
                  </a:cubicBez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4334898" y="2281601"/>
              <a:ext cx="512093" cy="181741"/>
            </a:xfrm>
            <a:custGeom>
              <a:avLst/>
              <a:gdLst/>
              <a:ahLst/>
              <a:cxnLst/>
              <a:rect l="l" t="t" r="r" b="b"/>
              <a:pathLst>
                <a:path w="20651" h="7329" extrusionOk="0">
                  <a:moveTo>
                    <a:pt x="12488" y="1"/>
                  </a:moveTo>
                  <a:cubicBezTo>
                    <a:pt x="12488" y="1"/>
                    <a:pt x="12683" y="4846"/>
                    <a:pt x="9464" y="5236"/>
                  </a:cubicBezTo>
                  <a:cubicBezTo>
                    <a:pt x="9219" y="5266"/>
                    <a:pt x="8986" y="5280"/>
                    <a:pt x="8764" y="5280"/>
                  </a:cubicBezTo>
                  <a:cubicBezTo>
                    <a:pt x="6064" y="5280"/>
                    <a:pt x="5009" y="3253"/>
                    <a:pt x="5009" y="3252"/>
                  </a:cubicBezTo>
                  <a:lnTo>
                    <a:pt x="5009" y="3252"/>
                  </a:lnTo>
                  <a:cubicBezTo>
                    <a:pt x="5009" y="3253"/>
                    <a:pt x="5106" y="6147"/>
                    <a:pt x="3155" y="6602"/>
                  </a:cubicBezTo>
                  <a:cubicBezTo>
                    <a:pt x="2847" y="6679"/>
                    <a:pt x="2558" y="6711"/>
                    <a:pt x="2289" y="6711"/>
                  </a:cubicBezTo>
                  <a:cubicBezTo>
                    <a:pt x="854" y="6711"/>
                    <a:pt x="1" y="5789"/>
                    <a:pt x="1" y="5789"/>
                  </a:cubicBezTo>
                  <a:lnTo>
                    <a:pt x="1" y="5789"/>
                  </a:lnTo>
                  <a:cubicBezTo>
                    <a:pt x="1" y="5789"/>
                    <a:pt x="456" y="7187"/>
                    <a:pt x="2049" y="7317"/>
                  </a:cubicBezTo>
                  <a:cubicBezTo>
                    <a:pt x="2167" y="7325"/>
                    <a:pt x="2285" y="7328"/>
                    <a:pt x="2402" y="7328"/>
                  </a:cubicBezTo>
                  <a:cubicBezTo>
                    <a:pt x="3867" y="7328"/>
                    <a:pt x="5218" y="6729"/>
                    <a:pt x="5399" y="4651"/>
                  </a:cubicBezTo>
                  <a:cubicBezTo>
                    <a:pt x="5399" y="4651"/>
                    <a:pt x="6882" y="6179"/>
                    <a:pt x="8892" y="6179"/>
                  </a:cubicBezTo>
                  <a:cubicBezTo>
                    <a:pt x="9282" y="6179"/>
                    <a:pt x="9692" y="6122"/>
                    <a:pt x="10114" y="5984"/>
                  </a:cubicBezTo>
                  <a:cubicBezTo>
                    <a:pt x="12748" y="5171"/>
                    <a:pt x="12618" y="1595"/>
                    <a:pt x="12618" y="1594"/>
                  </a:cubicBezTo>
                  <a:lnTo>
                    <a:pt x="12618" y="1594"/>
                  </a:lnTo>
                  <a:cubicBezTo>
                    <a:pt x="12619" y="1595"/>
                    <a:pt x="14448" y="7031"/>
                    <a:pt x="18975" y="7031"/>
                  </a:cubicBezTo>
                  <a:cubicBezTo>
                    <a:pt x="19497" y="7031"/>
                    <a:pt x="20055" y="6959"/>
                    <a:pt x="20651" y="6797"/>
                  </a:cubicBezTo>
                  <a:cubicBezTo>
                    <a:pt x="20651" y="6667"/>
                    <a:pt x="20521" y="6407"/>
                    <a:pt x="20521" y="6277"/>
                  </a:cubicBezTo>
                  <a:cubicBezTo>
                    <a:pt x="20521" y="6277"/>
                    <a:pt x="20464" y="6282"/>
                    <a:pt x="20352" y="6282"/>
                  </a:cubicBezTo>
                  <a:cubicBezTo>
                    <a:pt x="19891" y="6282"/>
                    <a:pt x="18498" y="6197"/>
                    <a:pt x="16326" y="5334"/>
                  </a:cubicBezTo>
                  <a:cubicBezTo>
                    <a:pt x="13627" y="4261"/>
                    <a:pt x="12488" y="1"/>
                    <a:pt x="1248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4378443" y="2615449"/>
              <a:ext cx="106480" cy="116945"/>
            </a:xfrm>
            <a:custGeom>
              <a:avLst/>
              <a:gdLst/>
              <a:ahLst/>
              <a:cxnLst/>
              <a:rect l="l" t="t" r="r" b="b"/>
              <a:pathLst>
                <a:path w="4294" h="4716" extrusionOk="0">
                  <a:moveTo>
                    <a:pt x="1887" y="1"/>
                  </a:moveTo>
                  <a:cubicBezTo>
                    <a:pt x="1139" y="1"/>
                    <a:pt x="456" y="358"/>
                    <a:pt x="1" y="911"/>
                  </a:cubicBezTo>
                  <a:cubicBezTo>
                    <a:pt x="651" y="2277"/>
                    <a:pt x="1529" y="3643"/>
                    <a:pt x="2700" y="4716"/>
                  </a:cubicBezTo>
                  <a:cubicBezTo>
                    <a:pt x="3643" y="4391"/>
                    <a:pt x="4293" y="3480"/>
                    <a:pt x="4293" y="2440"/>
                  </a:cubicBezTo>
                  <a:cubicBezTo>
                    <a:pt x="4293" y="1106"/>
                    <a:pt x="3220" y="1"/>
                    <a:pt x="1887" y="1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4707455" y="2625120"/>
              <a:ext cx="113746" cy="120193"/>
            </a:xfrm>
            <a:custGeom>
              <a:avLst/>
              <a:gdLst/>
              <a:ahLst/>
              <a:cxnLst/>
              <a:rect l="l" t="t" r="r" b="b"/>
              <a:pathLst>
                <a:path w="4587" h="4847" extrusionOk="0">
                  <a:moveTo>
                    <a:pt x="2440" y="1"/>
                  </a:moveTo>
                  <a:cubicBezTo>
                    <a:pt x="1106" y="1"/>
                    <a:pt x="1" y="1107"/>
                    <a:pt x="1" y="2440"/>
                  </a:cubicBezTo>
                  <a:cubicBezTo>
                    <a:pt x="1" y="3773"/>
                    <a:pt x="1106" y="4846"/>
                    <a:pt x="2440" y="4846"/>
                  </a:cubicBezTo>
                  <a:lnTo>
                    <a:pt x="2570" y="4846"/>
                  </a:lnTo>
                  <a:cubicBezTo>
                    <a:pt x="3448" y="3968"/>
                    <a:pt x="4131" y="2798"/>
                    <a:pt x="4586" y="1334"/>
                  </a:cubicBezTo>
                  <a:cubicBezTo>
                    <a:pt x="4196" y="554"/>
                    <a:pt x="3383" y="1"/>
                    <a:pt x="2440" y="1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4707455" y="2484816"/>
              <a:ext cx="100033" cy="30675"/>
            </a:xfrm>
            <a:custGeom>
              <a:avLst/>
              <a:gdLst/>
              <a:ahLst/>
              <a:cxnLst/>
              <a:rect l="l" t="t" r="r" b="b"/>
              <a:pathLst>
                <a:path w="4034" h="1237" fill="none" extrusionOk="0">
                  <a:moveTo>
                    <a:pt x="1" y="0"/>
                  </a:moveTo>
                  <a:cubicBezTo>
                    <a:pt x="1" y="0"/>
                    <a:pt x="2342" y="1236"/>
                    <a:pt x="3610" y="0"/>
                  </a:cubicBezTo>
                  <a:lnTo>
                    <a:pt x="4033" y="84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4780037" y="2495306"/>
              <a:ext cx="4067" cy="13738"/>
            </a:xfrm>
            <a:custGeom>
              <a:avLst/>
              <a:gdLst/>
              <a:ahLst/>
              <a:cxnLst/>
              <a:rect l="l" t="t" r="r" b="b"/>
              <a:pathLst>
                <a:path w="164" h="554" fill="none" extrusionOk="0">
                  <a:moveTo>
                    <a:pt x="163" y="553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4762307" y="2498529"/>
              <a:ext cx="818" cy="10514"/>
            </a:xfrm>
            <a:custGeom>
              <a:avLst/>
              <a:gdLst/>
              <a:ahLst/>
              <a:cxnLst/>
              <a:rect l="l" t="t" r="r" b="b"/>
              <a:pathLst>
                <a:path w="33" h="424" fill="none" extrusionOk="0">
                  <a:moveTo>
                    <a:pt x="33" y="423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4436518" y="2475939"/>
              <a:ext cx="116151" cy="45999"/>
            </a:xfrm>
            <a:custGeom>
              <a:avLst/>
              <a:gdLst/>
              <a:ahLst/>
              <a:cxnLst/>
              <a:rect l="l" t="t" r="r" b="b"/>
              <a:pathLst>
                <a:path w="4684" h="1855" fill="none" extrusionOk="0">
                  <a:moveTo>
                    <a:pt x="4683" y="684"/>
                  </a:moveTo>
                  <a:cubicBezTo>
                    <a:pt x="4683" y="684"/>
                    <a:pt x="2081" y="1854"/>
                    <a:pt x="586" y="1"/>
                  </a:cubicBezTo>
                  <a:lnTo>
                    <a:pt x="0" y="74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4460696" y="2491264"/>
              <a:ext cx="7290" cy="12919"/>
            </a:xfrm>
            <a:custGeom>
              <a:avLst/>
              <a:gdLst/>
              <a:ahLst/>
              <a:cxnLst/>
              <a:rect l="l" t="t" r="r" b="b"/>
              <a:pathLst>
                <a:path w="294" h="521" fill="none" extrusionOk="0">
                  <a:moveTo>
                    <a:pt x="1" y="521"/>
                  </a:moveTo>
                  <a:lnTo>
                    <a:pt x="293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4484898" y="2499323"/>
              <a:ext cx="3248" cy="10514"/>
            </a:xfrm>
            <a:custGeom>
              <a:avLst/>
              <a:gdLst/>
              <a:ahLst/>
              <a:cxnLst/>
              <a:rect l="l" t="t" r="r" b="b"/>
              <a:pathLst>
                <a:path w="131" h="424" fill="none" extrusionOk="0">
                  <a:moveTo>
                    <a:pt x="0" y="424"/>
                  </a:moveTo>
                  <a:lnTo>
                    <a:pt x="130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4628426" y="2478369"/>
              <a:ext cx="39552" cy="65341"/>
            </a:xfrm>
            <a:custGeom>
              <a:avLst/>
              <a:gdLst/>
              <a:ahLst/>
              <a:cxnLst/>
              <a:rect l="l" t="t" r="r" b="b"/>
              <a:pathLst>
                <a:path w="1595" h="2635" fill="none" extrusionOk="0">
                  <a:moveTo>
                    <a:pt x="521" y="0"/>
                  </a:moveTo>
                  <a:cubicBezTo>
                    <a:pt x="521" y="0"/>
                    <a:pt x="326" y="846"/>
                    <a:pt x="1594" y="2049"/>
                  </a:cubicBezTo>
                  <a:cubicBezTo>
                    <a:pt x="1594" y="2049"/>
                    <a:pt x="1204" y="2569"/>
                    <a:pt x="1" y="263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4514730" y="2578352"/>
              <a:ext cx="128253" cy="36328"/>
            </a:xfrm>
            <a:custGeom>
              <a:avLst/>
              <a:gdLst/>
              <a:ahLst/>
              <a:cxnLst/>
              <a:rect l="l" t="t" r="r" b="b"/>
              <a:pathLst>
                <a:path w="5172" h="1465" fill="none" extrusionOk="0">
                  <a:moveTo>
                    <a:pt x="1" y="489"/>
                  </a:moveTo>
                  <a:cubicBezTo>
                    <a:pt x="1" y="489"/>
                    <a:pt x="3220" y="1"/>
                    <a:pt x="5171" y="146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4298620" y="2891370"/>
              <a:ext cx="602406" cy="269226"/>
            </a:xfrm>
            <a:custGeom>
              <a:avLst/>
              <a:gdLst/>
              <a:ahLst/>
              <a:cxnLst/>
              <a:rect l="l" t="t" r="r" b="b"/>
              <a:pathLst>
                <a:path w="24293" h="10857" extrusionOk="0">
                  <a:moveTo>
                    <a:pt x="11573" y="1"/>
                  </a:moveTo>
                  <a:cubicBezTo>
                    <a:pt x="7832" y="1"/>
                    <a:pt x="4044" y="422"/>
                    <a:pt x="456" y="1556"/>
                  </a:cubicBezTo>
                  <a:lnTo>
                    <a:pt x="423" y="1556"/>
                  </a:lnTo>
                  <a:lnTo>
                    <a:pt x="0" y="6662"/>
                  </a:lnTo>
                  <a:lnTo>
                    <a:pt x="1171" y="10857"/>
                  </a:lnTo>
                  <a:lnTo>
                    <a:pt x="24032" y="9946"/>
                  </a:lnTo>
                  <a:lnTo>
                    <a:pt x="24293" y="3995"/>
                  </a:lnTo>
                  <a:lnTo>
                    <a:pt x="23349" y="1134"/>
                  </a:lnTo>
                  <a:cubicBezTo>
                    <a:pt x="19697" y="505"/>
                    <a:pt x="15664" y="1"/>
                    <a:pt x="11573" y="1"/>
                  </a:cubicBez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4148620" y="2919466"/>
              <a:ext cx="871756" cy="1052381"/>
            </a:xfrm>
            <a:custGeom>
              <a:avLst/>
              <a:gdLst/>
              <a:ahLst/>
              <a:cxnLst/>
              <a:rect l="l" t="t" r="r" b="b"/>
              <a:pathLst>
                <a:path w="35155" h="42439" extrusionOk="0">
                  <a:moveTo>
                    <a:pt x="29431" y="1"/>
                  </a:moveTo>
                  <a:lnTo>
                    <a:pt x="28455" y="7708"/>
                  </a:lnTo>
                  <a:cubicBezTo>
                    <a:pt x="25561" y="7415"/>
                    <a:pt x="20260" y="7342"/>
                    <a:pt x="15683" y="7342"/>
                  </a:cubicBezTo>
                  <a:cubicBezTo>
                    <a:pt x="11106" y="7342"/>
                    <a:pt x="7253" y="7415"/>
                    <a:pt x="7253" y="7415"/>
                  </a:cubicBezTo>
                  <a:lnTo>
                    <a:pt x="6505" y="423"/>
                  </a:lnTo>
                  <a:cubicBezTo>
                    <a:pt x="5594" y="716"/>
                    <a:pt x="4749" y="1074"/>
                    <a:pt x="3968" y="1529"/>
                  </a:cubicBezTo>
                  <a:cubicBezTo>
                    <a:pt x="3968" y="1529"/>
                    <a:pt x="2114" y="6862"/>
                    <a:pt x="2114" y="6927"/>
                  </a:cubicBezTo>
                  <a:cubicBezTo>
                    <a:pt x="2114" y="7025"/>
                    <a:pt x="3513" y="11382"/>
                    <a:pt x="3513" y="11382"/>
                  </a:cubicBezTo>
                  <a:cubicBezTo>
                    <a:pt x="1432" y="19382"/>
                    <a:pt x="1" y="42439"/>
                    <a:pt x="1" y="42439"/>
                  </a:cubicBezTo>
                  <a:lnTo>
                    <a:pt x="35154" y="42439"/>
                  </a:lnTo>
                  <a:lnTo>
                    <a:pt x="32293" y="12065"/>
                  </a:lnTo>
                  <a:lnTo>
                    <a:pt x="31805" y="423"/>
                  </a:lnTo>
                  <a:cubicBezTo>
                    <a:pt x="31024" y="261"/>
                    <a:pt x="30211" y="131"/>
                    <a:pt x="29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4201042" y="2918648"/>
              <a:ext cx="746752" cy="282270"/>
            </a:xfrm>
            <a:custGeom>
              <a:avLst/>
              <a:gdLst/>
              <a:ahLst/>
              <a:cxnLst/>
              <a:rect l="l" t="t" r="r" b="b"/>
              <a:pathLst>
                <a:path w="30114" h="11383" extrusionOk="0">
                  <a:moveTo>
                    <a:pt x="27317" y="1"/>
                  </a:moveTo>
                  <a:lnTo>
                    <a:pt x="26341" y="7741"/>
                  </a:lnTo>
                  <a:cubicBezTo>
                    <a:pt x="23447" y="7448"/>
                    <a:pt x="18146" y="7375"/>
                    <a:pt x="13569" y="7375"/>
                  </a:cubicBezTo>
                  <a:cubicBezTo>
                    <a:pt x="8992" y="7375"/>
                    <a:pt x="5139" y="7448"/>
                    <a:pt x="5139" y="7448"/>
                  </a:cubicBezTo>
                  <a:lnTo>
                    <a:pt x="4391" y="456"/>
                  </a:lnTo>
                  <a:cubicBezTo>
                    <a:pt x="3480" y="749"/>
                    <a:pt x="2635" y="1107"/>
                    <a:pt x="1854" y="1562"/>
                  </a:cubicBezTo>
                  <a:cubicBezTo>
                    <a:pt x="1854" y="1562"/>
                    <a:pt x="0" y="6895"/>
                    <a:pt x="0" y="6960"/>
                  </a:cubicBezTo>
                  <a:cubicBezTo>
                    <a:pt x="0" y="7058"/>
                    <a:pt x="1399" y="11383"/>
                    <a:pt x="1399" y="11383"/>
                  </a:cubicBezTo>
                  <a:cubicBezTo>
                    <a:pt x="1399" y="11383"/>
                    <a:pt x="7314" y="10333"/>
                    <a:pt x="19207" y="10333"/>
                  </a:cubicBezTo>
                  <a:cubicBezTo>
                    <a:pt x="22408" y="10333"/>
                    <a:pt x="26044" y="10409"/>
                    <a:pt x="30114" y="10602"/>
                  </a:cubicBezTo>
                  <a:lnTo>
                    <a:pt x="29691" y="456"/>
                  </a:lnTo>
                  <a:cubicBezTo>
                    <a:pt x="28910" y="294"/>
                    <a:pt x="28097" y="164"/>
                    <a:pt x="27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8"/>
            <p:cNvSpPr/>
            <p:nvPr/>
          </p:nvSpPr>
          <p:spPr>
            <a:xfrm>
              <a:off x="4155886" y="3369440"/>
              <a:ext cx="758035" cy="490470"/>
            </a:xfrm>
            <a:custGeom>
              <a:avLst/>
              <a:gdLst/>
              <a:ahLst/>
              <a:cxnLst/>
              <a:rect l="l" t="t" r="r" b="b"/>
              <a:pathLst>
                <a:path w="30569" h="19779" extrusionOk="0">
                  <a:moveTo>
                    <a:pt x="30569" y="0"/>
                  </a:moveTo>
                  <a:lnTo>
                    <a:pt x="813" y="10309"/>
                  </a:lnTo>
                  <a:cubicBezTo>
                    <a:pt x="456" y="13854"/>
                    <a:pt x="196" y="17236"/>
                    <a:pt x="0" y="19772"/>
                  </a:cubicBezTo>
                  <a:cubicBezTo>
                    <a:pt x="79" y="19776"/>
                    <a:pt x="162" y="19778"/>
                    <a:pt x="247" y="19778"/>
                  </a:cubicBezTo>
                  <a:cubicBezTo>
                    <a:pt x="869" y="19778"/>
                    <a:pt x="1675" y="19672"/>
                    <a:pt x="2732" y="19415"/>
                  </a:cubicBezTo>
                  <a:cubicBezTo>
                    <a:pt x="7382" y="18341"/>
                    <a:pt x="18406" y="9919"/>
                    <a:pt x="18406" y="9919"/>
                  </a:cubicBezTo>
                  <a:lnTo>
                    <a:pt x="18406" y="9919"/>
                  </a:lnTo>
                  <a:lnTo>
                    <a:pt x="18276" y="10829"/>
                  </a:lnTo>
                  <a:cubicBezTo>
                    <a:pt x="18211" y="11252"/>
                    <a:pt x="18472" y="11642"/>
                    <a:pt x="18862" y="11740"/>
                  </a:cubicBezTo>
                  <a:lnTo>
                    <a:pt x="25853" y="13724"/>
                  </a:lnTo>
                  <a:cubicBezTo>
                    <a:pt x="25928" y="13747"/>
                    <a:pt x="26004" y="13757"/>
                    <a:pt x="26080" y="13757"/>
                  </a:cubicBezTo>
                  <a:cubicBezTo>
                    <a:pt x="26436" y="13757"/>
                    <a:pt x="26781" y="13519"/>
                    <a:pt x="26862" y="13171"/>
                  </a:cubicBezTo>
                  <a:lnTo>
                    <a:pt x="30569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4634898" y="3219639"/>
              <a:ext cx="317730" cy="449628"/>
            </a:xfrm>
            <a:custGeom>
              <a:avLst/>
              <a:gdLst/>
              <a:ahLst/>
              <a:cxnLst/>
              <a:rect l="l" t="t" r="r" b="b"/>
              <a:pathLst>
                <a:path w="12813" h="18132" extrusionOk="0">
                  <a:moveTo>
                    <a:pt x="4673" y="0"/>
                  </a:moveTo>
                  <a:cubicBezTo>
                    <a:pt x="4403" y="0"/>
                    <a:pt x="4145" y="180"/>
                    <a:pt x="4065" y="448"/>
                  </a:cubicBezTo>
                  <a:lnTo>
                    <a:pt x="98" y="15375"/>
                  </a:lnTo>
                  <a:cubicBezTo>
                    <a:pt x="0" y="15700"/>
                    <a:pt x="195" y="16025"/>
                    <a:pt x="520" y="16122"/>
                  </a:cubicBezTo>
                  <a:lnTo>
                    <a:pt x="7967" y="18106"/>
                  </a:lnTo>
                  <a:cubicBezTo>
                    <a:pt x="8024" y="18123"/>
                    <a:pt x="8082" y="18131"/>
                    <a:pt x="8140" y="18131"/>
                  </a:cubicBezTo>
                  <a:cubicBezTo>
                    <a:pt x="8410" y="18131"/>
                    <a:pt x="8667" y="17952"/>
                    <a:pt x="8748" y="17683"/>
                  </a:cubicBezTo>
                  <a:lnTo>
                    <a:pt x="12715" y="2789"/>
                  </a:lnTo>
                  <a:cubicBezTo>
                    <a:pt x="12813" y="2432"/>
                    <a:pt x="12618" y="2107"/>
                    <a:pt x="12292" y="2009"/>
                  </a:cubicBezTo>
                  <a:lnTo>
                    <a:pt x="4845" y="25"/>
                  </a:lnTo>
                  <a:cubicBezTo>
                    <a:pt x="4788" y="8"/>
                    <a:pt x="4731" y="0"/>
                    <a:pt x="4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4634898" y="3219639"/>
              <a:ext cx="123392" cy="400604"/>
            </a:xfrm>
            <a:custGeom>
              <a:avLst/>
              <a:gdLst/>
              <a:ahLst/>
              <a:cxnLst/>
              <a:rect l="l" t="t" r="r" b="b"/>
              <a:pathLst>
                <a:path w="4976" h="16155" extrusionOk="0">
                  <a:moveTo>
                    <a:pt x="4673" y="0"/>
                  </a:moveTo>
                  <a:cubicBezTo>
                    <a:pt x="4403" y="0"/>
                    <a:pt x="4145" y="180"/>
                    <a:pt x="4065" y="448"/>
                  </a:cubicBezTo>
                  <a:lnTo>
                    <a:pt x="98" y="15342"/>
                  </a:lnTo>
                  <a:cubicBezTo>
                    <a:pt x="0" y="15700"/>
                    <a:pt x="195" y="16025"/>
                    <a:pt x="520" y="16122"/>
                  </a:cubicBezTo>
                  <a:lnTo>
                    <a:pt x="650" y="16155"/>
                  </a:lnTo>
                  <a:lnTo>
                    <a:pt x="4976" y="58"/>
                  </a:lnTo>
                  <a:lnTo>
                    <a:pt x="4845" y="25"/>
                  </a:lnTo>
                  <a:cubicBezTo>
                    <a:pt x="4788" y="8"/>
                    <a:pt x="4731" y="0"/>
                    <a:pt x="467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4634898" y="3226706"/>
              <a:ext cx="317730" cy="444346"/>
            </a:xfrm>
            <a:custGeom>
              <a:avLst/>
              <a:gdLst/>
              <a:ahLst/>
              <a:cxnLst/>
              <a:rect l="l" t="t" r="r" b="b"/>
              <a:pathLst>
                <a:path w="12813" h="17919" fill="none" extrusionOk="0">
                  <a:moveTo>
                    <a:pt x="5854" y="0"/>
                  </a:moveTo>
                  <a:lnTo>
                    <a:pt x="12292" y="1724"/>
                  </a:lnTo>
                  <a:cubicBezTo>
                    <a:pt x="12618" y="1822"/>
                    <a:pt x="12813" y="2147"/>
                    <a:pt x="12715" y="2504"/>
                  </a:cubicBezTo>
                  <a:lnTo>
                    <a:pt x="8715" y="17398"/>
                  </a:lnTo>
                  <a:cubicBezTo>
                    <a:pt x="8650" y="17724"/>
                    <a:pt x="8293" y="17919"/>
                    <a:pt x="7967" y="17821"/>
                  </a:cubicBezTo>
                  <a:lnTo>
                    <a:pt x="520" y="15837"/>
                  </a:lnTo>
                  <a:cubicBezTo>
                    <a:pt x="195" y="15740"/>
                    <a:pt x="0" y="15415"/>
                    <a:pt x="98" y="15057"/>
                  </a:cubicBezTo>
                  <a:lnTo>
                    <a:pt x="3382" y="270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4732451" y="3217829"/>
              <a:ext cx="22615" cy="25839"/>
            </a:xfrm>
            <a:custGeom>
              <a:avLst/>
              <a:gdLst/>
              <a:ahLst/>
              <a:cxnLst/>
              <a:rect l="l" t="t" r="r" b="b"/>
              <a:pathLst>
                <a:path w="912" h="1042" fill="none" extrusionOk="0">
                  <a:moveTo>
                    <a:pt x="1" y="1041"/>
                  </a:moveTo>
                  <a:lnTo>
                    <a:pt x="131" y="521"/>
                  </a:lnTo>
                  <a:cubicBezTo>
                    <a:pt x="229" y="196"/>
                    <a:pt x="586" y="1"/>
                    <a:pt x="911" y="9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3966557" y="2957356"/>
              <a:ext cx="850604" cy="846339"/>
            </a:xfrm>
            <a:custGeom>
              <a:avLst/>
              <a:gdLst/>
              <a:ahLst/>
              <a:cxnLst/>
              <a:rect l="l" t="t" r="r" b="b"/>
              <a:pathLst>
                <a:path w="34302" h="34130" extrusionOk="0">
                  <a:moveTo>
                    <a:pt x="11278" y="1"/>
                  </a:moveTo>
                  <a:cubicBezTo>
                    <a:pt x="4481" y="3838"/>
                    <a:pt x="546" y="13464"/>
                    <a:pt x="253" y="20196"/>
                  </a:cubicBezTo>
                  <a:cubicBezTo>
                    <a:pt x="0" y="26724"/>
                    <a:pt x="2353" y="34130"/>
                    <a:pt x="8006" y="34130"/>
                  </a:cubicBezTo>
                  <a:cubicBezTo>
                    <a:pt x="8886" y="34130"/>
                    <a:pt x="9845" y="33951"/>
                    <a:pt x="10887" y="33561"/>
                  </a:cubicBezTo>
                  <a:cubicBezTo>
                    <a:pt x="18660" y="30634"/>
                    <a:pt x="27017" y="24423"/>
                    <a:pt x="27017" y="24423"/>
                  </a:cubicBezTo>
                  <a:cubicBezTo>
                    <a:pt x="28272" y="24708"/>
                    <a:pt x="29157" y="24854"/>
                    <a:pt x="29729" y="24854"/>
                  </a:cubicBezTo>
                  <a:cubicBezTo>
                    <a:pt x="30269" y="24854"/>
                    <a:pt x="30530" y="24724"/>
                    <a:pt x="30562" y="24456"/>
                  </a:cubicBezTo>
                  <a:cubicBezTo>
                    <a:pt x="30627" y="24065"/>
                    <a:pt x="30009" y="23935"/>
                    <a:pt x="29131" y="23610"/>
                  </a:cubicBezTo>
                  <a:cubicBezTo>
                    <a:pt x="28383" y="23350"/>
                    <a:pt x="27863" y="22895"/>
                    <a:pt x="27863" y="22895"/>
                  </a:cubicBezTo>
                  <a:lnTo>
                    <a:pt x="27863" y="22895"/>
                  </a:lnTo>
                  <a:cubicBezTo>
                    <a:pt x="28908" y="23287"/>
                    <a:pt x="30338" y="23507"/>
                    <a:pt x="31374" y="23507"/>
                  </a:cubicBezTo>
                  <a:cubicBezTo>
                    <a:pt x="32143" y="23507"/>
                    <a:pt x="32694" y="23386"/>
                    <a:pt x="32708" y="23122"/>
                  </a:cubicBezTo>
                  <a:cubicBezTo>
                    <a:pt x="32741" y="22472"/>
                    <a:pt x="31602" y="22342"/>
                    <a:pt x="30594" y="22114"/>
                  </a:cubicBezTo>
                  <a:cubicBezTo>
                    <a:pt x="29619" y="21887"/>
                    <a:pt x="28286" y="21301"/>
                    <a:pt x="28285" y="21301"/>
                  </a:cubicBezTo>
                  <a:lnTo>
                    <a:pt x="28285" y="21301"/>
                  </a:lnTo>
                  <a:cubicBezTo>
                    <a:pt x="29513" y="21675"/>
                    <a:pt x="30994" y="21883"/>
                    <a:pt x="32094" y="21883"/>
                  </a:cubicBezTo>
                  <a:cubicBezTo>
                    <a:pt x="33005" y="21883"/>
                    <a:pt x="33654" y="21741"/>
                    <a:pt x="33684" y="21431"/>
                  </a:cubicBezTo>
                  <a:cubicBezTo>
                    <a:pt x="33716" y="20748"/>
                    <a:pt x="32513" y="20618"/>
                    <a:pt x="31277" y="20358"/>
                  </a:cubicBezTo>
                  <a:cubicBezTo>
                    <a:pt x="30041" y="20098"/>
                    <a:pt x="28708" y="19643"/>
                    <a:pt x="28708" y="19643"/>
                  </a:cubicBezTo>
                  <a:lnTo>
                    <a:pt x="28708" y="19643"/>
                  </a:lnTo>
                  <a:cubicBezTo>
                    <a:pt x="30135" y="19833"/>
                    <a:pt x="31491" y="19985"/>
                    <a:pt x="32508" y="19985"/>
                  </a:cubicBezTo>
                  <a:cubicBezTo>
                    <a:pt x="33577" y="19985"/>
                    <a:pt x="34269" y="19817"/>
                    <a:pt x="34269" y="19350"/>
                  </a:cubicBezTo>
                  <a:cubicBezTo>
                    <a:pt x="34301" y="18667"/>
                    <a:pt x="29131" y="18082"/>
                    <a:pt x="29131" y="18082"/>
                  </a:cubicBezTo>
                  <a:lnTo>
                    <a:pt x="29521" y="16618"/>
                  </a:lnTo>
                  <a:lnTo>
                    <a:pt x="29521" y="16618"/>
                  </a:lnTo>
                  <a:cubicBezTo>
                    <a:pt x="28025" y="16781"/>
                    <a:pt x="26497" y="17789"/>
                    <a:pt x="26497" y="17789"/>
                  </a:cubicBezTo>
                  <a:cubicBezTo>
                    <a:pt x="26497" y="17789"/>
                    <a:pt x="17626" y="22315"/>
                    <a:pt x="13177" y="22315"/>
                  </a:cubicBezTo>
                  <a:cubicBezTo>
                    <a:pt x="11957" y="22315"/>
                    <a:pt x="11070" y="21974"/>
                    <a:pt x="10790" y="21106"/>
                  </a:cubicBezTo>
                  <a:cubicBezTo>
                    <a:pt x="9489" y="17074"/>
                    <a:pt x="10855" y="9822"/>
                    <a:pt x="10855" y="9822"/>
                  </a:cubicBezTo>
                  <a:lnTo>
                    <a:pt x="11278" y="1"/>
                  </a:ln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8"/>
            <p:cNvSpPr/>
            <p:nvPr/>
          </p:nvSpPr>
          <p:spPr>
            <a:xfrm>
              <a:off x="3980097" y="3562984"/>
              <a:ext cx="656439" cy="240809"/>
            </a:xfrm>
            <a:custGeom>
              <a:avLst/>
              <a:gdLst/>
              <a:ahLst/>
              <a:cxnLst/>
              <a:rect l="l" t="t" r="r" b="b"/>
              <a:pathLst>
                <a:path w="26472" h="9711" extrusionOk="0">
                  <a:moveTo>
                    <a:pt x="26471" y="0"/>
                  </a:moveTo>
                  <a:lnTo>
                    <a:pt x="26471" y="0"/>
                  </a:lnTo>
                  <a:cubicBezTo>
                    <a:pt x="26470" y="1"/>
                    <a:pt x="13412" y="6149"/>
                    <a:pt x="7728" y="6149"/>
                  </a:cubicBezTo>
                  <a:cubicBezTo>
                    <a:pt x="7655" y="6149"/>
                    <a:pt x="7583" y="6148"/>
                    <a:pt x="7512" y="6146"/>
                  </a:cubicBezTo>
                  <a:cubicBezTo>
                    <a:pt x="3805" y="6049"/>
                    <a:pt x="1268" y="2699"/>
                    <a:pt x="0" y="455"/>
                  </a:cubicBezTo>
                  <a:lnTo>
                    <a:pt x="0" y="455"/>
                  </a:lnTo>
                  <a:cubicBezTo>
                    <a:pt x="756" y="5397"/>
                    <a:pt x="3149" y="9710"/>
                    <a:pt x="7457" y="9710"/>
                  </a:cubicBezTo>
                  <a:cubicBezTo>
                    <a:pt x="8338" y="9710"/>
                    <a:pt x="9298" y="9530"/>
                    <a:pt x="10341" y="9138"/>
                  </a:cubicBezTo>
                  <a:cubicBezTo>
                    <a:pt x="18113" y="6211"/>
                    <a:pt x="26470" y="1"/>
                    <a:pt x="2647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8"/>
            <p:cNvSpPr/>
            <p:nvPr/>
          </p:nvSpPr>
          <p:spPr>
            <a:xfrm>
              <a:off x="4100240" y="3732326"/>
              <a:ext cx="66160" cy="41957"/>
            </a:xfrm>
            <a:custGeom>
              <a:avLst/>
              <a:gdLst/>
              <a:ahLst/>
              <a:cxnLst/>
              <a:rect l="l" t="t" r="r" b="b"/>
              <a:pathLst>
                <a:path w="2668" h="1692" fill="none" extrusionOk="0">
                  <a:moveTo>
                    <a:pt x="1" y="0"/>
                  </a:moveTo>
                  <a:cubicBezTo>
                    <a:pt x="1" y="0"/>
                    <a:pt x="976" y="1691"/>
                    <a:pt x="2667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4055878" y="3369440"/>
              <a:ext cx="761283" cy="449182"/>
            </a:xfrm>
            <a:custGeom>
              <a:avLst/>
              <a:gdLst/>
              <a:ahLst/>
              <a:cxnLst/>
              <a:rect l="l" t="t" r="r" b="b"/>
              <a:pathLst>
                <a:path w="30700" h="18114" fill="none" extrusionOk="0">
                  <a:moveTo>
                    <a:pt x="22895" y="1171"/>
                  </a:moveTo>
                  <a:cubicBezTo>
                    <a:pt x="22895" y="1171"/>
                    <a:pt x="24423" y="163"/>
                    <a:pt x="25919" y="0"/>
                  </a:cubicBezTo>
                  <a:lnTo>
                    <a:pt x="25529" y="1464"/>
                  </a:lnTo>
                  <a:cubicBezTo>
                    <a:pt x="25529" y="1464"/>
                    <a:pt x="30699" y="2017"/>
                    <a:pt x="30699" y="2732"/>
                  </a:cubicBezTo>
                  <a:cubicBezTo>
                    <a:pt x="30667" y="3643"/>
                    <a:pt x="28033" y="3415"/>
                    <a:pt x="25106" y="3025"/>
                  </a:cubicBezTo>
                  <a:cubicBezTo>
                    <a:pt x="25106" y="3025"/>
                    <a:pt x="26439" y="3480"/>
                    <a:pt x="27675" y="3740"/>
                  </a:cubicBezTo>
                  <a:cubicBezTo>
                    <a:pt x="28943" y="4000"/>
                    <a:pt x="30114" y="4130"/>
                    <a:pt x="30082" y="4813"/>
                  </a:cubicBezTo>
                  <a:cubicBezTo>
                    <a:pt x="30017" y="5496"/>
                    <a:pt x="26927" y="5366"/>
                    <a:pt x="24683" y="4683"/>
                  </a:cubicBezTo>
                  <a:cubicBezTo>
                    <a:pt x="24683" y="4683"/>
                    <a:pt x="26017" y="5269"/>
                    <a:pt x="26992" y="5496"/>
                  </a:cubicBezTo>
                  <a:cubicBezTo>
                    <a:pt x="28000" y="5724"/>
                    <a:pt x="29139" y="5854"/>
                    <a:pt x="29106" y="6504"/>
                  </a:cubicBezTo>
                  <a:cubicBezTo>
                    <a:pt x="29073" y="7122"/>
                    <a:pt x="26082" y="6960"/>
                    <a:pt x="24261" y="6277"/>
                  </a:cubicBezTo>
                  <a:cubicBezTo>
                    <a:pt x="24261" y="6277"/>
                    <a:pt x="24781" y="6699"/>
                    <a:pt x="25529" y="6992"/>
                  </a:cubicBezTo>
                  <a:cubicBezTo>
                    <a:pt x="26407" y="7317"/>
                    <a:pt x="27025" y="7447"/>
                    <a:pt x="26960" y="7838"/>
                  </a:cubicBezTo>
                  <a:cubicBezTo>
                    <a:pt x="26895" y="8390"/>
                    <a:pt x="25854" y="8325"/>
                    <a:pt x="23415" y="7805"/>
                  </a:cubicBezTo>
                  <a:cubicBezTo>
                    <a:pt x="23415" y="7805"/>
                    <a:pt x="15058" y="14016"/>
                    <a:pt x="7285" y="16943"/>
                  </a:cubicBezTo>
                  <a:cubicBezTo>
                    <a:pt x="4131" y="18114"/>
                    <a:pt x="1724" y="17366"/>
                    <a:pt x="1" y="1554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4890510" y="3705719"/>
              <a:ext cx="113746" cy="123392"/>
            </a:xfrm>
            <a:custGeom>
              <a:avLst/>
              <a:gdLst/>
              <a:ahLst/>
              <a:cxnLst/>
              <a:rect l="l" t="t" r="r" b="b"/>
              <a:pathLst>
                <a:path w="4587" h="4976" extrusionOk="0">
                  <a:moveTo>
                    <a:pt x="391" y="0"/>
                  </a:moveTo>
                  <a:lnTo>
                    <a:pt x="1" y="2992"/>
                  </a:lnTo>
                  <a:lnTo>
                    <a:pt x="2700" y="3089"/>
                  </a:lnTo>
                  <a:lnTo>
                    <a:pt x="3545" y="4976"/>
                  </a:lnTo>
                  <a:lnTo>
                    <a:pt x="4586" y="3935"/>
                  </a:lnTo>
                  <a:lnTo>
                    <a:pt x="3383" y="1333"/>
                  </a:lnTo>
                  <a:lnTo>
                    <a:pt x="1074" y="2211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ECE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4924383" y="3646031"/>
              <a:ext cx="141147" cy="90337"/>
            </a:xfrm>
            <a:custGeom>
              <a:avLst/>
              <a:gdLst/>
              <a:ahLst/>
              <a:cxnLst/>
              <a:rect l="l" t="t" r="r" b="b"/>
              <a:pathLst>
                <a:path w="5692" h="3643" extrusionOk="0">
                  <a:moveTo>
                    <a:pt x="3448" y="1"/>
                  </a:moveTo>
                  <a:lnTo>
                    <a:pt x="1627" y="1139"/>
                  </a:lnTo>
                  <a:lnTo>
                    <a:pt x="1" y="651"/>
                  </a:lnTo>
                  <a:lnTo>
                    <a:pt x="1009" y="2700"/>
                  </a:lnTo>
                  <a:lnTo>
                    <a:pt x="2667" y="1724"/>
                  </a:lnTo>
                  <a:lnTo>
                    <a:pt x="4391" y="3643"/>
                  </a:lnTo>
                  <a:lnTo>
                    <a:pt x="5692" y="2407"/>
                  </a:lnTo>
                  <a:lnTo>
                    <a:pt x="3448" y="1"/>
                  </a:lnTo>
                  <a:close/>
                </a:path>
              </a:pathLst>
            </a:custGeom>
            <a:solidFill>
              <a:srgbClr val="ECE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4890510" y="3705719"/>
              <a:ext cx="113746" cy="123392"/>
            </a:xfrm>
            <a:custGeom>
              <a:avLst/>
              <a:gdLst/>
              <a:ahLst/>
              <a:cxnLst/>
              <a:rect l="l" t="t" r="r" b="b"/>
              <a:pathLst>
                <a:path w="4587" h="4976" fill="none" extrusionOk="0">
                  <a:moveTo>
                    <a:pt x="4586" y="3935"/>
                  </a:moveTo>
                  <a:lnTo>
                    <a:pt x="3383" y="1333"/>
                  </a:lnTo>
                  <a:lnTo>
                    <a:pt x="1074" y="2211"/>
                  </a:lnTo>
                  <a:lnTo>
                    <a:pt x="391" y="0"/>
                  </a:lnTo>
                  <a:lnTo>
                    <a:pt x="1" y="2992"/>
                  </a:lnTo>
                  <a:lnTo>
                    <a:pt x="2700" y="3089"/>
                  </a:lnTo>
                  <a:lnTo>
                    <a:pt x="3545" y="4976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4924383" y="3646031"/>
              <a:ext cx="141147" cy="90337"/>
            </a:xfrm>
            <a:custGeom>
              <a:avLst/>
              <a:gdLst/>
              <a:ahLst/>
              <a:cxnLst/>
              <a:rect l="l" t="t" r="r" b="b"/>
              <a:pathLst>
                <a:path w="5692" h="3643" fill="none" extrusionOk="0">
                  <a:moveTo>
                    <a:pt x="4391" y="3643"/>
                  </a:moveTo>
                  <a:lnTo>
                    <a:pt x="2667" y="1724"/>
                  </a:lnTo>
                  <a:lnTo>
                    <a:pt x="1009" y="2700"/>
                  </a:lnTo>
                  <a:lnTo>
                    <a:pt x="1" y="651"/>
                  </a:lnTo>
                  <a:lnTo>
                    <a:pt x="1627" y="1139"/>
                  </a:lnTo>
                  <a:lnTo>
                    <a:pt x="3448" y="1"/>
                  </a:lnTo>
                  <a:lnTo>
                    <a:pt x="5692" y="2407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8"/>
            <p:cNvSpPr/>
            <p:nvPr/>
          </p:nvSpPr>
          <p:spPr>
            <a:xfrm>
              <a:off x="4520383" y="3152512"/>
              <a:ext cx="142759" cy="116945"/>
            </a:xfrm>
            <a:custGeom>
              <a:avLst/>
              <a:gdLst/>
              <a:ahLst/>
              <a:cxnLst/>
              <a:rect l="l" t="t" r="r" b="b"/>
              <a:pathLst>
                <a:path w="5757" h="4716" extrusionOk="0">
                  <a:moveTo>
                    <a:pt x="1334" y="1"/>
                  </a:moveTo>
                  <a:lnTo>
                    <a:pt x="0" y="1464"/>
                  </a:lnTo>
                  <a:lnTo>
                    <a:pt x="2114" y="3675"/>
                  </a:lnTo>
                  <a:lnTo>
                    <a:pt x="3968" y="2212"/>
                  </a:lnTo>
                  <a:lnTo>
                    <a:pt x="5756" y="4716"/>
                  </a:lnTo>
                  <a:lnTo>
                    <a:pt x="4683" y="326"/>
                  </a:lnTo>
                  <a:lnTo>
                    <a:pt x="2179" y="1952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8"/>
            <p:cNvSpPr/>
            <p:nvPr/>
          </p:nvSpPr>
          <p:spPr>
            <a:xfrm>
              <a:off x="4496181" y="3254926"/>
              <a:ext cx="150818" cy="79873"/>
            </a:xfrm>
            <a:custGeom>
              <a:avLst/>
              <a:gdLst/>
              <a:ahLst/>
              <a:cxnLst/>
              <a:rect l="l" t="t" r="r" b="b"/>
              <a:pathLst>
                <a:path w="6082" h="3221" extrusionOk="0">
                  <a:moveTo>
                    <a:pt x="4488" y="1"/>
                  </a:moveTo>
                  <a:lnTo>
                    <a:pt x="2797" y="1529"/>
                  </a:lnTo>
                  <a:lnTo>
                    <a:pt x="358" y="66"/>
                  </a:lnTo>
                  <a:lnTo>
                    <a:pt x="1" y="2700"/>
                  </a:lnTo>
                  <a:lnTo>
                    <a:pt x="2895" y="3220"/>
                  </a:lnTo>
                  <a:lnTo>
                    <a:pt x="4196" y="1594"/>
                  </a:lnTo>
                  <a:lnTo>
                    <a:pt x="6082" y="2375"/>
                  </a:lnTo>
                  <a:lnTo>
                    <a:pt x="4488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4574417" y="3688782"/>
              <a:ext cx="124211" cy="157266"/>
            </a:xfrm>
            <a:custGeom>
              <a:avLst/>
              <a:gdLst/>
              <a:ahLst/>
              <a:cxnLst/>
              <a:rect l="l" t="t" r="r" b="b"/>
              <a:pathLst>
                <a:path w="5009" h="6342" extrusionOk="0">
                  <a:moveTo>
                    <a:pt x="4130" y="0"/>
                  </a:moveTo>
                  <a:lnTo>
                    <a:pt x="943" y="1659"/>
                  </a:lnTo>
                  <a:lnTo>
                    <a:pt x="2927" y="3610"/>
                  </a:lnTo>
                  <a:lnTo>
                    <a:pt x="0" y="4553"/>
                  </a:lnTo>
                  <a:lnTo>
                    <a:pt x="1496" y="6341"/>
                  </a:lnTo>
                  <a:lnTo>
                    <a:pt x="5008" y="3772"/>
                  </a:lnTo>
                  <a:lnTo>
                    <a:pt x="3187" y="2277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ECE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4574417" y="3688782"/>
              <a:ext cx="124211" cy="157266"/>
            </a:xfrm>
            <a:custGeom>
              <a:avLst/>
              <a:gdLst/>
              <a:ahLst/>
              <a:cxnLst/>
              <a:rect l="l" t="t" r="r" b="b"/>
              <a:pathLst>
                <a:path w="5009" h="6342" fill="none" extrusionOk="0">
                  <a:moveTo>
                    <a:pt x="0" y="4553"/>
                  </a:moveTo>
                  <a:lnTo>
                    <a:pt x="2927" y="3610"/>
                  </a:lnTo>
                  <a:lnTo>
                    <a:pt x="943" y="1659"/>
                  </a:lnTo>
                  <a:lnTo>
                    <a:pt x="4130" y="0"/>
                  </a:lnTo>
                  <a:lnTo>
                    <a:pt x="3187" y="2277"/>
                  </a:lnTo>
                  <a:lnTo>
                    <a:pt x="5008" y="3772"/>
                  </a:lnTo>
                  <a:lnTo>
                    <a:pt x="1496" y="634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4950991" y="3347668"/>
              <a:ext cx="161308" cy="126616"/>
            </a:xfrm>
            <a:custGeom>
              <a:avLst/>
              <a:gdLst/>
              <a:ahLst/>
              <a:cxnLst/>
              <a:rect l="l" t="t" r="r" b="b"/>
              <a:pathLst>
                <a:path w="6505" h="5106" extrusionOk="0">
                  <a:moveTo>
                    <a:pt x="3513" y="0"/>
                  </a:moveTo>
                  <a:lnTo>
                    <a:pt x="1" y="1984"/>
                  </a:lnTo>
                  <a:lnTo>
                    <a:pt x="2147" y="2212"/>
                  </a:lnTo>
                  <a:lnTo>
                    <a:pt x="2797" y="5106"/>
                  </a:lnTo>
                  <a:lnTo>
                    <a:pt x="6505" y="3187"/>
                  </a:lnTo>
                  <a:lnTo>
                    <a:pt x="6505" y="651"/>
                  </a:lnTo>
                  <a:lnTo>
                    <a:pt x="3708" y="2634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ECE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4950991" y="3347668"/>
              <a:ext cx="161308" cy="126616"/>
            </a:xfrm>
            <a:custGeom>
              <a:avLst/>
              <a:gdLst/>
              <a:ahLst/>
              <a:cxnLst/>
              <a:rect l="l" t="t" r="r" b="b"/>
              <a:pathLst>
                <a:path w="6505" h="5106" fill="none" extrusionOk="0">
                  <a:moveTo>
                    <a:pt x="6505" y="651"/>
                  </a:moveTo>
                  <a:lnTo>
                    <a:pt x="3708" y="2634"/>
                  </a:lnTo>
                  <a:lnTo>
                    <a:pt x="3513" y="0"/>
                  </a:lnTo>
                  <a:lnTo>
                    <a:pt x="1" y="1984"/>
                  </a:lnTo>
                  <a:lnTo>
                    <a:pt x="2147" y="2212"/>
                  </a:lnTo>
                  <a:lnTo>
                    <a:pt x="2797" y="5106"/>
                  </a:lnTo>
                  <a:lnTo>
                    <a:pt x="6505" y="3187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8"/>
            <p:cNvSpPr/>
            <p:nvPr/>
          </p:nvSpPr>
          <p:spPr>
            <a:xfrm>
              <a:off x="3293034" y="2010094"/>
              <a:ext cx="763689" cy="602554"/>
            </a:xfrm>
            <a:custGeom>
              <a:avLst/>
              <a:gdLst/>
              <a:ahLst/>
              <a:cxnLst/>
              <a:rect l="l" t="t" r="r" b="b"/>
              <a:pathLst>
                <a:path w="30797" h="24299" extrusionOk="0">
                  <a:moveTo>
                    <a:pt x="18390" y="0"/>
                  </a:moveTo>
                  <a:cubicBezTo>
                    <a:pt x="14764" y="0"/>
                    <a:pt x="10415" y="368"/>
                    <a:pt x="5659" y="1486"/>
                  </a:cubicBezTo>
                  <a:cubicBezTo>
                    <a:pt x="2439" y="2234"/>
                    <a:pt x="130" y="5063"/>
                    <a:pt x="65" y="8348"/>
                  </a:cubicBezTo>
                  <a:cubicBezTo>
                    <a:pt x="0" y="11145"/>
                    <a:pt x="130" y="14722"/>
                    <a:pt x="813" y="18331"/>
                  </a:cubicBezTo>
                  <a:cubicBezTo>
                    <a:pt x="1464" y="21648"/>
                    <a:pt x="4293" y="24055"/>
                    <a:pt x="7642" y="24218"/>
                  </a:cubicBezTo>
                  <a:cubicBezTo>
                    <a:pt x="8756" y="24266"/>
                    <a:pt x="10008" y="24299"/>
                    <a:pt x="11356" y="24299"/>
                  </a:cubicBezTo>
                  <a:cubicBezTo>
                    <a:pt x="15398" y="24299"/>
                    <a:pt x="20301" y="24006"/>
                    <a:pt x="24910" y="22982"/>
                  </a:cubicBezTo>
                  <a:cubicBezTo>
                    <a:pt x="28390" y="22234"/>
                    <a:pt x="30796" y="19112"/>
                    <a:pt x="30731" y="15567"/>
                  </a:cubicBezTo>
                  <a:cubicBezTo>
                    <a:pt x="30666" y="13128"/>
                    <a:pt x="30471" y="9909"/>
                    <a:pt x="29918" y="5974"/>
                  </a:cubicBezTo>
                  <a:cubicBezTo>
                    <a:pt x="29496" y="2982"/>
                    <a:pt x="27089" y="641"/>
                    <a:pt x="24065" y="316"/>
                  </a:cubicBezTo>
                  <a:cubicBezTo>
                    <a:pt x="22480" y="133"/>
                    <a:pt x="20565" y="0"/>
                    <a:pt x="18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8"/>
            <p:cNvSpPr/>
            <p:nvPr/>
          </p:nvSpPr>
          <p:spPr>
            <a:xfrm>
              <a:off x="3293034" y="2217078"/>
              <a:ext cx="75831" cy="346793"/>
            </a:xfrm>
            <a:custGeom>
              <a:avLst/>
              <a:gdLst/>
              <a:ahLst/>
              <a:cxnLst/>
              <a:rect l="l" t="t" r="r" b="b"/>
              <a:pathLst>
                <a:path w="3058" h="13985" fill="none" extrusionOk="0">
                  <a:moveTo>
                    <a:pt x="65" y="1"/>
                  </a:moveTo>
                  <a:cubicBezTo>
                    <a:pt x="0" y="2798"/>
                    <a:pt x="130" y="6375"/>
                    <a:pt x="813" y="9984"/>
                  </a:cubicBezTo>
                  <a:cubicBezTo>
                    <a:pt x="1106" y="11578"/>
                    <a:pt x="1919" y="12944"/>
                    <a:pt x="3057" y="1398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8"/>
            <p:cNvSpPr/>
            <p:nvPr/>
          </p:nvSpPr>
          <p:spPr>
            <a:xfrm>
              <a:off x="3297869" y="2150968"/>
              <a:ext cx="11308" cy="36304"/>
            </a:xfrm>
            <a:custGeom>
              <a:avLst/>
              <a:gdLst/>
              <a:ahLst/>
              <a:cxnLst/>
              <a:rect l="l" t="t" r="r" b="b"/>
              <a:pathLst>
                <a:path w="456" h="1464" fill="none" extrusionOk="0">
                  <a:moveTo>
                    <a:pt x="456" y="0"/>
                  </a:moveTo>
                  <a:cubicBezTo>
                    <a:pt x="261" y="456"/>
                    <a:pt x="98" y="943"/>
                    <a:pt x="0" y="146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8"/>
            <p:cNvSpPr/>
            <p:nvPr/>
          </p:nvSpPr>
          <p:spPr>
            <a:xfrm>
              <a:off x="3334148" y="2002580"/>
              <a:ext cx="695148" cy="132270"/>
            </a:xfrm>
            <a:custGeom>
              <a:avLst/>
              <a:gdLst/>
              <a:ahLst/>
              <a:cxnLst/>
              <a:rect l="l" t="t" r="r" b="b"/>
              <a:pathLst>
                <a:path w="28033" h="5334" fill="none" extrusionOk="0">
                  <a:moveTo>
                    <a:pt x="28033" y="5334"/>
                  </a:moveTo>
                  <a:cubicBezTo>
                    <a:pt x="27285" y="2797"/>
                    <a:pt x="25074" y="911"/>
                    <a:pt x="22407" y="619"/>
                  </a:cubicBezTo>
                  <a:cubicBezTo>
                    <a:pt x="18147" y="163"/>
                    <a:pt x="11578" y="1"/>
                    <a:pt x="3968" y="1789"/>
                  </a:cubicBezTo>
                  <a:cubicBezTo>
                    <a:pt x="2342" y="2147"/>
                    <a:pt x="976" y="3058"/>
                    <a:pt x="1" y="429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8"/>
            <p:cNvSpPr/>
            <p:nvPr/>
          </p:nvSpPr>
          <p:spPr>
            <a:xfrm>
              <a:off x="3745414" y="2563846"/>
              <a:ext cx="234708" cy="353216"/>
            </a:xfrm>
            <a:custGeom>
              <a:avLst/>
              <a:gdLst/>
              <a:ahLst/>
              <a:cxnLst/>
              <a:rect l="l" t="t" r="r" b="b"/>
              <a:pathLst>
                <a:path w="9465" h="14244" fill="none" extrusionOk="0">
                  <a:moveTo>
                    <a:pt x="1" y="0"/>
                  </a:moveTo>
                  <a:cubicBezTo>
                    <a:pt x="1" y="0"/>
                    <a:pt x="586" y="10667"/>
                    <a:pt x="9464" y="1424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8"/>
            <p:cNvSpPr/>
            <p:nvPr/>
          </p:nvSpPr>
          <p:spPr>
            <a:xfrm>
              <a:off x="3430114" y="2221939"/>
              <a:ext cx="117763" cy="224194"/>
            </a:xfrm>
            <a:custGeom>
              <a:avLst/>
              <a:gdLst/>
              <a:ahLst/>
              <a:cxnLst/>
              <a:rect l="l" t="t" r="r" b="b"/>
              <a:pathLst>
                <a:path w="4749" h="9041" extrusionOk="0">
                  <a:moveTo>
                    <a:pt x="2927" y="3740"/>
                  </a:moveTo>
                  <a:lnTo>
                    <a:pt x="2765" y="5106"/>
                  </a:lnTo>
                  <a:lnTo>
                    <a:pt x="1822" y="5203"/>
                  </a:lnTo>
                  <a:lnTo>
                    <a:pt x="1984" y="3837"/>
                  </a:lnTo>
                  <a:lnTo>
                    <a:pt x="2927" y="3740"/>
                  </a:lnTo>
                  <a:close/>
                  <a:moveTo>
                    <a:pt x="4358" y="0"/>
                  </a:moveTo>
                  <a:lnTo>
                    <a:pt x="3318" y="98"/>
                  </a:lnTo>
                  <a:lnTo>
                    <a:pt x="2993" y="2862"/>
                  </a:lnTo>
                  <a:lnTo>
                    <a:pt x="2082" y="2959"/>
                  </a:lnTo>
                  <a:lnTo>
                    <a:pt x="2407" y="163"/>
                  </a:lnTo>
                  <a:lnTo>
                    <a:pt x="2407" y="163"/>
                  </a:lnTo>
                  <a:lnTo>
                    <a:pt x="1334" y="260"/>
                  </a:lnTo>
                  <a:lnTo>
                    <a:pt x="1009" y="3057"/>
                  </a:lnTo>
                  <a:lnTo>
                    <a:pt x="131" y="3122"/>
                  </a:lnTo>
                  <a:lnTo>
                    <a:pt x="196" y="3967"/>
                  </a:lnTo>
                  <a:lnTo>
                    <a:pt x="944" y="3902"/>
                  </a:lnTo>
                  <a:lnTo>
                    <a:pt x="781" y="5301"/>
                  </a:lnTo>
                  <a:lnTo>
                    <a:pt x="1" y="5366"/>
                  </a:lnTo>
                  <a:lnTo>
                    <a:pt x="66" y="6211"/>
                  </a:lnTo>
                  <a:lnTo>
                    <a:pt x="684" y="6146"/>
                  </a:lnTo>
                  <a:lnTo>
                    <a:pt x="391" y="9041"/>
                  </a:lnTo>
                  <a:lnTo>
                    <a:pt x="1432" y="8943"/>
                  </a:lnTo>
                  <a:lnTo>
                    <a:pt x="1757" y="6081"/>
                  </a:lnTo>
                  <a:lnTo>
                    <a:pt x="2667" y="5984"/>
                  </a:lnTo>
                  <a:lnTo>
                    <a:pt x="2667" y="5984"/>
                  </a:lnTo>
                  <a:lnTo>
                    <a:pt x="2342" y="8878"/>
                  </a:lnTo>
                  <a:lnTo>
                    <a:pt x="3415" y="8780"/>
                  </a:lnTo>
                  <a:lnTo>
                    <a:pt x="3708" y="5886"/>
                  </a:lnTo>
                  <a:lnTo>
                    <a:pt x="4619" y="5821"/>
                  </a:lnTo>
                  <a:lnTo>
                    <a:pt x="4521" y="4976"/>
                  </a:lnTo>
                  <a:lnTo>
                    <a:pt x="3806" y="5008"/>
                  </a:lnTo>
                  <a:lnTo>
                    <a:pt x="3968" y="3642"/>
                  </a:lnTo>
                  <a:lnTo>
                    <a:pt x="4749" y="3577"/>
                  </a:lnTo>
                  <a:lnTo>
                    <a:pt x="4651" y="2732"/>
                  </a:lnTo>
                  <a:lnTo>
                    <a:pt x="4066" y="2764"/>
                  </a:lnTo>
                  <a:lnTo>
                    <a:pt x="43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8"/>
            <p:cNvSpPr/>
            <p:nvPr/>
          </p:nvSpPr>
          <p:spPr>
            <a:xfrm>
              <a:off x="3572848" y="2215467"/>
              <a:ext cx="51628" cy="216953"/>
            </a:xfrm>
            <a:custGeom>
              <a:avLst/>
              <a:gdLst/>
              <a:ahLst/>
              <a:cxnLst/>
              <a:rect l="l" t="t" r="r" b="b"/>
              <a:pathLst>
                <a:path w="2082" h="8749" extrusionOk="0">
                  <a:moveTo>
                    <a:pt x="1367" y="1"/>
                  </a:moveTo>
                  <a:lnTo>
                    <a:pt x="1" y="131"/>
                  </a:lnTo>
                  <a:lnTo>
                    <a:pt x="1009" y="6667"/>
                  </a:lnTo>
                  <a:lnTo>
                    <a:pt x="1529" y="6602"/>
                  </a:lnTo>
                  <a:lnTo>
                    <a:pt x="1367" y="1"/>
                  </a:lnTo>
                  <a:close/>
                  <a:moveTo>
                    <a:pt x="1952" y="7383"/>
                  </a:moveTo>
                  <a:lnTo>
                    <a:pt x="684" y="7513"/>
                  </a:lnTo>
                  <a:lnTo>
                    <a:pt x="814" y="8749"/>
                  </a:lnTo>
                  <a:lnTo>
                    <a:pt x="2082" y="8651"/>
                  </a:lnTo>
                  <a:lnTo>
                    <a:pt x="1952" y="73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8"/>
            <p:cNvSpPr/>
            <p:nvPr/>
          </p:nvSpPr>
          <p:spPr>
            <a:xfrm>
              <a:off x="3634941" y="2210631"/>
              <a:ext cx="51628" cy="216953"/>
            </a:xfrm>
            <a:custGeom>
              <a:avLst/>
              <a:gdLst/>
              <a:ahLst/>
              <a:cxnLst/>
              <a:rect l="l" t="t" r="r" b="b"/>
              <a:pathLst>
                <a:path w="2082" h="8749" extrusionOk="0">
                  <a:moveTo>
                    <a:pt x="1399" y="1"/>
                  </a:moveTo>
                  <a:lnTo>
                    <a:pt x="1" y="98"/>
                  </a:lnTo>
                  <a:lnTo>
                    <a:pt x="1009" y="6635"/>
                  </a:lnTo>
                  <a:lnTo>
                    <a:pt x="1562" y="6570"/>
                  </a:lnTo>
                  <a:lnTo>
                    <a:pt x="1399" y="1"/>
                  </a:lnTo>
                  <a:close/>
                  <a:moveTo>
                    <a:pt x="1984" y="7383"/>
                  </a:moveTo>
                  <a:lnTo>
                    <a:pt x="716" y="7480"/>
                  </a:lnTo>
                  <a:lnTo>
                    <a:pt x="814" y="8749"/>
                  </a:lnTo>
                  <a:lnTo>
                    <a:pt x="2082" y="8618"/>
                  </a:lnTo>
                  <a:lnTo>
                    <a:pt x="1984" y="73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8"/>
            <p:cNvSpPr/>
            <p:nvPr/>
          </p:nvSpPr>
          <p:spPr>
            <a:xfrm>
              <a:off x="3701076" y="2198133"/>
              <a:ext cx="162920" cy="224839"/>
            </a:xfrm>
            <a:custGeom>
              <a:avLst/>
              <a:gdLst/>
              <a:ahLst/>
              <a:cxnLst/>
              <a:rect l="l" t="t" r="r" b="b"/>
              <a:pathLst>
                <a:path w="6570" h="9067" extrusionOk="0">
                  <a:moveTo>
                    <a:pt x="3424" y="3355"/>
                  </a:moveTo>
                  <a:cubicBezTo>
                    <a:pt x="3576" y="3355"/>
                    <a:pt x="3736" y="3397"/>
                    <a:pt x="3935" y="3497"/>
                  </a:cubicBezTo>
                  <a:lnTo>
                    <a:pt x="4065" y="4960"/>
                  </a:lnTo>
                  <a:cubicBezTo>
                    <a:pt x="4098" y="5285"/>
                    <a:pt x="4065" y="5545"/>
                    <a:pt x="3935" y="5740"/>
                  </a:cubicBezTo>
                  <a:cubicBezTo>
                    <a:pt x="3805" y="5936"/>
                    <a:pt x="3675" y="6066"/>
                    <a:pt x="3480" y="6066"/>
                  </a:cubicBezTo>
                  <a:cubicBezTo>
                    <a:pt x="3464" y="6067"/>
                    <a:pt x="3448" y="6068"/>
                    <a:pt x="3432" y="6068"/>
                  </a:cubicBezTo>
                  <a:cubicBezTo>
                    <a:pt x="3037" y="6068"/>
                    <a:pt x="2795" y="5675"/>
                    <a:pt x="2732" y="4862"/>
                  </a:cubicBezTo>
                  <a:cubicBezTo>
                    <a:pt x="2634" y="3887"/>
                    <a:pt x="2830" y="3399"/>
                    <a:pt x="3285" y="3367"/>
                  </a:cubicBezTo>
                  <a:cubicBezTo>
                    <a:pt x="3331" y="3359"/>
                    <a:pt x="3377" y="3355"/>
                    <a:pt x="3424" y="3355"/>
                  </a:cubicBezTo>
                  <a:close/>
                  <a:moveTo>
                    <a:pt x="3574" y="0"/>
                  </a:moveTo>
                  <a:cubicBezTo>
                    <a:pt x="3469" y="0"/>
                    <a:pt x="3362" y="6"/>
                    <a:pt x="3252" y="17"/>
                  </a:cubicBezTo>
                  <a:cubicBezTo>
                    <a:pt x="2472" y="82"/>
                    <a:pt x="1854" y="310"/>
                    <a:pt x="1334" y="732"/>
                  </a:cubicBezTo>
                  <a:cubicBezTo>
                    <a:pt x="391" y="1578"/>
                    <a:pt x="0" y="2976"/>
                    <a:pt x="163" y="4927"/>
                  </a:cubicBezTo>
                  <a:cubicBezTo>
                    <a:pt x="293" y="6423"/>
                    <a:pt x="651" y="7497"/>
                    <a:pt x="1269" y="8179"/>
                  </a:cubicBezTo>
                  <a:cubicBezTo>
                    <a:pt x="1801" y="8771"/>
                    <a:pt x="2521" y="9066"/>
                    <a:pt x="3405" y="9066"/>
                  </a:cubicBezTo>
                  <a:cubicBezTo>
                    <a:pt x="3493" y="9066"/>
                    <a:pt x="3583" y="9063"/>
                    <a:pt x="3675" y="9057"/>
                  </a:cubicBezTo>
                  <a:cubicBezTo>
                    <a:pt x="3935" y="9025"/>
                    <a:pt x="4293" y="8927"/>
                    <a:pt x="4748" y="8797"/>
                  </a:cubicBezTo>
                  <a:lnTo>
                    <a:pt x="4553" y="7984"/>
                  </a:lnTo>
                  <a:cubicBezTo>
                    <a:pt x="4260" y="8114"/>
                    <a:pt x="3935" y="8179"/>
                    <a:pt x="3610" y="8212"/>
                  </a:cubicBezTo>
                  <a:cubicBezTo>
                    <a:pt x="3527" y="8219"/>
                    <a:pt x="3447" y="8223"/>
                    <a:pt x="3369" y="8223"/>
                  </a:cubicBezTo>
                  <a:cubicBezTo>
                    <a:pt x="2742" y="8223"/>
                    <a:pt x="2263" y="7988"/>
                    <a:pt x="1886" y="7497"/>
                  </a:cubicBezTo>
                  <a:cubicBezTo>
                    <a:pt x="1464" y="6976"/>
                    <a:pt x="1204" y="6098"/>
                    <a:pt x="1106" y="4862"/>
                  </a:cubicBezTo>
                  <a:cubicBezTo>
                    <a:pt x="1008" y="3659"/>
                    <a:pt x="1138" y="2684"/>
                    <a:pt x="1464" y="2001"/>
                  </a:cubicBezTo>
                  <a:cubicBezTo>
                    <a:pt x="1821" y="1285"/>
                    <a:pt x="2439" y="928"/>
                    <a:pt x="3252" y="830"/>
                  </a:cubicBezTo>
                  <a:cubicBezTo>
                    <a:pt x="3314" y="826"/>
                    <a:pt x="3374" y="824"/>
                    <a:pt x="3434" y="824"/>
                  </a:cubicBezTo>
                  <a:cubicBezTo>
                    <a:pt x="4721" y="824"/>
                    <a:pt x="5471" y="1837"/>
                    <a:pt x="5626" y="3919"/>
                  </a:cubicBezTo>
                  <a:cubicBezTo>
                    <a:pt x="5724" y="4862"/>
                    <a:pt x="5691" y="5480"/>
                    <a:pt x="5594" y="5708"/>
                  </a:cubicBezTo>
                  <a:cubicBezTo>
                    <a:pt x="5529" y="5838"/>
                    <a:pt x="5464" y="5903"/>
                    <a:pt x="5334" y="5903"/>
                  </a:cubicBezTo>
                  <a:cubicBezTo>
                    <a:pt x="5312" y="5908"/>
                    <a:pt x="5291" y="5911"/>
                    <a:pt x="5271" y="5911"/>
                  </a:cubicBezTo>
                  <a:cubicBezTo>
                    <a:pt x="5172" y="5911"/>
                    <a:pt x="5095" y="5843"/>
                    <a:pt x="5041" y="5708"/>
                  </a:cubicBezTo>
                  <a:cubicBezTo>
                    <a:pt x="4976" y="5545"/>
                    <a:pt x="4911" y="5318"/>
                    <a:pt x="4878" y="4993"/>
                  </a:cubicBezTo>
                  <a:lnTo>
                    <a:pt x="4651" y="2326"/>
                  </a:lnTo>
                  <a:lnTo>
                    <a:pt x="4033" y="2391"/>
                  </a:lnTo>
                  <a:lnTo>
                    <a:pt x="3935" y="3009"/>
                  </a:lnTo>
                  <a:cubicBezTo>
                    <a:pt x="3838" y="2846"/>
                    <a:pt x="3708" y="2716"/>
                    <a:pt x="3545" y="2586"/>
                  </a:cubicBezTo>
                  <a:cubicBezTo>
                    <a:pt x="3423" y="2513"/>
                    <a:pt x="3283" y="2476"/>
                    <a:pt x="3138" y="2476"/>
                  </a:cubicBezTo>
                  <a:cubicBezTo>
                    <a:pt x="3090" y="2476"/>
                    <a:pt x="3041" y="2480"/>
                    <a:pt x="2992" y="2489"/>
                  </a:cubicBezTo>
                  <a:cubicBezTo>
                    <a:pt x="2602" y="2521"/>
                    <a:pt x="2277" y="2749"/>
                    <a:pt x="2082" y="3204"/>
                  </a:cubicBezTo>
                  <a:cubicBezTo>
                    <a:pt x="1886" y="3659"/>
                    <a:pt x="1821" y="4245"/>
                    <a:pt x="1886" y="4960"/>
                  </a:cubicBezTo>
                  <a:cubicBezTo>
                    <a:pt x="1951" y="5675"/>
                    <a:pt x="2114" y="6196"/>
                    <a:pt x="2407" y="6553"/>
                  </a:cubicBezTo>
                  <a:cubicBezTo>
                    <a:pt x="2629" y="6831"/>
                    <a:pt x="2922" y="6990"/>
                    <a:pt x="3246" y="6990"/>
                  </a:cubicBezTo>
                  <a:cubicBezTo>
                    <a:pt x="3302" y="6990"/>
                    <a:pt x="3358" y="6986"/>
                    <a:pt x="3415" y="6976"/>
                  </a:cubicBezTo>
                  <a:cubicBezTo>
                    <a:pt x="3643" y="6976"/>
                    <a:pt x="3838" y="6846"/>
                    <a:pt x="4000" y="6618"/>
                  </a:cubicBezTo>
                  <a:cubicBezTo>
                    <a:pt x="4130" y="6423"/>
                    <a:pt x="4228" y="6131"/>
                    <a:pt x="4260" y="5740"/>
                  </a:cubicBezTo>
                  <a:cubicBezTo>
                    <a:pt x="4358" y="6066"/>
                    <a:pt x="4521" y="6326"/>
                    <a:pt x="4716" y="6521"/>
                  </a:cubicBezTo>
                  <a:cubicBezTo>
                    <a:pt x="4911" y="6684"/>
                    <a:pt x="5138" y="6749"/>
                    <a:pt x="5334" y="6749"/>
                  </a:cubicBezTo>
                  <a:cubicBezTo>
                    <a:pt x="5821" y="6716"/>
                    <a:pt x="6147" y="6456"/>
                    <a:pt x="6309" y="5968"/>
                  </a:cubicBezTo>
                  <a:cubicBezTo>
                    <a:pt x="6504" y="5480"/>
                    <a:pt x="6569" y="4830"/>
                    <a:pt x="6504" y="4017"/>
                  </a:cubicBezTo>
                  <a:cubicBezTo>
                    <a:pt x="6374" y="2651"/>
                    <a:pt x="6049" y="1610"/>
                    <a:pt x="5496" y="928"/>
                  </a:cubicBezTo>
                  <a:cubicBezTo>
                    <a:pt x="5008" y="324"/>
                    <a:pt x="4367" y="0"/>
                    <a:pt x="3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8"/>
            <p:cNvSpPr/>
            <p:nvPr/>
          </p:nvSpPr>
          <p:spPr>
            <a:xfrm>
              <a:off x="3884924" y="2217897"/>
              <a:ext cx="51653" cy="216953"/>
            </a:xfrm>
            <a:custGeom>
              <a:avLst/>
              <a:gdLst/>
              <a:ahLst/>
              <a:cxnLst/>
              <a:rect l="l" t="t" r="r" b="b"/>
              <a:pathLst>
                <a:path w="2083" h="8749" extrusionOk="0">
                  <a:moveTo>
                    <a:pt x="1269" y="0"/>
                  </a:moveTo>
                  <a:lnTo>
                    <a:pt x="1" y="98"/>
                  </a:lnTo>
                  <a:lnTo>
                    <a:pt x="98" y="1366"/>
                  </a:lnTo>
                  <a:lnTo>
                    <a:pt x="1367" y="1236"/>
                  </a:lnTo>
                  <a:lnTo>
                    <a:pt x="1269" y="0"/>
                  </a:lnTo>
                  <a:close/>
                  <a:moveTo>
                    <a:pt x="1074" y="2114"/>
                  </a:moveTo>
                  <a:lnTo>
                    <a:pt x="521" y="2147"/>
                  </a:lnTo>
                  <a:lnTo>
                    <a:pt x="684" y="8748"/>
                  </a:lnTo>
                  <a:lnTo>
                    <a:pt x="2082" y="8618"/>
                  </a:lnTo>
                  <a:lnTo>
                    <a:pt x="1074" y="21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8"/>
            <p:cNvSpPr/>
            <p:nvPr/>
          </p:nvSpPr>
          <p:spPr>
            <a:xfrm>
              <a:off x="5221953" y="3412563"/>
              <a:ext cx="658845" cy="498653"/>
            </a:xfrm>
            <a:custGeom>
              <a:avLst/>
              <a:gdLst/>
              <a:ahLst/>
              <a:cxnLst/>
              <a:rect l="l" t="t" r="r" b="b"/>
              <a:pathLst>
                <a:path w="26569" h="20109" extrusionOk="0">
                  <a:moveTo>
                    <a:pt x="13192" y="0"/>
                  </a:moveTo>
                  <a:cubicBezTo>
                    <a:pt x="10727" y="0"/>
                    <a:pt x="8007" y="244"/>
                    <a:pt x="5138" y="896"/>
                  </a:cubicBezTo>
                  <a:cubicBezTo>
                    <a:pt x="2439" y="1513"/>
                    <a:pt x="456" y="3790"/>
                    <a:pt x="228" y="6554"/>
                  </a:cubicBezTo>
                  <a:cubicBezTo>
                    <a:pt x="65" y="8570"/>
                    <a:pt x="0" y="11172"/>
                    <a:pt x="326" y="13871"/>
                  </a:cubicBezTo>
                  <a:cubicBezTo>
                    <a:pt x="651" y="16635"/>
                    <a:pt x="2732" y="18814"/>
                    <a:pt x="5431" y="19302"/>
                  </a:cubicBezTo>
                  <a:cubicBezTo>
                    <a:pt x="7769" y="19715"/>
                    <a:pt x="10832" y="20109"/>
                    <a:pt x="14038" y="20109"/>
                  </a:cubicBezTo>
                  <a:cubicBezTo>
                    <a:pt x="16631" y="20109"/>
                    <a:pt x="19317" y="19851"/>
                    <a:pt x="21788" y="19139"/>
                  </a:cubicBezTo>
                  <a:cubicBezTo>
                    <a:pt x="24227" y="18391"/>
                    <a:pt x="26016" y="16245"/>
                    <a:pt x="26276" y="13708"/>
                  </a:cubicBezTo>
                  <a:cubicBezTo>
                    <a:pt x="26471" y="11790"/>
                    <a:pt x="26569" y="9253"/>
                    <a:pt x="26276" y="6294"/>
                  </a:cubicBezTo>
                  <a:cubicBezTo>
                    <a:pt x="26016" y="3660"/>
                    <a:pt x="24065" y="1513"/>
                    <a:pt x="21496" y="928"/>
                  </a:cubicBezTo>
                  <a:cubicBezTo>
                    <a:pt x="19368" y="443"/>
                    <a:pt x="16512" y="0"/>
                    <a:pt x="13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8"/>
            <p:cNvSpPr/>
            <p:nvPr/>
          </p:nvSpPr>
          <p:spPr>
            <a:xfrm>
              <a:off x="5059058" y="3511356"/>
              <a:ext cx="256456" cy="90362"/>
            </a:xfrm>
            <a:custGeom>
              <a:avLst/>
              <a:gdLst/>
              <a:ahLst/>
              <a:cxnLst/>
              <a:rect l="l" t="t" r="r" b="b"/>
              <a:pathLst>
                <a:path w="10342" h="3644" fill="none" extrusionOk="0">
                  <a:moveTo>
                    <a:pt x="0" y="1"/>
                  </a:moveTo>
                  <a:cubicBezTo>
                    <a:pt x="0" y="1"/>
                    <a:pt x="3415" y="3643"/>
                    <a:pt x="10342" y="289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8"/>
            <p:cNvSpPr/>
            <p:nvPr/>
          </p:nvSpPr>
          <p:spPr>
            <a:xfrm>
              <a:off x="5221953" y="3526681"/>
              <a:ext cx="31468" cy="295983"/>
            </a:xfrm>
            <a:custGeom>
              <a:avLst/>
              <a:gdLst/>
              <a:ahLst/>
              <a:cxnLst/>
              <a:rect l="l" t="t" r="r" b="b"/>
              <a:pathLst>
                <a:path w="1269" h="11936" fill="none" extrusionOk="0">
                  <a:moveTo>
                    <a:pt x="716" y="1"/>
                  </a:moveTo>
                  <a:cubicBezTo>
                    <a:pt x="456" y="586"/>
                    <a:pt x="293" y="1269"/>
                    <a:pt x="228" y="1952"/>
                  </a:cubicBezTo>
                  <a:cubicBezTo>
                    <a:pt x="65" y="4001"/>
                    <a:pt x="0" y="6570"/>
                    <a:pt x="326" y="9269"/>
                  </a:cubicBezTo>
                  <a:cubicBezTo>
                    <a:pt x="456" y="10244"/>
                    <a:pt x="781" y="11155"/>
                    <a:pt x="1269" y="1193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8"/>
            <p:cNvSpPr/>
            <p:nvPr/>
          </p:nvSpPr>
          <p:spPr>
            <a:xfrm>
              <a:off x="5263067" y="3452487"/>
              <a:ext cx="41957" cy="35510"/>
            </a:xfrm>
            <a:custGeom>
              <a:avLst/>
              <a:gdLst/>
              <a:ahLst/>
              <a:cxnLst/>
              <a:rect l="l" t="t" r="r" b="b"/>
              <a:pathLst>
                <a:path w="1692" h="1432" fill="none" extrusionOk="0">
                  <a:moveTo>
                    <a:pt x="1692" y="1"/>
                  </a:moveTo>
                  <a:cubicBezTo>
                    <a:pt x="1041" y="359"/>
                    <a:pt x="456" y="846"/>
                    <a:pt x="1" y="14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8"/>
            <p:cNvSpPr/>
            <p:nvPr/>
          </p:nvSpPr>
          <p:spPr>
            <a:xfrm>
              <a:off x="5363075" y="3397660"/>
              <a:ext cx="464507" cy="76624"/>
            </a:xfrm>
            <a:custGeom>
              <a:avLst/>
              <a:gdLst/>
              <a:ahLst/>
              <a:cxnLst/>
              <a:rect l="l" t="t" r="r" b="b"/>
              <a:pathLst>
                <a:path w="18732" h="3090" fill="none" extrusionOk="0">
                  <a:moveTo>
                    <a:pt x="18732" y="3090"/>
                  </a:moveTo>
                  <a:cubicBezTo>
                    <a:pt x="17919" y="2342"/>
                    <a:pt x="16943" y="1789"/>
                    <a:pt x="15805" y="1529"/>
                  </a:cubicBezTo>
                  <a:cubicBezTo>
                    <a:pt x="12195" y="716"/>
                    <a:pt x="6537" y="1"/>
                    <a:pt x="0" y="136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8"/>
            <p:cNvSpPr/>
            <p:nvPr/>
          </p:nvSpPr>
          <p:spPr>
            <a:xfrm>
              <a:off x="5353373" y="3556498"/>
              <a:ext cx="117140" cy="187381"/>
            </a:xfrm>
            <a:custGeom>
              <a:avLst/>
              <a:gdLst/>
              <a:ahLst/>
              <a:cxnLst/>
              <a:rect l="l" t="t" r="r" b="b"/>
              <a:pathLst>
                <a:path w="3904" h="6245" extrusionOk="0">
                  <a:moveTo>
                    <a:pt x="1757" y="2603"/>
                  </a:moveTo>
                  <a:lnTo>
                    <a:pt x="2407" y="2668"/>
                  </a:lnTo>
                  <a:lnTo>
                    <a:pt x="2147" y="3611"/>
                  </a:lnTo>
                  <a:lnTo>
                    <a:pt x="1464" y="3546"/>
                  </a:lnTo>
                  <a:lnTo>
                    <a:pt x="1757" y="2603"/>
                  </a:lnTo>
                  <a:close/>
                  <a:moveTo>
                    <a:pt x="1757" y="1"/>
                  </a:moveTo>
                  <a:lnTo>
                    <a:pt x="1172" y="1920"/>
                  </a:lnTo>
                  <a:lnTo>
                    <a:pt x="554" y="1887"/>
                  </a:lnTo>
                  <a:lnTo>
                    <a:pt x="489" y="2472"/>
                  </a:lnTo>
                  <a:lnTo>
                    <a:pt x="1009" y="2537"/>
                  </a:lnTo>
                  <a:lnTo>
                    <a:pt x="716" y="3481"/>
                  </a:lnTo>
                  <a:lnTo>
                    <a:pt x="163" y="3448"/>
                  </a:lnTo>
                  <a:lnTo>
                    <a:pt x="131" y="4033"/>
                  </a:lnTo>
                  <a:lnTo>
                    <a:pt x="554" y="4098"/>
                  </a:lnTo>
                  <a:lnTo>
                    <a:pt x="1" y="6082"/>
                  </a:lnTo>
                  <a:lnTo>
                    <a:pt x="749" y="6147"/>
                  </a:lnTo>
                  <a:lnTo>
                    <a:pt x="1334" y="4131"/>
                  </a:lnTo>
                  <a:lnTo>
                    <a:pt x="1985" y="4196"/>
                  </a:lnTo>
                  <a:lnTo>
                    <a:pt x="1399" y="6180"/>
                  </a:lnTo>
                  <a:lnTo>
                    <a:pt x="2147" y="6245"/>
                  </a:lnTo>
                  <a:lnTo>
                    <a:pt x="2733" y="4261"/>
                  </a:lnTo>
                  <a:lnTo>
                    <a:pt x="3350" y="4326"/>
                  </a:lnTo>
                  <a:lnTo>
                    <a:pt x="3415" y="3708"/>
                  </a:lnTo>
                  <a:lnTo>
                    <a:pt x="2895" y="3676"/>
                  </a:lnTo>
                  <a:lnTo>
                    <a:pt x="3188" y="2700"/>
                  </a:lnTo>
                  <a:lnTo>
                    <a:pt x="3741" y="2765"/>
                  </a:lnTo>
                  <a:lnTo>
                    <a:pt x="3773" y="2147"/>
                  </a:lnTo>
                  <a:lnTo>
                    <a:pt x="3350" y="2115"/>
                  </a:lnTo>
                  <a:lnTo>
                    <a:pt x="3903" y="196"/>
                  </a:lnTo>
                  <a:lnTo>
                    <a:pt x="3155" y="131"/>
                  </a:lnTo>
                  <a:lnTo>
                    <a:pt x="2602" y="2050"/>
                  </a:lnTo>
                  <a:lnTo>
                    <a:pt x="1952" y="1985"/>
                  </a:lnTo>
                  <a:lnTo>
                    <a:pt x="2505" y="66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8"/>
            <p:cNvSpPr/>
            <p:nvPr/>
          </p:nvSpPr>
          <p:spPr>
            <a:xfrm>
              <a:off x="5492943" y="3569580"/>
              <a:ext cx="142464" cy="192842"/>
            </a:xfrm>
            <a:custGeom>
              <a:avLst/>
              <a:gdLst/>
              <a:ahLst/>
              <a:cxnLst/>
              <a:rect l="l" t="t" r="r" b="b"/>
              <a:pathLst>
                <a:path w="4748" h="6427" extrusionOk="0">
                  <a:moveTo>
                    <a:pt x="2504" y="2362"/>
                  </a:moveTo>
                  <a:cubicBezTo>
                    <a:pt x="2602" y="2394"/>
                    <a:pt x="2764" y="2427"/>
                    <a:pt x="2927" y="2557"/>
                  </a:cubicBezTo>
                  <a:lnTo>
                    <a:pt x="2829" y="3597"/>
                  </a:lnTo>
                  <a:cubicBezTo>
                    <a:pt x="2829" y="3825"/>
                    <a:pt x="2764" y="3988"/>
                    <a:pt x="2634" y="4118"/>
                  </a:cubicBezTo>
                  <a:cubicBezTo>
                    <a:pt x="2537" y="4248"/>
                    <a:pt x="2407" y="4313"/>
                    <a:pt x="2276" y="4313"/>
                  </a:cubicBezTo>
                  <a:cubicBezTo>
                    <a:pt x="1984" y="4280"/>
                    <a:pt x="1854" y="3955"/>
                    <a:pt x="1919" y="3370"/>
                  </a:cubicBezTo>
                  <a:cubicBezTo>
                    <a:pt x="1984" y="2687"/>
                    <a:pt x="2146" y="2362"/>
                    <a:pt x="2504" y="2362"/>
                  </a:cubicBezTo>
                  <a:close/>
                  <a:moveTo>
                    <a:pt x="2564" y="0"/>
                  </a:moveTo>
                  <a:cubicBezTo>
                    <a:pt x="2146" y="0"/>
                    <a:pt x="1774" y="99"/>
                    <a:pt x="1463" y="280"/>
                  </a:cubicBezTo>
                  <a:cubicBezTo>
                    <a:pt x="683" y="768"/>
                    <a:pt x="228" y="1679"/>
                    <a:pt x="98" y="3077"/>
                  </a:cubicBezTo>
                  <a:cubicBezTo>
                    <a:pt x="0" y="4150"/>
                    <a:pt x="130" y="4963"/>
                    <a:pt x="455" y="5516"/>
                  </a:cubicBezTo>
                  <a:cubicBezTo>
                    <a:pt x="813" y="6036"/>
                    <a:pt x="1333" y="6362"/>
                    <a:pt x="2049" y="6427"/>
                  </a:cubicBezTo>
                  <a:cubicBezTo>
                    <a:pt x="2244" y="6427"/>
                    <a:pt x="2504" y="6427"/>
                    <a:pt x="2862" y="6394"/>
                  </a:cubicBezTo>
                  <a:lnTo>
                    <a:pt x="2797" y="5776"/>
                  </a:lnTo>
                  <a:cubicBezTo>
                    <a:pt x="2569" y="5841"/>
                    <a:pt x="2342" y="5841"/>
                    <a:pt x="2114" y="5841"/>
                  </a:cubicBezTo>
                  <a:cubicBezTo>
                    <a:pt x="1594" y="5776"/>
                    <a:pt x="1236" y="5549"/>
                    <a:pt x="1008" y="5126"/>
                  </a:cubicBezTo>
                  <a:cubicBezTo>
                    <a:pt x="781" y="4703"/>
                    <a:pt x="716" y="4053"/>
                    <a:pt x="781" y="3175"/>
                  </a:cubicBezTo>
                  <a:cubicBezTo>
                    <a:pt x="846" y="2297"/>
                    <a:pt x="1073" y="1646"/>
                    <a:pt x="1398" y="1191"/>
                  </a:cubicBezTo>
                  <a:cubicBezTo>
                    <a:pt x="1683" y="793"/>
                    <a:pt x="2067" y="593"/>
                    <a:pt x="2573" y="593"/>
                  </a:cubicBezTo>
                  <a:cubicBezTo>
                    <a:pt x="2645" y="593"/>
                    <a:pt x="2720" y="597"/>
                    <a:pt x="2797" y="606"/>
                  </a:cubicBezTo>
                  <a:cubicBezTo>
                    <a:pt x="3772" y="703"/>
                    <a:pt x="4228" y="1516"/>
                    <a:pt x="4065" y="3077"/>
                  </a:cubicBezTo>
                  <a:cubicBezTo>
                    <a:pt x="4000" y="3760"/>
                    <a:pt x="3935" y="4150"/>
                    <a:pt x="3837" y="4313"/>
                  </a:cubicBezTo>
                  <a:cubicBezTo>
                    <a:pt x="3772" y="4410"/>
                    <a:pt x="3707" y="4443"/>
                    <a:pt x="3610" y="4443"/>
                  </a:cubicBezTo>
                  <a:cubicBezTo>
                    <a:pt x="3512" y="4410"/>
                    <a:pt x="3447" y="4345"/>
                    <a:pt x="3415" y="4248"/>
                  </a:cubicBezTo>
                  <a:cubicBezTo>
                    <a:pt x="3415" y="4118"/>
                    <a:pt x="3382" y="3955"/>
                    <a:pt x="3415" y="3727"/>
                  </a:cubicBezTo>
                  <a:lnTo>
                    <a:pt x="3577" y="1809"/>
                  </a:lnTo>
                  <a:lnTo>
                    <a:pt x="3122" y="1776"/>
                  </a:lnTo>
                  <a:lnTo>
                    <a:pt x="2992" y="2199"/>
                  </a:lnTo>
                  <a:cubicBezTo>
                    <a:pt x="2927" y="2069"/>
                    <a:pt x="2862" y="1971"/>
                    <a:pt x="2764" y="1874"/>
                  </a:cubicBezTo>
                  <a:cubicBezTo>
                    <a:pt x="2667" y="1776"/>
                    <a:pt x="2537" y="1744"/>
                    <a:pt x="2407" y="1711"/>
                  </a:cubicBezTo>
                  <a:cubicBezTo>
                    <a:pt x="2382" y="1708"/>
                    <a:pt x="2357" y="1707"/>
                    <a:pt x="2333" y="1707"/>
                  </a:cubicBezTo>
                  <a:cubicBezTo>
                    <a:pt x="2070" y="1707"/>
                    <a:pt x="1837" y="1863"/>
                    <a:pt x="1659" y="2101"/>
                  </a:cubicBezTo>
                  <a:cubicBezTo>
                    <a:pt x="1463" y="2394"/>
                    <a:pt x="1333" y="2817"/>
                    <a:pt x="1301" y="3337"/>
                  </a:cubicBezTo>
                  <a:cubicBezTo>
                    <a:pt x="1268" y="3825"/>
                    <a:pt x="1301" y="4215"/>
                    <a:pt x="1463" y="4508"/>
                  </a:cubicBezTo>
                  <a:cubicBezTo>
                    <a:pt x="1626" y="4768"/>
                    <a:pt x="1854" y="4931"/>
                    <a:pt x="2114" y="4931"/>
                  </a:cubicBezTo>
                  <a:cubicBezTo>
                    <a:pt x="2147" y="4936"/>
                    <a:pt x="2179" y="4939"/>
                    <a:pt x="2209" y="4939"/>
                  </a:cubicBezTo>
                  <a:cubicBezTo>
                    <a:pt x="2354" y="4939"/>
                    <a:pt x="2461" y="4876"/>
                    <a:pt x="2569" y="4768"/>
                  </a:cubicBezTo>
                  <a:cubicBezTo>
                    <a:pt x="2732" y="4638"/>
                    <a:pt x="2829" y="4443"/>
                    <a:pt x="2894" y="4183"/>
                  </a:cubicBezTo>
                  <a:cubicBezTo>
                    <a:pt x="2927" y="4410"/>
                    <a:pt x="2992" y="4605"/>
                    <a:pt x="3122" y="4768"/>
                  </a:cubicBezTo>
                  <a:cubicBezTo>
                    <a:pt x="3220" y="4898"/>
                    <a:pt x="3350" y="4996"/>
                    <a:pt x="3512" y="4996"/>
                  </a:cubicBezTo>
                  <a:cubicBezTo>
                    <a:pt x="3544" y="4999"/>
                    <a:pt x="3576" y="5001"/>
                    <a:pt x="3607" y="5001"/>
                  </a:cubicBezTo>
                  <a:cubicBezTo>
                    <a:pt x="3888" y="5001"/>
                    <a:pt x="4117" y="4866"/>
                    <a:pt x="4293" y="4573"/>
                  </a:cubicBezTo>
                  <a:cubicBezTo>
                    <a:pt x="4488" y="4248"/>
                    <a:pt x="4618" y="3825"/>
                    <a:pt x="4650" y="3240"/>
                  </a:cubicBezTo>
                  <a:cubicBezTo>
                    <a:pt x="4748" y="2264"/>
                    <a:pt x="4650" y="1484"/>
                    <a:pt x="4358" y="931"/>
                  </a:cubicBezTo>
                  <a:cubicBezTo>
                    <a:pt x="4033" y="378"/>
                    <a:pt x="3577" y="53"/>
                    <a:pt x="2894" y="20"/>
                  </a:cubicBezTo>
                  <a:cubicBezTo>
                    <a:pt x="2781" y="7"/>
                    <a:pt x="2671" y="0"/>
                    <a:pt x="2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8"/>
            <p:cNvSpPr/>
            <p:nvPr/>
          </p:nvSpPr>
          <p:spPr>
            <a:xfrm>
              <a:off x="3197886" y="3715315"/>
              <a:ext cx="767706" cy="640693"/>
            </a:xfrm>
            <a:custGeom>
              <a:avLst/>
              <a:gdLst/>
              <a:ahLst/>
              <a:cxnLst/>
              <a:rect l="l" t="t" r="r" b="b"/>
              <a:pathLst>
                <a:path w="30959" h="25837" extrusionOk="0">
                  <a:moveTo>
                    <a:pt x="20763" y="1"/>
                  </a:moveTo>
                  <a:cubicBezTo>
                    <a:pt x="15881" y="1"/>
                    <a:pt x="9432" y="739"/>
                    <a:pt x="3089" y="3646"/>
                  </a:cubicBezTo>
                  <a:cubicBezTo>
                    <a:pt x="1203" y="4491"/>
                    <a:pt x="0" y="6410"/>
                    <a:pt x="65" y="8491"/>
                  </a:cubicBezTo>
                  <a:cubicBezTo>
                    <a:pt x="130" y="11320"/>
                    <a:pt x="455" y="15645"/>
                    <a:pt x="1626" y="20296"/>
                  </a:cubicBezTo>
                  <a:cubicBezTo>
                    <a:pt x="2374" y="23190"/>
                    <a:pt x="4845" y="25336"/>
                    <a:pt x="7837" y="25661"/>
                  </a:cubicBezTo>
                  <a:cubicBezTo>
                    <a:pt x="8937" y="25765"/>
                    <a:pt x="10204" y="25837"/>
                    <a:pt x="11613" y="25837"/>
                  </a:cubicBezTo>
                  <a:cubicBezTo>
                    <a:pt x="15493" y="25837"/>
                    <a:pt x="20457" y="25293"/>
                    <a:pt x="26016" y="23385"/>
                  </a:cubicBezTo>
                  <a:cubicBezTo>
                    <a:pt x="28943" y="22344"/>
                    <a:pt x="30926" y="19580"/>
                    <a:pt x="30959" y="16458"/>
                  </a:cubicBezTo>
                  <a:cubicBezTo>
                    <a:pt x="30959" y="13662"/>
                    <a:pt x="30796" y="9889"/>
                    <a:pt x="30081" y="5694"/>
                  </a:cubicBezTo>
                  <a:cubicBezTo>
                    <a:pt x="29560" y="2605"/>
                    <a:pt x="26959" y="329"/>
                    <a:pt x="23869" y="101"/>
                  </a:cubicBezTo>
                  <a:cubicBezTo>
                    <a:pt x="22931" y="40"/>
                    <a:pt x="21889" y="1"/>
                    <a:pt x="20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8"/>
            <p:cNvSpPr/>
            <p:nvPr/>
          </p:nvSpPr>
          <p:spPr>
            <a:xfrm>
              <a:off x="3303523" y="3981491"/>
              <a:ext cx="108886" cy="193569"/>
            </a:xfrm>
            <a:custGeom>
              <a:avLst/>
              <a:gdLst/>
              <a:ahLst/>
              <a:cxnLst/>
              <a:rect l="l" t="t" r="r" b="b"/>
              <a:pathLst>
                <a:path w="4391" h="7806" extrusionOk="0">
                  <a:moveTo>
                    <a:pt x="3350" y="1"/>
                  </a:moveTo>
                  <a:lnTo>
                    <a:pt x="2342" y="131"/>
                  </a:lnTo>
                  <a:lnTo>
                    <a:pt x="2699" y="2537"/>
                  </a:lnTo>
                  <a:lnTo>
                    <a:pt x="3057" y="4521"/>
                  </a:lnTo>
                  <a:lnTo>
                    <a:pt x="3057" y="4521"/>
                  </a:lnTo>
                  <a:lnTo>
                    <a:pt x="878" y="326"/>
                  </a:lnTo>
                  <a:lnTo>
                    <a:pt x="0" y="456"/>
                  </a:lnTo>
                  <a:lnTo>
                    <a:pt x="1041" y="7805"/>
                  </a:lnTo>
                  <a:lnTo>
                    <a:pt x="2049" y="7643"/>
                  </a:lnTo>
                  <a:lnTo>
                    <a:pt x="1691" y="5009"/>
                  </a:lnTo>
                  <a:lnTo>
                    <a:pt x="1366" y="3090"/>
                  </a:lnTo>
                  <a:lnTo>
                    <a:pt x="1366" y="3090"/>
                  </a:lnTo>
                  <a:lnTo>
                    <a:pt x="3610" y="7448"/>
                  </a:lnTo>
                  <a:lnTo>
                    <a:pt x="4390" y="7318"/>
                  </a:lnTo>
                  <a:lnTo>
                    <a:pt x="33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8"/>
            <p:cNvSpPr/>
            <p:nvPr/>
          </p:nvSpPr>
          <p:spPr>
            <a:xfrm>
              <a:off x="3413996" y="3969415"/>
              <a:ext cx="99215" cy="187494"/>
            </a:xfrm>
            <a:custGeom>
              <a:avLst/>
              <a:gdLst/>
              <a:ahLst/>
              <a:cxnLst/>
              <a:rect l="l" t="t" r="r" b="b"/>
              <a:pathLst>
                <a:path w="4001" h="7561" extrusionOk="0">
                  <a:moveTo>
                    <a:pt x="1691" y="976"/>
                  </a:moveTo>
                  <a:cubicBezTo>
                    <a:pt x="1854" y="976"/>
                    <a:pt x="2017" y="1008"/>
                    <a:pt x="2082" y="1171"/>
                  </a:cubicBezTo>
                  <a:cubicBezTo>
                    <a:pt x="2179" y="1333"/>
                    <a:pt x="2244" y="1561"/>
                    <a:pt x="2309" y="1919"/>
                  </a:cubicBezTo>
                  <a:lnTo>
                    <a:pt x="2764" y="5333"/>
                  </a:lnTo>
                  <a:cubicBezTo>
                    <a:pt x="2830" y="5756"/>
                    <a:pt x="2862" y="6081"/>
                    <a:pt x="2797" y="6244"/>
                  </a:cubicBezTo>
                  <a:cubicBezTo>
                    <a:pt x="2764" y="6439"/>
                    <a:pt x="2667" y="6536"/>
                    <a:pt x="2439" y="6569"/>
                  </a:cubicBezTo>
                  <a:cubicBezTo>
                    <a:pt x="2407" y="6574"/>
                    <a:pt x="2376" y="6577"/>
                    <a:pt x="2347" y="6577"/>
                  </a:cubicBezTo>
                  <a:cubicBezTo>
                    <a:pt x="2202" y="6577"/>
                    <a:pt x="2098" y="6509"/>
                    <a:pt x="2017" y="6374"/>
                  </a:cubicBezTo>
                  <a:cubicBezTo>
                    <a:pt x="1919" y="6211"/>
                    <a:pt x="1854" y="5919"/>
                    <a:pt x="1789" y="5496"/>
                  </a:cubicBezTo>
                  <a:lnTo>
                    <a:pt x="1301" y="2049"/>
                  </a:lnTo>
                  <a:cubicBezTo>
                    <a:pt x="1269" y="1724"/>
                    <a:pt x="1269" y="1463"/>
                    <a:pt x="1301" y="1268"/>
                  </a:cubicBezTo>
                  <a:cubicBezTo>
                    <a:pt x="1366" y="1106"/>
                    <a:pt x="1496" y="1008"/>
                    <a:pt x="1691" y="976"/>
                  </a:cubicBezTo>
                  <a:close/>
                  <a:moveTo>
                    <a:pt x="1913" y="0"/>
                  </a:moveTo>
                  <a:cubicBezTo>
                    <a:pt x="1801" y="0"/>
                    <a:pt x="1684" y="11"/>
                    <a:pt x="1561" y="32"/>
                  </a:cubicBezTo>
                  <a:cubicBezTo>
                    <a:pt x="456" y="163"/>
                    <a:pt x="0" y="911"/>
                    <a:pt x="195" y="2276"/>
                  </a:cubicBezTo>
                  <a:lnTo>
                    <a:pt x="651" y="5626"/>
                  </a:lnTo>
                  <a:cubicBezTo>
                    <a:pt x="748" y="6341"/>
                    <a:pt x="976" y="6862"/>
                    <a:pt x="1269" y="7187"/>
                  </a:cubicBezTo>
                  <a:cubicBezTo>
                    <a:pt x="1539" y="7430"/>
                    <a:pt x="1876" y="7561"/>
                    <a:pt x="2319" y="7561"/>
                  </a:cubicBezTo>
                  <a:cubicBezTo>
                    <a:pt x="2409" y="7561"/>
                    <a:pt x="2503" y="7556"/>
                    <a:pt x="2602" y="7545"/>
                  </a:cubicBezTo>
                  <a:cubicBezTo>
                    <a:pt x="3155" y="7447"/>
                    <a:pt x="3545" y="7219"/>
                    <a:pt x="3740" y="6829"/>
                  </a:cubicBezTo>
                  <a:cubicBezTo>
                    <a:pt x="3968" y="6439"/>
                    <a:pt x="4000" y="5886"/>
                    <a:pt x="3903" y="5171"/>
                  </a:cubicBezTo>
                  <a:lnTo>
                    <a:pt x="3447" y="1821"/>
                  </a:lnTo>
                  <a:cubicBezTo>
                    <a:pt x="3350" y="1138"/>
                    <a:pt x="3155" y="683"/>
                    <a:pt x="2862" y="358"/>
                  </a:cubicBezTo>
                  <a:cubicBezTo>
                    <a:pt x="2634" y="130"/>
                    <a:pt x="2308" y="0"/>
                    <a:pt x="19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8"/>
            <p:cNvSpPr/>
            <p:nvPr/>
          </p:nvSpPr>
          <p:spPr>
            <a:xfrm>
              <a:off x="3515591" y="3958925"/>
              <a:ext cx="54059" cy="186304"/>
            </a:xfrm>
            <a:custGeom>
              <a:avLst/>
              <a:gdLst/>
              <a:ahLst/>
              <a:cxnLst/>
              <a:rect l="l" t="t" r="r" b="b"/>
              <a:pathLst>
                <a:path w="2180" h="7513" extrusionOk="0">
                  <a:moveTo>
                    <a:pt x="1204" y="0"/>
                  </a:moveTo>
                  <a:lnTo>
                    <a:pt x="1" y="163"/>
                  </a:lnTo>
                  <a:lnTo>
                    <a:pt x="1172" y="5691"/>
                  </a:lnTo>
                  <a:lnTo>
                    <a:pt x="1627" y="5626"/>
                  </a:lnTo>
                  <a:lnTo>
                    <a:pt x="1204" y="0"/>
                  </a:lnTo>
                  <a:close/>
                  <a:moveTo>
                    <a:pt x="2017" y="6276"/>
                  </a:moveTo>
                  <a:lnTo>
                    <a:pt x="944" y="6439"/>
                  </a:lnTo>
                  <a:lnTo>
                    <a:pt x="1074" y="7512"/>
                  </a:lnTo>
                  <a:lnTo>
                    <a:pt x="2180" y="7350"/>
                  </a:lnTo>
                  <a:lnTo>
                    <a:pt x="2017" y="62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8"/>
            <p:cNvSpPr/>
            <p:nvPr/>
          </p:nvSpPr>
          <p:spPr>
            <a:xfrm>
              <a:off x="3586561" y="3940377"/>
              <a:ext cx="98396" cy="196793"/>
            </a:xfrm>
            <a:custGeom>
              <a:avLst/>
              <a:gdLst/>
              <a:ahLst/>
              <a:cxnLst/>
              <a:rect l="l" t="t" r="r" b="b"/>
              <a:pathLst>
                <a:path w="3968" h="7936" extrusionOk="0">
                  <a:moveTo>
                    <a:pt x="2407" y="3285"/>
                  </a:moveTo>
                  <a:lnTo>
                    <a:pt x="2342" y="4488"/>
                  </a:lnTo>
                  <a:lnTo>
                    <a:pt x="1561" y="4586"/>
                  </a:lnTo>
                  <a:lnTo>
                    <a:pt x="1627" y="3415"/>
                  </a:lnTo>
                  <a:lnTo>
                    <a:pt x="2407" y="3285"/>
                  </a:lnTo>
                  <a:close/>
                  <a:moveTo>
                    <a:pt x="3480" y="0"/>
                  </a:moveTo>
                  <a:lnTo>
                    <a:pt x="2570" y="130"/>
                  </a:lnTo>
                  <a:lnTo>
                    <a:pt x="2439" y="2537"/>
                  </a:lnTo>
                  <a:lnTo>
                    <a:pt x="1659" y="2634"/>
                  </a:lnTo>
                  <a:lnTo>
                    <a:pt x="1789" y="260"/>
                  </a:lnTo>
                  <a:lnTo>
                    <a:pt x="1789" y="260"/>
                  </a:lnTo>
                  <a:lnTo>
                    <a:pt x="911" y="358"/>
                  </a:lnTo>
                  <a:lnTo>
                    <a:pt x="748" y="2764"/>
                  </a:lnTo>
                  <a:lnTo>
                    <a:pt x="1" y="2862"/>
                  </a:lnTo>
                  <a:lnTo>
                    <a:pt x="98" y="3610"/>
                  </a:lnTo>
                  <a:lnTo>
                    <a:pt x="716" y="3512"/>
                  </a:lnTo>
                  <a:lnTo>
                    <a:pt x="651" y="4716"/>
                  </a:lnTo>
                  <a:lnTo>
                    <a:pt x="1" y="4781"/>
                  </a:lnTo>
                  <a:lnTo>
                    <a:pt x="98" y="5529"/>
                  </a:lnTo>
                  <a:lnTo>
                    <a:pt x="618" y="5464"/>
                  </a:lnTo>
                  <a:lnTo>
                    <a:pt x="488" y="7935"/>
                  </a:lnTo>
                  <a:lnTo>
                    <a:pt x="1366" y="7805"/>
                  </a:lnTo>
                  <a:lnTo>
                    <a:pt x="1496" y="5333"/>
                  </a:lnTo>
                  <a:lnTo>
                    <a:pt x="2309" y="5203"/>
                  </a:lnTo>
                  <a:lnTo>
                    <a:pt x="2309" y="5203"/>
                  </a:lnTo>
                  <a:lnTo>
                    <a:pt x="2179" y="7707"/>
                  </a:lnTo>
                  <a:lnTo>
                    <a:pt x="3057" y="7577"/>
                  </a:lnTo>
                  <a:lnTo>
                    <a:pt x="3187" y="5106"/>
                  </a:lnTo>
                  <a:lnTo>
                    <a:pt x="3968" y="4976"/>
                  </a:lnTo>
                  <a:lnTo>
                    <a:pt x="3838" y="4260"/>
                  </a:lnTo>
                  <a:lnTo>
                    <a:pt x="3252" y="4325"/>
                  </a:lnTo>
                  <a:lnTo>
                    <a:pt x="3318" y="3155"/>
                  </a:lnTo>
                  <a:lnTo>
                    <a:pt x="3968" y="3057"/>
                  </a:lnTo>
                  <a:lnTo>
                    <a:pt x="3870" y="2342"/>
                  </a:lnTo>
                  <a:lnTo>
                    <a:pt x="3350" y="2407"/>
                  </a:lnTo>
                  <a:lnTo>
                    <a:pt x="34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8"/>
            <p:cNvSpPr/>
            <p:nvPr/>
          </p:nvSpPr>
          <p:spPr>
            <a:xfrm>
              <a:off x="3707523" y="3924159"/>
              <a:ext cx="141941" cy="192925"/>
            </a:xfrm>
            <a:custGeom>
              <a:avLst/>
              <a:gdLst/>
              <a:ahLst/>
              <a:cxnLst/>
              <a:rect l="l" t="t" r="r" b="b"/>
              <a:pathLst>
                <a:path w="5724" h="7780" extrusionOk="0">
                  <a:moveTo>
                    <a:pt x="2994" y="2885"/>
                  </a:moveTo>
                  <a:cubicBezTo>
                    <a:pt x="3117" y="2885"/>
                    <a:pt x="3248" y="2916"/>
                    <a:pt x="3415" y="2963"/>
                  </a:cubicBezTo>
                  <a:lnTo>
                    <a:pt x="3610" y="4231"/>
                  </a:lnTo>
                  <a:cubicBezTo>
                    <a:pt x="3643" y="4492"/>
                    <a:pt x="3610" y="4719"/>
                    <a:pt x="3513" y="4914"/>
                  </a:cubicBezTo>
                  <a:cubicBezTo>
                    <a:pt x="3415" y="5077"/>
                    <a:pt x="3285" y="5174"/>
                    <a:pt x="3122" y="5207"/>
                  </a:cubicBezTo>
                  <a:cubicBezTo>
                    <a:pt x="3095" y="5212"/>
                    <a:pt x="3068" y="5215"/>
                    <a:pt x="3042" y="5215"/>
                  </a:cubicBezTo>
                  <a:cubicBezTo>
                    <a:pt x="2730" y="5215"/>
                    <a:pt x="2529" y="4859"/>
                    <a:pt x="2439" y="4199"/>
                  </a:cubicBezTo>
                  <a:cubicBezTo>
                    <a:pt x="2342" y="3386"/>
                    <a:pt x="2472" y="2963"/>
                    <a:pt x="2862" y="2898"/>
                  </a:cubicBezTo>
                  <a:cubicBezTo>
                    <a:pt x="2906" y="2889"/>
                    <a:pt x="2949" y="2885"/>
                    <a:pt x="2994" y="2885"/>
                  </a:cubicBezTo>
                  <a:close/>
                  <a:moveTo>
                    <a:pt x="3094" y="1"/>
                  </a:moveTo>
                  <a:cubicBezTo>
                    <a:pt x="2957" y="1"/>
                    <a:pt x="2815" y="13"/>
                    <a:pt x="2667" y="36"/>
                  </a:cubicBezTo>
                  <a:cubicBezTo>
                    <a:pt x="2017" y="101"/>
                    <a:pt x="1496" y="362"/>
                    <a:pt x="1074" y="752"/>
                  </a:cubicBezTo>
                  <a:cubicBezTo>
                    <a:pt x="293" y="1500"/>
                    <a:pt x="0" y="2703"/>
                    <a:pt x="261" y="4394"/>
                  </a:cubicBezTo>
                  <a:cubicBezTo>
                    <a:pt x="423" y="5630"/>
                    <a:pt x="781" y="6540"/>
                    <a:pt x="1334" y="7093"/>
                  </a:cubicBezTo>
                  <a:cubicBezTo>
                    <a:pt x="1785" y="7545"/>
                    <a:pt x="2345" y="7779"/>
                    <a:pt x="2996" y="7779"/>
                  </a:cubicBezTo>
                  <a:cubicBezTo>
                    <a:pt x="3142" y="7779"/>
                    <a:pt x="3293" y="7767"/>
                    <a:pt x="3448" y="7744"/>
                  </a:cubicBezTo>
                  <a:cubicBezTo>
                    <a:pt x="3675" y="7711"/>
                    <a:pt x="3968" y="7613"/>
                    <a:pt x="4358" y="7483"/>
                  </a:cubicBezTo>
                  <a:lnTo>
                    <a:pt x="4130" y="6800"/>
                  </a:lnTo>
                  <a:cubicBezTo>
                    <a:pt x="3903" y="6898"/>
                    <a:pt x="3643" y="6996"/>
                    <a:pt x="3350" y="7028"/>
                  </a:cubicBezTo>
                  <a:cubicBezTo>
                    <a:pt x="3245" y="7045"/>
                    <a:pt x="3143" y="7053"/>
                    <a:pt x="3044" y="7053"/>
                  </a:cubicBezTo>
                  <a:cubicBezTo>
                    <a:pt x="2560" y="7053"/>
                    <a:pt x="2151" y="6859"/>
                    <a:pt x="1854" y="6508"/>
                  </a:cubicBezTo>
                  <a:cubicBezTo>
                    <a:pt x="1464" y="6053"/>
                    <a:pt x="1204" y="5305"/>
                    <a:pt x="1074" y="4264"/>
                  </a:cubicBezTo>
                  <a:cubicBezTo>
                    <a:pt x="911" y="3223"/>
                    <a:pt x="976" y="2410"/>
                    <a:pt x="1269" y="1792"/>
                  </a:cubicBezTo>
                  <a:cubicBezTo>
                    <a:pt x="1529" y="1175"/>
                    <a:pt x="2017" y="849"/>
                    <a:pt x="2732" y="719"/>
                  </a:cubicBezTo>
                  <a:cubicBezTo>
                    <a:pt x="2827" y="706"/>
                    <a:pt x="2918" y="700"/>
                    <a:pt x="3007" y="700"/>
                  </a:cubicBezTo>
                  <a:cubicBezTo>
                    <a:pt x="4020" y="700"/>
                    <a:pt x="4672" y="1552"/>
                    <a:pt x="4911" y="3256"/>
                  </a:cubicBezTo>
                  <a:cubicBezTo>
                    <a:pt x="5008" y="4069"/>
                    <a:pt x="5041" y="4589"/>
                    <a:pt x="4943" y="4784"/>
                  </a:cubicBezTo>
                  <a:cubicBezTo>
                    <a:pt x="4911" y="4914"/>
                    <a:pt x="4813" y="4979"/>
                    <a:pt x="4716" y="4979"/>
                  </a:cubicBezTo>
                  <a:cubicBezTo>
                    <a:pt x="4699" y="4985"/>
                    <a:pt x="4682" y="4988"/>
                    <a:pt x="4666" y="4988"/>
                  </a:cubicBezTo>
                  <a:cubicBezTo>
                    <a:pt x="4586" y="4988"/>
                    <a:pt x="4510" y="4925"/>
                    <a:pt x="4456" y="4817"/>
                  </a:cubicBezTo>
                  <a:cubicBezTo>
                    <a:pt x="4391" y="4687"/>
                    <a:pt x="4358" y="4492"/>
                    <a:pt x="4293" y="4199"/>
                  </a:cubicBezTo>
                  <a:lnTo>
                    <a:pt x="4000" y="1955"/>
                  </a:lnTo>
                  <a:lnTo>
                    <a:pt x="3448" y="2020"/>
                  </a:lnTo>
                  <a:lnTo>
                    <a:pt x="3383" y="2540"/>
                  </a:lnTo>
                  <a:cubicBezTo>
                    <a:pt x="3317" y="2410"/>
                    <a:pt x="3187" y="2313"/>
                    <a:pt x="3057" y="2215"/>
                  </a:cubicBezTo>
                  <a:cubicBezTo>
                    <a:pt x="2938" y="2168"/>
                    <a:pt x="2819" y="2137"/>
                    <a:pt x="2700" y="2137"/>
                  </a:cubicBezTo>
                  <a:cubicBezTo>
                    <a:pt x="2657" y="2137"/>
                    <a:pt x="2613" y="2141"/>
                    <a:pt x="2570" y="2150"/>
                  </a:cubicBezTo>
                  <a:cubicBezTo>
                    <a:pt x="2212" y="2183"/>
                    <a:pt x="1984" y="2410"/>
                    <a:pt x="1822" y="2801"/>
                  </a:cubicBezTo>
                  <a:cubicBezTo>
                    <a:pt x="1659" y="3191"/>
                    <a:pt x="1626" y="3711"/>
                    <a:pt x="1724" y="4329"/>
                  </a:cubicBezTo>
                  <a:cubicBezTo>
                    <a:pt x="1822" y="4947"/>
                    <a:pt x="1984" y="5370"/>
                    <a:pt x="2244" y="5662"/>
                  </a:cubicBezTo>
                  <a:cubicBezTo>
                    <a:pt x="2460" y="5878"/>
                    <a:pt x="2698" y="6004"/>
                    <a:pt x="2958" y="6004"/>
                  </a:cubicBezTo>
                  <a:cubicBezTo>
                    <a:pt x="3012" y="6004"/>
                    <a:pt x="3067" y="5999"/>
                    <a:pt x="3122" y="5987"/>
                  </a:cubicBezTo>
                  <a:cubicBezTo>
                    <a:pt x="3317" y="5955"/>
                    <a:pt x="3480" y="5857"/>
                    <a:pt x="3610" y="5662"/>
                  </a:cubicBezTo>
                  <a:cubicBezTo>
                    <a:pt x="3740" y="5467"/>
                    <a:pt x="3805" y="5207"/>
                    <a:pt x="3805" y="4882"/>
                  </a:cubicBezTo>
                  <a:cubicBezTo>
                    <a:pt x="3903" y="5174"/>
                    <a:pt x="4065" y="5370"/>
                    <a:pt x="4228" y="5532"/>
                  </a:cubicBezTo>
                  <a:cubicBezTo>
                    <a:pt x="4363" y="5640"/>
                    <a:pt x="4520" y="5703"/>
                    <a:pt x="4662" y="5703"/>
                  </a:cubicBezTo>
                  <a:cubicBezTo>
                    <a:pt x="4692" y="5703"/>
                    <a:pt x="4720" y="5700"/>
                    <a:pt x="4748" y="5695"/>
                  </a:cubicBezTo>
                  <a:cubicBezTo>
                    <a:pt x="5171" y="5630"/>
                    <a:pt x="5431" y="5402"/>
                    <a:pt x="5561" y="4979"/>
                  </a:cubicBezTo>
                  <a:cubicBezTo>
                    <a:pt x="5691" y="4557"/>
                    <a:pt x="5724" y="4004"/>
                    <a:pt x="5626" y="3321"/>
                  </a:cubicBezTo>
                  <a:cubicBezTo>
                    <a:pt x="5464" y="2150"/>
                    <a:pt x="5139" y="1272"/>
                    <a:pt x="4618" y="719"/>
                  </a:cubicBezTo>
                  <a:cubicBezTo>
                    <a:pt x="4219" y="240"/>
                    <a:pt x="3711" y="1"/>
                    <a:pt x="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8"/>
            <p:cNvSpPr/>
            <p:nvPr/>
          </p:nvSpPr>
          <p:spPr>
            <a:xfrm>
              <a:off x="3201903" y="3983103"/>
              <a:ext cx="114540" cy="341958"/>
            </a:xfrm>
            <a:custGeom>
              <a:avLst/>
              <a:gdLst/>
              <a:ahLst/>
              <a:cxnLst/>
              <a:rect l="l" t="t" r="r" b="b"/>
              <a:pathLst>
                <a:path w="4619" h="13790" fill="none" extrusionOk="0">
                  <a:moveTo>
                    <a:pt x="1" y="1"/>
                  </a:moveTo>
                  <a:cubicBezTo>
                    <a:pt x="196" y="2667"/>
                    <a:pt x="586" y="5984"/>
                    <a:pt x="1497" y="9497"/>
                  </a:cubicBezTo>
                  <a:cubicBezTo>
                    <a:pt x="1952" y="11318"/>
                    <a:pt x="3090" y="12846"/>
                    <a:pt x="4618" y="1378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8"/>
            <p:cNvSpPr/>
            <p:nvPr/>
          </p:nvSpPr>
          <p:spPr>
            <a:xfrm>
              <a:off x="3198680" y="3878284"/>
              <a:ext cx="8902" cy="61299"/>
            </a:xfrm>
            <a:custGeom>
              <a:avLst/>
              <a:gdLst/>
              <a:ahLst/>
              <a:cxnLst/>
              <a:rect l="l" t="t" r="r" b="b"/>
              <a:pathLst>
                <a:path w="359" h="2472" fill="none" extrusionOk="0">
                  <a:moveTo>
                    <a:pt x="358" y="0"/>
                  </a:moveTo>
                  <a:cubicBezTo>
                    <a:pt x="131" y="618"/>
                    <a:pt x="1" y="1269"/>
                    <a:pt x="33" y="1919"/>
                  </a:cubicBezTo>
                  <a:cubicBezTo>
                    <a:pt x="33" y="2114"/>
                    <a:pt x="33" y="2277"/>
                    <a:pt x="33" y="247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8"/>
            <p:cNvSpPr/>
            <p:nvPr/>
          </p:nvSpPr>
          <p:spPr>
            <a:xfrm>
              <a:off x="3230123" y="3709736"/>
              <a:ext cx="583064" cy="128253"/>
            </a:xfrm>
            <a:custGeom>
              <a:avLst/>
              <a:gdLst/>
              <a:ahLst/>
              <a:cxnLst/>
              <a:rect l="l" t="t" r="r" b="b"/>
              <a:pathLst>
                <a:path w="23513" h="5172" fill="none" extrusionOk="0">
                  <a:moveTo>
                    <a:pt x="23513" y="456"/>
                  </a:moveTo>
                  <a:cubicBezTo>
                    <a:pt x="23187" y="391"/>
                    <a:pt x="22895" y="358"/>
                    <a:pt x="22569" y="326"/>
                  </a:cubicBezTo>
                  <a:cubicBezTo>
                    <a:pt x="17561" y="1"/>
                    <a:pt x="9594" y="293"/>
                    <a:pt x="1789" y="3838"/>
                  </a:cubicBezTo>
                  <a:cubicBezTo>
                    <a:pt x="1107" y="4163"/>
                    <a:pt x="489" y="4618"/>
                    <a:pt x="1" y="517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8"/>
            <p:cNvSpPr/>
            <p:nvPr/>
          </p:nvSpPr>
          <p:spPr>
            <a:xfrm>
              <a:off x="3893802" y="3850858"/>
              <a:ext cx="512093" cy="226624"/>
            </a:xfrm>
            <a:custGeom>
              <a:avLst/>
              <a:gdLst/>
              <a:ahLst/>
              <a:cxnLst/>
              <a:rect l="l" t="t" r="r" b="b"/>
              <a:pathLst>
                <a:path w="20651" h="9139" fill="none" extrusionOk="0">
                  <a:moveTo>
                    <a:pt x="1" y="9139"/>
                  </a:moveTo>
                  <a:cubicBezTo>
                    <a:pt x="1" y="9139"/>
                    <a:pt x="9886" y="9074"/>
                    <a:pt x="2065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8"/>
            <p:cNvSpPr/>
            <p:nvPr/>
          </p:nvSpPr>
          <p:spPr>
            <a:xfrm rot="676309">
              <a:off x="5659089" y="3577833"/>
              <a:ext cx="32737" cy="191307"/>
            </a:xfrm>
            <a:custGeom>
              <a:avLst/>
              <a:gdLst/>
              <a:ahLst/>
              <a:cxnLst/>
              <a:rect l="l" t="t" r="r" b="b"/>
              <a:pathLst>
                <a:path w="1269" h="7415" extrusionOk="0">
                  <a:moveTo>
                    <a:pt x="0" y="0"/>
                  </a:moveTo>
                  <a:lnTo>
                    <a:pt x="488" y="5626"/>
                  </a:lnTo>
                  <a:lnTo>
                    <a:pt x="943" y="5626"/>
                  </a:lnTo>
                  <a:lnTo>
                    <a:pt x="1203" y="0"/>
                  </a:lnTo>
                  <a:close/>
                  <a:moveTo>
                    <a:pt x="1268" y="6309"/>
                  </a:moveTo>
                  <a:lnTo>
                    <a:pt x="163" y="6342"/>
                  </a:lnTo>
                  <a:lnTo>
                    <a:pt x="195" y="7415"/>
                  </a:lnTo>
                  <a:lnTo>
                    <a:pt x="1268" y="7415"/>
                  </a:lnTo>
                  <a:lnTo>
                    <a:pt x="1268" y="63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8"/>
            <p:cNvSpPr/>
            <p:nvPr/>
          </p:nvSpPr>
          <p:spPr>
            <a:xfrm rot="676309">
              <a:off x="5714439" y="3587167"/>
              <a:ext cx="32763" cy="192159"/>
            </a:xfrm>
            <a:custGeom>
              <a:avLst/>
              <a:gdLst/>
              <a:ahLst/>
              <a:cxnLst/>
              <a:rect l="l" t="t" r="r" b="b"/>
              <a:pathLst>
                <a:path w="1270" h="7448" extrusionOk="0">
                  <a:moveTo>
                    <a:pt x="1204" y="0"/>
                  </a:moveTo>
                  <a:lnTo>
                    <a:pt x="1" y="33"/>
                  </a:lnTo>
                  <a:lnTo>
                    <a:pt x="456" y="5659"/>
                  </a:lnTo>
                  <a:lnTo>
                    <a:pt x="944" y="5659"/>
                  </a:lnTo>
                  <a:lnTo>
                    <a:pt x="1204" y="0"/>
                  </a:lnTo>
                  <a:close/>
                  <a:moveTo>
                    <a:pt x="1237" y="6342"/>
                  </a:moveTo>
                  <a:lnTo>
                    <a:pt x="164" y="6374"/>
                  </a:lnTo>
                  <a:lnTo>
                    <a:pt x="164" y="7447"/>
                  </a:lnTo>
                  <a:lnTo>
                    <a:pt x="1269" y="7415"/>
                  </a:lnTo>
                  <a:lnTo>
                    <a:pt x="1237" y="63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29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grpSp>
        <p:nvGrpSpPr>
          <p:cNvPr id="1456" name="Google Shape;1456;p29"/>
          <p:cNvGrpSpPr/>
          <p:nvPr/>
        </p:nvGrpSpPr>
        <p:grpSpPr>
          <a:xfrm>
            <a:off x="457200" y="1269575"/>
            <a:ext cx="2570400" cy="1096500"/>
            <a:chOff x="457200" y="1345775"/>
            <a:chExt cx="2570400" cy="1096500"/>
          </a:xfrm>
        </p:grpSpPr>
        <p:sp>
          <p:nvSpPr>
            <p:cNvPr id="1457" name="Google Shape;1457;p29"/>
            <p:cNvSpPr txBox="1"/>
            <p:nvPr/>
          </p:nvSpPr>
          <p:spPr>
            <a:xfrm>
              <a:off x="457200" y="1345775"/>
              <a:ext cx="25704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Typical behaviors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58" name="Google Shape;1458;p29"/>
            <p:cNvSpPr txBox="1"/>
            <p:nvPr/>
          </p:nvSpPr>
          <p:spPr>
            <a:xfrm>
              <a:off x="457200" y="1606475"/>
              <a:ext cx="2570400" cy="8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rings. It’s composed mostly of hydrogen and helium and was named after a Roman god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59" name="Google Shape;1459;p29"/>
          <p:cNvGrpSpPr/>
          <p:nvPr/>
        </p:nvGrpSpPr>
        <p:grpSpPr>
          <a:xfrm>
            <a:off x="555900" y="2768825"/>
            <a:ext cx="1965900" cy="260700"/>
            <a:chOff x="555900" y="2845025"/>
            <a:chExt cx="1965900" cy="260700"/>
          </a:xfrm>
        </p:grpSpPr>
        <p:sp>
          <p:nvSpPr>
            <p:cNvPr id="1460" name="Google Shape;1460;p29"/>
            <p:cNvSpPr/>
            <p:nvPr/>
          </p:nvSpPr>
          <p:spPr>
            <a:xfrm>
              <a:off x="555900" y="2845025"/>
              <a:ext cx="19659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9"/>
            <p:cNvSpPr/>
            <p:nvPr/>
          </p:nvSpPr>
          <p:spPr>
            <a:xfrm>
              <a:off x="555900" y="2845025"/>
              <a:ext cx="1464300" cy="26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2" name="Google Shape;1462;p29"/>
          <p:cNvGrpSpPr/>
          <p:nvPr/>
        </p:nvGrpSpPr>
        <p:grpSpPr>
          <a:xfrm>
            <a:off x="457200" y="2508125"/>
            <a:ext cx="2570175" cy="521400"/>
            <a:chOff x="457200" y="2584325"/>
            <a:chExt cx="2570175" cy="521400"/>
          </a:xfrm>
        </p:grpSpPr>
        <p:sp>
          <p:nvSpPr>
            <p:cNvPr id="1463" name="Google Shape;1463;p29"/>
            <p:cNvSpPr txBox="1"/>
            <p:nvPr/>
          </p:nvSpPr>
          <p:spPr>
            <a:xfrm>
              <a:off x="457200" y="2584325"/>
              <a:ext cx="19458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Selfishness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4" name="Google Shape;1464;p29"/>
            <p:cNvSpPr txBox="1"/>
            <p:nvPr/>
          </p:nvSpPr>
          <p:spPr>
            <a:xfrm>
              <a:off x="2521875" y="2845025"/>
              <a:ext cx="505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74%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65" name="Google Shape;1465;p29"/>
          <p:cNvGrpSpPr/>
          <p:nvPr/>
        </p:nvGrpSpPr>
        <p:grpSpPr>
          <a:xfrm>
            <a:off x="555900" y="3581800"/>
            <a:ext cx="1965900" cy="260700"/>
            <a:chOff x="555900" y="3658000"/>
            <a:chExt cx="1965900" cy="260700"/>
          </a:xfrm>
        </p:grpSpPr>
        <p:sp>
          <p:nvSpPr>
            <p:cNvPr id="1466" name="Google Shape;1466;p29"/>
            <p:cNvSpPr/>
            <p:nvPr/>
          </p:nvSpPr>
          <p:spPr>
            <a:xfrm>
              <a:off x="555900" y="3658000"/>
              <a:ext cx="19659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9"/>
            <p:cNvSpPr/>
            <p:nvPr/>
          </p:nvSpPr>
          <p:spPr>
            <a:xfrm>
              <a:off x="555900" y="3658000"/>
              <a:ext cx="696900" cy="26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8" name="Google Shape;1468;p29"/>
          <p:cNvGrpSpPr/>
          <p:nvPr/>
        </p:nvGrpSpPr>
        <p:grpSpPr>
          <a:xfrm>
            <a:off x="457200" y="3321100"/>
            <a:ext cx="2570175" cy="521400"/>
            <a:chOff x="457200" y="3397300"/>
            <a:chExt cx="2570175" cy="521400"/>
          </a:xfrm>
        </p:grpSpPr>
        <p:sp>
          <p:nvSpPr>
            <p:cNvPr id="1469" name="Google Shape;1469;p29"/>
            <p:cNvSpPr txBox="1"/>
            <p:nvPr/>
          </p:nvSpPr>
          <p:spPr>
            <a:xfrm>
              <a:off x="457200" y="3397300"/>
              <a:ext cx="19458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Curfew violations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0" name="Google Shape;1470;p29"/>
            <p:cNvSpPr txBox="1"/>
            <p:nvPr/>
          </p:nvSpPr>
          <p:spPr>
            <a:xfrm>
              <a:off x="2521875" y="3658000"/>
              <a:ext cx="505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36%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71" name="Google Shape;1471;p29"/>
          <p:cNvGrpSpPr/>
          <p:nvPr/>
        </p:nvGrpSpPr>
        <p:grpSpPr>
          <a:xfrm>
            <a:off x="555900" y="4394775"/>
            <a:ext cx="1965900" cy="260700"/>
            <a:chOff x="555900" y="4470975"/>
            <a:chExt cx="1965900" cy="260700"/>
          </a:xfrm>
        </p:grpSpPr>
        <p:sp>
          <p:nvSpPr>
            <p:cNvPr id="1472" name="Google Shape;1472;p29"/>
            <p:cNvSpPr/>
            <p:nvPr/>
          </p:nvSpPr>
          <p:spPr>
            <a:xfrm>
              <a:off x="555900" y="4470975"/>
              <a:ext cx="19659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9"/>
            <p:cNvSpPr/>
            <p:nvPr/>
          </p:nvSpPr>
          <p:spPr>
            <a:xfrm>
              <a:off x="555900" y="4470975"/>
              <a:ext cx="1057200" cy="26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29"/>
          <p:cNvGrpSpPr/>
          <p:nvPr/>
        </p:nvGrpSpPr>
        <p:grpSpPr>
          <a:xfrm>
            <a:off x="457200" y="4134075"/>
            <a:ext cx="2570175" cy="521400"/>
            <a:chOff x="457200" y="4210275"/>
            <a:chExt cx="2570175" cy="521400"/>
          </a:xfrm>
        </p:grpSpPr>
        <p:sp>
          <p:nvSpPr>
            <p:cNvPr id="1475" name="Google Shape;1475;p29"/>
            <p:cNvSpPr txBox="1"/>
            <p:nvPr/>
          </p:nvSpPr>
          <p:spPr>
            <a:xfrm>
              <a:off x="457200" y="4210275"/>
              <a:ext cx="19458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Sexual experimentation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6" name="Google Shape;1476;p29"/>
            <p:cNvSpPr txBox="1"/>
            <p:nvPr/>
          </p:nvSpPr>
          <p:spPr>
            <a:xfrm>
              <a:off x="2521875" y="4470975"/>
              <a:ext cx="505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52%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77" name="Google Shape;1477;p29"/>
          <p:cNvGrpSpPr/>
          <p:nvPr/>
        </p:nvGrpSpPr>
        <p:grpSpPr>
          <a:xfrm>
            <a:off x="6116400" y="1269575"/>
            <a:ext cx="2570400" cy="1096500"/>
            <a:chOff x="6116400" y="1345775"/>
            <a:chExt cx="2570400" cy="1096500"/>
          </a:xfrm>
        </p:grpSpPr>
        <p:sp>
          <p:nvSpPr>
            <p:cNvPr id="1478" name="Google Shape;1478;p29"/>
            <p:cNvSpPr txBox="1"/>
            <p:nvPr/>
          </p:nvSpPr>
          <p:spPr>
            <a:xfrm>
              <a:off x="6116400" y="1345775"/>
              <a:ext cx="25704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Abnormal behaviors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79" name="Google Shape;1479;p29"/>
            <p:cNvSpPr txBox="1"/>
            <p:nvPr/>
          </p:nvSpPr>
          <p:spPr>
            <a:xfrm flipH="1">
              <a:off x="6116400" y="1606475"/>
              <a:ext cx="2570400" cy="8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Mercury’s name has nothing to do with the liquid metal, since this planet was named after the Roman messenger god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80" name="Google Shape;1480;p29"/>
          <p:cNvGrpSpPr/>
          <p:nvPr/>
        </p:nvGrpSpPr>
        <p:grpSpPr>
          <a:xfrm>
            <a:off x="6622200" y="2768825"/>
            <a:ext cx="1965900" cy="260700"/>
            <a:chOff x="6622200" y="2845025"/>
            <a:chExt cx="1965900" cy="260700"/>
          </a:xfrm>
        </p:grpSpPr>
        <p:sp>
          <p:nvSpPr>
            <p:cNvPr id="1481" name="Google Shape;1481;p29"/>
            <p:cNvSpPr/>
            <p:nvPr/>
          </p:nvSpPr>
          <p:spPr>
            <a:xfrm flipH="1">
              <a:off x="6622200" y="2845025"/>
              <a:ext cx="19659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9"/>
            <p:cNvSpPr/>
            <p:nvPr/>
          </p:nvSpPr>
          <p:spPr>
            <a:xfrm flipH="1">
              <a:off x="7891200" y="2845025"/>
              <a:ext cx="696900" cy="260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3" name="Google Shape;1483;p29"/>
          <p:cNvGrpSpPr/>
          <p:nvPr/>
        </p:nvGrpSpPr>
        <p:grpSpPr>
          <a:xfrm>
            <a:off x="6116625" y="2508125"/>
            <a:ext cx="2570175" cy="521400"/>
            <a:chOff x="6116625" y="2584325"/>
            <a:chExt cx="2570175" cy="521400"/>
          </a:xfrm>
        </p:grpSpPr>
        <p:sp>
          <p:nvSpPr>
            <p:cNvPr id="1484" name="Google Shape;1484;p29"/>
            <p:cNvSpPr txBox="1"/>
            <p:nvPr/>
          </p:nvSpPr>
          <p:spPr>
            <a:xfrm flipH="1">
              <a:off x="6741000" y="2584325"/>
              <a:ext cx="19458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Constant need to argue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5" name="Google Shape;1485;p29"/>
            <p:cNvSpPr txBox="1"/>
            <p:nvPr/>
          </p:nvSpPr>
          <p:spPr>
            <a:xfrm flipH="1">
              <a:off x="6116625" y="2845025"/>
              <a:ext cx="505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35%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86" name="Google Shape;1486;p29"/>
          <p:cNvGrpSpPr/>
          <p:nvPr/>
        </p:nvGrpSpPr>
        <p:grpSpPr>
          <a:xfrm>
            <a:off x="6622200" y="3581800"/>
            <a:ext cx="1965900" cy="260700"/>
            <a:chOff x="6622200" y="3658000"/>
            <a:chExt cx="1965900" cy="260700"/>
          </a:xfrm>
        </p:grpSpPr>
        <p:sp>
          <p:nvSpPr>
            <p:cNvPr id="1487" name="Google Shape;1487;p29"/>
            <p:cNvSpPr/>
            <p:nvPr/>
          </p:nvSpPr>
          <p:spPr>
            <a:xfrm flipH="1">
              <a:off x="6622200" y="3658000"/>
              <a:ext cx="19659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9"/>
            <p:cNvSpPr/>
            <p:nvPr/>
          </p:nvSpPr>
          <p:spPr>
            <a:xfrm flipH="1">
              <a:off x="7665900" y="3658000"/>
              <a:ext cx="922200" cy="26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9" name="Google Shape;1489;p29"/>
          <p:cNvGrpSpPr/>
          <p:nvPr/>
        </p:nvGrpSpPr>
        <p:grpSpPr>
          <a:xfrm>
            <a:off x="6116625" y="3321100"/>
            <a:ext cx="2570175" cy="521400"/>
            <a:chOff x="6116625" y="3397300"/>
            <a:chExt cx="2570175" cy="521400"/>
          </a:xfrm>
        </p:grpSpPr>
        <p:sp>
          <p:nvSpPr>
            <p:cNvPr id="1490" name="Google Shape;1490;p29"/>
            <p:cNvSpPr txBox="1"/>
            <p:nvPr/>
          </p:nvSpPr>
          <p:spPr>
            <a:xfrm flipH="1">
              <a:off x="6741000" y="3397300"/>
              <a:ext cx="19458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Being verbally abusive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1" name="Google Shape;1491;p29"/>
            <p:cNvSpPr txBox="1"/>
            <p:nvPr/>
          </p:nvSpPr>
          <p:spPr>
            <a:xfrm flipH="1">
              <a:off x="6116625" y="3658000"/>
              <a:ext cx="505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46%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92" name="Google Shape;1492;p29"/>
          <p:cNvGrpSpPr/>
          <p:nvPr/>
        </p:nvGrpSpPr>
        <p:grpSpPr>
          <a:xfrm>
            <a:off x="6622200" y="4394775"/>
            <a:ext cx="1965900" cy="260700"/>
            <a:chOff x="6622200" y="4470975"/>
            <a:chExt cx="1965900" cy="260700"/>
          </a:xfrm>
        </p:grpSpPr>
        <p:sp>
          <p:nvSpPr>
            <p:cNvPr id="1493" name="Google Shape;1493;p29"/>
            <p:cNvSpPr/>
            <p:nvPr/>
          </p:nvSpPr>
          <p:spPr>
            <a:xfrm flipH="1">
              <a:off x="6622200" y="4470975"/>
              <a:ext cx="19659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9"/>
            <p:cNvSpPr/>
            <p:nvPr/>
          </p:nvSpPr>
          <p:spPr>
            <a:xfrm flipH="1">
              <a:off x="8206200" y="4470975"/>
              <a:ext cx="381900" cy="260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29"/>
          <p:cNvGrpSpPr/>
          <p:nvPr/>
        </p:nvGrpSpPr>
        <p:grpSpPr>
          <a:xfrm>
            <a:off x="6116625" y="4134075"/>
            <a:ext cx="2570175" cy="521400"/>
            <a:chOff x="6116625" y="4210275"/>
            <a:chExt cx="2570175" cy="521400"/>
          </a:xfrm>
        </p:grpSpPr>
        <p:sp>
          <p:nvSpPr>
            <p:cNvPr id="1496" name="Google Shape;1496;p29"/>
            <p:cNvSpPr txBox="1"/>
            <p:nvPr/>
          </p:nvSpPr>
          <p:spPr>
            <a:xfrm flipH="1">
              <a:off x="6741000" y="4210275"/>
              <a:ext cx="19458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Getting arrested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7" name="Google Shape;1497;p29"/>
            <p:cNvSpPr txBox="1"/>
            <p:nvPr/>
          </p:nvSpPr>
          <p:spPr>
            <a:xfrm flipH="1">
              <a:off x="6116625" y="4470975"/>
              <a:ext cx="505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19%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98" name="Google Shape;1498;p29"/>
          <p:cNvGrpSpPr/>
          <p:nvPr/>
        </p:nvGrpSpPr>
        <p:grpSpPr>
          <a:xfrm>
            <a:off x="3681082" y="1269575"/>
            <a:ext cx="1781836" cy="3385929"/>
            <a:chOff x="3681082" y="1345775"/>
            <a:chExt cx="1781836" cy="3385929"/>
          </a:xfrm>
        </p:grpSpPr>
        <p:sp>
          <p:nvSpPr>
            <p:cNvPr id="1499" name="Google Shape;1499;p29"/>
            <p:cNvSpPr/>
            <p:nvPr/>
          </p:nvSpPr>
          <p:spPr>
            <a:xfrm>
              <a:off x="4078311" y="3429441"/>
              <a:ext cx="1336832" cy="1302263"/>
            </a:xfrm>
            <a:custGeom>
              <a:avLst/>
              <a:gdLst/>
              <a:ahLst/>
              <a:cxnLst/>
              <a:rect l="l" t="t" r="r" b="b"/>
              <a:pathLst>
                <a:path w="26374" h="25692" extrusionOk="0">
                  <a:moveTo>
                    <a:pt x="0" y="1"/>
                  </a:moveTo>
                  <a:lnTo>
                    <a:pt x="0" y="25691"/>
                  </a:lnTo>
                  <a:lnTo>
                    <a:pt x="26374" y="25691"/>
                  </a:lnTo>
                  <a:lnTo>
                    <a:pt x="263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5093661" y="3429441"/>
              <a:ext cx="321460" cy="1302263"/>
            </a:xfrm>
            <a:custGeom>
              <a:avLst/>
              <a:gdLst/>
              <a:ahLst/>
              <a:cxnLst/>
              <a:rect l="l" t="t" r="r" b="b"/>
              <a:pathLst>
                <a:path w="6342" h="25692" extrusionOk="0">
                  <a:moveTo>
                    <a:pt x="0" y="1"/>
                  </a:moveTo>
                  <a:lnTo>
                    <a:pt x="0" y="25691"/>
                  </a:lnTo>
                  <a:lnTo>
                    <a:pt x="6342" y="25691"/>
                  </a:lnTo>
                  <a:lnTo>
                    <a:pt x="6342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4911595" y="1345775"/>
              <a:ext cx="424406" cy="532675"/>
            </a:xfrm>
            <a:custGeom>
              <a:avLst/>
              <a:gdLst/>
              <a:ahLst/>
              <a:cxnLst/>
              <a:rect l="l" t="t" r="r" b="b"/>
              <a:pathLst>
                <a:path w="8373" h="10509" extrusionOk="0">
                  <a:moveTo>
                    <a:pt x="1866" y="0"/>
                  </a:moveTo>
                  <a:cubicBezTo>
                    <a:pt x="654" y="0"/>
                    <a:pt x="0" y="1424"/>
                    <a:pt x="568" y="2607"/>
                  </a:cubicBezTo>
                  <a:lnTo>
                    <a:pt x="958" y="6249"/>
                  </a:lnTo>
                  <a:lnTo>
                    <a:pt x="3527" y="10509"/>
                  </a:lnTo>
                  <a:cubicBezTo>
                    <a:pt x="3527" y="10509"/>
                    <a:pt x="7950" y="7517"/>
                    <a:pt x="8178" y="4493"/>
                  </a:cubicBezTo>
                  <a:cubicBezTo>
                    <a:pt x="8373" y="1469"/>
                    <a:pt x="3430" y="688"/>
                    <a:pt x="3430" y="688"/>
                  </a:cubicBezTo>
                  <a:cubicBezTo>
                    <a:pt x="2854" y="200"/>
                    <a:pt x="2321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4810172" y="1477864"/>
              <a:ext cx="456593" cy="600039"/>
            </a:xfrm>
            <a:custGeom>
              <a:avLst/>
              <a:gdLst/>
              <a:ahLst/>
              <a:cxnLst/>
              <a:rect l="l" t="t" r="r" b="b"/>
              <a:pathLst>
                <a:path w="9008" h="11838" extrusionOk="0">
                  <a:moveTo>
                    <a:pt x="2569" y="1"/>
                  </a:moveTo>
                  <a:cubicBezTo>
                    <a:pt x="2569" y="1"/>
                    <a:pt x="0" y="3155"/>
                    <a:pt x="325" y="4391"/>
                  </a:cubicBezTo>
                  <a:cubicBezTo>
                    <a:pt x="683" y="5594"/>
                    <a:pt x="2569" y="6505"/>
                    <a:pt x="2569" y="6505"/>
                  </a:cubicBezTo>
                  <a:lnTo>
                    <a:pt x="1886" y="11187"/>
                  </a:lnTo>
                  <a:lnTo>
                    <a:pt x="3122" y="11838"/>
                  </a:lnTo>
                  <a:lnTo>
                    <a:pt x="5203" y="11187"/>
                  </a:lnTo>
                  <a:lnTo>
                    <a:pt x="5626" y="7025"/>
                  </a:lnTo>
                  <a:cubicBezTo>
                    <a:pt x="4358" y="6114"/>
                    <a:pt x="5984" y="4749"/>
                    <a:pt x="5984" y="4749"/>
                  </a:cubicBezTo>
                  <a:cubicBezTo>
                    <a:pt x="5984" y="4749"/>
                    <a:pt x="6325" y="5107"/>
                    <a:pt x="6957" y="5107"/>
                  </a:cubicBezTo>
                  <a:cubicBezTo>
                    <a:pt x="7198" y="5107"/>
                    <a:pt x="7482" y="5055"/>
                    <a:pt x="7805" y="4911"/>
                  </a:cubicBezTo>
                  <a:cubicBezTo>
                    <a:pt x="9008" y="4391"/>
                    <a:pt x="8910" y="2830"/>
                    <a:pt x="7967" y="2602"/>
                  </a:cubicBezTo>
                  <a:cubicBezTo>
                    <a:pt x="7878" y="2581"/>
                    <a:pt x="7791" y="2571"/>
                    <a:pt x="7705" y="2571"/>
                  </a:cubicBezTo>
                  <a:cubicBezTo>
                    <a:pt x="7006" y="2571"/>
                    <a:pt x="6428" y="3215"/>
                    <a:pt x="5851" y="3215"/>
                  </a:cubicBezTo>
                  <a:cubicBezTo>
                    <a:pt x="5755" y="3215"/>
                    <a:pt x="5658" y="3197"/>
                    <a:pt x="5561" y="3155"/>
                  </a:cubicBezTo>
                  <a:cubicBezTo>
                    <a:pt x="4813" y="2797"/>
                    <a:pt x="4293" y="261"/>
                    <a:pt x="4293" y="261"/>
                  </a:cubicBezTo>
                  <a:cubicBezTo>
                    <a:pt x="3966" y="411"/>
                    <a:pt x="3694" y="467"/>
                    <a:pt x="3469" y="467"/>
                  </a:cubicBezTo>
                  <a:cubicBezTo>
                    <a:pt x="2820" y="467"/>
                    <a:pt x="2569" y="1"/>
                    <a:pt x="2569" y="1"/>
                  </a:cubicBezTo>
                  <a:close/>
                </a:path>
              </a:pathLst>
            </a:custGeom>
            <a:solidFill>
              <a:srgbClr val="FF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9"/>
            <p:cNvSpPr/>
            <p:nvPr/>
          </p:nvSpPr>
          <p:spPr>
            <a:xfrm>
              <a:off x="4900799" y="1548774"/>
              <a:ext cx="37965" cy="56060"/>
            </a:xfrm>
            <a:custGeom>
              <a:avLst/>
              <a:gdLst/>
              <a:ahLst/>
              <a:cxnLst/>
              <a:rect l="l" t="t" r="r" b="b"/>
              <a:pathLst>
                <a:path w="749" h="1106" fill="none" extrusionOk="0">
                  <a:moveTo>
                    <a:pt x="749" y="0"/>
                  </a:moveTo>
                  <a:cubicBezTo>
                    <a:pt x="749" y="0"/>
                    <a:pt x="228" y="715"/>
                    <a:pt x="1" y="110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9"/>
            <p:cNvSpPr/>
            <p:nvPr/>
          </p:nvSpPr>
          <p:spPr>
            <a:xfrm>
              <a:off x="4960153" y="1581720"/>
              <a:ext cx="52766" cy="36292"/>
            </a:xfrm>
            <a:custGeom>
              <a:avLst/>
              <a:gdLst/>
              <a:ahLst/>
              <a:cxnLst/>
              <a:rect l="l" t="t" r="r" b="b"/>
              <a:pathLst>
                <a:path w="1041" h="716" fill="none" extrusionOk="0">
                  <a:moveTo>
                    <a:pt x="130" y="0"/>
                  </a:moveTo>
                  <a:cubicBezTo>
                    <a:pt x="130" y="0"/>
                    <a:pt x="0" y="716"/>
                    <a:pt x="1041" y="65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9"/>
            <p:cNvSpPr/>
            <p:nvPr/>
          </p:nvSpPr>
          <p:spPr>
            <a:xfrm>
              <a:off x="4871147" y="1662463"/>
              <a:ext cx="74207" cy="28081"/>
            </a:xfrm>
            <a:custGeom>
              <a:avLst/>
              <a:gdLst/>
              <a:ahLst/>
              <a:cxnLst/>
              <a:rect l="l" t="t" r="r" b="b"/>
              <a:pathLst>
                <a:path w="1464" h="554" fill="none" extrusionOk="0">
                  <a:moveTo>
                    <a:pt x="0" y="1"/>
                  </a:moveTo>
                  <a:lnTo>
                    <a:pt x="1464" y="55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9"/>
            <p:cNvSpPr/>
            <p:nvPr/>
          </p:nvSpPr>
          <p:spPr>
            <a:xfrm>
              <a:off x="5184288" y="1637779"/>
              <a:ext cx="33048" cy="49471"/>
            </a:xfrm>
            <a:custGeom>
              <a:avLst/>
              <a:gdLst/>
              <a:ahLst/>
              <a:cxnLst/>
              <a:rect l="l" t="t" r="r" b="b"/>
              <a:pathLst>
                <a:path w="652" h="976" fill="none" extrusionOk="0">
                  <a:moveTo>
                    <a:pt x="1" y="0"/>
                  </a:moveTo>
                  <a:cubicBezTo>
                    <a:pt x="1" y="0"/>
                    <a:pt x="651" y="98"/>
                    <a:pt x="651" y="97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9"/>
            <p:cNvSpPr/>
            <p:nvPr/>
          </p:nvSpPr>
          <p:spPr>
            <a:xfrm>
              <a:off x="5164520" y="1657547"/>
              <a:ext cx="46227" cy="18197"/>
            </a:xfrm>
            <a:custGeom>
              <a:avLst/>
              <a:gdLst/>
              <a:ahLst/>
              <a:cxnLst/>
              <a:rect l="l" t="t" r="r" b="b"/>
              <a:pathLst>
                <a:path w="912" h="359" fill="none" extrusionOk="0">
                  <a:moveTo>
                    <a:pt x="1" y="260"/>
                  </a:moveTo>
                  <a:cubicBezTo>
                    <a:pt x="1" y="260"/>
                    <a:pt x="554" y="358"/>
                    <a:pt x="91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9"/>
            <p:cNvSpPr/>
            <p:nvPr/>
          </p:nvSpPr>
          <p:spPr>
            <a:xfrm>
              <a:off x="4930450" y="1807528"/>
              <a:ext cx="85763" cy="70912"/>
            </a:xfrm>
            <a:custGeom>
              <a:avLst/>
              <a:gdLst/>
              <a:ahLst/>
              <a:cxnLst/>
              <a:rect l="l" t="t" r="r" b="b"/>
              <a:pathLst>
                <a:path w="1692" h="1399" extrusionOk="0">
                  <a:moveTo>
                    <a:pt x="229" y="1"/>
                  </a:moveTo>
                  <a:lnTo>
                    <a:pt x="1" y="1399"/>
                  </a:lnTo>
                  <a:cubicBezTo>
                    <a:pt x="846" y="1139"/>
                    <a:pt x="1692" y="553"/>
                    <a:pt x="1692" y="553"/>
                  </a:cubicBezTo>
                  <a:cubicBezTo>
                    <a:pt x="1107" y="391"/>
                    <a:pt x="229" y="1"/>
                    <a:pt x="229" y="1"/>
                  </a:cubicBezTo>
                  <a:close/>
                </a:path>
              </a:pathLst>
            </a:custGeom>
            <a:solidFill>
              <a:srgbClr val="F99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9"/>
            <p:cNvSpPr/>
            <p:nvPr/>
          </p:nvSpPr>
          <p:spPr>
            <a:xfrm>
              <a:off x="4963447" y="1703671"/>
              <a:ext cx="67617" cy="67668"/>
            </a:xfrm>
            <a:custGeom>
              <a:avLst/>
              <a:gdLst/>
              <a:ahLst/>
              <a:cxnLst/>
              <a:rect l="l" t="t" r="r" b="b"/>
              <a:pathLst>
                <a:path w="1334" h="1335" extrusionOk="0">
                  <a:moveTo>
                    <a:pt x="651" y="1"/>
                  </a:moveTo>
                  <a:cubicBezTo>
                    <a:pt x="293" y="1"/>
                    <a:pt x="0" y="294"/>
                    <a:pt x="0" y="651"/>
                  </a:cubicBezTo>
                  <a:cubicBezTo>
                    <a:pt x="0" y="1009"/>
                    <a:pt x="293" y="1334"/>
                    <a:pt x="651" y="1334"/>
                  </a:cubicBezTo>
                  <a:cubicBezTo>
                    <a:pt x="1041" y="1334"/>
                    <a:pt x="1334" y="1009"/>
                    <a:pt x="1334" y="651"/>
                  </a:cubicBezTo>
                  <a:cubicBezTo>
                    <a:pt x="1334" y="294"/>
                    <a:pt x="1041" y="1"/>
                    <a:pt x="651" y="1"/>
                  </a:cubicBezTo>
                  <a:close/>
                </a:path>
              </a:pathLst>
            </a:custGeom>
            <a:solidFill>
              <a:srgbClr val="F99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9"/>
            <p:cNvSpPr/>
            <p:nvPr/>
          </p:nvSpPr>
          <p:spPr>
            <a:xfrm>
              <a:off x="3817885" y="4162974"/>
              <a:ext cx="295103" cy="239042"/>
            </a:xfrm>
            <a:custGeom>
              <a:avLst/>
              <a:gdLst/>
              <a:ahLst/>
              <a:cxnLst/>
              <a:rect l="l" t="t" r="r" b="b"/>
              <a:pathLst>
                <a:path w="5822" h="4716" extrusionOk="0">
                  <a:moveTo>
                    <a:pt x="2667" y="0"/>
                  </a:moveTo>
                  <a:lnTo>
                    <a:pt x="0" y="1789"/>
                  </a:lnTo>
                  <a:cubicBezTo>
                    <a:pt x="260" y="3285"/>
                    <a:pt x="423" y="4163"/>
                    <a:pt x="423" y="4163"/>
                  </a:cubicBezTo>
                  <a:lnTo>
                    <a:pt x="2277" y="4715"/>
                  </a:lnTo>
                  <a:lnTo>
                    <a:pt x="5821" y="3057"/>
                  </a:lnTo>
                  <a:lnTo>
                    <a:pt x="5821" y="715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FF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9"/>
            <p:cNvSpPr/>
            <p:nvPr/>
          </p:nvSpPr>
          <p:spPr>
            <a:xfrm>
              <a:off x="3766793" y="4316250"/>
              <a:ext cx="346196" cy="163214"/>
            </a:xfrm>
            <a:custGeom>
              <a:avLst/>
              <a:gdLst/>
              <a:ahLst/>
              <a:cxnLst/>
              <a:rect l="l" t="t" r="r" b="b"/>
              <a:pathLst>
                <a:path w="6830" h="3220" extrusionOk="0">
                  <a:moveTo>
                    <a:pt x="6829" y="0"/>
                  </a:moveTo>
                  <a:lnTo>
                    <a:pt x="1431" y="1139"/>
                  </a:lnTo>
                  <a:lnTo>
                    <a:pt x="0" y="3220"/>
                  </a:lnTo>
                  <a:lnTo>
                    <a:pt x="0" y="3220"/>
                  </a:lnTo>
                  <a:lnTo>
                    <a:pt x="6829" y="1789"/>
                  </a:lnTo>
                  <a:lnTo>
                    <a:pt x="68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9"/>
            <p:cNvSpPr/>
            <p:nvPr/>
          </p:nvSpPr>
          <p:spPr>
            <a:xfrm>
              <a:off x="3681082" y="2939912"/>
              <a:ext cx="1152228" cy="1313769"/>
            </a:xfrm>
            <a:custGeom>
              <a:avLst/>
              <a:gdLst/>
              <a:ahLst/>
              <a:cxnLst/>
              <a:rect l="l" t="t" r="r" b="b"/>
              <a:pathLst>
                <a:path w="22732" h="25919" extrusionOk="0">
                  <a:moveTo>
                    <a:pt x="20032" y="1"/>
                  </a:moveTo>
                  <a:cubicBezTo>
                    <a:pt x="20032" y="1"/>
                    <a:pt x="10959" y="423"/>
                    <a:pt x="6439" y="1757"/>
                  </a:cubicBezTo>
                  <a:cubicBezTo>
                    <a:pt x="1951" y="3090"/>
                    <a:pt x="0" y="4326"/>
                    <a:pt x="715" y="11870"/>
                  </a:cubicBezTo>
                  <a:cubicBezTo>
                    <a:pt x="1236" y="17041"/>
                    <a:pt x="2146" y="22797"/>
                    <a:pt x="2699" y="25919"/>
                  </a:cubicBezTo>
                  <a:lnTo>
                    <a:pt x="8520" y="24845"/>
                  </a:lnTo>
                  <a:lnTo>
                    <a:pt x="8520" y="9659"/>
                  </a:lnTo>
                  <a:lnTo>
                    <a:pt x="22731" y="9659"/>
                  </a:lnTo>
                  <a:lnTo>
                    <a:pt x="200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9"/>
            <p:cNvSpPr/>
            <p:nvPr/>
          </p:nvSpPr>
          <p:spPr>
            <a:xfrm>
              <a:off x="4112930" y="2939912"/>
              <a:ext cx="720371" cy="489591"/>
            </a:xfrm>
            <a:custGeom>
              <a:avLst/>
              <a:gdLst/>
              <a:ahLst/>
              <a:cxnLst/>
              <a:rect l="l" t="t" r="r" b="b"/>
              <a:pathLst>
                <a:path w="14212" h="9659" extrusionOk="0">
                  <a:moveTo>
                    <a:pt x="11512" y="1"/>
                  </a:moveTo>
                  <a:cubicBezTo>
                    <a:pt x="11512" y="1"/>
                    <a:pt x="4716" y="326"/>
                    <a:pt x="0" y="1269"/>
                  </a:cubicBezTo>
                  <a:cubicBezTo>
                    <a:pt x="0" y="2635"/>
                    <a:pt x="98" y="6147"/>
                    <a:pt x="1268" y="9659"/>
                  </a:cubicBezTo>
                  <a:lnTo>
                    <a:pt x="14211" y="9659"/>
                  </a:lnTo>
                  <a:lnTo>
                    <a:pt x="11512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9"/>
            <p:cNvSpPr/>
            <p:nvPr/>
          </p:nvSpPr>
          <p:spPr>
            <a:xfrm>
              <a:off x="4696431" y="1915895"/>
              <a:ext cx="675867" cy="1315847"/>
            </a:xfrm>
            <a:custGeom>
              <a:avLst/>
              <a:gdLst/>
              <a:ahLst/>
              <a:cxnLst/>
              <a:rect l="l" t="t" r="r" b="b"/>
              <a:pathLst>
                <a:path w="13334" h="25960" extrusionOk="0">
                  <a:moveTo>
                    <a:pt x="10141" y="1"/>
                  </a:moveTo>
                  <a:cubicBezTo>
                    <a:pt x="10036" y="1"/>
                    <a:pt x="9929" y="3"/>
                    <a:pt x="9821" y="9"/>
                  </a:cubicBezTo>
                  <a:cubicBezTo>
                    <a:pt x="9138" y="9"/>
                    <a:pt x="8618" y="139"/>
                    <a:pt x="8163" y="302"/>
                  </a:cubicBezTo>
                  <a:lnTo>
                    <a:pt x="7187" y="1505"/>
                  </a:lnTo>
                  <a:lnTo>
                    <a:pt x="5268" y="1797"/>
                  </a:lnTo>
                  <a:lnTo>
                    <a:pt x="3805" y="659"/>
                  </a:lnTo>
                  <a:cubicBezTo>
                    <a:pt x="3317" y="529"/>
                    <a:pt x="2732" y="432"/>
                    <a:pt x="1951" y="432"/>
                  </a:cubicBezTo>
                  <a:lnTo>
                    <a:pt x="0" y="12171"/>
                  </a:lnTo>
                  <a:lnTo>
                    <a:pt x="1561" y="18090"/>
                  </a:lnTo>
                  <a:lnTo>
                    <a:pt x="9398" y="25959"/>
                  </a:lnTo>
                  <a:cubicBezTo>
                    <a:pt x="13333" y="14838"/>
                    <a:pt x="11610" y="204"/>
                    <a:pt x="11610" y="204"/>
                  </a:cubicBezTo>
                  <a:cubicBezTo>
                    <a:pt x="11149" y="69"/>
                    <a:pt x="10666" y="1"/>
                    <a:pt x="10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9"/>
            <p:cNvSpPr/>
            <p:nvPr/>
          </p:nvSpPr>
          <p:spPr>
            <a:xfrm>
              <a:off x="4889242" y="1931152"/>
              <a:ext cx="220947" cy="95951"/>
            </a:xfrm>
            <a:custGeom>
              <a:avLst/>
              <a:gdLst/>
              <a:ahLst/>
              <a:cxnLst/>
              <a:rect l="l" t="t" r="r" b="b"/>
              <a:pathLst>
                <a:path w="4359" h="1893" extrusionOk="0">
                  <a:moveTo>
                    <a:pt x="4359" y="1"/>
                  </a:moveTo>
                  <a:lnTo>
                    <a:pt x="4359" y="1"/>
                  </a:lnTo>
                  <a:cubicBezTo>
                    <a:pt x="3513" y="326"/>
                    <a:pt x="3025" y="781"/>
                    <a:pt x="2180" y="814"/>
                  </a:cubicBezTo>
                  <a:cubicBezTo>
                    <a:pt x="2105" y="820"/>
                    <a:pt x="2031" y="823"/>
                    <a:pt x="1959" y="823"/>
                  </a:cubicBezTo>
                  <a:cubicBezTo>
                    <a:pt x="1284" y="823"/>
                    <a:pt x="736" y="564"/>
                    <a:pt x="1" y="358"/>
                  </a:cubicBezTo>
                  <a:lnTo>
                    <a:pt x="1" y="358"/>
                  </a:lnTo>
                  <a:cubicBezTo>
                    <a:pt x="157" y="857"/>
                    <a:pt x="671" y="1893"/>
                    <a:pt x="2287" y="1893"/>
                  </a:cubicBezTo>
                  <a:cubicBezTo>
                    <a:pt x="2357" y="1893"/>
                    <a:pt x="2430" y="1891"/>
                    <a:pt x="2505" y="1887"/>
                  </a:cubicBezTo>
                  <a:cubicBezTo>
                    <a:pt x="3838" y="1822"/>
                    <a:pt x="4261" y="814"/>
                    <a:pt x="4359" y="1"/>
                  </a:cubicBezTo>
                  <a:close/>
                </a:path>
              </a:pathLst>
            </a:custGeom>
            <a:solidFill>
              <a:srgbClr val="FF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9"/>
            <p:cNvSpPr/>
            <p:nvPr/>
          </p:nvSpPr>
          <p:spPr>
            <a:xfrm>
              <a:off x="4508486" y="1937031"/>
              <a:ext cx="356130" cy="289223"/>
            </a:xfrm>
            <a:custGeom>
              <a:avLst/>
              <a:gdLst/>
              <a:ahLst/>
              <a:cxnLst/>
              <a:rect l="l" t="t" r="r" b="b"/>
              <a:pathLst>
                <a:path w="7026" h="5706" extrusionOk="0">
                  <a:moveTo>
                    <a:pt x="4638" y="0"/>
                  </a:moveTo>
                  <a:cubicBezTo>
                    <a:pt x="3464" y="0"/>
                    <a:pt x="1879" y="55"/>
                    <a:pt x="294" y="275"/>
                  </a:cubicBezTo>
                  <a:lnTo>
                    <a:pt x="1" y="2909"/>
                  </a:lnTo>
                  <a:lnTo>
                    <a:pt x="586" y="4860"/>
                  </a:lnTo>
                  <a:lnTo>
                    <a:pt x="4879" y="5706"/>
                  </a:lnTo>
                  <a:lnTo>
                    <a:pt x="7025" y="2324"/>
                  </a:lnTo>
                  <a:lnTo>
                    <a:pt x="5659" y="15"/>
                  </a:lnTo>
                  <a:cubicBezTo>
                    <a:pt x="5375" y="7"/>
                    <a:pt x="5029" y="0"/>
                    <a:pt x="4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9"/>
            <p:cNvSpPr/>
            <p:nvPr/>
          </p:nvSpPr>
          <p:spPr>
            <a:xfrm>
              <a:off x="4183790" y="1950920"/>
              <a:ext cx="354458" cy="232504"/>
            </a:xfrm>
            <a:custGeom>
              <a:avLst/>
              <a:gdLst/>
              <a:ahLst/>
              <a:cxnLst/>
              <a:rect l="l" t="t" r="r" b="b"/>
              <a:pathLst>
                <a:path w="6993" h="4587" extrusionOk="0">
                  <a:moveTo>
                    <a:pt x="6700" y="1"/>
                  </a:moveTo>
                  <a:cubicBezTo>
                    <a:pt x="3708" y="359"/>
                    <a:pt x="651" y="1204"/>
                    <a:pt x="1" y="3220"/>
                  </a:cubicBezTo>
                  <a:lnTo>
                    <a:pt x="6992" y="4586"/>
                  </a:lnTo>
                  <a:lnTo>
                    <a:pt x="6700" y="1"/>
                  </a:lnTo>
                  <a:close/>
                </a:path>
              </a:pathLst>
            </a:custGeom>
            <a:solidFill>
              <a:srgbClr val="FF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9"/>
            <p:cNvSpPr/>
            <p:nvPr/>
          </p:nvSpPr>
          <p:spPr>
            <a:xfrm>
              <a:off x="4747523" y="2529504"/>
              <a:ext cx="550568" cy="337072"/>
            </a:xfrm>
            <a:custGeom>
              <a:avLst/>
              <a:gdLst/>
              <a:ahLst/>
              <a:cxnLst/>
              <a:rect l="l" t="t" r="r" b="b"/>
              <a:pathLst>
                <a:path w="10862" h="6650" extrusionOk="0">
                  <a:moveTo>
                    <a:pt x="10862" y="0"/>
                  </a:moveTo>
                  <a:lnTo>
                    <a:pt x="5268" y="3512"/>
                  </a:lnTo>
                  <a:lnTo>
                    <a:pt x="0" y="3870"/>
                  </a:lnTo>
                  <a:lnTo>
                    <a:pt x="553" y="5984"/>
                  </a:lnTo>
                  <a:lnTo>
                    <a:pt x="1008" y="6472"/>
                  </a:lnTo>
                  <a:cubicBezTo>
                    <a:pt x="1990" y="6578"/>
                    <a:pt x="2943" y="6650"/>
                    <a:pt x="3908" y="6650"/>
                  </a:cubicBezTo>
                  <a:cubicBezTo>
                    <a:pt x="5886" y="6650"/>
                    <a:pt x="7916" y="6349"/>
                    <a:pt x="10342" y="5431"/>
                  </a:cubicBezTo>
                  <a:cubicBezTo>
                    <a:pt x="10602" y="3577"/>
                    <a:pt x="10764" y="1756"/>
                    <a:pt x="1086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9"/>
            <p:cNvSpPr/>
            <p:nvPr/>
          </p:nvSpPr>
          <p:spPr>
            <a:xfrm>
              <a:off x="4714526" y="2293762"/>
              <a:ext cx="428614" cy="299512"/>
            </a:xfrm>
            <a:custGeom>
              <a:avLst/>
              <a:gdLst/>
              <a:ahLst/>
              <a:cxnLst/>
              <a:rect l="l" t="t" r="r" b="b"/>
              <a:pathLst>
                <a:path w="8456" h="5909" extrusionOk="0">
                  <a:moveTo>
                    <a:pt x="424" y="1"/>
                  </a:moveTo>
                  <a:lnTo>
                    <a:pt x="1" y="2537"/>
                  </a:lnTo>
                  <a:cubicBezTo>
                    <a:pt x="261" y="2570"/>
                    <a:pt x="2733" y="3058"/>
                    <a:pt x="4781" y="3773"/>
                  </a:cubicBezTo>
                  <a:cubicBezTo>
                    <a:pt x="4781" y="3773"/>
                    <a:pt x="5594" y="5237"/>
                    <a:pt x="6407" y="5692"/>
                  </a:cubicBezTo>
                  <a:cubicBezTo>
                    <a:pt x="6689" y="5854"/>
                    <a:pt x="7011" y="5909"/>
                    <a:pt x="7314" y="5909"/>
                  </a:cubicBezTo>
                  <a:cubicBezTo>
                    <a:pt x="7921" y="5909"/>
                    <a:pt x="8456" y="5692"/>
                    <a:pt x="8456" y="5692"/>
                  </a:cubicBezTo>
                  <a:lnTo>
                    <a:pt x="6928" y="2017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4196968" y="3178898"/>
              <a:ext cx="295103" cy="204473"/>
            </a:xfrm>
            <a:custGeom>
              <a:avLst/>
              <a:gdLst/>
              <a:ahLst/>
              <a:cxnLst/>
              <a:rect l="l" t="t" r="r" b="b"/>
              <a:pathLst>
                <a:path w="5822" h="4034" extrusionOk="0">
                  <a:moveTo>
                    <a:pt x="2602" y="1"/>
                  </a:moveTo>
                  <a:lnTo>
                    <a:pt x="1" y="1172"/>
                  </a:lnTo>
                  <a:cubicBezTo>
                    <a:pt x="98" y="2407"/>
                    <a:pt x="163" y="3220"/>
                    <a:pt x="163" y="3220"/>
                  </a:cubicBezTo>
                  <a:lnTo>
                    <a:pt x="3090" y="4033"/>
                  </a:lnTo>
                  <a:lnTo>
                    <a:pt x="5757" y="3220"/>
                  </a:lnTo>
                  <a:lnTo>
                    <a:pt x="5822" y="814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FF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9"/>
            <p:cNvSpPr/>
            <p:nvPr/>
          </p:nvSpPr>
          <p:spPr>
            <a:xfrm>
              <a:off x="4112930" y="3342108"/>
              <a:ext cx="375848" cy="87385"/>
            </a:xfrm>
            <a:custGeom>
              <a:avLst/>
              <a:gdLst/>
              <a:ahLst/>
              <a:cxnLst/>
              <a:rect l="l" t="t" r="r" b="b"/>
              <a:pathLst>
                <a:path w="7415" h="1724" extrusionOk="0">
                  <a:moveTo>
                    <a:pt x="1821" y="0"/>
                  </a:moveTo>
                  <a:lnTo>
                    <a:pt x="0" y="1724"/>
                  </a:lnTo>
                  <a:lnTo>
                    <a:pt x="7350" y="1724"/>
                  </a:lnTo>
                  <a:lnTo>
                    <a:pt x="7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9"/>
            <p:cNvSpPr/>
            <p:nvPr/>
          </p:nvSpPr>
          <p:spPr>
            <a:xfrm>
              <a:off x="4164022" y="2114484"/>
              <a:ext cx="1008833" cy="1315037"/>
            </a:xfrm>
            <a:custGeom>
              <a:avLst/>
              <a:gdLst/>
              <a:ahLst/>
              <a:cxnLst/>
              <a:rect l="l" t="t" r="r" b="b"/>
              <a:pathLst>
                <a:path w="19903" h="25944" extrusionOk="0">
                  <a:moveTo>
                    <a:pt x="4784" y="0"/>
                  </a:moveTo>
                  <a:cubicBezTo>
                    <a:pt x="4554" y="0"/>
                    <a:pt x="4325" y="29"/>
                    <a:pt x="4098" y="91"/>
                  </a:cubicBezTo>
                  <a:cubicBezTo>
                    <a:pt x="0" y="1196"/>
                    <a:pt x="0" y="7635"/>
                    <a:pt x="65" y="11408"/>
                  </a:cubicBezTo>
                  <a:cubicBezTo>
                    <a:pt x="65" y="14042"/>
                    <a:pt x="423" y="19277"/>
                    <a:pt x="651" y="22172"/>
                  </a:cubicBezTo>
                  <a:lnTo>
                    <a:pt x="6472" y="21814"/>
                  </a:lnTo>
                  <a:lnTo>
                    <a:pt x="6569" y="18952"/>
                  </a:lnTo>
                  <a:cubicBezTo>
                    <a:pt x="6569" y="18952"/>
                    <a:pt x="9073" y="24188"/>
                    <a:pt x="12098" y="25944"/>
                  </a:cubicBezTo>
                  <a:lnTo>
                    <a:pt x="16845" y="25944"/>
                  </a:lnTo>
                  <a:cubicBezTo>
                    <a:pt x="18504" y="25131"/>
                    <a:pt x="19284" y="23537"/>
                    <a:pt x="19902" y="22009"/>
                  </a:cubicBezTo>
                  <a:lnTo>
                    <a:pt x="13919" y="11017"/>
                  </a:lnTo>
                  <a:cubicBezTo>
                    <a:pt x="12844" y="8468"/>
                    <a:pt x="8693" y="0"/>
                    <a:pt x="47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9"/>
            <p:cNvSpPr/>
            <p:nvPr/>
          </p:nvSpPr>
          <p:spPr>
            <a:xfrm>
              <a:off x="4218408" y="2114637"/>
              <a:ext cx="511031" cy="289628"/>
            </a:xfrm>
            <a:custGeom>
              <a:avLst/>
              <a:gdLst/>
              <a:ahLst/>
              <a:cxnLst/>
              <a:rect l="l" t="t" r="r" b="b"/>
              <a:pathLst>
                <a:path w="10082" h="5714" extrusionOk="0">
                  <a:moveTo>
                    <a:pt x="3703" y="0"/>
                  </a:moveTo>
                  <a:cubicBezTo>
                    <a:pt x="3476" y="0"/>
                    <a:pt x="3250" y="29"/>
                    <a:pt x="3025" y="88"/>
                  </a:cubicBezTo>
                  <a:cubicBezTo>
                    <a:pt x="1561" y="511"/>
                    <a:pt x="618" y="1616"/>
                    <a:pt x="0" y="3047"/>
                  </a:cubicBezTo>
                  <a:cubicBezTo>
                    <a:pt x="683" y="3600"/>
                    <a:pt x="2212" y="4706"/>
                    <a:pt x="4521" y="5096"/>
                  </a:cubicBezTo>
                  <a:cubicBezTo>
                    <a:pt x="6862" y="5454"/>
                    <a:pt x="9106" y="5649"/>
                    <a:pt x="10082" y="5714"/>
                  </a:cubicBezTo>
                  <a:cubicBezTo>
                    <a:pt x="8308" y="2817"/>
                    <a:pt x="5970" y="0"/>
                    <a:pt x="370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9"/>
            <p:cNvSpPr/>
            <p:nvPr/>
          </p:nvSpPr>
          <p:spPr>
            <a:xfrm>
              <a:off x="4168938" y="2715726"/>
              <a:ext cx="804461" cy="168181"/>
            </a:xfrm>
            <a:custGeom>
              <a:avLst/>
              <a:gdLst/>
              <a:ahLst/>
              <a:cxnLst/>
              <a:rect l="l" t="t" r="r" b="b"/>
              <a:pathLst>
                <a:path w="15871" h="3318" extrusionOk="0">
                  <a:moveTo>
                    <a:pt x="14277" y="1"/>
                  </a:moveTo>
                  <a:lnTo>
                    <a:pt x="1" y="976"/>
                  </a:lnTo>
                  <a:cubicBezTo>
                    <a:pt x="1" y="1692"/>
                    <a:pt x="66" y="2505"/>
                    <a:pt x="98" y="3318"/>
                  </a:cubicBezTo>
                  <a:cubicBezTo>
                    <a:pt x="1061" y="2997"/>
                    <a:pt x="3582" y="2259"/>
                    <a:pt x="6671" y="2259"/>
                  </a:cubicBezTo>
                  <a:cubicBezTo>
                    <a:pt x="7340" y="2259"/>
                    <a:pt x="8036" y="2294"/>
                    <a:pt x="8749" y="2375"/>
                  </a:cubicBezTo>
                  <a:cubicBezTo>
                    <a:pt x="11170" y="2644"/>
                    <a:pt x="13207" y="2968"/>
                    <a:pt x="15314" y="2968"/>
                  </a:cubicBezTo>
                  <a:cubicBezTo>
                    <a:pt x="15499" y="2968"/>
                    <a:pt x="15684" y="2965"/>
                    <a:pt x="15870" y="2960"/>
                  </a:cubicBezTo>
                  <a:lnTo>
                    <a:pt x="14277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9"/>
            <p:cNvSpPr/>
            <p:nvPr/>
          </p:nvSpPr>
          <p:spPr>
            <a:xfrm>
              <a:off x="4492013" y="2674518"/>
              <a:ext cx="16524" cy="545651"/>
            </a:xfrm>
            <a:custGeom>
              <a:avLst/>
              <a:gdLst/>
              <a:ahLst/>
              <a:cxnLst/>
              <a:rect l="l" t="t" r="r" b="b"/>
              <a:pathLst>
                <a:path w="326" h="10765" fill="none" extrusionOk="0">
                  <a:moveTo>
                    <a:pt x="326" y="1"/>
                  </a:moveTo>
                  <a:lnTo>
                    <a:pt x="66" y="7903"/>
                  </a:lnTo>
                  <a:lnTo>
                    <a:pt x="1" y="1076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9"/>
            <p:cNvSpPr/>
            <p:nvPr/>
          </p:nvSpPr>
          <p:spPr>
            <a:xfrm>
              <a:off x="4495308" y="3075092"/>
              <a:ext cx="187949" cy="276956"/>
            </a:xfrm>
            <a:custGeom>
              <a:avLst/>
              <a:gdLst/>
              <a:ahLst/>
              <a:cxnLst/>
              <a:rect l="l" t="t" r="r" b="b"/>
              <a:pathLst>
                <a:path w="3708" h="5464" fill="none" extrusionOk="0">
                  <a:moveTo>
                    <a:pt x="1" y="0"/>
                  </a:moveTo>
                  <a:cubicBezTo>
                    <a:pt x="1" y="0"/>
                    <a:pt x="1562" y="3220"/>
                    <a:pt x="3708" y="546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9"/>
            <p:cNvSpPr/>
            <p:nvPr/>
          </p:nvSpPr>
          <p:spPr>
            <a:xfrm>
              <a:off x="4093112" y="2338265"/>
              <a:ext cx="1317115" cy="497244"/>
            </a:xfrm>
            <a:custGeom>
              <a:avLst/>
              <a:gdLst/>
              <a:ahLst/>
              <a:cxnLst/>
              <a:rect l="l" t="t" r="r" b="b"/>
              <a:pathLst>
                <a:path w="25985" h="9810" extrusionOk="0">
                  <a:moveTo>
                    <a:pt x="24326" y="1"/>
                  </a:moveTo>
                  <a:lnTo>
                    <a:pt x="20716" y="1042"/>
                  </a:lnTo>
                  <a:lnTo>
                    <a:pt x="19708" y="4391"/>
                  </a:lnTo>
                  <a:cubicBezTo>
                    <a:pt x="19708" y="4391"/>
                    <a:pt x="18797" y="4749"/>
                    <a:pt x="14472" y="4781"/>
                  </a:cubicBezTo>
                  <a:cubicBezTo>
                    <a:pt x="10147" y="4814"/>
                    <a:pt x="4489" y="6180"/>
                    <a:pt x="3123" y="6440"/>
                  </a:cubicBezTo>
                  <a:cubicBezTo>
                    <a:pt x="1757" y="6667"/>
                    <a:pt x="1" y="7708"/>
                    <a:pt x="164" y="8098"/>
                  </a:cubicBezTo>
                  <a:cubicBezTo>
                    <a:pt x="219" y="8224"/>
                    <a:pt x="371" y="8260"/>
                    <a:pt x="525" y="8260"/>
                  </a:cubicBezTo>
                  <a:cubicBezTo>
                    <a:pt x="732" y="8260"/>
                    <a:pt x="944" y="8196"/>
                    <a:pt x="944" y="8196"/>
                  </a:cubicBezTo>
                  <a:lnTo>
                    <a:pt x="944" y="8196"/>
                  </a:lnTo>
                  <a:cubicBezTo>
                    <a:pt x="944" y="8196"/>
                    <a:pt x="391" y="8586"/>
                    <a:pt x="586" y="8911"/>
                  </a:cubicBezTo>
                  <a:cubicBezTo>
                    <a:pt x="643" y="8996"/>
                    <a:pt x="735" y="9026"/>
                    <a:pt x="838" y="9026"/>
                  </a:cubicBezTo>
                  <a:cubicBezTo>
                    <a:pt x="1088" y="9026"/>
                    <a:pt x="1399" y="8846"/>
                    <a:pt x="1399" y="8846"/>
                  </a:cubicBezTo>
                  <a:lnTo>
                    <a:pt x="1399" y="8846"/>
                  </a:lnTo>
                  <a:cubicBezTo>
                    <a:pt x="1399" y="8846"/>
                    <a:pt x="1074" y="9074"/>
                    <a:pt x="1074" y="9432"/>
                  </a:cubicBezTo>
                  <a:cubicBezTo>
                    <a:pt x="1090" y="9610"/>
                    <a:pt x="1204" y="9675"/>
                    <a:pt x="1342" y="9675"/>
                  </a:cubicBezTo>
                  <a:cubicBezTo>
                    <a:pt x="1481" y="9675"/>
                    <a:pt x="1643" y="9610"/>
                    <a:pt x="1757" y="9529"/>
                  </a:cubicBezTo>
                  <a:cubicBezTo>
                    <a:pt x="1985" y="9367"/>
                    <a:pt x="2537" y="9042"/>
                    <a:pt x="2538" y="9041"/>
                  </a:cubicBezTo>
                  <a:lnTo>
                    <a:pt x="2538" y="9041"/>
                  </a:lnTo>
                  <a:cubicBezTo>
                    <a:pt x="2537" y="9042"/>
                    <a:pt x="1920" y="9432"/>
                    <a:pt x="2115" y="9724"/>
                  </a:cubicBezTo>
                  <a:cubicBezTo>
                    <a:pt x="2153" y="9785"/>
                    <a:pt x="2236" y="9810"/>
                    <a:pt x="2346" y="9810"/>
                  </a:cubicBezTo>
                  <a:cubicBezTo>
                    <a:pt x="2886" y="9810"/>
                    <a:pt x="4098" y="9204"/>
                    <a:pt x="4098" y="9204"/>
                  </a:cubicBezTo>
                  <a:cubicBezTo>
                    <a:pt x="4098" y="9204"/>
                    <a:pt x="6391" y="8590"/>
                    <a:pt x="8759" y="8590"/>
                  </a:cubicBezTo>
                  <a:cubicBezTo>
                    <a:pt x="9169" y="8590"/>
                    <a:pt x="9581" y="8608"/>
                    <a:pt x="9985" y="8651"/>
                  </a:cubicBezTo>
                  <a:cubicBezTo>
                    <a:pt x="11355" y="8783"/>
                    <a:pt x="13816" y="9192"/>
                    <a:pt x="16340" y="9192"/>
                  </a:cubicBezTo>
                  <a:cubicBezTo>
                    <a:pt x="18787" y="9192"/>
                    <a:pt x="21295" y="8808"/>
                    <a:pt x="22927" y="7415"/>
                  </a:cubicBezTo>
                  <a:cubicBezTo>
                    <a:pt x="24358" y="6180"/>
                    <a:pt x="25366" y="4098"/>
                    <a:pt x="25984" y="1952"/>
                  </a:cubicBezTo>
                  <a:lnTo>
                    <a:pt x="24326" y="1"/>
                  </a:lnTo>
                  <a:close/>
                </a:path>
              </a:pathLst>
            </a:custGeom>
            <a:solidFill>
              <a:srgbClr val="FF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9"/>
            <p:cNvSpPr/>
            <p:nvPr/>
          </p:nvSpPr>
          <p:spPr>
            <a:xfrm>
              <a:off x="5143080" y="1926235"/>
              <a:ext cx="319838" cy="511031"/>
            </a:xfrm>
            <a:custGeom>
              <a:avLst/>
              <a:gdLst/>
              <a:ahLst/>
              <a:cxnLst/>
              <a:rect l="l" t="t" r="r" b="b"/>
              <a:pathLst>
                <a:path w="6310" h="10082" extrusionOk="0">
                  <a:moveTo>
                    <a:pt x="2798" y="0"/>
                  </a:moveTo>
                  <a:lnTo>
                    <a:pt x="1" y="9171"/>
                  </a:lnTo>
                  <a:lnTo>
                    <a:pt x="5269" y="10081"/>
                  </a:lnTo>
                  <a:cubicBezTo>
                    <a:pt x="6115" y="7219"/>
                    <a:pt x="6310" y="4228"/>
                    <a:pt x="6017" y="3024"/>
                  </a:cubicBezTo>
                  <a:cubicBezTo>
                    <a:pt x="5529" y="1138"/>
                    <a:pt x="4098" y="358"/>
                    <a:pt x="2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9"/>
            <p:cNvSpPr/>
            <p:nvPr/>
          </p:nvSpPr>
          <p:spPr>
            <a:xfrm>
              <a:off x="4221703" y="2773458"/>
              <a:ext cx="42932" cy="23113"/>
            </a:xfrm>
            <a:custGeom>
              <a:avLst/>
              <a:gdLst/>
              <a:ahLst/>
              <a:cxnLst/>
              <a:rect l="l" t="t" r="r" b="b"/>
              <a:pathLst>
                <a:path w="847" h="456" fill="none" extrusionOk="0">
                  <a:moveTo>
                    <a:pt x="1" y="455"/>
                  </a:moveTo>
                  <a:cubicBezTo>
                    <a:pt x="488" y="130"/>
                    <a:pt x="846" y="0"/>
                    <a:pt x="84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9"/>
            <p:cNvSpPr/>
            <p:nvPr/>
          </p:nvSpPr>
          <p:spPr>
            <a:xfrm>
              <a:off x="4164022" y="2738839"/>
              <a:ext cx="90680" cy="47849"/>
            </a:xfrm>
            <a:custGeom>
              <a:avLst/>
              <a:gdLst/>
              <a:ahLst/>
              <a:cxnLst/>
              <a:rect l="l" t="t" r="r" b="b"/>
              <a:pathLst>
                <a:path w="1789" h="944" fill="none" extrusionOk="0">
                  <a:moveTo>
                    <a:pt x="0" y="943"/>
                  </a:moveTo>
                  <a:cubicBezTo>
                    <a:pt x="651" y="455"/>
                    <a:pt x="1301" y="195"/>
                    <a:pt x="1789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9"/>
            <p:cNvSpPr/>
            <p:nvPr/>
          </p:nvSpPr>
          <p:spPr>
            <a:xfrm>
              <a:off x="4140960" y="2707515"/>
              <a:ext cx="87385" cy="46176"/>
            </a:xfrm>
            <a:custGeom>
              <a:avLst/>
              <a:gdLst/>
              <a:ahLst/>
              <a:cxnLst/>
              <a:rect l="l" t="t" r="r" b="b"/>
              <a:pathLst>
                <a:path w="1724" h="911" fill="none" extrusionOk="0">
                  <a:moveTo>
                    <a:pt x="0" y="911"/>
                  </a:moveTo>
                  <a:cubicBezTo>
                    <a:pt x="585" y="456"/>
                    <a:pt x="1724" y="0"/>
                    <a:pt x="1724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9"/>
            <p:cNvSpPr/>
            <p:nvPr/>
          </p:nvSpPr>
          <p:spPr>
            <a:xfrm>
              <a:off x="4093112" y="2226197"/>
              <a:ext cx="1101186" cy="623101"/>
            </a:xfrm>
            <a:custGeom>
              <a:avLst/>
              <a:gdLst/>
              <a:ahLst/>
              <a:cxnLst/>
              <a:rect l="l" t="t" r="r" b="b"/>
              <a:pathLst>
                <a:path w="21725" h="12293" fill="none" extrusionOk="0">
                  <a:moveTo>
                    <a:pt x="21724" y="1"/>
                  </a:moveTo>
                  <a:lnTo>
                    <a:pt x="20716" y="3253"/>
                  </a:lnTo>
                  <a:lnTo>
                    <a:pt x="19708" y="6602"/>
                  </a:lnTo>
                  <a:cubicBezTo>
                    <a:pt x="19708" y="6602"/>
                    <a:pt x="18765" y="6960"/>
                    <a:pt x="14472" y="6992"/>
                  </a:cubicBezTo>
                  <a:cubicBezTo>
                    <a:pt x="10147" y="7025"/>
                    <a:pt x="4489" y="8391"/>
                    <a:pt x="3123" y="8651"/>
                  </a:cubicBezTo>
                  <a:cubicBezTo>
                    <a:pt x="1757" y="8878"/>
                    <a:pt x="1" y="9919"/>
                    <a:pt x="164" y="10309"/>
                  </a:cubicBezTo>
                  <a:cubicBezTo>
                    <a:pt x="294" y="10602"/>
                    <a:pt x="944" y="10407"/>
                    <a:pt x="944" y="10407"/>
                  </a:cubicBezTo>
                  <a:cubicBezTo>
                    <a:pt x="944" y="10407"/>
                    <a:pt x="391" y="10797"/>
                    <a:pt x="586" y="11122"/>
                  </a:cubicBezTo>
                  <a:cubicBezTo>
                    <a:pt x="781" y="11415"/>
                    <a:pt x="1399" y="11057"/>
                    <a:pt x="1399" y="11057"/>
                  </a:cubicBezTo>
                  <a:cubicBezTo>
                    <a:pt x="1399" y="11057"/>
                    <a:pt x="1074" y="11285"/>
                    <a:pt x="1074" y="11643"/>
                  </a:cubicBezTo>
                  <a:cubicBezTo>
                    <a:pt x="1107" y="12000"/>
                    <a:pt x="1529" y="11903"/>
                    <a:pt x="1757" y="11740"/>
                  </a:cubicBezTo>
                  <a:cubicBezTo>
                    <a:pt x="1952" y="11578"/>
                    <a:pt x="2538" y="11252"/>
                    <a:pt x="2538" y="11252"/>
                  </a:cubicBezTo>
                  <a:cubicBezTo>
                    <a:pt x="2538" y="11252"/>
                    <a:pt x="1920" y="11643"/>
                    <a:pt x="2115" y="11935"/>
                  </a:cubicBezTo>
                  <a:cubicBezTo>
                    <a:pt x="2342" y="12293"/>
                    <a:pt x="4098" y="11415"/>
                    <a:pt x="4098" y="114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9"/>
            <p:cNvSpPr/>
            <p:nvPr/>
          </p:nvSpPr>
          <p:spPr>
            <a:xfrm>
              <a:off x="4127730" y="2084427"/>
              <a:ext cx="1045126" cy="484927"/>
            </a:xfrm>
            <a:custGeom>
              <a:avLst/>
              <a:gdLst/>
              <a:ahLst/>
              <a:cxnLst/>
              <a:rect l="l" t="t" r="r" b="b"/>
              <a:pathLst>
                <a:path w="20619" h="9567" extrusionOk="0">
                  <a:moveTo>
                    <a:pt x="7513" y="1"/>
                  </a:moveTo>
                  <a:lnTo>
                    <a:pt x="1107" y="586"/>
                  </a:lnTo>
                  <a:cubicBezTo>
                    <a:pt x="1" y="4066"/>
                    <a:pt x="6960" y="5041"/>
                    <a:pt x="10082" y="5367"/>
                  </a:cubicBezTo>
                  <a:cubicBezTo>
                    <a:pt x="13204" y="5724"/>
                    <a:pt x="16976" y="7318"/>
                    <a:pt x="16976" y="7318"/>
                  </a:cubicBezTo>
                  <a:cubicBezTo>
                    <a:pt x="16976" y="7318"/>
                    <a:pt x="17757" y="8521"/>
                    <a:pt x="17984" y="8879"/>
                  </a:cubicBezTo>
                  <a:cubicBezTo>
                    <a:pt x="18083" y="9064"/>
                    <a:pt x="18205" y="9141"/>
                    <a:pt x="18310" y="9141"/>
                  </a:cubicBezTo>
                  <a:cubicBezTo>
                    <a:pt x="18481" y="9141"/>
                    <a:pt x="18605" y="8934"/>
                    <a:pt x="18505" y="8651"/>
                  </a:cubicBezTo>
                  <a:lnTo>
                    <a:pt x="18505" y="8651"/>
                  </a:lnTo>
                  <a:cubicBezTo>
                    <a:pt x="18505" y="8651"/>
                    <a:pt x="18667" y="8879"/>
                    <a:pt x="18862" y="9204"/>
                  </a:cubicBezTo>
                  <a:cubicBezTo>
                    <a:pt x="18989" y="9432"/>
                    <a:pt x="19135" y="9561"/>
                    <a:pt x="19271" y="9561"/>
                  </a:cubicBezTo>
                  <a:cubicBezTo>
                    <a:pt x="19309" y="9561"/>
                    <a:pt x="19347" y="9551"/>
                    <a:pt x="19383" y="9529"/>
                  </a:cubicBezTo>
                  <a:cubicBezTo>
                    <a:pt x="19506" y="9455"/>
                    <a:pt x="19480" y="9231"/>
                    <a:pt x="19445" y="9127"/>
                  </a:cubicBezTo>
                  <a:lnTo>
                    <a:pt x="19445" y="9127"/>
                  </a:lnTo>
                  <a:cubicBezTo>
                    <a:pt x="19520" y="9255"/>
                    <a:pt x="19721" y="9567"/>
                    <a:pt x="19897" y="9567"/>
                  </a:cubicBezTo>
                  <a:cubicBezTo>
                    <a:pt x="19910" y="9567"/>
                    <a:pt x="19923" y="9565"/>
                    <a:pt x="19935" y="9562"/>
                  </a:cubicBezTo>
                  <a:cubicBezTo>
                    <a:pt x="20196" y="9497"/>
                    <a:pt x="20098" y="9107"/>
                    <a:pt x="20098" y="9106"/>
                  </a:cubicBezTo>
                  <a:lnTo>
                    <a:pt x="20098" y="9106"/>
                  </a:lnTo>
                  <a:cubicBezTo>
                    <a:pt x="20098" y="9107"/>
                    <a:pt x="20242" y="9337"/>
                    <a:pt x="20395" y="9337"/>
                  </a:cubicBezTo>
                  <a:cubicBezTo>
                    <a:pt x="20404" y="9337"/>
                    <a:pt x="20414" y="9336"/>
                    <a:pt x="20423" y="9334"/>
                  </a:cubicBezTo>
                  <a:cubicBezTo>
                    <a:pt x="20618" y="9269"/>
                    <a:pt x="20586" y="8651"/>
                    <a:pt x="20293" y="7871"/>
                  </a:cubicBezTo>
                  <a:cubicBezTo>
                    <a:pt x="20000" y="7090"/>
                    <a:pt x="18602" y="5204"/>
                    <a:pt x="17204" y="4033"/>
                  </a:cubicBezTo>
                  <a:cubicBezTo>
                    <a:pt x="15155" y="2310"/>
                    <a:pt x="10895" y="684"/>
                    <a:pt x="7513" y="1"/>
                  </a:cubicBezTo>
                  <a:close/>
                </a:path>
              </a:pathLst>
            </a:custGeom>
            <a:solidFill>
              <a:srgbClr val="FF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9"/>
            <p:cNvSpPr/>
            <p:nvPr/>
          </p:nvSpPr>
          <p:spPr>
            <a:xfrm>
              <a:off x="4508486" y="2084427"/>
              <a:ext cx="664361" cy="487969"/>
            </a:xfrm>
            <a:custGeom>
              <a:avLst/>
              <a:gdLst/>
              <a:ahLst/>
              <a:cxnLst/>
              <a:rect l="l" t="t" r="r" b="b"/>
              <a:pathLst>
                <a:path w="13107" h="9627" fill="none" extrusionOk="0">
                  <a:moveTo>
                    <a:pt x="9464" y="7318"/>
                  </a:moveTo>
                  <a:cubicBezTo>
                    <a:pt x="9464" y="7318"/>
                    <a:pt x="10245" y="8521"/>
                    <a:pt x="10472" y="8879"/>
                  </a:cubicBezTo>
                  <a:cubicBezTo>
                    <a:pt x="10732" y="9367"/>
                    <a:pt x="11155" y="9106"/>
                    <a:pt x="10993" y="8651"/>
                  </a:cubicBezTo>
                  <a:cubicBezTo>
                    <a:pt x="10993" y="8651"/>
                    <a:pt x="11155" y="8879"/>
                    <a:pt x="11350" y="9204"/>
                  </a:cubicBezTo>
                  <a:cubicBezTo>
                    <a:pt x="11513" y="9497"/>
                    <a:pt x="11708" y="9627"/>
                    <a:pt x="11871" y="9529"/>
                  </a:cubicBezTo>
                  <a:cubicBezTo>
                    <a:pt x="12033" y="9432"/>
                    <a:pt x="11936" y="9074"/>
                    <a:pt x="11903" y="9074"/>
                  </a:cubicBezTo>
                  <a:cubicBezTo>
                    <a:pt x="11903" y="9074"/>
                    <a:pt x="12196" y="9627"/>
                    <a:pt x="12423" y="9562"/>
                  </a:cubicBezTo>
                  <a:cubicBezTo>
                    <a:pt x="12684" y="9497"/>
                    <a:pt x="12586" y="9106"/>
                    <a:pt x="12586" y="9106"/>
                  </a:cubicBezTo>
                  <a:cubicBezTo>
                    <a:pt x="12586" y="9106"/>
                    <a:pt x="12749" y="9367"/>
                    <a:pt x="12911" y="9334"/>
                  </a:cubicBezTo>
                  <a:cubicBezTo>
                    <a:pt x="13106" y="9269"/>
                    <a:pt x="13074" y="8651"/>
                    <a:pt x="12781" y="7871"/>
                  </a:cubicBezTo>
                  <a:cubicBezTo>
                    <a:pt x="12488" y="7090"/>
                    <a:pt x="11090" y="5204"/>
                    <a:pt x="9692" y="4033"/>
                  </a:cubicBezTo>
                  <a:cubicBezTo>
                    <a:pt x="7643" y="2310"/>
                    <a:pt x="3383" y="684"/>
                    <a:pt x="1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9"/>
            <p:cNvSpPr/>
            <p:nvPr/>
          </p:nvSpPr>
          <p:spPr>
            <a:xfrm>
              <a:off x="5039274" y="2470151"/>
              <a:ext cx="26408" cy="52816"/>
            </a:xfrm>
            <a:custGeom>
              <a:avLst/>
              <a:gdLst/>
              <a:ahLst/>
              <a:cxnLst/>
              <a:rect l="l" t="t" r="r" b="b"/>
              <a:pathLst>
                <a:path w="521" h="1042" fill="none" extrusionOk="0">
                  <a:moveTo>
                    <a:pt x="521" y="1041"/>
                  </a:moveTo>
                  <a:cubicBezTo>
                    <a:pt x="293" y="553"/>
                    <a:pt x="0" y="0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9"/>
            <p:cNvSpPr/>
            <p:nvPr/>
          </p:nvSpPr>
          <p:spPr>
            <a:xfrm>
              <a:off x="5070598" y="2465183"/>
              <a:ext cx="41260" cy="79174"/>
            </a:xfrm>
            <a:custGeom>
              <a:avLst/>
              <a:gdLst/>
              <a:ahLst/>
              <a:cxnLst/>
              <a:rect l="l" t="t" r="r" b="b"/>
              <a:pathLst>
                <a:path w="814" h="1562" fill="none" extrusionOk="0">
                  <a:moveTo>
                    <a:pt x="813" y="1562"/>
                  </a:moveTo>
                  <a:cubicBezTo>
                    <a:pt x="683" y="1042"/>
                    <a:pt x="0" y="1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9"/>
            <p:cNvSpPr/>
            <p:nvPr/>
          </p:nvSpPr>
          <p:spPr>
            <a:xfrm>
              <a:off x="5100250" y="2450383"/>
              <a:ext cx="46176" cy="97269"/>
            </a:xfrm>
            <a:custGeom>
              <a:avLst/>
              <a:gdLst/>
              <a:ahLst/>
              <a:cxnLst/>
              <a:rect l="l" t="t" r="r" b="b"/>
              <a:pathLst>
                <a:path w="911" h="1919" fill="none" extrusionOk="0">
                  <a:moveTo>
                    <a:pt x="911" y="1919"/>
                  </a:moveTo>
                  <a:cubicBezTo>
                    <a:pt x="651" y="1106"/>
                    <a:pt x="0" y="0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30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sp>
        <p:nvSpPr>
          <p:cNvPr id="1543" name="Google Shape;1543;p30"/>
          <p:cNvSpPr/>
          <p:nvPr/>
        </p:nvSpPr>
        <p:spPr>
          <a:xfrm>
            <a:off x="4223250" y="1952038"/>
            <a:ext cx="697500" cy="697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544" name="Google Shape;1544;p30"/>
          <p:cNvGrpSpPr/>
          <p:nvPr/>
        </p:nvGrpSpPr>
        <p:grpSpPr>
          <a:xfrm>
            <a:off x="888600" y="1938375"/>
            <a:ext cx="2903100" cy="724828"/>
            <a:chOff x="888600" y="2014575"/>
            <a:chExt cx="2903100" cy="724828"/>
          </a:xfrm>
        </p:grpSpPr>
        <p:sp>
          <p:nvSpPr>
            <p:cNvPr id="1545" name="Google Shape;1545;p30"/>
            <p:cNvSpPr txBox="1"/>
            <p:nvPr/>
          </p:nvSpPr>
          <p:spPr>
            <a:xfrm>
              <a:off x="888600" y="2014575"/>
              <a:ext cx="29031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Shunning some social activities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46" name="Google Shape;1546;p30"/>
            <p:cNvSpPr txBox="1"/>
            <p:nvPr/>
          </p:nvSpPr>
          <p:spPr>
            <a:xfrm>
              <a:off x="888600" y="2234503"/>
              <a:ext cx="29031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47" name="Google Shape;1547;p30"/>
          <p:cNvSpPr txBox="1"/>
          <p:nvPr/>
        </p:nvSpPr>
        <p:spPr>
          <a:xfrm>
            <a:off x="457200" y="1269575"/>
            <a:ext cx="3765900" cy="36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Typical teen behavior</a:t>
            </a:r>
            <a:endParaRPr sz="15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8" name="Google Shape;1548;p30"/>
          <p:cNvSpPr txBox="1"/>
          <p:nvPr/>
        </p:nvSpPr>
        <p:spPr>
          <a:xfrm>
            <a:off x="4921000" y="1269575"/>
            <a:ext cx="3765900" cy="36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Potentially concerning behavior</a:t>
            </a:r>
            <a:endParaRPr sz="15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549" name="Google Shape;1549;p30"/>
          <p:cNvGrpSpPr/>
          <p:nvPr/>
        </p:nvGrpSpPr>
        <p:grpSpPr>
          <a:xfrm>
            <a:off x="5352400" y="1938375"/>
            <a:ext cx="2903100" cy="724828"/>
            <a:chOff x="5352400" y="2014575"/>
            <a:chExt cx="2903100" cy="724828"/>
          </a:xfrm>
        </p:grpSpPr>
        <p:sp>
          <p:nvSpPr>
            <p:cNvPr id="1550" name="Google Shape;1550;p30"/>
            <p:cNvSpPr txBox="1"/>
            <p:nvPr/>
          </p:nvSpPr>
          <p:spPr>
            <a:xfrm>
              <a:off x="5352400" y="2014575"/>
              <a:ext cx="29031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Shunning all social activity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51" name="Google Shape;1551;p30"/>
            <p:cNvSpPr txBox="1"/>
            <p:nvPr/>
          </p:nvSpPr>
          <p:spPr>
            <a:xfrm>
              <a:off x="5352400" y="2234503"/>
              <a:ext cx="29031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full of iron oxide dust, which gives the planet its reddish cast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552" name="Google Shape;1552;p30"/>
          <p:cNvCxnSpPr>
            <a:stCxn id="1543" idx="2"/>
            <a:endCxn id="1545" idx="3"/>
          </p:cNvCxnSpPr>
          <p:nvPr/>
        </p:nvCxnSpPr>
        <p:spPr>
          <a:xfrm rot="10800000">
            <a:off x="3791850" y="2068588"/>
            <a:ext cx="431400" cy="232200"/>
          </a:xfrm>
          <a:prstGeom prst="bentConnector3">
            <a:avLst>
              <a:gd name="adj1" fmla="val 5001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3" name="Google Shape;1553;p30"/>
          <p:cNvCxnSpPr>
            <a:stCxn id="1543" idx="6"/>
            <a:endCxn id="1550" idx="1"/>
          </p:cNvCxnSpPr>
          <p:nvPr/>
        </p:nvCxnSpPr>
        <p:spPr>
          <a:xfrm rot="10800000" flipH="1">
            <a:off x="4920750" y="2068588"/>
            <a:ext cx="431700" cy="2322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4" name="Google Shape;1554;p30"/>
          <p:cNvSpPr/>
          <p:nvPr/>
        </p:nvSpPr>
        <p:spPr>
          <a:xfrm>
            <a:off x="4223250" y="3949313"/>
            <a:ext cx="697500" cy="697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555" name="Google Shape;1555;p30"/>
          <p:cNvGrpSpPr/>
          <p:nvPr/>
        </p:nvGrpSpPr>
        <p:grpSpPr>
          <a:xfrm>
            <a:off x="888600" y="3935648"/>
            <a:ext cx="2903100" cy="724828"/>
            <a:chOff x="888600" y="4011848"/>
            <a:chExt cx="2903100" cy="724828"/>
          </a:xfrm>
        </p:grpSpPr>
        <p:sp>
          <p:nvSpPr>
            <p:cNvPr id="1556" name="Google Shape;1556;p30"/>
            <p:cNvSpPr txBox="1"/>
            <p:nvPr/>
          </p:nvSpPr>
          <p:spPr>
            <a:xfrm>
              <a:off x="888600" y="4011848"/>
              <a:ext cx="29031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Experimenting with certain things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57" name="Google Shape;1557;p30"/>
            <p:cNvSpPr txBox="1"/>
            <p:nvPr/>
          </p:nvSpPr>
          <p:spPr>
            <a:xfrm>
              <a:off x="888600" y="4231776"/>
              <a:ext cx="29031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and the only one that harbors life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58" name="Google Shape;1558;p30"/>
          <p:cNvGrpSpPr/>
          <p:nvPr/>
        </p:nvGrpSpPr>
        <p:grpSpPr>
          <a:xfrm>
            <a:off x="5352400" y="3935648"/>
            <a:ext cx="2903100" cy="724828"/>
            <a:chOff x="5352400" y="4011848"/>
            <a:chExt cx="2903100" cy="724828"/>
          </a:xfrm>
        </p:grpSpPr>
        <p:sp>
          <p:nvSpPr>
            <p:cNvPr id="1559" name="Google Shape;1559;p30"/>
            <p:cNvSpPr txBox="1"/>
            <p:nvPr/>
          </p:nvSpPr>
          <p:spPr>
            <a:xfrm>
              <a:off x="5352400" y="4011848"/>
              <a:ext cx="29031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Risky behavior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60" name="Google Shape;1560;p30"/>
            <p:cNvSpPr txBox="1"/>
            <p:nvPr/>
          </p:nvSpPr>
          <p:spPr>
            <a:xfrm>
              <a:off x="5352400" y="4231776"/>
              <a:ext cx="29031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planet by diameter in the Solar System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561" name="Google Shape;1561;p30"/>
          <p:cNvCxnSpPr>
            <a:stCxn id="1554" idx="2"/>
            <a:endCxn id="1556" idx="3"/>
          </p:cNvCxnSpPr>
          <p:nvPr/>
        </p:nvCxnSpPr>
        <p:spPr>
          <a:xfrm rot="10800000">
            <a:off x="3791850" y="4065863"/>
            <a:ext cx="431400" cy="232200"/>
          </a:xfrm>
          <a:prstGeom prst="bentConnector3">
            <a:avLst>
              <a:gd name="adj1" fmla="val 5001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2" name="Google Shape;1562;p30"/>
          <p:cNvCxnSpPr>
            <a:stCxn id="1554" idx="6"/>
            <a:endCxn id="1559" idx="1"/>
          </p:cNvCxnSpPr>
          <p:nvPr/>
        </p:nvCxnSpPr>
        <p:spPr>
          <a:xfrm rot="10800000" flipH="1">
            <a:off x="4920750" y="4065863"/>
            <a:ext cx="431700" cy="2322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3" name="Google Shape;1563;p30"/>
          <p:cNvSpPr/>
          <p:nvPr/>
        </p:nvSpPr>
        <p:spPr>
          <a:xfrm>
            <a:off x="4223250" y="2950675"/>
            <a:ext cx="697500" cy="697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564" name="Google Shape;1564;p30"/>
          <p:cNvGrpSpPr/>
          <p:nvPr/>
        </p:nvGrpSpPr>
        <p:grpSpPr>
          <a:xfrm>
            <a:off x="888600" y="2937011"/>
            <a:ext cx="2903100" cy="724828"/>
            <a:chOff x="888600" y="3013211"/>
            <a:chExt cx="2903100" cy="724828"/>
          </a:xfrm>
        </p:grpSpPr>
        <p:sp>
          <p:nvSpPr>
            <p:cNvPr id="1565" name="Google Shape;1565;p30"/>
            <p:cNvSpPr txBox="1"/>
            <p:nvPr/>
          </p:nvSpPr>
          <p:spPr>
            <a:xfrm>
              <a:off x="888600" y="3013211"/>
              <a:ext cx="29031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Sadness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66" name="Google Shape;1566;p30"/>
            <p:cNvSpPr txBox="1"/>
            <p:nvPr/>
          </p:nvSpPr>
          <p:spPr>
            <a:xfrm>
              <a:off x="888600" y="3233139"/>
              <a:ext cx="29031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67" name="Google Shape;1567;p30"/>
          <p:cNvGrpSpPr/>
          <p:nvPr/>
        </p:nvGrpSpPr>
        <p:grpSpPr>
          <a:xfrm>
            <a:off x="5352400" y="2937011"/>
            <a:ext cx="2903100" cy="724828"/>
            <a:chOff x="5352400" y="3013211"/>
            <a:chExt cx="2903100" cy="724828"/>
          </a:xfrm>
        </p:grpSpPr>
        <p:sp>
          <p:nvSpPr>
            <p:cNvPr id="1568" name="Google Shape;1568;p30"/>
            <p:cNvSpPr txBox="1"/>
            <p:nvPr/>
          </p:nvSpPr>
          <p:spPr>
            <a:xfrm>
              <a:off x="5352400" y="3013211"/>
              <a:ext cx="29031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Depression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69" name="Google Shape;1569;p30"/>
            <p:cNvSpPr txBox="1"/>
            <p:nvPr/>
          </p:nvSpPr>
          <p:spPr>
            <a:xfrm>
              <a:off x="5352400" y="3233139"/>
              <a:ext cx="29031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570" name="Google Shape;1570;p30"/>
          <p:cNvCxnSpPr>
            <a:stCxn id="1563" idx="2"/>
            <a:endCxn id="1565" idx="3"/>
          </p:cNvCxnSpPr>
          <p:nvPr/>
        </p:nvCxnSpPr>
        <p:spPr>
          <a:xfrm rot="10800000">
            <a:off x="3791850" y="3067225"/>
            <a:ext cx="431400" cy="232200"/>
          </a:xfrm>
          <a:prstGeom prst="bentConnector3">
            <a:avLst>
              <a:gd name="adj1" fmla="val 5001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1" name="Google Shape;1571;p30"/>
          <p:cNvCxnSpPr>
            <a:stCxn id="1563" idx="6"/>
            <a:endCxn id="1568" idx="1"/>
          </p:cNvCxnSpPr>
          <p:nvPr/>
        </p:nvCxnSpPr>
        <p:spPr>
          <a:xfrm rot="10800000" flipH="1">
            <a:off x="4920750" y="3067225"/>
            <a:ext cx="431700" cy="2322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72" name="Google Shape;1572;p30"/>
          <p:cNvGrpSpPr/>
          <p:nvPr/>
        </p:nvGrpSpPr>
        <p:grpSpPr>
          <a:xfrm>
            <a:off x="4366278" y="4092331"/>
            <a:ext cx="411455" cy="411491"/>
            <a:chOff x="-2522070" y="3375633"/>
            <a:chExt cx="502940" cy="502922"/>
          </a:xfrm>
        </p:grpSpPr>
        <p:sp>
          <p:nvSpPr>
            <p:cNvPr id="1573" name="Google Shape;1573;p30"/>
            <p:cNvSpPr/>
            <p:nvPr/>
          </p:nvSpPr>
          <p:spPr>
            <a:xfrm>
              <a:off x="-2514353" y="3454447"/>
              <a:ext cx="246187" cy="416778"/>
            </a:xfrm>
            <a:custGeom>
              <a:avLst/>
              <a:gdLst/>
              <a:ahLst/>
              <a:cxnLst/>
              <a:rect l="l" t="t" r="r" b="b"/>
              <a:pathLst>
                <a:path w="8294" h="13987" extrusionOk="0">
                  <a:moveTo>
                    <a:pt x="6160" y="1"/>
                  </a:moveTo>
                  <a:cubicBezTo>
                    <a:pt x="6061" y="1"/>
                    <a:pt x="5970" y="83"/>
                    <a:pt x="5919" y="184"/>
                  </a:cubicBezTo>
                  <a:lnTo>
                    <a:pt x="5757" y="575"/>
                  </a:lnTo>
                  <a:cubicBezTo>
                    <a:pt x="5692" y="705"/>
                    <a:pt x="5757" y="867"/>
                    <a:pt x="5887" y="932"/>
                  </a:cubicBezTo>
                  <a:lnTo>
                    <a:pt x="6017" y="965"/>
                  </a:lnTo>
                  <a:lnTo>
                    <a:pt x="4846" y="3013"/>
                  </a:lnTo>
                  <a:cubicBezTo>
                    <a:pt x="4554" y="3534"/>
                    <a:pt x="4163" y="3957"/>
                    <a:pt x="3708" y="4314"/>
                  </a:cubicBezTo>
                  <a:cubicBezTo>
                    <a:pt x="3188" y="4639"/>
                    <a:pt x="2797" y="5127"/>
                    <a:pt x="2537" y="5680"/>
                  </a:cubicBezTo>
                  <a:lnTo>
                    <a:pt x="131" y="11891"/>
                  </a:lnTo>
                  <a:cubicBezTo>
                    <a:pt x="1" y="12119"/>
                    <a:pt x="131" y="12444"/>
                    <a:pt x="391" y="12574"/>
                  </a:cubicBezTo>
                  <a:lnTo>
                    <a:pt x="3968" y="13973"/>
                  </a:lnTo>
                  <a:cubicBezTo>
                    <a:pt x="4012" y="13982"/>
                    <a:pt x="4055" y="13987"/>
                    <a:pt x="4098" y="13987"/>
                  </a:cubicBezTo>
                  <a:cubicBezTo>
                    <a:pt x="4343" y="13987"/>
                    <a:pt x="4563" y="13836"/>
                    <a:pt x="4619" y="13615"/>
                  </a:cubicBezTo>
                  <a:lnTo>
                    <a:pt x="7025" y="7404"/>
                  </a:lnTo>
                  <a:cubicBezTo>
                    <a:pt x="7188" y="6818"/>
                    <a:pt x="7220" y="6200"/>
                    <a:pt x="7090" y="5615"/>
                  </a:cubicBezTo>
                  <a:cubicBezTo>
                    <a:pt x="6960" y="5062"/>
                    <a:pt x="6992" y="4477"/>
                    <a:pt x="7090" y="3891"/>
                  </a:cubicBezTo>
                  <a:lnTo>
                    <a:pt x="7610" y="1583"/>
                  </a:lnTo>
                  <a:lnTo>
                    <a:pt x="7740" y="1615"/>
                  </a:lnTo>
                  <a:cubicBezTo>
                    <a:pt x="7775" y="1633"/>
                    <a:pt x="7810" y="1641"/>
                    <a:pt x="7844" y="1641"/>
                  </a:cubicBezTo>
                  <a:cubicBezTo>
                    <a:pt x="7936" y="1641"/>
                    <a:pt x="8018" y="1580"/>
                    <a:pt x="8066" y="1485"/>
                  </a:cubicBezTo>
                  <a:lnTo>
                    <a:pt x="8228" y="1062"/>
                  </a:lnTo>
                  <a:cubicBezTo>
                    <a:pt x="8293" y="932"/>
                    <a:pt x="8228" y="770"/>
                    <a:pt x="8066" y="737"/>
                  </a:cubicBezTo>
                  <a:lnTo>
                    <a:pt x="6245" y="22"/>
                  </a:lnTo>
                  <a:cubicBezTo>
                    <a:pt x="6216" y="7"/>
                    <a:pt x="6187" y="1"/>
                    <a:pt x="6160" y="1"/>
                  </a:cubicBezTo>
                  <a:close/>
                </a:path>
              </a:pathLst>
            </a:custGeom>
            <a:solidFill>
              <a:srgbClr val="45B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-2514353" y="3454447"/>
              <a:ext cx="246187" cy="416778"/>
            </a:xfrm>
            <a:custGeom>
              <a:avLst/>
              <a:gdLst/>
              <a:ahLst/>
              <a:cxnLst/>
              <a:rect l="l" t="t" r="r" b="b"/>
              <a:pathLst>
                <a:path w="8294" h="13987" extrusionOk="0">
                  <a:moveTo>
                    <a:pt x="6160" y="1"/>
                  </a:moveTo>
                  <a:cubicBezTo>
                    <a:pt x="6061" y="1"/>
                    <a:pt x="5970" y="83"/>
                    <a:pt x="5919" y="184"/>
                  </a:cubicBezTo>
                  <a:lnTo>
                    <a:pt x="5757" y="575"/>
                  </a:lnTo>
                  <a:cubicBezTo>
                    <a:pt x="5692" y="705"/>
                    <a:pt x="5757" y="867"/>
                    <a:pt x="5887" y="932"/>
                  </a:cubicBezTo>
                  <a:lnTo>
                    <a:pt x="6017" y="965"/>
                  </a:lnTo>
                  <a:lnTo>
                    <a:pt x="4846" y="3013"/>
                  </a:lnTo>
                  <a:cubicBezTo>
                    <a:pt x="4554" y="3534"/>
                    <a:pt x="4163" y="3957"/>
                    <a:pt x="3708" y="4314"/>
                  </a:cubicBezTo>
                  <a:cubicBezTo>
                    <a:pt x="3188" y="4639"/>
                    <a:pt x="2797" y="5127"/>
                    <a:pt x="2537" y="5680"/>
                  </a:cubicBezTo>
                  <a:lnTo>
                    <a:pt x="131" y="11891"/>
                  </a:lnTo>
                  <a:cubicBezTo>
                    <a:pt x="1" y="12119"/>
                    <a:pt x="131" y="12444"/>
                    <a:pt x="391" y="12574"/>
                  </a:cubicBezTo>
                  <a:lnTo>
                    <a:pt x="3968" y="13973"/>
                  </a:lnTo>
                  <a:cubicBezTo>
                    <a:pt x="4012" y="13982"/>
                    <a:pt x="4055" y="13987"/>
                    <a:pt x="4098" y="13987"/>
                  </a:cubicBezTo>
                  <a:cubicBezTo>
                    <a:pt x="4343" y="13987"/>
                    <a:pt x="4563" y="13836"/>
                    <a:pt x="4619" y="13615"/>
                  </a:cubicBezTo>
                  <a:lnTo>
                    <a:pt x="7025" y="7404"/>
                  </a:lnTo>
                  <a:cubicBezTo>
                    <a:pt x="7188" y="6818"/>
                    <a:pt x="7220" y="6200"/>
                    <a:pt x="7090" y="5615"/>
                  </a:cubicBezTo>
                  <a:cubicBezTo>
                    <a:pt x="6960" y="5062"/>
                    <a:pt x="6992" y="4477"/>
                    <a:pt x="7090" y="3891"/>
                  </a:cubicBezTo>
                  <a:lnTo>
                    <a:pt x="7610" y="1583"/>
                  </a:lnTo>
                  <a:lnTo>
                    <a:pt x="7740" y="1615"/>
                  </a:lnTo>
                  <a:cubicBezTo>
                    <a:pt x="7775" y="1633"/>
                    <a:pt x="7810" y="1641"/>
                    <a:pt x="7844" y="1641"/>
                  </a:cubicBezTo>
                  <a:cubicBezTo>
                    <a:pt x="7936" y="1641"/>
                    <a:pt x="8018" y="1580"/>
                    <a:pt x="8066" y="1485"/>
                  </a:cubicBezTo>
                  <a:lnTo>
                    <a:pt x="8228" y="1062"/>
                  </a:lnTo>
                  <a:cubicBezTo>
                    <a:pt x="8293" y="932"/>
                    <a:pt x="8228" y="770"/>
                    <a:pt x="8066" y="737"/>
                  </a:cubicBezTo>
                  <a:lnTo>
                    <a:pt x="6245" y="22"/>
                  </a:lnTo>
                  <a:cubicBezTo>
                    <a:pt x="6216" y="7"/>
                    <a:pt x="6187" y="1"/>
                    <a:pt x="6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-2416846" y="3467677"/>
              <a:ext cx="148680" cy="403965"/>
            </a:xfrm>
            <a:custGeom>
              <a:avLst/>
              <a:gdLst/>
              <a:ahLst/>
              <a:cxnLst/>
              <a:rect l="l" t="t" r="r" b="b"/>
              <a:pathLst>
                <a:path w="5009" h="13557" extrusionOk="0">
                  <a:moveTo>
                    <a:pt x="4065" y="0"/>
                  </a:moveTo>
                  <a:lnTo>
                    <a:pt x="4102" y="14"/>
                  </a:lnTo>
                  <a:lnTo>
                    <a:pt x="4102" y="14"/>
                  </a:lnTo>
                  <a:cubicBezTo>
                    <a:pt x="4090" y="8"/>
                    <a:pt x="4078" y="4"/>
                    <a:pt x="4065" y="0"/>
                  </a:cubicBezTo>
                  <a:close/>
                  <a:moveTo>
                    <a:pt x="4102" y="14"/>
                  </a:moveTo>
                  <a:cubicBezTo>
                    <a:pt x="4207" y="65"/>
                    <a:pt x="4254" y="208"/>
                    <a:pt x="4195" y="326"/>
                  </a:cubicBezTo>
                  <a:lnTo>
                    <a:pt x="4033" y="716"/>
                  </a:lnTo>
                  <a:cubicBezTo>
                    <a:pt x="3984" y="836"/>
                    <a:pt x="3900" y="903"/>
                    <a:pt x="3807" y="903"/>
                  </a:cubicBezTo>
                  <a:cubicBezTo>
                    <a:pt x="3775" y="903"/>
                    <a:pt x="3741" y="895"/>
                    <a:pt x="3707" y="878"/>
                  </a:cubicBezTo>
                  <a:lnTo>
                    <a:pt x="3577" y="846"/>
                  </a:lnTo>
                  <a:lnTo>
                    <a:pt x="3057" y="3155"/>
                  </a:lnTo>
                  <a:cubicBezTo>
                    <a:pt x="2960" y="3708"/>
                    <a:pt x="2927" y="4293"/>
                    <a:pt x="3057" y="4878"/>
                  </a:cubicBezTo>
                  <a:cubicBezTo>
                    <a:pt x="3187" y="5464"/>
                    <a:pt x="3187" y="6082"/>
                    <a:pt x="2992" y="6667"/>
                  </a:cubicBezTo>
                  <a:lnTo>
                    <a:pt x="586" y="12878"/>
                  </a:lnTo>
                  <a:cubicBezTo>
                    <a:pt x="526" y="13116"/>
                    <a:pt x="303" y="13273"/>
                    <a:pt x="67" y="13273"/>
                  </a:cubicBezTo>
                  <a:cubicBezTo>
                    <a:pt x="45" y="13273"/>
                    <a:pt x="22" y="13271"/>
                    <a:pt x="0" y="13268"/>
                  </a:cubicBezTo>
                  <a:lnTo>
                    <a:pt x="0" y="13268"/>
                  </a:lnTo>
                  <a:lnTo>
                    <a:pt x="716" y="13529"/>
                  </a:lnTo>
                  <a:cubicBezTo>
                    <a:pt x="767" y="13548"/>
                    <a:pt x="820" y="13557"/>
                    <a:pt x="872" y="13557"/>
                  </a:cubicBezTo>
                  <a:cubicBezTo>
                    <a:pt x="1084" y="13557"/>
                    <a:pt x="1288" y="13406"/>
                    <a:pt x="1366" y="13171"/>
                  </a:cubicBezTo>
                  <a:lnTo>
                    <a:pt x="3773" y="6960"/>
                  </a:lnTo>
                  <a:cubicBezTo>
                    <a:pt x="3935" y="6407"/>
                    <a:pt x="3968" y="5789"/>
                    <a:pt x="3805" y="5171"/>
                  </a:cubicBezTo>
                  <a:cubicBezTo>
                    <a:pt x="3707" y="4618"/>
                    <a:pt x="3707" y="4033"/>
                    <a:pt x="3838" y="3480"/>
                  </a:cubicBezTo>
                  <a:lnTo>
                    <a:pt x="4358" y="1139"/>
                  </a:lnTo>
                  <a:lnTo>
                    <a:pt x="4455" y="1204"/>
                  </a:lnTo>
                  <a:cubicBezTo>
                    <a:pt x="4478" y="1209"/>
                    <a:pt x="4501" y="1212"/>
                    <a:pt x="4525" y="1212"/>
                  </a:cubicBezTo>
                  <a:cubicBezTo>
                    <a:pt x="4638" y="1212"/>
                    <a:pt x="4759" y="1149"/>
                    <a:pt x="4813" y="1041"/>
                  </a:cubicBezTo>
                  <a:lnTo>
                    <a:pt x="4976" y="651"/>
                  </a:lnTo>
                  <a:cubicBezTo>
                    <a:pt x="5008" y="488"/>
                    <a:pt x="4943" y="358"/>
                    <a:pt x="4813" y="293"/>
                  </a:cubicBezTo>
                  <a:lnTo>
                    <a:pt x="4781" y="261"/>
                  </a:lnTo>
                  <a:lnTo>
                    <a:pt x="4102" y="14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-2498888" y="3628524"/>
              <a:ext cx="190176" cy="201580"/>
            </a:xfrm>
            <a:custGeom>
              <a:avLst/>
              <a:gdLst/>
              <a:ahLst/>
              <a:cxnLst/>
              <a:rect l="l" t="t" r="r" b="b"/>
              <a:pathLst>
                <a:path w="6407" h="6765" extrusionOk="0">
                  <a:moveTo>
                    <a:pt x="1951" y="1"/>
                  </a:moveTo>
                  <a:lnTo>
                    <a:pt x="0" y="5009"/>
                  </a:lnTo>
                  <a:lnTo>
                    <a:pt x="4455" y="6765"/>
                  </a:lnTo>
                  <a:lnTo>
                    <a:pt x="6406" y="1724"/>
                  </a:lnTo>
                  <a:lnTo>
                    <a:pt x="19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-2386926" y="3671164"/>
              <a:ext cx="79163" cy="158940"/>
            </a:xfrm>
            <a:custGeom>
              <a:avLst/>
              <a:gdLst/>
              <a:ahLst/>
              <a:cxnLst/>
              <a:rect l="l" t="t" r="r" b="b"/>
              <a:pathLst>
                <a:path w="2667" h="5334" extrusionOk="0">
                  <a:moveTo>
                    <a:pt x="1952" y="1"/>
                  </a:moveTo>
                  <a:lnTo>
                    <a:pt x="0" y="5041"/>
                  </a:lnTo>
                  <a:lnTo>
                    <a:pt x="716" y="5334"/>
                  </a:lnTo>
                  <a:lnTo>
                    <a:pt x="2667" y="293"/>
                  </a:lnTo>
                  <a:lnTo>
                    <a:pt x="1952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-2442907" y="3683053"/>
              <a:ext cx="78213" cy="92134"/>
            </a:xfrm>
            <a:custGeom>
              <a:avLst/>
              <a:gdLst/>
              <a:ahLst/>
              <a:cxnLst/>
              <a:rect l="l" t="t" r="r" b="b"/>
              <a:pathLst>
                <a:path w="2635" h="3092" extrusionOk="0">
                  <a:moveTo>
                    <a:pt x="1633" y="1"/>
                  </a:moveTo>
                  <a:cubicBezTo>
                    <a:pt x="1139" y="1"/>
                    <a:pt x="597" y="457"/>
                    <a:pt x="325" y="1162"/>
                  </a:cubicBezTo>
                  <a:cubicBezTo>
                    <a:pt x="0" y="1975"/>
                    <a:pt x="195" y="2821"/>
                    <a:pt x="748" y="3049"/>
                  </a:cubicBezTo>
                  <a:cubicBezTo>
                    <a:pt x="826" y="3078"/>
                    <a:pt x="908" y="3092"/>
                    <a:pt x="993" y="3092"/>
                  </a:cubicBezTo>
                  <a:cubicBezTo>
                    <a:pt x="1481" y="3092"/>
                    <a:pt x="2060" y="2635"/>
                    <a:pt x="2309" y="1943"/>
                  </a:cubicBezTo>
                  <a:cubicBezTo>
                    <a:pt x="2634" y="1097"/>
                    <a:pt x="2439" y="252"/>
                    <a:pt x="1919" y="57"/>
                  </a:cubicBezTo>
                  <a:cubicBezTo>
                    <a:pt x="1827" y="19"/>
                    <a:pt x="1731" y="1"/>
                    <a:pt x="1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-2270125" y="3454447"/>
              <a:ext cx="245207" cy="417195"/>
            </a:xfrm>
            <a:custGeom>
              <a:avLst/>
              <a:gdLst/>
              <a:ahLst/>
              <a:cxnLst/>
              <a:rect l="l" t="t" r="r" b="b"/>
              <a:pathLst>
                <a:path w="8261" h="14001" extrusionOk="0">
                  <a:moveTo>
                    <a:pt x="2105" y="1"/>
                  </a:moveTo>
                  <a:cubicBezTo>
                    <a:pt x="2075" y="1"/>
                    <a:pt x="2045" y="7"/>
                    <a:pt x="2016" y="22"/>
                  </a:cubicBezTo>
                  <a:lnTo>
                    <a:pt x="195" y="737"/>
                  </a:lnTo>
                  <a:cubicBezTo>
                    <a:pt x="65" y="770"/>
                    <a:pt x="0" y="932"/>
                    <a:pt x="33" y="1062"/>
                  </a:cubicBezTo>
                  <a:lnTo>
                    <a:pt x="195" y="1485"/>
                  </a:lnTo>
                  <a:cubicBezTo>
                    <a:pt x="243" y="1580"/>
                    <a:pt x="343" y="1641"/>
                    <a:pt x="444" y="1641"/>
                  </a:cubicBezTo>
                  <a:cubicBezTo>
                    <a:pt x="481" y="1641"/>
                    <a:pt x="518" y="1633"/>
                    <a:pt x="553" y="1615"/>
                  </a:cubicBezTo>
                  <a:lnTo>
                    <a:pt x="651" y="1583"/>
                  </a:lnTo>
                  <a:lnTo>
                    <a:pt x="1171" y="3891"/>
                  </a:lnTo>
                  <a:cubicBezTo>
                    <a:pt x="1301" y="4477"/>
                    <a:pt x="1301" y="5062"/>
                    <a:pt x="1203" y="5615"/>
                  </a:cubicBezTo>
                  <a:lnTo>
                    <a:pt x="1203" y="5648"/>
                  </a:lnTo>
                  <a:cubicBezTo>
                    <a:pt x="1041" y="6233"/>
                    <a:pt x="1073" y="6851"/>
                    <a:pt x="1236" y="7436"/>
                  </a:cubicBezTo>
                  <a:lnTo>
                    <a:pt x="3642" y="13615"/>
                  </a:lnTo>
                  <a:cubicBezTo>
                    <a:pt x="3695" y="13850"/>
                    <a:pt x="3894" y="14001"/>
                    <a:pt x="4121" y="14001"/>
                  </a:cubicBezTo>
                  <a:cubicBezTo>
                    <a:pt x="4177" y="14001"/>
                    <a:pt x="4235" y="13992"/>
                    <a:pt x="4293" y="13973"/>
                  </a:cubicBezTo>
                  <a:lnTo>
                    <a:pt x="6081" y="13290"/>
                  </a:lnTo>
                  <a:lnTo>
                    <a:pt x="7902" y="12574"/>
                  </a:lnTo>
                  <a:cubicBezTo>
                    <a:pt x="8163" y="12444"/>
                    <a:pt x="8260" y="12119"/>
                    <a:pt x="8130" y="11891"/>
                  </a:cubicBezTo>
                  <a:lnTo>
                    <a:pt x="5724" y="5680"/>
                  </a:lnTo>
                  <a:cubicBezTo>
                    <a:pt x="5464" y="5127"/>
                    <a:pt x="5073" y="4639"/>
                    <a:pt x="4585" y="4314"/>
                  </a:cubicBezTo>
                  <a:cubicBezTo>
                    <a:pt x="4098" y="3957"/>
                    <a:pt x="3707" y="3534"/>
                    <a:pt x="3447" y="3013"/>
                  </a:cubicBezTo>
                  <a:lnTo>
                    <a:pt x="2244" y="965"/>
                  </a:lnTo>
                  <a:lnTo>
                    <a:pt x="2374" y="932"/>
                  </a:lnTo>
                  <a:cubicBezTo>
                    <a:pt x="2504" y="867"/>
                    <a:pt x="2569" y="705"/>
                    <a:pt x="2504" y="575"/>
                  </a:cubicBezTo>
                  <a:lnTo>
                    <a:pt x="2342" y="184"/>
                  </a:lnTo>
                  <a:cubicBezTo>
                    <a:pt x="2316" y="83"/>
                    <a:pt x="2212" y="1"/>
                    <a:pt x="2105" y="1"/>
                  </a:cubicBezTo>
                  <a:close/>
                </a:path>
              </a:pathLst>
            </a:custGeom>
            <a:solidFill>
              <a:srgbClr val="45B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-2270125" y="3454447"/>
              <a:ext cx="245207" cy="417195"/>
            </a:xfrm>
            <a:custGeom>
              <a:avLst/>
              <a:gdLst/>
              <a:ahLst/>
              <a:cxnLst/>
              <a:rect l="l" t="t" r="r" b="b"/>
              <a:pathLst>
                <a:path w="8261" h="14001" extrusionOk="0">
                  <a:moveTo>
                    <a:pt x="2105" y="1"/>
                  </a:moveTo>
                  <a:cubicBezTo>
                    <a:pt x="2075" y="1"/>
                    <a:pt x="2045" y="7"/>
                    <a:pt x="2016" y="22"/>
                  </a:cubicBezTo>
                  <a:lnTo>
                    <a:pt x="195" y="737"/>
                  </a:lnTo>
                  <a:cubicBezTo>
                    <a:pt x="65" y="770"/>
                    <a:pt x="0" y="932"/>
                    <a:pt x="33" y="1062"/>
                  </a:cubicBezTo>
                  <a:lnTo>
                    <a:pt x="195" y="1485"/>
                  </a:lnTo>
                  <a:cubicBezTo>
                    <a:pt x="243" y="1580"/>
                    <a:pt x="343" y="1641"/>
                    <a:pt x="444" y="1641"/>
                  </a:cubicBezTo>
                  <a:cubicBezTo>
                    <a:pt x="481" y="1641"/>
                    <a:pt x="518" y="1633"/>
                    <a:pt x="553" y="1615"/>
                  </a:cubicBezTo>
                  <a:lnTo>
                    <a:pt x="651" y="1583"/>
                  </a:lnTo>
                  <a:lnTo>
                    <a:pt x="1171" y="3891"/>
                  </a:lnTo>
                  <a:cubicBezTo>
                    <a:pt x="1301" y="4477"/>
                    <a:pt x="1301" y="5062"/>
                    <a:pt x="1203" y="5615"/>
                  </a:cubicBezTo>
                  <a:lnTo>
                    <a:pt x="1203" y="5648"/>
                  </a:lnTo>
                  <a:cubicBezTo>
                    <a:pt x="1041" y="6233"/>
                    <a:pt x="1073" y="6851"/>
                    <a:pt x="1236" y="7436"/>
                  </a:cubicBezTo>
                  <a:lnTo>
                    <a:pt x="3642" y="13615"/>
                  </a:lnTo>
                  <a:cubicBezTo>
                    <a:pt x="3695" y="13850"/>
                    <a:pt x="3894" y="14001"/>
                    <a:pt x="4121" y="14001"/>
                  </a:cubicBezTo>
                  <a:cubicBezTo>
                    <a:pt x="4177" y="14001"/>
                    <a:pt x="4235" y="13992"/>
                    <a:pt x="4293" y="13973"/>
                  </a:cubicBezTo>
                  <a:lnTo>
                    <a:pt x="6081" y="13290"/>
                  </a:lnTo>
                  <a:lnTo>
                    <a:pt x="7902" y="12574"/>
                  </a:lnTo>
                  <a:cubicBezTo>
                    <a:pt x="8163" y="12444"/>
                    <a:pt x="8260" y="12119"/>
                    <a:pt x="8130" y="11891"/>
                  </a:cubicBezTo>
                  <a:lnTo>
                    <a:pt x="5724" y="5680"/>
                  </a:lnTo>
                  <a:cubicBezTo>
                    <a:pt x="5464" y="5127"/>
                    <a:pt x="5073" y="4639"/>
                    <a:pt x="4585" y="4314"/>
                  </a:cubicBezTo>
                  <a:cubicBezTo>
                    <a:pt x="4098" y="3957"/>
                    <a:pt x="3707" y="3534"/>
                    <a:pt x="3447" y="3013"/>
                  </a:cubicBezTo>
                  <a:lnTo>
                    <a:pt x="2244" y="965"/>
                  </a:lnTo>
                  <a:lnTo>
                    <a:pt x="2374" y="932"/>
                  </a:lnTo>
                  <a:cubicBezTo>
                    <a:pt x="2504" y="867"/>
                    <a:pt x="2569" y="705"/>
                    <a:pt x="2504" y="575"/>
                  </a:cubicBezTo>
                  <a:lnTo>
                    <a:pt x="2342" y="184"/>
                  </a:lnTo>
                  <a:cubicBezTo>
                    <a:pt x="2316" y="83"/>
                    <a:pt x="2212" y="1"/>
                    <a:pt x="2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-2270125" y="3467677"/>
              <a:ext cx="149629" cy="403548"/>
            </a:xfrm>
            <a:custGeom>
              <a:avLst/>
              <a:gdLst/>
              <a:ahLst/>
              <a:cxnLst/>
              <a:rect l="l" t="t" r="r" b="b"/>
              <a:pathLst>
                <a:path w="5041" h="13543" extrusionOk="0">
                  <a:moveTo>
                    <a:pt x="911" y="0"/>
                  </a:moveTo>
                  <a:cubicBezTo>
                    <a:pt x="898" y="4"/>
                    <a:pt x="886" y="8"/>
                    <a:pt x="874" y="14"/>
                  </a:cubicBezTo>
                  <a:lnTo>
                    <a:pt x="874" y="14"/>
                  </a:lnTo>
                  <a:lnTo>
                    <a:pt x="911" y="0"/>
                  </a:lnTo>
                  <a:close/>
                  <a:moveTo>
                    <a:pt x="874" y="14"/>
                  </a:moveTo>
                  <a:lnTo>
                    <a:pt x="195" y="261"/>
                  </a:lnTo>
                  <a:lnTo>
                    <a:pt x="195" y="293"/>
                  </a:lnTo>
                  <a:cubicBezTo>
                    <a:pt x="65" y="326"/>
                    <a:pt x="0" y="488"/>
                    <a:pt x="65" y="618"/>
                  </a:cubicBezTo>
                  <a:lnTo>
                    <a:pt x="228" y="1041"/>
                  </a:lnTo>
                  <a:cubicBezTo>
                    <a:pt x="252" y="1136"/>
                    <a:pt x="345" y="1197"/>
                    <a:pt x="445" y="1197"/>
                  </a:cubicBezTo>
                  <a:cubicBezTo>
                    <a:pt x="481" y="1197"/>
                    <a:pt x="518" y="1189"/>
                    <a:pt x="553" y="1171"/>
                  </a:cubicBezTo>
                  <a:lnTo>
                    <a:pt x="683" y="1139"/>
                  </a:lnTo>
                  <a:lnTo>
                    <a:pt x="1203" y="3447"/>
                  </a:lnTo>
                  <a:cubicBezTo>
                    <a:pt x="1301" y="4033"/>
                    <a:pt x="1334" y="4618"/>
                    <a:pt x="1203" y="5171"/>
                  </a:cubicBezTo>
                  <a:cubicBezTo>
                    <a:pt x="1073" y="5756"/>
                    <a:pt x="1073" y="6374"/>
                    <a:pt x="1268" y="6960"/>
                  </a:cubicBezTo>
                  <a:lnTo>
                    <a:pt x="3675" y="13171"/>
                  </a:lnTo>
                  <a:cubicBezTo>
                    <a:pt x="3730" y="13392"/>
                    <a:pt x="3950" y="13543"/>
                    <a:pt x="4195" y="13543"/>
                  </a:cubicBezTo>
                  <a:cubicBezTo>
                    <a:pt x="4238" y="13543"/>
                    <a:pt x="4282" y="13538"/>
                    <a:pt x="4325" y="13529"/>
                  </a:cubicBezTo>
                  <a:lnTo>
                    <a:pt x="5041" y="13236"/>
                  </a:lnTo>
                  <a:lnTo>
                    <a:pt x="5041" y="13236"/>
                  </a:lnTo>
                  <a:cubicBezTo>
                    <a:pt x="4991" y="13247"/>
                    <a:pt x="4942" y="13252"/>
                    <a:pt x="4893" y="13252"/>
                  </a:cubicBezTo>
                  <a:cubicBezTo>
                    <a:pt x="4656" y="13252"/>
                    <a:pt x="4444" y="13121"/>
                    <a:pt x="4390" y="12878"/>
                  </a:cubicBezTo>
                  <a:lnTo>
                    <a:pt x="1951" y="6667"/>
                  </a:lnTo>
                  <a:cubicBezTo>
                    <a:pt x="1789" y="6082"/>
                    <a:pt x="1756" y="5464"/>
                    <a:pt x="1886" y="4878"/>
                  </a:cubicBezTo>
                  <a:cubicBezTo>
                    <a:pt x="2016" y="4293"/>
                    <a:pt x="2016" y="3708"/>
                    <a:pt x="1886" y="3155"/>
                  </a:cubicBezTo>
                  <a:lnTo>
                    <a:pt x="1399" y="846"/>
                  </a:lnTo>
                  <a:lnTo>
                    <a:pt x="1268" y="878"/>
                  </a:lnTo>
                  <a:cubicBezTo>
                    <a:pt x="1235" y="895"/>
                    <a:pt x="1199" y="903"/>
                    <a:pt x="1164" y="903"/>
                  </a:cubicBezTo>
                  <a:cubicBezTo>
                    <a:pt x="1063" y="903"/>
                    <a:pt x="967" y="836"/>
                    <a:pt x="943" y="716"/>
                  </a:cubicBezTo>
                  <a:lnTo>
                    <a:pt x="781" y="326"/>
                  </a:lnTo>
                  <a:cubicBezTo>
                    <a:pt x="722" y="208"/>
                    <a:pt x="769" y="65"/>
                    <a:pt x="874" y="14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-2231508" y="3628524"/>
              <a:ext cx="191126" cy="200627"/>
            </a:xfrm>
            <a:custGeom>
              <a:avLst/>
              <a:gdLst/>
              <a:ahLst/>
              <a:cxnLst/>
              <a:rect l="l" t="t" r="r" b="b"/>
              <a:pathLst>
                <a:path w="6439" h="6733" extrusionOk="0">
                  <a:moveTo>
                    <a:pt x="4488" y="1"/>
                  </a:moveTo>
                  <a:lnTo>
                    <a:pt x="0" y="1724"/>
                  </a:lnTo>
                  <a:lnTo>
                    <a:pt x="1951" y="6732"/>
                  </a:lnTo>
                  <a:lnTo>
                    <a:pt x="6439" y="5009"/>
                  </a:lnTo>
                  <a:lnTo>
                    <a:pt x="44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-2231508" y="3671164"/>
              <a:ext cx="80143" cy="158940"/>
            </a:xfrm>
            <a:custGeom>
              <a:avLst/>
              <a:gdLst/>
              <a:ahLst/>
              <a:cxnLst/>
              <a:rect l="l" t="t" r="r" b="b"/>
              <a:pathLst>
                <a:path w="2700" h="5334" extrusionOk="0">
                  <a:moveTo>
                    <a:pt x="748" y="1"/>
                  </a:moveTo>
                  <a:lnTo>
                    <a:pt x="0" y="293"/>
                  </a:lnTo>
                  <a:lnTo>
                    <a:pt x="1951" y="5334"/>
                  </a:lnTo>
                  <a:lnTo>
                    <a:pt x="2699" y="5041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-2175527" y="3683143"/>
              <a:ext cx="79163" cy="91449"/>
            </a:xfrm>
            <a:custGeom>
              <a:avLst/>
              <a:gdLst/>
              <a:ahLst/>
              <a:cxnLst/>
              <a:rect l="l" t="t" r="r" b="b"/>
              <a:pathLst>
                <a:path w="2667" h="3069" extrusionOk="0">
                  <a:moveTo>
                    <a:pt x="1024" y="0"/>
                  </a:moveTo>
                  <a:cubicBezTo>
                    <a:pt x="929" y="0"/>
                    <a:pt x="837" y="17"/>
                    <a:pt x="748" y="54"/>
                  </a:cubicBezTo>
                  <a:cubicBezTo>
                    <a:pt x="195" y="249"/>
                    <a:pt x="0" y="1094"/>
                    <a:pt x="325" y="1907"/>
                  </a:cubicBezTo>
                  <a:cubicBezTo>
                    <a:pt x="597" y="2613"/>
                    <a:pt x="1139" y="3069"/>
                    <a:pt x="1633" y="3069"/>
                  </a:cubicBezTo>
                  <a:cubicBezTo>
                    <a:pt x="1731" y="3069"/>
                    <a:pt x="1827" y="3051"/>
                    <a:pt x="1919" y="3013"/>
                  </a:cubicBezTo>
                  <a:cubicBezTo>
                    <a:pt x="2472" y="2818"/>
                    <a:pt x="2667" y="1972"/>
                    <a:pt x="2342" y="1159"/>
                  </a:cubicBezTo>
                  <a:cubicBezTo>
                    <a:pt x="2068" y="477"/>
                    <a:pt x="1520" y="0"/>
                    <a:pt x="1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-2451604" y="3675455"/>
              <a:ext cx="90769" cy="107182"/>
            </a:xfrm>
            <a:custGeom>
              <a:avLst/>
              <a:gdLst/>
              <a:ahLst/>
              <a:cxnLst/>
              <a:rect l="l" t="t" r="r" b="b"/>
              <a:pathLst>
                <a:path w="3058" h="3597" extrusionOk="0">
                  <a:moveTo>
                    <a:pt x="1919" y="539"/>
                  </a:moveTo>
                  <a:cubicBezTo>
                    <a:pt x="1984" y="539"/>
                    <a:pt x="2049" y="539"/>
                    <a:pt x="2114" y="572"/>
                  </a:cubicBezTo>
                  <a:cubicBezTo>
                    <a:pt x="2342" y="637"/>
                    <a:pt x="2505" y="865"/>
                    <a:pt x="2537" y="1092"/>
                  </a:cubicBezTo>
                  <a:lnTo>
                    <a:pt x="2505" y="1092"/>
                  </a:lnTo>
                  <a:cubicBezTo>
                    <a:pt x="2570" y="1417"/>
                    <a:pt x="2537" y="1775"/>
                    <a:pt x="2407" y="2100"/>
                  </a:cubicBezTo>
                  <a:cubicBezTo>
                    <a:pt x="2179" y="2686"/>
                    <a:pt x="1724" y="3108"/>
                    <a:pt x="1334" y="3108"/>
                  </a:cubicBezTo>
                  <a:cubicBezTo>
                    <a:pt x="1269" y="3108"/>
                    <a:pt x="1204" y="3076"/>
                    <a:pt x="1139" y="3076"/>
                  </a:cubicBezTo>
                  <a:cubicBezTo>
                    <a:pt x="748" y="2913"/>
                    <a:pt x="586" y="2198"/>
                    <a:pt x="846" y="1515"/>
                  </a:cubicBezTo>
                  <a:cubicBezTo>
                    <a:pt x="976" y="1190"/>
                    <a:pt x="1204" y="897"/>
                    <a:pt x="1464" y="702"/>
                  </a:cubicBezTo>
                  <a:cubicBezTo>
                    <a:pt x="1594" y="604"/>
                    <a:pt x="1757" y="539"/>
                    <a:pt x="1919" y="539"/>
                  </a:cubicBezTo>
                  <a:close/>
                  <a:moveTo>
                    <a:pt x="1887" y="1"/>
                  </a:moveTo>
                  <a:cubicBezTo>
                    <a:pt x="1638" y="1"/>
                    <a:pt x="1384" y="88"/>
                    <a:pt x="1171" y="279"/>
                  </a:cubicBezTo>
                  <a:lnTo>
                    <a:pt x="1204" y="279"/>
                  </a:lnTo>
                  <a:cubicBezTo>
                    <a:pt x="814" y="539"/>
                    <a:pt x="521" y="897"/>
                    <a:pt x="391" y="1320"/>
                  </a:cubicBezTo>
                  <a:cubicBezTo>
                    <a:pt x="1" y="2295"/>
                    <a:pt x="261" y="3271"/>
                    <a:pt x="944" y="3531"/>
                  </a:cubicBezTo>
                  <a:cubicBezTo>
                    <a:pt x="1074" y="3564"/>
                    <a:pt x="1171" y="3596"/>
                    <a:pt x="1301" y="3596"/>
                  </a:cubicBezTo>
                  <a:cubicBezTo>
                    <a:pt x="1919" y="3596"/>
                    <a:pt x="2537" y="3076"/>
                    <a:pt x="2862" y="2263"/>
                  </a:cubicBezTo>
                  <a:cubicBezTo>
                    <a:pt x="3025" y="1873"/>
                    <a:pt x="3057" y="1385"/>
                    <a:pt x="2960" y="962"/>
                  </a:cubicBezTo>
                  <a:cubicBezTo>
                    <a:pt x="2894" y="371"/>
                    <a:pt x="2401" y="1"/>
                    <a:pt x="1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-2181315" y="3675068"/>
              <a:ext cx="88810" cy="107569"/>
            </a:xfrm>
            <a:custGeom>
              <a:avLst/>
              <a:gdLst/>
              <a:ahLst/>
              <a:cxnLst/>
              <a:rect l="l" t="t" r="r" b="b"/>
              <a:pathLst>
                <a:path w="2992" h="3610" extrusionOk="0">
                  <a:moveTo>
                    <a:pt x="1236" y="487"/>
                  </a:moveTo>
                  <a:cubicBezTo>
                    <a:pt x="1659" y="487"/>
                    <a:pt x="2114" y="910"/>
                    <a:pt x="2341" y="1496"/>
                  </a:cubicBezTo>
                  <a:cubicBezTo>
                    <a:pt x="2472" y="1821"/>
                    <a:pt x="2504" y="2178"/>
                    <a:pt x="2439" y="2536"/>
                  </a:cubicBezTo>
                  <a:lnTo>
                    <a:pt x="2406" y="2536"/>
                  </a:lnTo>
                  <a:cubicBezTo>
                    <a:pt x="2374" y="2764"/>
                    <a:pt x="2244" y="2959"/>
                    <a:pt x="2016" y="3056"/>
                  </a:cubicBezTo>
                  <a:cubicBezTo>
                    <a:pt x="1944" y="3077"/>
                    <a:pt x="1872" y="3088"/>
                    <a:pt x="1801" y="3088"/>
                  </a:cubicBezTo>
                  <a:cubicBezTo>
                    <a:pt x="1648" y="3088"/>
                    <a:pt x="1499" y="3037"/>
                    <a:pt x="1366" y="2926"/>
                  </a:cubicBezTo>
                  <a:cubicBezTo>
                    <a:pt x="813" y="2471"/>
                    <a:pt x="520" y="1788"/>
                    <a:pt x="650" y="1073"/>
                  </a:cubicBezTo>
                  <a:cubicBezTo>
                    <a:pt x="683" y="845"/>
                    <a:pt x="846" y="617"/>
                    <a:pt x="1073" y="520"/>
                  </a:cubicBezTo>
                  <a:cubicBezTo>
                    <a:pt x="1106" y="520"/>
                    <a:pt x="1171" y="487"/>
                    <a:pt x="1236" y="487"/>
                  </a:cubicBezTo>
                  <a:close/>
                  <a:moveTo>
                    <a:pt x="1219" y="1"/>
                  </a:moveTo>
                  <a:cubicBezTo>
                    <a:pt x="1101" y="1"/>
                    <a:pt x="986" y="21"/>
                    <a:pt x="878" y="65"/>
                  </a:cubicBezTo>
                  <a:lnTo>
                    <a:pt x="878" y="97"/>
                  </a:lnTo>
                  <a:cubicBezTo>
                    <a:pt x="488" y="227"/>
                    <a:pt x="228" y="585"/>
                    <a:pt x="195" y="975"/>
                  </a:cubicBezTo>
                  <a:cubicBezTo>
                    <a:pt x="0" y="1886"/>
                    <a:pt x="358" y="2796"/>
                    <a:pt x="1106" y="3349"/>
                  </a:cubicBezTo>
                  <a:cubicBezTo>
                    <a:pt x="1301" y="3512"/>
                    <a:pt x="1561" y="3609"/>
                    <a:pt x="1854" y="3609"/>
                  </a:cubicBezTo>
                  <a:cubicBezTo>
                    <a:pt x="1951" y="3609"/>
                    <a:pt x="2081" y="3577"/>
                    <a:pt x="2211" y="3544"/>
                  </a:cubicBezTo>
                  <a:cubicBezTo>
                    <a:pt x="2569" y="3382"/>
                    <a:pt x="2829" y="3024"/>
                    <a:pt x="2894" y="2634"/>
                  </a:cubicBezTo>
                  <a:cubicBezTo>
                    <a:pt x="2992" y="2178"/>
                    <a:pt x="2927" y="1723"/>
                    <a:pt x="2764" y="1333"/>
                  </a:cubicBezTo>
                  <a:cubicBezTo>
                    <a:pt x="2466" y="520"/>
                    <a:pt x="1807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-2522070" y="3445627"/>
              <a:ext cx="502940" cy="432928"/>
            </a:xfrm>
            <a:custGeom>
              <a:avLst/>
              <a:gdLst/>
              <a:ahLst/>
              <a:cxnLst/>
              <a:rect l="l" t="t" r="r" b="b"/>
              <a:pathLst>
                <a:path w="16944" h="14529" extrusionOk="0">
                  <a:moveTo>
                    <a:pt x="6407" y="578"/>
                  </a:moveTo>
                  <a:lnTo>
                    <a:pt x="8228" y="1293"/>
                  </a:lnTo>
                  <a:lnTo>
                    <a:pt x="8261" y="1261"/>
                  </a:lnTo>
                  <a:lnTo>
                    <a:pt x="8098" y="1683"/>
                  </a:lnTo>
                  <a:lnTo>
                    <a:pt x="7968" y="1651"/>
                  </a:lnTo>
                  <a:cubicBezTo>
                    <a:pt x="7935" y="1635"/>
                    <a:pt x="7903" y="1627"/>
                    <a:pt x="7870" y="1627"/>
                  </a:cubicBezTo>
                  <a:cubicBezTo>
                    <a:pt x="7838" y="1627"/>
                    <a:pt x="7805" y="1635"/>
                    <a:pt x="7773" y="1651"/>
                  </a:cubicBezTo>
                  <a:cubicBezTo>
                    <a:pt x="7708" y="1683"/>
                    <a:pt x="7675" y="1716"/>
                    <a:pt x="7643" y="1814"/>
                  </a:cubicBezTo>
                  <a:lnTo>
                    <a:pt x="7122" y="4122"/>
                  </a:lnTo>
                  <a:cubicBezTo>
                    <a:pt x="6992" y="4708"/>
                    <a:pt x="6992" y="5326"/>
                    <a:pt x="7122" y="5944"/>
                  </a:cubicBezTo>
                  <a:cubicBezTo>
                    <a:pt x="7252" y="6464"/>
                    <a:pt x="7252" y="7017"/>
                    <a:pt x="7122" y="7537"/>
                  </a:cubicBezTo>
                  <a:lnTo>
                    <a:pt x="4748" y="6626"/>
                  </a:lnTo>
                  <a:cubicBezTo>
                    <a:pt x="4726" y="6621"/>
                    <a:pt x="4704" y="6618"/>
                    <a:pt x="4682" y="6618"/>
                  </a:cubicBezTo>
                  <a:cubicBezTo>
                    <a:pt x="4576" y="6618"/>
                    <a:pt x="4477" y="6681"/>
                    <a:pt x="4423" y="6789"/>
                  </a:cubicBezTo>
                  <a:cubicBezTo>
                    <a:pt x="4391" y="6919"/>
                    <a:pt x="4456" y="7049"/>
                    <a:pt x="4553" y="7114"/>
                  </a:cubicBezTo>
                  <a:lnTo>
                    <a:pt x="6927" y="7992"/>
                  </a:lnTo>
                  <a:lnTo>
                    <a:pt x="5171" y="12578"/>
                  </a:lnTo>
                  <a:lnTo>
                    <a:pt x="1139" y="11017"/>
                  </a:lnTo>
                  <a:lnTo>
                    <a:pt x="2895" y="6464"/>
                  </a:lnTo>
                  <a:lnTo>
                    <a:pt x="3643" y="6757"/>
                  </a:lnTo>
                  <a:cubicBezTo>
                    <a:pt x="3672" y="6765"/>
                    <a:pt x="3700" y="6769"/>
                    <a:pt x="3727" y="6769"/>
                  </a:cubicBezTo>
                  <a:cubicBezTo>
                    <a:pt x="3993" y="6769"/>
                    <a:pt x="4101" y="6358"/>
                    <a:pt x="3805" y="6269"/>
                  </a:cubicBezTo>
                  <a:lnTo>
                    <a:pt x="3057" y="5976"/>
                  </a:lnTo>
                  <a:cubicBezTo>
                    <a:pt x="3285" y="5488"/>
                    <a:pt x="3675" y="5098"/>
                    <a:pt x="4098" y="4805"/>
                  </a:cubicBezTo>
                  <a:cubicBezTo>
                    <a:pt x="4586" y="4415"/>
                    <a:pt x="5009" y="3960"/>
                    <a:pt x="5334" y="3440"/>
                  </a:cubicBezTo>
                  <a:lnTo>
                    <a:pt x="6505" y="1391"/>
                  </a:lnTo>
                  <a:cubicBezTo>
                    <a:pt x="6505" y="1326"/>
                    <a:pt x="6505" y="1261"/>
                    <a:pt x="6505" y="1196"/>
                  </a:cubicBezTo>
                  <a:cubicBezTo>
                    <a:pt x="6472" y="1131"/>
                    <a:pt x="6407" y="1066"/>
                    <a:pt x="6342" y="1033"/>
                  </a:cubicBezTo>
                  <a:lnTo>
                    <a:pt x="6244" y="1001"/>
                  </a:lnTo>
                  <a:lnTo>
                    <a:pt x="6407" y="578"/>
                  </a:lnTo>
                  <a:close/>
                  <a:moveTo>
                    <a:pt x="10602" y="578"/>
                  </a:moveTo>
                  <a:lnTo>
                    <a:pt x="10765" y="968"/>
                  </a:lnTo>
                  <a:cubicBezTo>
                    <a:pt x="10765" y="968"/>
                    <a:pt x="10765" y="968"/>
                    <a:pt x="10765" y="1001"/>
                  </a:cubicBezTo>
                  <a:lnTo>
                    <a:pt x="10667" y="1033"/>
                  </a:lnTo>
                  <a:cubicBezTo>
                    <a:pt x="10602" y="1066"/>
                    <a:pt x="10537" y="1098"/>
                    <a:pt x="10504" y="1196"/>
                  </a:cubicBezTo>
                  <a:cubicBezTo>
                    <a:pt x="10472" y="1261"/>
                    <a:pt x="10472" y="1326"/>
                    <a:pt x="10504" y="1391"/>
                  </a:cubicBezTo>
                  <a:lnTo>
                    <a:pt x="11708" y="3440"/>
                  </a:lnTo>
                  <a:cubicBezTo>
                    <a:pt x="12000" y="3992"/>
                    <a:pt x="12423" y="4448"/>
                    <a:pt x="12911" y="4805"/>
                  </a:cubicBezTo>
                  <a:cubicBezTo>
                    <a:pt x="13366" y="5098"/>
                    <a:pt x="13724" y="5521"/>
                    <a:pt x="13984" y="6009"/>
                  </a:cubicBezTo>
                  <a:lnTo>
                    <a:pt x="13236" y="6269"/>
                  </a:lnTo>
                  <a:cubicBezTo>
                    <a:pt x="13139" y="6334"/>
                    <a:pt x="13073" y="6464"/>
                    <a:pt x="13106" y="6594"/>
                  </a:cubicBezTo>
                  <a:cubicBezTo>
                    <a:pt x="13154" y="6689"/>
                    <a:pt x="13236" y="6750"/>
                    <a:pt x="13328" y="6750"/>
                  </a:cubicBezTo>
                  <a:cubicBezTo>
                    <a:pt x="13361" y="6750"/>
                    <a:pt x="13396" y="6741"/>
                    <a:pt x="13431" y="6724"/>
                  </a:cubicBezTo>
                  <a:lnTo>
                    <a:pt x="14147" y="6464"/>
                  </a:lnTo>
                  <a:lnTo>
                    <a:pt x="15903" y="11017"/>
                  </a:lnTo>
                  <a:lnTo>
                    <a:pt x="11870" y="12578"/>
                  </a:lnTo>
                  <a:lnTo>
                    <a:pt x="10114" y="7992"/>
                  </a:lnTo>
                  <a:lnTo>
                    <a:pt x="12488" y="7082"/>
                  </a:lnTo>
                  <a:cubicBezTo>
                    <a:pt x="12773" y="6968"/>
                    <a:pt x="12658" y="6603"/>
                    <a:pt x="12428" y="6603"/>
                  </a:cubicBezTo>
                  <a:cubicBezTo>
                    <a:pt x="12396" y="6603"/>
                    <a:pt x="12361" y="6610"/>
                    <a:pt x="12326" y="6626"/>
                  </a:cubicBezTo>
                  <a:lnTo>
                    <a:pt x="9952" y="7537"/>
                  </a:lnTo>
                  <a:cubicBezTo>
                    <a:pt x="9789" y="7017"/>
                    <a:pt x="9789" y="6464"/>
                    <a:pt x="9919" y="5944"/>
                  </a:cubicBezTo>
                  <a:cubicBezTo>
                    <a:pt x="10049" y="5358"/>
                    <a:pt x="10017" y="4740"/>
                    <a:pt x="9887" y="4155"/>
                  </a:cubicBezTo>
                  <a:lnTo>
                    <a:pt x="9399" y="1814"/>
                  </a:lnTo>
                  <a:cubicBezTo>
                    <a:pt x="9366" y="1749"/>
                    <a:pt x="9334" y="1683"/>
                    <a:pt x="9269" y="1651"/>
                  </a:cubicBezTo>
                  <a:cubicBezTo>
                    <a:pt x="9236" y="1635"/>
                    <a:pt x="9196" y="1627"/>
                    <a:pt x="9155" y="1627"/>
                  </a:cubicBezTo>
                  <a:cubicBezTo>
                    <a:pt x="9114" y="1627"/>
                    <a:pt x="9074" y="1635"/>
                    <a:pt x="9041" y="1651"/>
                  </a:cubicBezTo>
                  <a:lnTo>
                    <a:pt x="8943" y="1683"/>
                  </a:lnTo>
                  <a:lnTo>
                    <a:pt x="8781" y="1261"/>
                  </a:lnTo>
                  <a:lnTo>
                    <a:pt x="10602" y="578"/>
                  </a:lnTo>
                  <a:close/>
                  <a:moveTo>
                    <a:pt x="944" y="11472"/>
                  </a:moveTo>
                  <a:lnTo>
                    <a:pt x="4944" y="13000"/>
                  </a:lnTo>
                  <a:lnTo>
                    <a:pt x="4651" y="13813"/>
                  </a:lnTo>
                  <a:cubicBezTo>
                    <a:pt x="4618" y="13911"/>
                    <a:pt x="4553" y="13976"/>
                    <a:pt x="4488" y="14008"/>
                  </a:cubicBezTo>
                  <a:cubicBezTo>
                    <a:pt x="4456" y="14025"/>
                    <a:pt x="4431" y="14033"/>
                    <a:pt x="4407" y="14033"/>
                  </a:cubicBezTo>
                  <a:cubicBezTo>
                    <a:pt x="4383" y="14033"/>
                    <a:pt x="4358" y="14025"/>
                    <a:pt x="4326" y="14008"/>
                  </a:cubicBezTo>
                  <a:lnTo>
                    <a:pt x="716" y="12610"/>
                  </a:lnTo>
                  <a:cubicBezTo>
                    <a:pt x="586" y="12545"/>
                    <a:pt x="553" y="12382"/>
                    <a:pt x="618" y="12252"/>
                  </a:cubicBezTo>
                  <a:lnTo>
                    <a:pt x="944" y="11472"/>
                  </a:lnTo>
                  <a:close/>
                  <a:moveTo>
                    <a:pt x="6391" y="1"/>
                  </a:moveTo>
                  <a:cubicBezTo>
                    <a:pt x="6318" y="1"/>
                    <a:pt x="6244" y="9"/>
                    <a:pt x="6179" y="25"/>
                  </a:cubicBezTo>
                  <a:cubicBezTo>
                    <a:pt x="6049" y="90"/>
                    <a:pt x="5952" y="188"/>
                    <a:pt x="5919" y="318"/>
                  </a:cubicBezTo>
                  <a:lnTo>
                    <a:pt x="5757" y="740"/>
                  </a:lnTo>
                  <a:cubicBezTo>
                    <a:pt x="5692" y="936"/>
                    <a:pt x="5724" y="1163"/>
                    <a:pt x="5919" y="1293"/>
                  </a:cubicBezTo>
                  <a:lnTo>
                    <a:pt x="4846" y="3147"/>
                  </a:lnTo>
                  <a:cubicBezTo>
                    <a:pt x="4586" y="3635"/>
                    <a:pt x="4228" y="4025"/>
                    <a:pt x="3773" y="4350"/>
                  </a:cubicBezTo>
                  <a:cubicBezTo>
                    <a:pt x="3253" y="4740"/>
                    <a:pt x="2830" y="5261"/>
                    <a:pt x="2570" y="5879"/>
                  </a:cubicBezTo>
                  <a:lnTo>
                    <a:pt x="163" y="12090"/>
                  </a:lnTo>
                  <a:cubicBezTo>
                    <a:pt x="1" y="12480"/>
                    <a:pt x="163" y="12935"/>
                    <a:pt x="553" y="13098"/>
                  </a:cubicBezTo>
                  <a:lnTo>
                    <a:pt x="4163" y="14496"/>
                  </a:lnTo>
                  <a:cubicBezTo>
                    <a:pt x="4228" y="14529"/>
                    <a:pt x="4293" y="14529"/>
                    <a:pt x="4391" y="14529"/>
                  </a:cubicBezTo>
                  <a:cubicBezTo>
                    <a:pt x="4521" y="14529"/>
                    <a:pt x="4618" y="14496"/>
                    <a:pt x="4748" y="14431"/>
                  </a:cubicBezTo>
                  <a:cubicBezTo>
                    <a:pt x="4911" y="14334"/>
                    <a:pt x="5074" y="14204"/>
                    <a:pt x="5139" y="13976"/>
                  </a:cubicBezTo>
                  <a:lnTo>
                    <a:pt x="7545" y="7797"/>
                  </a:lnTo>
                  <a:cubicBezTo>
                    <a:pt x="7740" y="7179"/>
                    <a:pt x="7740" y="6496"/>
                    <a:pt x="7610" y="5879"/>
                  </a:cubicBezTo>
                  <a:cubicBezTo>
                    <a:pt x="7480" y="5326"/>
                    <a:pt x="7480" y="4773"/>
                    <a:pt x="7610" y="4253"/>
                  </a:cubicBezTo>
                  <a:lnTo>
                    <a:pt x="8065" y="2204"/>
                  </a:lnTo>
                  <a:cubicBezTo>
                    <a:pt x="8131" y="2204"/>
                    <a:pt x="8228" y="2204"/>
                    <a:pt x="8293" y="2171"/>
                  </a:cubicBezTo>
                  <a:cubicBezTo>
                    <a:pt x="8391" y="2106"/>
                    <a:pt x="8456" y="2041"/>
                    <a:pt x="8521" y="1976"/>
                  </a:cubicBezTo>
                  <a:cubicBezTo>
                    <a:pt x="8618" y="2106"/>
                    <a:pt x="8781" y="2204"/>
                    <a:pt x="8943" y="2204"/>
                  </a:cubicBezTo>
                  <a:lnTo>
                    <a:pt x="9431" y="4253"/>
                  </a:lnTo>
                  <a:cubicBezTo>
                    <a:pt x="9529" y="4773"/>
                    <a:pt x="9529" y="5326"/>
                    <a:pt x="9431" y="5879"/>
                  </a:cubicBezTo>
                  <a:cubicBezTo>
                    <a:pt x="9269" y="6496"/>
                    <a:pt x="9301" y="7179"/>
                    <a:pt x="9496" y="7797"/>
                  </a:cubicBezTo>
                  <a:lnTo>
                    <a:pt x="11903" y="14008"/>
                  </a:lnTo>
                  <a:cubicBezTo>
                    <a:pt x="11968" y="14171"/>
                    <a:pt x="12098" y="14334"/>
                    <a:pt x="12293" y="14431"/>
                  </a:cubicBezTo>
                  <a:cubicBezTo>
                    <a:pt x="12391" y="14496"/>
                    <a:pt x="12521" y="14529"/>
                    <a:pt x="12618" y="14529"/>
                  </a:cubicBezTo>
                  <a:cubicBezTo>
                    <a:pt x="12716" y="14529"/>
                    <a:pt x="12781" y="14529"/>
                    <a:pt x="12878" y="14496"/>
                  </a:cubicBezTo>
                  <a:lnTo>
                    <a:pt x="13594" y="14204"/>
                  </a:lnTo>
                  <a:cubicBezTo>
                    <a:pt x="13857" y="14087"/>
                    <a:pt x="13752" y="13734"/>
                    <a:pt x="13516" y="13734"/>
                  </a:cubicBezTo>
                  <a:cubicBezTo>
                    <a:pt x="13489" y="13734"/>
                    <a:pt x="13461" y="13738"/>
                    <a:pt x="13431" y="13748"/>
                  </a:cubicBezTo>
                  <a:lnTo>
                    <a:pt x="12683" y="14041"/>
                  </a:lnTo>
                  <a:lnTo>
                    <a:pt x="12521" y="14041"/>
                  </a:lnTo>
                  <a:cubicBezTo>
                    <a:pt x="12456" y="13976"/>
                    <a:pt x="12391" y="13911"/>
                    <a:pt x="12358" y="13846"/>
                  </a:cubicBezTo>
                  <a:lnTo>
                    <a:pt x="12065" y="13033"/>
                  </a:lnTo>
                  <a:lnTo>
                    <a:pt x="16098" y="11472"/>
                  </a:lnTo>
                  <a:lnTo>
                    <a:pt x="16390" y="12252"/>
                  </a:lnTo>
                  <a:cubicBezTo>
                    <a:pt x="16423" y="12350"/>
                    <a:pt x="16423" y="12415"/>
                    <a:pt x="16390" y="12513"/>
                  </a:cubicBezTo>
                  <a:cubicBezTo>
                    <a:pt x="16390" y="12578"/>
                    <a:pt x="16325" y="12610"/>
                    <a:pt x="16293" y="12643"/>
                  </a:cubicBezTo>
                  <a:lnTo>
                    <a:pt x="14342" y="13391"/>
                  </a:lnTo>
                  <a:cubicBezTo>
                    <a:pt x="14212" y="13456"/>
                    <a:pt x="14147" y="13586"/>
                    <a:pt x="14179" y="13716"/>
                  </a:cubicBezTo>
                  <a:cubicBezTo>
                    <a:pt x="14227" y="13811"/>
                    <a:pt x="14309" y="13871"/>
                    <a:pt x="14401" y="13871"/>
                  </a:cubicBezTo>
                  <a:cubicBezTo>
                    <a:pt x="14435" y="13871"/>
                    <a:pt x="14470" y="13863"/>
                    <a:pt x="14504" y="13846"/>
                  </a:cubicBezTo>
                  <a:lnTo>
                    <a:pt x="16456" y="13098"/>
                  </a:lnTo>
                  <a:cubicBezTo>
                    <a:pt x="16651" y="13033"/>
                    <a:pt x="16813" y="12870"/>
                    <a:pt x="16878" y="12675"/>
                  </a:cubicBezTo>
                  <a:cubicBezTo>
                    <a:pt x="16943" y="12480"/>
                    <a:pt x="16943" y="12285"/>
                    <a:pt x="16878" y="12090"/>
                  </a:cubicBezTo>
                  <a:lnTo>
                    <a:pt x="16846" y="12090"/>
                  </a:lnTo>
                  <a:lnTo>
                    <a:pt x="14439" y="5879"/>
                  </a:lnTo>
                  <a:cubicBezTo>
                    <a:pt x="14179" y="5261"/>
                    <a:pt x="13756" y="4773"/>
                    <a:pt x="13204" y="4383"/>
                  </a:cubicBezTo>
                  <a:cubicBezTo>
                    <a:pt x="12781" y="4057"/>
                    <a:pt x="12391" y="3635"/>
                    <a:pt x="12130" y="3179"/>
                  </a:cubicBezTo>
                  <a:lnTo>
                    <a:pt x="11090" y="1326"/>
                  </a:lnTo>
                  <a:cubicBezTo>
                    <a:pt x="11155" y="1293"/>
                    <a:pt x="11187" y="1228"/>
                    <a:pt x="11220" y="1131"/>
                  </a:cubicBezTo>
                  <a:cubicBezTo>
                    <a:pt x="11285" y="1001"/>
                    <a:pt x="11285" y="871"/>
                    <a:pt x="11220" y="740"/>
                  </a:cubicBezTo>
                  <a:lnTo>
                    <a:pt x="11057" y="318"/>
                  </a:lnTo>
                  <a:cubicBezTo>
                    <a:pt x="10986" y="127"/>
                    <a:pt x="10810" y="6"/>
                    <a:pt x="10619" y="6"/>
                  </a:cubicBezTo>
                  <a:cubicBezTo>
                    <a:pt x="10549" y="6"/>
                    <a:pt x="10477" y="23"/>
                    <a:pt x="10407" y="58"/>
                  </a:cubicBezTo>
                  <a:lnTo>
                    <a:pt x="8586" y="740"/>
                  </a:lnTo>
                  <a:lnTo>
                    <a:pt x="8488" y="773"/>
                  </a:lnTo>
                  <a:lnTo>
                    <a:pt x="8423" y="740"/>
                  </a:lnTo>
                  <a:lnTo>
                    <a:pt x="6602" y="25"/>
                  </a:lnTo>
                  <a:cubicBezTo>
                    <a:pt x="6537" y="9"/>
                    <a:pt x="6464" y="1"/>
                    <a:pt x="6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-2276893" y="3375633"/>
              <a:ext cx="14515" cy="36830"/>
            </a:xfrm>
            <a:custGeom>
              <a:avLst/>
              <a:gdLst/>
              <a:ahLst/>
              <a:cxnLst/>
              <a:rect l="l" t="t" r="r" b="b"/>
              <a:pathLst>
                <a:path w="489" h="1236" extrusionOk="0">
                  <a:moveTo>
                    <a:pt x="261" y="0"/>
                  </a:moveTo>
                  <a:cubicBezTo>
                    <a:pt x="98" y="0"/>
                    <a:pt x="1" y="98"/>
                    <a:pt x="1" y="260"/>
                  </a:cubicBezTo>
                  <a:lnTo>
                    <a:pt x="1" y="976"/>
                  </a:lnTo>
                  <a:cubicBezTo>
                    <a:pt x="1" y="1106"/>
                    <a:pt x="98" y="1236"/>
                    <a:pt x="261" y="1236"/>
                  </a:cubicBezTo>
                  <a:cubicBezTo>
                    <a:pt x="391" y="1236"/>
                    <a:pt x="488" y="1106"/>
                    <a:pt x="488" y="976"/>
                  </a:cubicBezTo>
                  <a:lnTo>
                    <a:pt x="488" y="260"/>
                  </a:lnTo>
                  <a:cubicBezTo>
                    <a:pt x="488" y="98"/>
                    <a:pt x="391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-2247923" y="3403016"/>
              <a:ext cx="35322" cy="28844"/>
            </a:xfrm>
            <a:custGeom>
              <a:avLst/>
              <a:gdLst/>
              <a:ahLst/>
              <a:cxnLst/>
              <a:rect l="l" t="t" r="r" b="b"/>
              <a:pathLst>
                <a:path w="1190" h="968" extrusionOk="0">
                  <a:moveTo>
                    <a:pt x="841" y="0"/>
                  </a:moveTo>
                  <a:cubicBezTo>
                    <a:pt x="790" y="0"/>
                    <a:pt x="736" y="17"/>
                    <a:pt x="683" y="57"/>
                  </a:cubicBezTo>
                  <a:lnTo>
                    <a:pt x="130" y="544"/>
                  </a:lnTo>
                  <a:cubicBezTo>
                    <a:pt x="33" y="609"/>
                    <a:pt x="0" y="772"/>
                    <a:pt x="98" y="870"/>
                  </a:cubicBezTo>
                  <a:cubicBezTo>
                    <a:pt x="130" y="935"/>
                    <a:pt x="228" y="967"/>
                    <a:pt x="293" y="967"/>
                  </a:cubicBezTo>
                  <a:cubicBezTo>
                    <a:pt x="358" y="967"/>
                    <a:pt x="390" y="935"/>
                    <a:pt x="455" y="902"/>
                  </a:cubicBezTo>
                  <a:lnTo>
                    <a:pt x="1008" y="414"/>
                  </a:lnTo>
                  <a:cubicBezTo>
                    <a:pt x="1190" y="259"/>
                    <a:pt x="1041" y="0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-2327145" y="3402629"/>
              <a:ext cx="37726" cy="29231"/>
            </a:xfrm>
            <a:custGeom>
              <a:avLst/>
              <a:gdLst/>
              <a:ahLst/>
              <a:cxnLst/>
              <a:rect l="l" t="t" r="r" b="b"/>
              <a:pathLst>
                <a:path w="1271" h="981" extrusionOk="0">
                  <a:moveTo>
                    <a:pt x="382" y="0"/>
                  </a:moveTo>
                  <a:cubicBezTo>
                    <a:pt x="172" y="0"/>
                    <a:pt x="0" y="274"/>
                    <a:pt x="230" y="427"/>
                  </a:cubicBezTo>
                  <a:lnTo>
                    <a:pt x="783" y="915"/>
                  </a:lnTo>
                  <a:cubicBezTo>
                    <a:pt x="816" y="948"/>
                    <a:pt x="881" y="980"/>
                    <a:pt x="946" y="980"/>
                  </a:cubicBezTo>
                  <a:cubicBezTo>
                    <a:pt x="1173" y="980"/>
                    <a:pt x="1271" y="688"/>
                    <a:pt x="1108" y="557"/>
                  </a:cubicBezTo>
                  <a:lnTo>
                    <a:pt x="555" y="70"/>
                  </a:lnTo>
                  <a:cubicBezTo>
                    <a:pt x="500" y="21"/>
                    <a:pt x="439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1" name="Google Shape;1591;p30"/>
          <p:cNvGrpSpPr/>
          <p:nvPr/>
        </p:nvGrpSpPr>
        <p:grpSpPr>
          <a:xfrm>
            <a:off x="4366259" y="2095061"/>
            <a:ext cx="411498" cy="411470"/>
            <a:chOff x="-1129150" y="2239375"/>
            <a:chExt cx="495125" cy="495150"/>
          </a:xfrm>
        </p:grpSpPr>
        <p:sp>
          <p:nvSpPr>
            <p:cNvPr id="1592" name="Google Shape;1592;p30"/>
            <p:cNvSpPr/>
            <p:nvPr/>
          </p:nvSpPr>
          <p:spPr>
            <a:xfrm>
              <a:off x="-1086875" y="2281650"/>
              <a:ext cx="410575" cy="410600"/>
            </a:xfrm>
            <a:custGeom>
              <a:avLst/>
              <a:gdLst/>
              <a:ahLst/>
              <a:cxnLst/>
              <a:rect l="l" t="t" r="r" b="b"/>
              <a:pathLst>
                <a:path w="16423" h="16424" extrusionOk="0">
                  <a:moveTo>
                    <a:pt x="8195" y="1"/>
                  </a:moveTo>
                  <a:cubicBezTo>
                    <a:pt x="3675" y="1"/>
                    <a:pt x="0" y="3675"/>
                    <a:pt x="0" y="8228"/>
                  </a:cubicBezTo>
                  <a:cubicBezTo>
                    <a:pt x="0" y="12748"/>
                    <a:pt x="3675" y="16423"/>
                    <a:pt x="8195" y="16423"/>
                  </a:cubicBezTo>
                  <a:cubicBezTo>
                    <a:pt x="12748" y="16423"/>
                    <a:pt x="16422" y="12748"/>
                    <a:pt x="16422" y="8228"/>
                  </a:cubicBezTo>
                  <a:cubicBezTo>
                    <a:pt x="16422" y="3675"/>
                    <a:pt x="12748" y="1"/>
                    <a:pt x="8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-1055175" y="2314175"/>
              <a:ext cx="270750" cy="269925"/>
            </a:xfrm>
            <a:custGeom>
              <a:avLst/>
              <a:gdLst/>
              <a:ahLst/>
              <a:cxnLst/>
              <a:rect l="l" t="t" r="r" b="b"/>
              <a:pathLst>
                <a:path w="10830" h="10797" extrusionOk="0">
                  <a:moveTo>
                    <a:pt x="6927" y="0"/>
                  </a:moveTo>
                  <a:cubicBezTo>
                    <a:pt x="3122" y="0"/>
                    <a:pt x="0" y="3090"/>
                    <a:pt x="0" y="6927"/>
                  </a:cubicBezTo>
                  <a:cubicBezTo>
                    <a:pt x="0" y="8358"/>
                    <a:pt x="456" y="9691"/>
                    <a:pt x="1204" y="10797"/>
                  </a:cubicBezTo>
                  <a:lnTo>
                    <a:pt x="10829" y="1171"/>
                  </a:lnTo>
                  <a:cubicBezTo>
                    <a:pt x="9724" y="423"/>
                    <a:pt x="8390" y="0"/>
                    <a:pt x="69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-1055175" y="2314175"/>
              <a:ext cx="251225" cy="236600"/>
            </a:xfrm>
            <a:custGeom>
              <a:avLst/>
              <a:gdLst/>
              <a:ahLst/>
              <a:cxnLst/>
              <a:rect l="l" t="t" r="r" b="b"/>
              <a:pathLst>
                <a:path w="10049" h="9464" extrusionOk="0">
                  <a:moveTo>
                    <a:pt x="6927" y="0"/>
                  </a:moveTo>
                  <a:cubicBezTo>
                    <a:pt x="3122" y="0"/>
                    <a:pt x="0" y="3090"/>
                    <a:pt x="0" y="6927"/>
                  </a:cubicBezTo>
                  <a:cubicBezTo>
                    <a:pt x="0" y="7805"/>
                    <a:pt x="195" y="8651"/>
                    <a:pt x="488" y="9464"/>
                  </a:cubicBezTo>
                  <a:cubicBezTo>
                    <a:pt x="488" y="9236"/>
                    <a:pt x="456" y="9008"/>
                    <a:pt x="456" y="8781"/>
                  </a:cubicBezTo>
                  <a:cubicBezTo>
                    <a:pt x="456" y="4261"/>
                    <a:pt x="4130" y="586"/>
                    <a:pt x="8651" y="586"/>
                  </a:cubicBezTo>
                  <a:cubicBezTo>
                    <a:pt x="9106" y="586"/>
                    <a:pt x="9594" y="651"/>
                    <a:pt x="10049" y="716"/>
                  </a:cubicBezTo>
                  <a:cubicBezTo>
                    <a:pt x="9106" y="261"/>
                    <a:pt x="8065" y="0"/>
                    <a:pt x="6927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-1121025" y="2247500"/>
              <a:ext cx="478875" cy="478875"/>
            </a:xfrm>
            <a:custGeom>
              <a:avLst/>
              <a:gdLst/>
              <a:ahLst/>
              <a:cxnLst/>
              <a:rect l="l" t="t" r="r" b="b"/>
              <a:pathLst>
                <a:path w="19155" h="19155" extrusionOk="0">
                  <a:moveTo>
                    <a:pt x="9561" y="2667"/>
                  </a:moveTo>
                  <a:cubicBezTo>
                    <a:pt x="11024" y="2667"/>
                    <a:pt x="12358" y="3090"/>
                    <a:pt x="13463" y="3838"/>
                  </a:cubicBezTo>
                  <a:lnTo>
                    <a:pt x="3838" y="13464"/>
                  </a:lnTo>
                  <a:cubicBezTo>
                    <a:pt x="3090" y="12358"/>
                    <a:pt x="2634" y="11025"/>
                    <a:pt x="2634" y="9594"/>
                  </a:cubicBezTo>
                  <a:cubicBezTo>
                    <a:pt x="2634" y="5757"/>
                    <a:pt x="5756" y="2667"/>
                    <a:pt x="9561" y="2667"/>
                  </a:cubicBezTo>
                  <a:close/>
                  <a:moveTo>
                    <a:pt x="15317" y="5692"/>
                  </a:moveTo>
                  <a:cubicBezTo>
                    <a:pt x="16065" y="6797"/>
                    <a:pt x="16488" y="8131"/>
                    <a:pt x="16488" y="9594"/>
                  </a:cubicBezTo>
                  <a:cubicBezTo>
                    <a:pt x="16488" y="13399"/>
                    <a:pt x="13398" y="16521"/>
                    <a:pt x="9561" y="16521"/>
                  </a:cubicBezTo>
                  <a:cubicBezTo>
                    <a:pt x="8130" y="16521"/>
                    <a:pt x="6797" y="16066"/>
                    <a:pt x="5691" y="15318"/>
                  </a:cubicBezTo>
                  <a:lnTo>
                    <a:pt x="15317" y="5692"/>
                  </a:lnTo>
                  <a:close/>
                  <a:moveTo>
                    <a:pt x="9561" y="1"/>
                  </a:moveTo>
                  <a:cubicBezTo>
                    <a:pt x="4293" y="1"/>
                    <a:pt x="0" y="4293"/>
                    <a:pt x="0" y="9594"/>
                  </a:cubicBezTo>
                  <a:cubicBezTo>
                    <a:pt x="0" y="14862"/>
                    <a:pt x="4293" y="19155"/>
                    <a:pt x="9561" y="19155"/>
                  </a:cubicBezTo>
                  <a:cubicBezTo>
                    <a:pt x="14862" y="19155"/>
                    <a:pt x="19154" y="14862"/>
                    <a:pt x="19154" y="9594"/>
                  </a:cubicBezTo>
                  <a:cubicBezTo>
                    <a:pt x="19154" y="4293"/>
                    <a:pt x="14862" y="1"/>
                    <a:pt x="9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-956000" y="2239375"/>
              <a:ext cx="321975" cy="466675"/>
            </a:xfrm>
            <a:custGeom>
              <a:avLst/>
              <a:gdLst/>
              <a:ahLst/>
              <a:cxnLst/>
              <a:rect l="l" t="t" r="r" b="b"/>
              <a:pathLst>
                <a:path w="12879" h="18667" extrusionOk="0">
                  <a:moveTo>
                    <a:pt x="2960" y="1"/>
                  </a:moveTo>
                  <a:cubicBezTo>
                    <a:pt x="2049" y="1"/>
                    <a:pt x="1139" y="131"/>
                    <a:pt x="261" y="391"/>
                  </a:cubicBezTo>
                  <a:cubicBezTo>
                    <a:pt x="98" y="423"/>
                    <a:pt x="1" y="619"/>
                    <a:pt x="33" y="781"/>
                  </a:cubicBezTo>
                  <a:cubicBezTo>
                    <a:pt x="90" y="923"/>
                    <a:pt x="221" y="1015"/>
                    <a:pt x="361" y="1015"/>
                  </a:cubicBezTo>
                  <a:cubicBezTo>
                    <a:pt x="381" y="1015"/>
                    <a:pt x="402" y="1013"/>
                    <a:pt x="424" y="1009"/>
                  </a:cubicBezTo>
                  <a:cubicBezTo>
                    <a:pt x="1269" y="781"/>
                    <a:pt x="2115" y="651"/>
                    <a:pt x="2993" y="651"/>
                  </a:cubicBezTo>
                  <a:cubicBezTo>
                    <a:pt x="5464" y="651"/>
                    <a:pt x="7773" y="1627"/>
                    <a:pt x="9529" y="3350"/>
                  </a:cubicBezTo>
                  <a:cubicBezTo>
                    <a:pt x="11285" y="5106"/>
                    <a:pt x="12228" y="7448"/>
                    <a:pt x="12228" y="9919"/>
                  </a:cubicBezTo>
                  <a:cubicBezTo>
                    <a:pt x="12228" y="13334"/>
                    <a:pt x="10375" y="16456"/>
                    <a:pt x="7350" y="18082"/>
                  </a:cubicBezTo>
                  <a:cubicBezTo>
                    <a:pt x="7188" y="18147"/>
                    <a:pt x="7123" y="18342"/>
                    <a:pt x="7220" y="18504"/>
                  </a:cubicBezTo>
                  <a:cubicBezTo>
                    <a:pt x="7285" y="18602"/>
                    <a:pt x="7383" y="18667"/>
                    <a:pt x="7513" y="18667"/>
                  </a:cubicBezTo>
                  <a:cubicBezTo>
                    <a:pt x="7545" y="18667"/>
                    <a:pt x="7610" y="18667"/>
                    <a:pt x="7643" y="18634"/>
                  </a:cubicBezTo>
                  <a:cubicBezTo>
                    <a:pt x="10862" y="16911"/>
                    <a:pt x="12879" y="13561"/>
                    <a:pt x="12879" y="9919"/>
                  </a:cubicBezTo>
                  <a:cubicBezTo>
                    <a:pt x="12879" y="7253"/>
                    <a:pt x="11838" y="4781"/>
                    <a:pt x="9984" y="2895"/>
                  </a:cubicBezTo>
                  <a:cubicBezTo>
                    <a:pt x="8098" y="1041"/>
                    <a:pt x="5627" y="1"/>
                    <a:pt x="2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-1062500" y="2306050"/>
              <a:ext cx="286200" cy="286200"/>
            </a:xfrm>
            <a:custGeom>
              <a:avLst/>
              <a:gdLst/>
              <a:ahLst/>
              <a:cxnLst/>
              <a:rect l="l" t="t" r="r" b="b"/>
              <a:pathLst>
                <a:path w="11448" h="11448" extrusionOk="0">
                  <a:moveTo>
                    <a:pt x="7253" y="651"/>
                  </a:moveTo>
                  <a:cubicBezTo>
                    <a:pt x="8423" y="651"/>
                    <a:pt x="9594" y="943"/>
                    <a:pt x="10602" y="1561"/>
                  </a:cubicBezTo>
                  <a:lnTo>
                    <a:pt x="1562" y="10602"/>
                  </a:lnTo>
                  <a:cubicBezTo>
                    <a:pt x="944" y="9594"/>
                    <a:pt x="619" y="8455"/>
                    <a:pt x="619" y="7252"/>
                  </a:cubicBezTo>
                  <a:cubicBezTo>
                    <a:pt x="619" y="3610"/>
                    <a:pt x="3610" y="651"/>
                    <a:pt x="7253" y="651"/>
                  </a:cubicBezTo>
                  <a:close/>
                  <a:moveTo>
                    <a:pt x="7220" y="0"/>
                  </a:moveTo>
                  <a:cubicBezTo>
                    <a:pt x="3253" y="0"/>
                    <a:pt x="1" y="3252"/>
                    <a:pt x="1" y="7252"/>
                  </a:cubicBezTo>
                  <a:cubicBezTo>
                    <a:pt x="1" y="8683"/>
                    <a:pt x="423" y="10114"/>
                    <a:pt x="1236" y="11317"/>
                  </a:cubicBezTo>
                  <a:cubicBezTo>
                    <a:pt x="1301" y="11382"/>
                    <a:pt x="1366" y="11415"/>
                    <a:pt x="1464" y="11447"/>
                  </a:cubicBezTo>
                  <a:lnTo>
                    <a:pt x="1497" y="11447"/>
                  </a:lnTo>
                  <a:cubicBezTo>
                    <a:pt x="1594" y="11447"/>
                    <a:pt x="1659" y="11415"/>
                    <a:pt x="1724" y="11350"/>
                  </a:cubicBezTo>
                  <a:lnTo>
                    <a:pt x="11350" y="1724"/>
                  </a:lnTo>
                  <a:cubicBezTo>
                    <a:pt x="11415" y="1659"/>
                    <a:pt x="11448" y="1561"/>
                    <a:pt x="11448" y="1464"/>
                  </a:cubicBezTo>
                  <a:cubicBezTo>
                    <a:pt x="11415" y="1366"/>
                    <a:pt x="11383" y="1301"/>
                    <a:pt x="11285" y="1236"/>
                  </a:cubicBezTo>
                  <a:cubicBezTo>
                    <a:pt x="10082" y="423"/>
                    <a:pt x="8683" y="0"/>
                    <a:pt x="7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-1129150" y="2261175"/>
              <a:ext cx="338225" cy="473350"/>
            </a:xfrm>
            <a:custGeom>
              <a:avLst/>
              <a:gdLst/>
              <a:ahLst/>
              <a:cxnLst/>
              <a:rect l="l" t="t" r="r" b="b"/>
              <a:pathLst>
                <a:path w="13529" h="18934" extrusionOk="0">
                  <a:moveTo>
                    <a:pt x="5927" y="0"/>
                  </a:moveTo>
                  <a:cubicBezTo>
                    <a:pt x="5881" y="0"/>
                    <a:pt x="5833" y="12"/>
                    <a:pt x="5789" y="39"/>
                  </a:cubicBezTo>
                  <a:cubicBezTo>
                    <a:pt x="4098" y="820"/>
                    <a:pt x="2634" y="2055"/>
                    <a:pt x="1626" y="3616"/>
                  </a:cubicBezTo>
                  <a:cubicBezTo>
                    <a:pt x="553" y="5242"/>
                    <a:pt x="0" y="7096"/>
                    <a:pt x="0" y="9047"/>
                  </a:cubicBezTo>
                  <a:cubicBezTo>
                    <a:pt x="0" y="11681"/>
                    <a:pt x="1041" y="14153"/>
                    <a:pt x="2894" y="16039"/>
                  </a:cubicBezTo>
                  <a:cubicBezTo>
                    <a:pt x="4780" y="17892"/>
                    <a:pt x="7252" y="18933"/>
                    <a:pt x="9919" y="18933"/>
                  </a:cubicBezTo>
                  <a:cubicBezTo>
                    <a:pt x="11057" y="18933"/>
                    <a:pt x="12195" y="18738"/>
                    <a:pt x="13268" y="18348"/>
                  </a:cubicBezTo>
                  <a:cubicBezTo>
                    <a:pt x="13431" y="18283"/>
                    <a:pt x="13528" y="18088"/>
                    <a:pt x="13463" y="17925"/>
                  </a:cubicBezTo>
                  <a:cubicBezTo>
                    <a:pt x="13412" y="17797"/>
                    <a:pt x="13301" y="17709"/>
                    <a:pt x="13160" y="17709"/>
                  </a:cubicBezTo>
                  <a:cubicBezTo>
                    <a:pt x="13122" y="17709"/>
                    <a:pt x="13082" y="17716"/>
                    <a:pt x="13040" y="17730"/>
                  </a:cubicBezTo>
                  <a:cubicBezTo>
                    <a:pt x="12032" y="18088"/>
                    <a:pt x="10992" y="18283"/>
                    <a:pt x="9919" y="18283"/>
                  </a:cubicBezTo>
                  <a:cubicBezTo>
                    <a:pt x="7447" y="18283"/>
                    <a:pt x="5106" y="17340"/>
                    <a:pt x="3350" y="15584"/>
                  </a:cubicBezTo>
                  <a:cubicBezTo>
                    <a:pt x="1626" y="13828"/>
                    <a:pt x="650" y="11519"/>
                    <a:pt x="650" y="9047"/>
                  </a:cubicBezTo>
                  <a:cubicBezTo>
                    <a:pt x="650" y="7226"/>
                    <a:pt x="1171" y="5470"/>
                    <a:pt x="2146" y="3974"/>
                  </a:cubicBezTo>
                  <a:cubicBezTo>
                    <a:pt x="3122" y="2511"/>
                    <a:pt x="4455" y="1340"/>
                    <a:pt x="6049" y="625"/>
                  </a:cubicBezTo>
                  <a:cubicBezTo>
                    <a:pt x="6211" y="527"/>
                    <a:pt x="6309" y="364"/>
                    <a:pt x="6211" y="202"/>
                  </a:cubicBezTo>
                  <a:cubicBezTo>
                    <a:pt x="6164" y="84"/>
                    <a:pt x="6049" y="0"/>
                    <a:pt x="5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-986875" y="2381650"/>
              <a:ext cx="286175" cy="287025"/>
            </a:xfrm>
            <a:custGeom>
              <a:avLst/>
              <a:gdLst/>
              <a:ahLst/>
              <a:cxnLst/>
              <a:rect l="l" t="t" r="r" b="b"/>
              <a:pathLst>
                <a:path w="11447" h="11481" extrusionOk="0">
                  <a:moveTo>
                    <a:pt x="9886" y="846"/>
                  </a:moveTo>
                  <a:cubicBezTo>
                    <a:pt x="10504" y="1854"/>
                    <a:pt x="10797" y="3025"/>
                    <a:pt x="10797" y="4228"/>
                  </a:cubicBezTo>
                  <a:cubicBezTo>
                    <a:pt x="10797" y="7870"/>
                    <a:pt x="7837" y="10830"/>
                    <a:pt x="4195" y="10830"/>
                  </a:cubicBezTo>
                  <a:cubicBezTo>
                    <a:pt x="2992" y="10830"/>
                    <a:pt x="1854" y="10504"/>
                    <a:pt x="813" y="9887"/>
                  </a:cubicBezTo>
                  <a:lnTo>
                    <a:pt x="9886" y="846"/>
                  </a:lnTo>
                  <a:close/>
                  <a:moveTo>
                    <a:pt x="9984" y="1"/>
                  </a:moveTo>
                  <a:cubicBezTo>
                    <a:pt x="9886" y="1"/>
                    <a:pt x="9788" y="33"/>
                    <a:pt x="9723" y="98"/>
                  </a:cubicBezTo>
                  <a:lnTo>
                    <a:pt x="98" y="9724"/>
                  </a:lnTo>
                  <a:cubicBezTo>
                    <a:pt x="33" y="9789"/>
                    <a:pt x="0" y="9887"/>
                    <a:pt x="0" y="9984"/>
                  </a:cubicBezTo>
                  <a:cubicBezTo>
                    <a:pt x="0" y="10082"/>
                    <a:pt x="65" y="10179"/>
                    <a:pt x="130" y="10212"/>
                  </a:cubicBezTo>
                  <a:cubicBezTo>
                    <a:pt x="1333" y="11025"/>
                    <a:pt x="2764" y="11480"/>
                    <a:pt x="4195" y="11480"/>
                  </a:cubicBezTo>
                  <a:cubicBezTo>
                    <a:pt x="8195" y="11480"/>
                    <a:pt x="11447" y="8228"/>
                    <a:pt x="11447" y="4228"/>
                  </a:cubicBezTo>
                  <a:cubicBezTo>
                    <a:pt x="11447" y="2765"/>
                    <a:pt x="11024" y="1366"/>
                    <a:pt x="10211" y="163"/>
                  </a:cubicBezTo>
                  <a:cubicBezTo>
                    <a:pt x="10146" y="66"/>
                    <a:pt x="10049" y="33"/>
                    <a:pt x="9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0"/>
          <p:cNvGrpSpPr/>
          <p:nvPr/>
        </p:nvGrpSpPr>
        <p:grpSpPr>
          <a:xfrm>
            <a:off x="4412552" y="3093696"/>
            <a:ext cx="318881" cy="411490"/>
            <a:chOff x="-986879" y="3591727"/>
            <a:chExt cx="494619" cy="640053"/>
          </a:xfrm>
        </p:grpSpPr>
        <p:sp>
          <p:nvSpPr>
            <p:cNvPr id="1601" name="Google Shape;1601;p30"/>
            <p:cNvSpPr/>
            <p:nvPr/>
          </p:nvSpPr>
          <p:spPr>
            <a:xfrm>
              <a:off x="-978312" y="3781367"/>
              <a:ext cx="437207" cy="441748"/>
            </a:xfrm>
            <a:custGeom>
              <a:avLst/>
              <a:gdLst/>
              <a:ahLst/>
              <a:cxnLst/>
              <a:rect l="l" t="t" r="r" b="b"/>
              <a:pathLst>
                <a:path w="16586" h="16618" extrusionOk="0">
                  <a:moveTo>
                    <a:pt x="8293" y="1"/>
                  </a:moveTo>
                  <a:cubicBezTo>
                    <a:pt x="3708" y="1"/>
                    <a:pt x="0" y="3708"/>
                    <a:pt x="0" y="8293"/>
                  </a:cubicBezTo>
                  <a:cubicBezTo>
                    <a:pt x="0" y="12878"/>
                    <a:pt x="3708" y="16618"/>
                    <a:pt x="8293" y="16618"/>
                  </a:cubicBezTo>
                  <a:cubicBezTo>
                    <a:pt x="12878" y="16618"/>
                    <a:pt x="16585" y="12878"/>
                    <a:pt x="16585" y="8293"/>
                  </a:cubicBezTo>
                  <a:cubicBezTo>
                    <a:pt x="16585" y="6472"/>
                    <a:pt x="16000" y="4781"/>
                    <a:pt x="14992" y="3415"/>
                  </a:cubicBezTo>
                  <a:lnTo>
                    <a:pt x="11805" y="781"/>
                  </a:lnTo>
                  <a:cubicBezTo>
                    <a:pt x="10732" y="293"/>
                    <a:pt x="9561" y="1"/>
                    <a:pt x="8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-704010" y="3802101"/>
              <a:ext cx="120887" cy="145273"/>
            </a:xfrm>
            <a:custGeom>
              <a:avLst/>
              <a:gdLst/>
              <a:ahLst/>
              <a:cxnLst/>
              <a:rect l="l" t="t" r="r" b="b"/>
              <a:pathLst>
                <a:path w="4586" h="5465" extrusionOk="0">
                  <a:moveTo>
                    <a:pt x="1399" y="1"/>
                  </a:moveTo>
                  <a:lnTo>
                    <a:pt x="1366" y="33"/>
                  </a:lnTo>
                  <a:lnTo>
                    <a:pt x="163" y="3578"/>
                  </a:lnTo>
                  <a:cubicBezTo>
                    <a:pt x="1" y="4033"/>
                    <a:pt x="66" y="4489"/>
                    <a:pt x="358" y="4846"/>
                  </a:cubicBezTo>
                  <a:cubicBezTo>
                    <a:pt x="618" y="5237"/>
                    <a:pt x="1041" y="5464"/>
                    <a:pt x="1497" y="5464"/>
                  </a:cubicBezTo>
                  <a:cubicBezTo>
                    <a:pt x="1919" y="5464"/>
                    <a:pt x="2309" y="5269"/>
                    <a:pt x="2570" y="4976"/>
                  </a:cubicBezTo>
                  <a:lnTo>
                    <a:pt x="4586" y="2635"/>
                  </a:lnTo>
                  <a:cubicBezTo>
                    <a:pt x="3773" y="1497"/>
                    <a:pt x="2667" y="586"/>
                    <a:pt x="139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-978312" y="3836685"/>
              <a:ext cx="383195" cy="386430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2830" y="1"/>
                  </a:moveTo>
                  <a:cubicBezTo>
                    <a:pt x="1073" y="1497"/>
                    <a:pt x="0" y="3741"/>
                    <a:pt x="0" y="6212"/>
                  </a:cubicBezTo>
                  <a:cubicBezTo>
                    <a:pt x="0" y="10797"/>
                    <a:pt x="3708" y="14537"/>
                    <a:pt x="8293" y="14537"/>
                  </a:cubicBezTo>
                  <a:cubicBezTo>
                    <a:pt x="10797" y="14537"/>
                    <a:pt x="13008" y="13431"/>
                    <a:pt x="14537" y="11708"/>
                  </a:cubicBezTo>
                  <a:lnTo>
                    <a:pt x="14537" y="11708"/>
                  </a:lnTo>
                  <a:cubicBezTo>
                    <a:pt x="13073" y="12976"/>
                    <a:pt x="11155" y="13757"/>
                    <a:pt x="9041" y="13757"/>
                  </a:cubicBezTo>
                  <a:cubicBezTo>
                    <a:pt x="4456" y="13757"/>
                    <a:pt x="748" y="10049"/>
                    <a:pt x="748" y="5464"/>
                  </a:cubicBezTo>
                  <a:cubicBezTo>
                    <a:pt x="748" y="3350"/>
                    <a:pt x="1529" y="1464"/>
                    <a:pt x="283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-877169" y="3992299"/>
              <a:ext cx="39461" cy="70045"/>
            </a:xfrm>
            <a:custGeom>
              <a:avLst/>
              <a:gdLst/>
              <a:ahLst/>
              <a:cxnLst/>
              <a:rect l="l" t="t" r="r" b="b"/>
              <a:pathLst>
                <a:path w="1497" h="2635" extrusionOk="0">
                  <a:moveTo>
                    <a:pt x="749" y="0"/>
                  </a:moveTo>
                  <a:cubicBezTo>
                    <a:pt x="749" y="0"/>
                    <a:pt x="1" y="1106"/>
                    <a:pt x="1" y="1886"/>
                  </a:cubicBezTo>
                  <a:cubicBezTo>
                    <a:pt x="1" y="2309"/>
                    <a:pt x="326" y="2634"/>
                    <a:pt x="749" y="2634"/>
                  </a:cubicBezTo>
                  <a:cubicBezTo>
                    <a:pt x="1171" y="2634"/>
                    <a:pt x="1497" y="2309"/>
                    <a:pt x="1497" y="1886"/>
                  </a:cubicBezTo>
                  <a:cubicBezTo>
                    <a:pt x="1497" y="1106"/>
                    <a:pt x="749" y="0"/>
                    <a:pt x="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-833438" y="4062317"/>
              <a:ext cx="150885" cy="50161"/>
            </a:xfrm>
            <a:custGeom>
              <a:avLst/>
              <a:gdLst/>
              <a:ahLst/>
              <a:cxnLst/>
              <a:rect l="l" t="t" r="r" b="b"/>
              <a:pathLst>
                <a:path w="5724" h="1887" extrusionOk="0">
                  <a:moveTo>
                    <a:pt x="2862" y="0"/>
                  </a:moveTo>
                  <a:cubicBezTo>
                    <a:pt x="1756" y="0"/>
                    <a:pt x="781" y="521"/>
                    <a:pt x="195" y="1301"/>
                  </a:cubicBezTo>
                  <a:cubicBezTo>
                    <a:pt x="0" y="1529"/>
                    <a:pt x="195" y="1886"/>
                    <a:pt x="488" y="1886"/>
                  </a:cubicBezTo>
                  <a:lnTo>
                    <a:pt x="5236" y="1886"/>
                  </a:lnTo>
                  <a:cubicBezTo>
                    <a:pt x="5528" y="1886"/>
                    <a:pt x="5724" y="1529"/>
                    <a:pt x="5528" y="1301"/>
                  </a:cubicBezTo>
                  <a:cubicBezTo>
                    <a:pt x="4976" y="521"/>
                    <a:pt x="3968" y="0"/>
                    <a:pt x="2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-698870" y="3600685"/>
              <a:ext cx="192059" cy="316491"/>
            </a:xfrm>
            <a:custGeom>
              <a:avLst/>
              <a:gdLst/>
              <a:ahLst/>
              <a:cxnLst/>
              <a:rect l="l" t="t" r="r" b="b"/>
              <a:pathLst>
                <a:path w="7286" h="11906" extrusionOk="0">
                  <a:moveTo>
                    <a:pt x="2993" y="1"/>
                  </a:moveTo>
                  <a:lnTo>
                    <a:pt x="33" y="5041"/>
                  </a:lnTo>
                  <a:cubicBezTo>
                    <a:pt x="1" y="5367"/>
                    <a:pt x="163" y="5692"/>
                    <a:pt x="489" y="5822"/>
                  </a:cubicBezTo>
                  <a:lnTo>
                    <a:pt x="2667" y="6765"/>
                  </a:lnTo>
                  <a:lnTo>
                    <a:pt x="1041" y="11545"/>
                  </a:lnTo>
                  <a:cubicBezTo>
                    <a:pt x="974" y="11749"/>
                    <a:pt x="1141" y="11905"/>
                    <a:pt x="1316" y="11905"/>
                  </a:cubicBezTo>
                  <a:cubicBezTo>
                    <a:pt x="1392" y="11905"/>
                    <a:pt x="1470" y="11875"/>
                    <a:pt x="1529" y="11806"/>
                  </a:cubicBezTo>
                  <a:lnTo>
                    <a:pt x="7123" y="5367"/>
                  </a:lnTo>
                  <a:cubicBezTo>
                    <a:pt x="7285" y="5139"/>
                    <a:pt x="7188" y="4814"/>
                    <a:pt x="6927" y="4749"/>
                  </a:cubicBezTo>
                  <a:lnTo>
                    <a:pt x="4196" y="3936"/>
                  </a:lnTo>
                  <a:lnTo>
                    <a:pt x="5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-698870" y="3600685"/>
              <a:ext cx="121757" cy="313833"/>
            </a:xfrm>
            <a:custGeom>
              <a:avLst/>
              <a:gdLst/>
              <a:ahLst/>
              <a:cxnLst/>
              <a:rect l="l" t="t" r="r" b="b"/>
              <a:pathLst>
                <a:path w="4619" h="11806" extrusionOk="0">
                  <a:moveTo>
                    <a:pt x="716" y="1"/>
                  </a:moveTo>
                  <a:lnTo>
                    <a:pt x="33" y="5041"/>
                  </a:lnTo>
                  <a:cubicBezTo>
                    <a:pt x="1" y="5367"/>
                    <a:pt x="163" y="5692"/>
                    <a:pt x="489" y="5822"/>
                  </a:cubicBezTo>
                  <a:lnTo>
                    <a:pt x="2667" y="6765"/>
                  </a:lnTo>
                  <a:lnTo>
                    <a:pt x="1041" y="11545"/>
                  </a:lnTo>
                  <a:cubicBezTo>
                    <a:pt x="1009" y="11643"/>
                    <a:pt x="1041" y="11740"/>
                    <a:pt x="1106" y="11806"/>
                  </a:cubicBezTo>
                  <a:lnTo>
                    <a:pt x="4391" y="6440"/>
                  </a:lnTo>
                  <a:cubicBezTo>
                    <a:pt x="4619" y="6050"/>
                    <a:pt x="4456" y="5529"/>
                    <a:pt x="4001" y="5367"/>
                  </a:cubicBezTo>
                  <a:lnTo>
                    <a:pt x="2472" y="4781"/>
                  </a:lnTo>
                  <a:cubicBezTo>
                    <a:pt x="2114" y="4651"/>
                    <a:pt x="1919" y="4261"/>
                    <a:pt x="2017" y="3903"/>
                  </a:cubicBezTo>
                  <a:lnTo>
                    <a:pt x="29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-848015" y="4052800"/>
              <a:ext cx="178325" cy="69194"/>
            </a:xfrm>
            <a:custGeom>
              <a:avLst/>
              <a:gdLst/>
              <a:ahLst/>
              <a:cxnLst/>
              <a:rect l="l" t="t" r="r" b="b"/>
              <a:pathLst>
                <a:path w="6765" h="2603" extrusionOk="0">
                  <a:moveTo>
                    <a:pt x="3382" y="716"/>
                  </a:moveTo>
                  <a:cubicBezTo>
                    <a:pt x="4358" y="716"/>
                    <a:pt x="5268" y="1171"/>
                    <a:pt x="5789" y="1887"/>
                  </a:cubicBezTo>
                  <a:lnTo>
                    <a:pt x="976" y="1887"/>
                  </a:lnTo>
                  <a:cubicBezTo>
                    <a:pt x="1496" y="1171"/>
                    <a:pt x="2407" y="716"/>
                    <a:pt x="3382" y="716"/>
                  </a:cubicBezTo>
                  <a:close/>
                  <a:moveTo>
                    <a:pt x="3382" y="1"/>
                  </a:moveTo>
                  <a:cubicBezTo>
                    <a:pt x="1886" y="1"/>
                    <a:pt x="586" y="814"/>
                    <a:pt x="33" y="2114"/>
                  </a:cubicBezTo>
                  <a:cubicBezTo>
                    <a:pt x="0" y="2212"/>
                    <a:pt x="0" y="2342"/>
                    <a:pt x="65" y="2440"/>
                  </a:cubicBezTo>
                  <a:cubicBezTo>
                    <a:pt x="130" y="2537"/>
                    <a:pt x="260" y="2602"/>
                    <a:pt x="358" y="2602"/>
                  </a:cubicBezTo>
                  <a:lnTo>
                    <a:pt x="6407" y="2602"/>
                  </a:lnTo>
                  <a:cubicBezTo>
                    <a:pt x="6537" y="2602"/>
                    <a:pt x="6634" y="2537"/>
                    <a:pt x="6699" y="2440"/>
                  </a:cubicBezTo>
                  <a:cubicBezTo>
                    <a:pt x="6764" y="2342"/>
                    <a:pt x="6764" y="2212"/>
                    <a:pt x="6732" y="2114"/>
                  </a:cubicBezTo>
                  <a:cubicBezTo>
                    <a:pt x="6179" y="814"/>
                    <a:pt x="4878" y="1"/>
                    <a:pt x="3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-710864" y="3591727"/>
              <a:ext cx="218603" cy="361681"/>
            </a:xfrm>
            <a:custGeom>
              <a:avLst/>
              <a:gdLst/>
              <a:ahLst/>
              <a:cxnLst/>
              <a:rect l="l" t="t" r="r" b="b"/>
              <a:pathLst>
                <a:path w="8293" h="13606" extrusionOk="0">
                  <a:moveTo>
                    <a:pt x="6391" y="0"/>
                  </a:moveTo>
                  <a:cubicBezTo>
                    <a:pt x="6263" y="0"/>
                    <a:pt x="6149" y="73"/>
                    <a:pt x="6082" y="208"/>
                  </a:cubicBezTo>
                  <a:lnTo>
                    <a:pt x="4293" y="4143"/>
                  </a:lnTo>
                  <a:cubicBezTo>
                    <a:pt x="4228" y="4240"/>
                    <a:pt x="4228" y="4338"/>
                    <a:pt x="4293" y="4435"/>
                  </a:cubicBezTo>
                  <a:cubicBezTo>
                    <a:pt x="4326" y="4533"/>
                    <a:pt x="4391" y="4598"/>
                    <a:pt x="4488" y="4631"/>
                  </a:cubicBezTo>
                  <a:lnTo>
                    <a:pt x="7285" y="5443"/>
                  </a:lnTo>
                  <a:lnTo>
                    <a:pt x="1919" y="11655"/>
                  </a:lnTo>
                  <a:lnTo>
                    <a:pt x="3415" y="7232"/>
                  </a:lnTo>
                  <a:cubicBezTo>
                    <a:pt x="3480" y="7037"/>
                    <a:pt x="3382" y="6842"/>
                    <a:pt x="3220" y="6777"/>
                  </a:cubicBezTo>
                  <a:lnTo>
                    <a:pt x="748" y="5736"/>
                  </a:lnTo>
                  <a:lnTo>
                    <a:pt x="1464" y="403"/>
                  </a:lnTo>
                  <a:cubicBezTo>
                    <a:pt x="1496" y="208"/>
                    <a:pt x="1366" y="45"/>
                    <a:pt x="1171" y="13"/>
                  </a:cubicBezTo>
                  <a:cubicBezTo>
                    <a:pt x="1151" y="9"/>
                    <a:pt x="1131" y="8"/>
                    <a:pt x="1112" y="8"/>
                  </a:cubicBezTo>
                  <a:cubicBezTo>
                    <a:pt x="944" y="8"/>
                    <a:pt x="810" y="130"/>
                    <a:pt x="781" y="305"/>
                  </a:cubicBezTo>
                  <a:lnTo>
                    <a:pt x="33" y="5899"/>
                  </a:lnTo>
                  <a:cubicBezTo>
                    <a:pt x="0" y="6061"/>
                    <a:pt x="98" y="6224"/>
                    <a:pt x="228" y="6256"/>
                  </a:cubicBezTo>
                  <a:lnTo>
                    <a:pt x="2635" y="7297"/>
                  </a:lnTo>
                  <a:lnTo>
                    <a:pt x="651" y="13118"/>
                  </a:lnTo>
                  <a:cubicBezTo>
                    <a:pt x="618" y="13281"/>
                    <a:pt x="683" y="13476"/>
                    <a:pt x="813" y="13541"/>
                  </a:cubicBezTo>
                  <a:cubicBezTo>
                    <a:pt x="878" y="13573"/>
                    <a:pt x="944" y="13606"/>
                    <a:pt x="976" y="13606"/>
                  </a:cubicBezTo>
                  <a:cubicBezTo>
                    <a:pt x="1106" y="13606"/>
                    <a:pt x="1204" y="13573"/>
                    <a:pt x="1269" y="13476"/>
                  </a:cubicBezTo>
                  <a:lnTo>
                    <a:pt x="8195" y="5476"/>
                  </a:lnTo>
                  <a:cubicBezTo>
                    <a:pt x="8260" y="5378"/>
                    <a:pt x="8293" y="5281"/>
                    <a:pt x="8260" y="5151"/>
                  </a:cubicBezTo>
                  <a:cubicBezTo>
                    <a:pt x="8228" y="5053"/>
                    <a:pt x="8130" y="4956"/>
                    <a:pt x="8033" y="4923"/>
                  </a:cubicBezTo>
                  <a:lnTo>
                    <a:pt x="5106" y="4045"/>
                  </a:lnTo>
                  <a:lnTo>
                    <a:pt x="6732" y="501"/>
                  </a:lnTo>
                  <a:cubicBezTo>
                    <a:pt x="6830" y="305"/>
                    <a:pt x="6732" y="110"/>
                    <a:pt x="6569" y="45"/>
                  </a:cubicBezTo>
                  <a:cubicBezTo>
                    <a:pt x="6509" y="15"/>
                    <a:pt x="6449" y="0"/>
                    <a:pt x="6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-986879" y="3771850"/>
              <a:ext cx="456054" cy="459930"/>
            </a:xfrm>
            <a:custGeom>
              <a:avLst/>
              <a:gdLst/>
              <a:ahLst/>
              <a:cxnLst/>
              <a:rect l="l" t="t" r="r" b="b"/>
              <a:pathLst>
                <a:path w="17301" h="17302" extrusionOk="0">
                  <a:moveTo>
                    <a:pt x="8650" y="1"/>
                  </a:moveTo>
                  <a:cubicBezTo>
                    <a:pt x="3870" y="1"/>
                    <a:pt x="0" y="3903"/>
                    <a:pt x="0" y="8651"/>
                  </a:cubicBezTo>
                  <a:cubicBezTo>
                    <a:pt x="0" y="13431"/>
                    <a:pt x="3902" y="17301"/>
                    <a:pt x="8650" y="17301"/>
                  </a:cubicBezTo>
                  <a:cubicBezTo>
                    <a:pt x="13431" y="17301"/>
                    <a:pt x="17301" y="13431"/>
                    <a:pt x="17301" y="8651"/>
                  </a:cubicBezTo>
                  <a:cubicBezTo>
                    <a:pt x="17301" y="6960"/>
                    <a:pt x="16813" y="5334"/>
                    <a:pt x="15902" y="3936"/>
                  </a:cubicBezTo>
                  <a:cubicBezTo>
                    <a:pt x="15841" y="3834"/>
                    <a:pt x="15729" y="3783"/>
                    <a:pt x="15614" y="3783"/>
                  </a:cubicBezTo>
                  <a:cubicBezTo>
                    <a:pt x="15546" y="3783"/>
                    <a:pt x="15475" y="3802"/>
                    <a:pt x="15414" y="3838"/>
                  </a:cubicBezTo>
                  <a:cubicBezTo>
                    <a:pt x="15252" y="3936"/>
                    <a:pt x="15219" y="4163"/>
                    <a:pt x="15317" y="4326"/>
                  </a:cubicBezTo>
                  <a:cubicBezTo>
                    <a:pt x="16162" y="5627"/>
                    <a:pt x="16618" y="7123"/>
                    <a:pt x="16618" y="8651"/>
                  </a:cubicBezTo>
                  <a:cubicBezTo>
                    <a:pt x="16618" y="13041"/>
                    <a:pt x="13040" y="16618"/>
                    <a:pt x="8650" y="16618"/>
                  </a:cubicBezTo>
                  <a:cubicBezTo>
                    <a:pt x="4260" y="16618"/>
                    <a:pt x="716" y="13041"/>
                    <a:pt x="716" y="8651"/>
                  </a:cubicBezTo>
                  <a:cubicBezTo>
                    <a:pt x="716" y="4293"/>
                    <a:pt x="4260" y="716"/>
                    <a:pt x="8650" y="716"/>
                  </a:cubicBezTo>
                  <a:cubicBezTo>
                    <a:pt x="9658" y="716"/>
                    <a:pt x="10634" y="911"/>
                    <a:pt x="11545" y="1269"/>
                  </a:cubicBezTo>
                  <a:cubicBezTo>
                    <a:pt x="11585" y="1283"/>
                    <a:pt x="11626" y="1289"/>
                    <a:pt x="11666" y="1289"/>
                  </a:cubicBezTo>
                  <a:cubicBezTo>
                    <a:pt x="11815" y="1289"/>
                    <a:pt x="11948" y="1196"/>
                    <a:pt x="12000" y="1041"/>
                  </a:cubicBezTo>
                  <a:cubicBezTo>
                    <a:pt x="12065" y="879"/>
                    <a:pt x="11967" y="684"/>
                    <a:pt x="11805" y="586"/>
                  </a:cubicBezTo>
                  <a:cubicBezTo>
                    <a:pt x="10797" y="196"/>
                    <a:pt x="9756" y="1"/>
                    <a:pt x="8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-729711" y="3952744"/>
              <a:ext cx="110607" cy="48247"/>
            </a:xfrm>
            <a:custGeom>
              <a:avLst/>
              <a:gdLst/>
              <a:ahLst/>
              <a:cxnLst/>
              <a:rect l="l" t="t" r="r" b="b"/>
              <a:pathLst>
                <a:path w="4196" h="1815" extrusionOk="0">
                  <a:moveTo>
                    <a:pt x="423" y="1"/>
                  </a:moveTo>
                  <a:cubicBezTo>
                    <a:pt x="378" y="1"/>
                    <a:pt x="333" y="9"/>
                    <a:pt x="293" y="25"/>
                  </a:cubicBezTo>
                  <a:cubicBezTo>
                    <a:pt x="98" y="90"/>
                    <a:pt x="0" y="285"/>
                    <a:pt x="98" y="480"/>
                  </a:cubicBezTo>
                  <a:cubicBezTo>
                    <a:pt x="390" y="1293"/>
                    <a:pt x="1203" y="1813"/>
                    <a:pt x="2114" y="1813"/>
                  </a:cubicBezTo>
                  <a:cubicBezTo>
                    <a:pt x="2139" y="1814"/>
                    <a:pt x="2165" y="1815"/>
                    <a:pt x="2190" y="1815"/>
                  </a:cubicBezTo>
                  <a:cubicBezTo>
                    <a:pt x="3069" y="1815"/>
                    <a:pt x="3846" y="1270"/>
                    <a:pt x="4130" y="480"/>
                  </a:cubicBezTo>
                  <a:cubicBezTo>
                    <a:pt x="4195" y="285"/>
                    <a:pt x="4097" y="90"/>
                    <a:pt x="3935" y="25"/>
                  </a:cubicBezTo>
                  <a:cubicBezTo>
                    <a:pt x="3886" y="9"/>
                    <a:pt x="3837" y="1"/>
                    <a:pt x="3791" y="1"/>
                  </a:cubicBezTo>
                  <a:cubicBezTo>
                    <a:pt x="3650" y="1"/>
                    <a:pt x="3528" y="74"/>
                    <a:pt x="3480" y="220"/>
                  </a:cubicBezTo>
                  <a:cubicBezTo>
                    <a:pt x="3284" y="773"/>
                    <a:pt x="2732" y="1131"/>
                    <a:pt x="2114" y="1131"/>
                  </a:cubicBezTo>
                  <a:cubicBezTo>
                    <a:pt x="1496" y="1131"/>
                    <a:pt x="943" y="773"/>
                    <a:pt x="748" y="220"/>
                  </a:cubicBezTo>
                  <a:cubicBezTo>
                    <a:pt x="699" y="74"/>
                    <a:pt x="559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-898599" y="3952850"/>
              <a:ext cx="110607" cy="119010"/>
            </a:xfrm>
            <a:custGeom>
              <a:avLst/>
              <a:gdLst/>
              <a:ahLst/>
              <a:cxnLst/>
              <a:rect l="l" t="t" r="r" b="b"/>
              <a:pathLst>
                <a:path w="4196" h="4477" extrusionOk="0">
                  <a:moveTo>
                    <a:pt x="1529" y="2167"/>
                  </a:moveTo>
                  <a:cubicBezTo>
                    <a:pt x="1724" y="2557"/>
                    <a:pt x="1952" y="3013"/>
                    <a:pt x="1952" y="3370"/>
                  </a:cubicBezTo>
                  <a:cubicBezTo>
                    <a:pt x="1919" y="3598"/>
                    <a:pt x="1757" y="3761"/>
                    <a:pt x="1529" y="3761"/>
                  </a:cubicBezTo>
                  <a:cubicBezTo>
                    <a:pt x="1301" y="3761"/>
                    <a:pt x="1139" y="3598"/>
                    <a:pt x="1139" y="3370"/>
                  </a:cubicBezTo>
                  <a:cubicBezTo>
                    <a:pt x="1139" y="3013"/>
                    <a:pt x="1334" y="2557"/>
                    <a:pt x="1529" y="2167"/>
                  </a:cubicBezTo>
                  <a:close/>
                  <a:moveTo>
                    <a:pt x="385" y="1"/>
                  </a:moveTo>
                  <a:cubicBezTo>
                    <a:pt x="344" y="1"/>
                    <a:pt x="302" y="7"/>
                    <a:pt x="261" y="21"/>
                  </a:cubicBezTo>
                  <a:cubicBezTo>
                    <a:pt x="98" y="86"/>
                    <a:pt x="1" y="281"/>
                    <a:pt x="66" y="476"/>
                  </a:cubicBezTo>
                  <a:cubicBezTo>
                    <a:pt x="261" y="964"/>
                    <a:pt x="619" y="1322"/>
                    <a:pt x="1074" y="1582"/>
                  </a:cubicBezTo>
                  <a:cubicBezTo>
                    <a:pt x="814" y="2005"/>
                    <a:pt x="423" y="2753"/>
                    <a:pt x="423" y="3370"/>
                  </a:cubicBezTo>
                  <a:cubicBezTo>
                    <a:pt x="423" y="3956"/>
                    <a:pt x="911" y="4476"/>
                    <a:pt x="1529" y="4476"/>
                  </a:cubicBezTo>
                  <a:cubicBezTo>
                    <a:pt x="2147" y="4476"/>
                    <a:pt x="2635" y="3988"/>
                    <a:pt x="2635" y="3370"/>
                  </a:cubicBezTo>
                  <a:cubicBezTo>
                    <a:pt x="2635" y="2850"/>
                    <a:pt x="2375" y="2265"/>
                    <a:pt x="2147" y="1842"/>
                  </a:cubicBezTo>
                  <a:cubicBezTo>
                    <a:pt x="3025" y="1809"/>
                    <a:pt x="3838" y="1257"/>
                    <a:pt x="4131" y="476"/>
                  </a:cubicBezTo>
                  <a:cubicBezTo>
                    <a:pt x="4196" y="281"/>
                    <a:pt x="4098" y="86"/>
                    <a:pt x="3936" y="21"/>
                  </a:cubicBezTo>
                  <a:cubicBezTo>
                    <a:pt x="3894" y="7"/>
                    <a:pt x="3852" y="1"/>
                    <a:pt x="3812" y="1"/>
                  </a:cubicBezTo>
                  <a:cubicBezTo>
                    <a:pt x="3663" y="1"/>
                    <a:pt x="3531" y="88"/>
                    <a:pt x="3480" y="216"/>
                  </a:cubicBezTo>
                  <a:cubicBezTo>
                    <a:pt x="3253" y="769"/>
                    <a:pt x="2700" y="1127"/>
                    <a:pt x="2114" y="1127"/>
                  </a:cubicBezTo>
                  <a:cubicBezTo>
                    <a:pt x="1497" y="1127"/>
                    <a:pt x="944" y="769"/>
                    <a:pt x="749" y="216"/>
                  </a:cubicBezTo>
                  <a:cubicBezTo>
                    <a:pt x="672" y="88"/>
                    <a:pt x="535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-698870" y="3600685"/>
              <a:ext cx="121757" cy="313833"/>
            </a:xfrm>
            <a:custGeom>
              <a:avLst/>
              <a:gdLst/>
              <a:ahLst/>
              <a:cxnLst/>
              <a:rect l="l" t="t" r="r" b="b"/>
              <a:pathLst>
                <a:path w="4619" h="11806" extrusionOk="0">
                  <a:moveTo>
                    <a:pt x="716" y="1"/>
                  </a:moveTo>
                  <a:lnTo>
                    <a:pt x="33" y="5041"/>
                  </a:lnTo>
                  <a:cubicBezTo>
                    <a:pt x="1" y="5367"/>
                    <a:pt x="163" y="5692"/>
                    <a:pt x="489" y="5822"/>
                  </a:cubicBezTo>
                  <a:lnTo>
                    <a:pt x="2667" y="6765"/>
                  </a:lnTo>
                  <a:lnTo>
                    <a:pt x="1041" y="11545"/>
                  </a:lnTo>
                  <a:cubicBezTo>
                    <a:pt x="1009" y="11643"/>
                    <a:pt x="1041" y="11740"/>
                    <a:pt x="1106" y="11806"/>
                  </a:cubicBezTo>
                  <a:lnTo>
                    <a:pt x="4391" y="6440"/>
                  </a:lnTo>
                  <a:cubicBezTo>
                    <a:pt x="4619" y="6050"/>
                    <a:pt x="4456" y="5529"/>
                    <a:pt x="4001" y="5367"/>
                  </a:cubicBezTo>
                  <a:lnTo>
                    <a:pt x="2472" y="4781"/>
                  </a:lnTo>
                  <a:cubicBezTo>
                    <a:pt x="2114" y="4651"/>
                    <a:pt x="1919" y="4261"/>
                    <a:pt x="2017" y="3903"/>
                  </a:cubicBezTo>
                  <a:lnTo>
                    <a:pt x="2960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31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sp>
        <p:nvSpPr>
          <p:cNvPr id="1619" name="Google Shape;1619;p31"/>
          <p:cNvSpPr/>
          <p:nvPr/>
        </p:nvSpPr>
        <p:spPr>
          <a:xfrm>
            <a:off x="457200" y="2253575"/>
            <a:ext cx="1422900" cy="1422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20" name="Google Shape;1620;p31"/>
          <p:cNvSpPr/>
          <p:nvPr/>
        </p:nvSpPr>
        <p:spPr>
          <a:xfrm>
            <a:off x="2359392" y="1563538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621" name="Google Shape;1621;p31"/>
          <p:cNvGrpSpPr/>
          <p:nvPr/>
        </p:nvGrpSpPr>
        <p:grpSpPr>
          <a:xfrm>
            <a:off x="3636375" y="1467262"/>
            <a:ext cx="2295608" cy="1066486"/>
            <a:chOff x="3636375" y="1543462"/>
            <a:chExt cx="2295608" cy="1066486"/>
          </a:xfrm>
        </p:grpSpPr>
        <p:sp>
          <p:nvSpPr>
            <p:cNvPr id="1622" name="Google Shape;1622;p31"/>
            <p:cNvSpPr txBox="1"/>
            <p:nvPr/>
          </p:nvSpPr>
          <p:spPr>
            <a:xfrm>
              <a:off x="3636375" y="1543462"/>
              <a:ext cx="2295600" cy="331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Typical behavior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23" name="Google Shape;1623;p31"/>
            <p:cNvSpPr txBox="1"/>
            <p:nvPr/>
          </p:nvSpPr>
          <p:spPr>
            <a:xfrm>
              <a:off x="3636383" y="1951148"/>
              <a:ext cx="22956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and the only one that harbors life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24" name="Google Shape;1624;p31"/>
          <p:cNvSpPr/>
          <p:nvPr/>
        </p:nvSpPr>
        <p:spPr>
          <a:xfrm>
            <a:off x="2359392" y="3542313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625" name="Google Shape;1625;p31"/>
          <p:cNvGrpSpPr/>
          <p:nvPr/>
        </p:nvGrpSpPr>
        <p:grpSpPr>
          <a:xfrm>
            <a:off x="3636375" y="3446041"/>
            <a:ext cx="2295608" cy="1066482"/>
            <a:chOff x="3636375" y="3522241"/>
            <a:chExt cx="2295608" cy="1066482"/>
          </a:xfrm>
        </p:grpSpPr>
        <p:sp>
          <p:nvSpPr>
            <p:cNvPr id="1626" name="Google Shape;1626;p31"/>
            <p:cNvSpPr txBox="1"/>
            <p:nvPr/>
          </p:nvSpPr>
          <p:spPr>
            <a:xfrm>
              <a:off x="3636375" y="3522241"/>
              <a:ext cx="2295600" cy="33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Abnormal behavior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27" name="Google Shape;1627;p31"/>
            <p:cNvSpPr txBox="1"/>
            <p:nvPr/>
          </p:nvSpPr>
          <p:spPr>
            <a:xfrm>
              <a:off x="3636383" y="3929923"/>
              <a:ext cx="22956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planet by diameter in the entire Solar System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28" name="Google Shape;1628;p31"/>
          <p:cNvSpPr txBox="1"/>
          <p:nvPr/>
        </p:nvSpPr>
        <p:spPr>
          <a:xfrm>
            <a:off x="6411275" y="1424800"/>
            <a:ext cx="2275500" cy="1075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78606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78606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and has several rings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9" name="Google Shape;1629;p31"/>
          <p:cNvSpPr txBox="1"/>
          <p:nvPr/>
        </p:nvSpPr>
        <p:spPr>
          <a:xfrm>
            <a:off x="6411275" y="3403575"/>
            <a:ext cx="2275500" cy="1075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78606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78606" lvl="0" indent="-190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Sun is the star at the center of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30" name="Google Shape;1630;p31"/>
          <p:cNvCxnSpPr>
            <a:stCxn id="1619" idx="0"/>
            <a:endCxn id="1620" idx="2"/>
          </p:cNvCxnSpPr>
          <p:nvPr/>
        </p:nvCxnSpPr>
        <p:spPr>
          <a:xfrm rot="-5400000">
            <a:off x="1618350" y="1512575"/>
            <a:ext cx="291300" cy="11907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1" name="Google Shape;1631;p31"/>
          <p:cNvCxnSpPr>
            <a:stCxn id="1619" idx="4"/>
            <a:endCxn id="1624" idx="2"/>
          </p:cNvCxnSpPr>
          <p:nvPr/>
        </p:nvCxnSpPr>
        <p:spPr>
          <a:xfrm rot="-5400000" flipH="1">
            <a:off x="1631700" y="3213425"/>
            <a:ext cx="264600" cy="11907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2" name="Google Shape;1632;p31"/>
          <p:cNvCxnSpPr>
            <a:stCxn id="1620" idx="6"/>
            <a:endCxn id="1622" idx="1"/>
          </p:cNvCxnSpPr>
          <p:nvPr/>
        </p:nvCxnSpPr>
        <p:spPr>
          <a:xfrm rot="10800000" flipH="1">
            <a:off x="3157092" y="1632988"/>
            <a:ext cx="479400" cy="329400"/>
          </a:xfrm>
          <a:prstGeom prst="bentConnector3">
            <a:avLst>
              <a:gd name="adj1" fmla="val 499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3" name="Google Shape;1633;p31"/>
          <p:cNvCxnSpPr>
            <a:stCxn id="1624" idx="6"/>
            <a:endCxn id="1626" idx="1"/>
          </p:cNvCxnSpPr>
          <p:nvPr/>
        </p:nvCxnSpPr>
        <p:spPr>
          <a:xfrm rot="10800000" flipH="1">
            <a:off x="3157092" y="3611763"/>
            <a:ext cx="479400" cy="329400"/>
          </a:xfrm>
          <a:prstGeom prst="bentConnector3">
            <a:avLst>
              <a:gd name="adj1" fmla="val 4998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4" name="Google Shape;1634;p31"/>
          <p:cNvCxnSpPr>
            <a:stCxn id="1622" idx="3"/>
            <a:endCxn id="1628" idx="1"/>
          </p:cNvCxnSpPr>
          <p:nvPr/>
        </p:nvCxnSpPr>
        <p:spPr>
          <a:xfrm>
            <a:off x="5931975" y="1633012"/>
            <a:ext cx="479400" cy="329400"/>
          </a:xfrm>
          <a:prstGeom prst="bentConnector3">
            <a:avLst>
              <a:gd name="adj1" fmla="val 4999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5" name="Google Shape;1635;p31"/>
          <p:cNvCxnSpPr>
            <a:stCxn id="1626" idx="3"/>
            <a:endCxn id="1629" idx="1"/>
          </p:cNvCxnSpPr>
          <p:nvPr/>
        </p:nvCxnSpPr>
        <p:spPr>
          <a:xfrm>
            <a:off x="5931975" y="3611791"/>
            <a:ext cx="479400" cy="329400"/>
          </a:xfrm>
          <a:prstGeom prst="bentConnector3">
            <a:avLst>
              <a:gd name="adj1" fmla="val 4999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36" name="Google Shape;1636;p31"/>
          <p:cNvGrpSpPr/>
          <p:nvPr/>
        </p:nvGrpSpPr>
        <p:grpSpPr>
          <a:xfrm>
            <a:off x="2529619" y="1708400"/>
            <a:ext cx="457200" cy="508009"/>
            <a:chOff x="-921700" y="2094813"/>
            <a:chExt cx="421150" cy="462625"/>
          </a:xfrm>
        </p:grpSpPr>
        <p:sp>
          <p:nvSpPr>
            <p:cNvPr id="1637" name="Google Shape;1637;p31"/>
            <p:cNvSpPr/>
            <p:nvPr/>
          </p:nvSpPr>
          <p:spPr>
            <a:xfrm>
              <a:off x="-914375" y="2101313"/>
              <a:ext cx="356100" cy="448800"/>
            </a:xfrm>
            <a:custGeom>
              <a:avLst/>
              <a:gdLst/>
              <a:ahLst/>
              <a:cxnLst/>
              <a:rect l="l" t="t" r="r" b="b"/>
              <a:pathLst>
                <a:path w="14244" h="17952" extrusionOk="0">
                  <a:moveTo>
                    <a:pt x="6927" y="1"/>
                  </a:moveTo>
                  <a:cubicBezTo>
                    <a:pt x="3447" y="1"/>
                    <a:pt x="683" y="2960"/>
                    <a:pt x="943" y="6440"/>
                  </a:cubicBezTo>
                  <a:lnTo>
                    <a:pt x="1073" y="8066"/>
                  </a:lnTo>
                  <a:cubicBezTo>
                    <a:pt x="1073" y="8131"/>
                    <a:pt x="1073" y="8228"/>
                    <a:pt x="1008" y="8293"/>
                  </a:cubicBezTo>
                  <a:lnTo>
                    <a:pt x="683" y="8814"/>
                  </a:lnTo>
                  <a:cubicBezTo>
                    <a:pt x="228" y="9562"/>
                    <a:pt x="0" y="10375"/>
                    <a:pt x="0" y="11220"/>
                  </a:cubicBezTo>
                  <a:cubicBezTo>
                    <a:pt x="0" y="11350"/>
                    <a:pt x="98" y="11448"/>
                    <a:pt x="228" y="11448"/>
                  </a:cubicBezTo>
                  <a:lnTo>
                    <a:pt x="1236" y="11448"/>
                  </a:lnTo>
                  <a:lnTo>
                    <a:pt x="1691" y="14114"/>
                  </a:lnTo>
                  <a:cubicBezTo>
                    <a:pt x="1756" y="14570"/>
                    <a:pt x="2179" y="14927"/>
                    <a:pt x="2634" y="14927"/>
                  </a:cubicBezTo>
                  <a:lnTo>
                    <a:pt x="5333" y="14927"/>
                  </a:lnTo>
                  <a:cubicBezTo>
                    <a:pt x="5756" y="14927"/>
                    <a:pt x="6114" y="15285"/>
                    <a:pt x="6114" y="15708"/>
                  </a:cubicBezTo>
                  <a:lnTo>
                    <a:pt x="6114" y="17399"/>
                  </a:lnTo>
                  <a:cubicBezTo>
                    <a:pt x="6114" y="17691"/>
                    <a:pt x="6374" y="17952"/>
                    <a:pt x="6699" y="17952"/>
                  </a:cubicBezTo>
                  <a:lnTo>
                    <a:pt x="11187" y="17919"/>
                  </a:lnTo>
                  <a:cubicBezTo>
                    <a:pt x="11512" y="17919"/>
                    <a:pt x="11772" y="17659"/>
                    <a:pt x="11772" y="17366"/>
                  </a:cubicBezTo>
                  <a:lnTo>
                    <a:pt x="11772" y="12326"/>
                  </a:lnTo>
                  <a:lnTo>
                    <a:pt x="13008" y="8196"/>
                  </a:lnTo>
                  <a:cubicBezTo>
                    <a:pt x="14244" y="4098"/>
                    <a:pt x="11187" y="1"/>
                    <a:pt x="692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1"/>
            <p:cNvSpPr/>
            <p:nvPr/>
          </p:nvSpPr>
          <p:spPr>
            <a:xfrm>
              <a:off x="-915200" y="2112713"/>
              <a:ext cx="199200" cy="437400"/>
            </a:xfrm>
            <a:custGeom>
              <a:avLst/>
              <a:gdLst/>
              <a:ahLst/>
              <a:cxnLst/>
              <a:rect l="l" t="t" r="r" b="b"/>
              <a:pathLst>
                <a:path w="7968" h="17496" extrusionOk="0">
                  <a:moveTo>
                    <a:pt x="4618" y="0"/>
                  </a:moveTo>
                  <a:lnTo>
                    <a:pt x="4618" y="0"/>
                  </a:lnTo>
                  <a:cubicBezTo>
                    <a:pt x="2310" y="943"/>
                    <a:pt x="749" y="3317"/>
                    <a:pt x="944" y="5984"/>
                  </a:cubicBezTo>
                  <a:lnTo>
                    <a:pt x="1074" y="7610"/>
                  </a:lnTo>
                  <a:cubicBezTo>
                    <a:pt x="1074" y="7675"/>
                    <a:pt x="1041" y="7772"/>
                    <a:pt x="1009" y="7837"/>
                  </a:cubicBezTo>
                  <a:lnTo>
                    <a:pt x="684" y="8358"/>
                  </a:lnTo>
                  <a:cubicBezTo>
                    <a:pt x="228" y="9106"/>
                    <a:pt x="1" y="9919"/>
                    <a:pt x="1" y="10764"/>
                  </a:cubicBezTo>
                  <a:cubicBezTo>
                    <a:pt x="1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2" y="13658"/>
                  </a:lnTo>
                  <a:cubicBezTo>
                    <a:pt x="1757" y="14114"/>
                    <a:pt x="2147" y="14471"/>
                    <a:pt x="2635" y="14471"/>
                  </a:cubicBezTo>
                  <a:lnTo>
                    <a:pt x="5334" y="14471"/>
                  </a:lnTo>
                  <a:cubicBezTo>
                    <a:pt x="5757" y="14471"/>
                    <a:pt x="6114" y="14829"/>
                    <a:pt x="6114" y="15252"/>
                  </a:cubicBezTo>
                  <a:lnTo>
                    <a:pt x="6114" y="17138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7968" y="17496"/>
                  </a:lnTo>
                  <a:cubicBezTo>
                    <a:pt x="7903" y="17431"/>
                    <a:pt x="7838" y="17333"/>
                    <a:pt x="7838" y="17203"/>
                  </a:cubicBezTo>
                  <a:lnTo>
                    <a:pt x="7838" y="14146"/>
                  </a:lnTo>
                  <a:cubicBezTo>
                    <a:pt x="7838" y="13723"/>
                    <a:pt x="7513" y="13366"/>
                    <a:pt x="7057" y="13366"/>
                  </a:cubicBezTo>
                  <a:lnTo>
                    <a:pt x="4358" y="13333"/>
                  </a:lnTo>
                  <a:cubicBezTo>
                    <a:pt x="3903" y="13333"/>
                    <a:pt x="3513" y="13008"/>
                    <a:pt x="3448" y="12553"/>
                  </a:cubicBezTo>
                  <a:lnTo>
                    <a:pt x="3155" y="10894"/>
                  </a:lnTo>
                  <a:cubicBezTo>
                    <a:pt x="3057" y="10309"/>
                    <a:pt x="2537" y="9886"/>
                    <a:pt x="1952" y="9886"/>
                  </a:cubicBezTo>
                  <a:cubicBezTo>
                    <a:pt x="1854" y="9886"/>
                    <a:pt x="1757" y="9788"/>
                    <a:pt x="1757" y="9658"/>
                  </a:cubicBezTo>
                  <a:cubicBezTo>
                    <a:pt x="1757" y="8813"/>
                    <a:pt x="1984" y="7967"/>
                    <a:pt x="2440" y="7252"/>
                  </a:cubicBezTo>
                  <a:lnTo>
                    <a:pt x="2765" y="6732"/>
                  </a:lnTo>
                  <a:cubicBezTo>
                    <a:pt x="2797" y="6667"/>
                    <a:pt x="2830" y="6569"/>
                    <a:pt x="2830" y="6471"/>
                  </a:cubicBezTo>
                  <a:lnTo>
                    <a:pt x="2700" y="4878"/>
                  </a:lnTo>
                  <a:cubicBezTo>
                    <a:pt x="2537" y="2959"/>
                    <a:pt x="3318" y="1203"/>
                    <a:pt x="461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1"/>
            <p:cNvSpPr/>
            <p:nvPr/>
          </p:nvSpPr>
          <p:spPr>
            <a:xfrm>
              <a:off x="-776175" y="2128963"/>
              <a:ext cx="268300" cy="265250"/>
            </a:xfrm>
            <a:custGeom>
              <a:avLst/>
              <a:gdLst/>
              <a:ahLst/>
              <a:cxnLst/>
              <a:rect l="l" t="t" r="r" b="b"/>
              <a:pathLst>
                <a:path w="10732" h="10610" extrusionOk="0">
                  <a:moveTo>
                    <a:pt x="1431" y="0"/>
                  </a:moveTo>
                  <a:cubicBezTo>
                    <a:pt x="651" y="0"/>
                    <a:pt x="0" y="651"/>
                    <a:pt x="0" y="1431"/>
                  </a:cubicBezTo>
                  <a:lnTo>
                    <a:pt x="0" y="8000"/>
                  </a:lnTo>
                  <a:cubicBezTo>
                    <a:pt x="0" y="8781"/>
                    <a:pt x="651" y="9431"/>
                    <a:pt x="1431" y="9431"/>
                  </a:cubicBezTo>
                  <a:lnTo>
                    <a:pt x="1757" y="9431"/>
                  </a:lnTo>
                  <a:lnTo>
                    <a:pt x="2374" y="10439"/>
                  </a:lnTo>
                  <a:cubicBezTo>
                    <a:pt x="2439" y="10553"/>
                    <a:pt x="2545" y="10610"/>
                    <a:pt x="2651" y="10610"/>
                  </a:cubicBezTo>
                  <a:cubicBezTo>
                    <a:pt x="2757" y="10610"/>
                    <a:pt x="2862" y="10553"/>
                    <a:pt x="2927" y="10439"/>
                  </a:cubicBezTo>
                  <a:lnTo>
                    <a:pt x="3545" y="9431"/>
                  </a:lnTo>
                  <a:lnTo>
                    <a:pt x="9301" y="9431"/>
                  </a:lnTo>
                  <a:cubicBezTo>
                    <a:pt x="10082" y="9431"/>
                    <a:pt x="10732" y="8781"/>
                    <a:pt x="10732" y="8000"/>
                  </a:cubicBezTo>
                  <a:lnTo>
                    <a:pt x="10732" y="1431"/>
                  </a:lnTo>
                  <a:cubicBezTo>
                    <a:pt x="10732" y="651"/>
                    <a:pt x="10114" y="0"/>
                    <a:pt x="9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1"/>
            <p:cNvSpPr/>
            <p:nvPr/>
          </p:nvSpPr>
          <p:spPr>
            <a:xfrm>
              <a:off x="-725775" y="2156613"/>
              <a:ext cx="180525" cy="156100"/>
            </a:xfrm>
            <a:custGeom>
              <a:avLst/>
              <a:gdLst/>
              <a:ahLst/>
              <a:cxnLst/>
              <a:rect l="l" t="t" r="r" b="b"/>
              <a:pathLst>
                <a:path w="7221" h="6244" extrusionOk="0">
                  <a:moveTo>
                    <a:pt x="5009" y="0"/>
                  </a:moveTo>
                  <a:cubicBezTo>
                    <a:pt x="4814" y="0"/>
                    <a:pt x="4684" y="98"/>
                    <a:pt x="4619" y="260"/>
                  </a:cubicBezTo>
                  <a:lnTo>
                    <a:pt x="4358" y="846"/>
                  </a:lnTo>
                  <a:lnTo>
                    <a:pt x="3415" y="1366"/>
                  </a:lnTo>
                  <a:lnTo>
                    <a:pt x="3253" y="1431"/>
                  </a:lnTo>
                  <a:cubicBezTo>
                    <a:pt x="3058" y="1529"/>
                    <a:pt x="2895" y="1691"/>
                    <a:pt x="2797" y="1919"/>
                  </a:cubicBezTo>
                  <a:lnTo>
                    <a:pt x="2570" y="2342"/>
                  </a:lnTo>
                  <a:lnTo>
                    <a:pt x="391" y="2342"/>
                  </a:lnTo>
                  <a:cubicBezTo>
                    <a:pt x="163" y="2342"/>
                    <a:pt x="1" y="2504"/>
                    <a:pt x="1" y="2732"/>
                  </a:cubicBezTo>
                  <a:lnTo>
                    <a:pt x="1" y="5561"/>
                  </a:lnTo>
                  <a:cubicBezTo>
                    <a:pt x="1" y="5789"/>
                    <a:pt x="163" y="5951"/>
                    <a:pt x="391" y="5951"/>
                  </a:cubicBezTo>
                  <a:lnTo>
                    <a:pt x="2570" y="5951"/>
                  </a:lnTo>
                  <a:lnTo>
                    <a:pt x="2895" y="6146"/>
                  </a:lnTo>
                  <a:cubicBezTo>
                    <a:pt x="2993" y="6211"/>
                    <a:pt x="3155" y="6244"/>
                    <a:pt x="3285" y="6244"/>
                  </a:cubicBezTo>
                  <a:lnTo>
                    <a:pt x="6277" y="6244"/>
                  </a:lnTo>
                  <a:cubicBezTo>
                    <a:pt x="6537" y="6244"/>
                    <a:pt x="6765" y="6081"/>
                    <a:pt x="6797" y="5821"/>
                  </a:cubicBezTo>
                  <a:cubicBezTo>
                    <a:pt x="6830" y="5593"/>
                    <a:pt x="6700" y="5398"/>
                    <a:pt x="6537" y="5301"/>
                  </a:cubicBezTo>
                  <a:cubicBezTo>
                    <a:pt x="6537" y="5301"/>
                    <a:pt x="6537" y="5301"/>
                    <a:pt x="6537" y="5268"/>
                  </a:cubicBezTo>
                  <a:cubicBezTo>
                    <a:pt x="6537" y="5268"/>
                    <a:pt x="6537" y="5268"/>
                    <a:pt x="6537" y="5236"/>
                  </a:cubicBezTo>
                  <a:cubicBezTo>
                    <a:pt x="6765" y="5203"/>
                    <a:pt x="6960" y="5008"/>
                    <a:pt x="6960" y="4748"/>
                  </a:cubicBezTo>
                  <a:cubicBezTo>
                    <a:pt x="6960" y="4618"/>
                    <a:pt x="6895" y="4488"/>
                    <a:pt x="6797" y="4390"/>
                  </a:cubicBezTo>
                  <a:cubicBezTo>
                    <a:pt x="6992" y="4325"/>
                    <a:pt x="7123" y="4098"/>
                    <a:pt x="7123" y="3870"/>
                  </a:cubicBezTo>
                  <a:cubicBezTo>
                    <a:pt x="7123" y="3707"/>
                    <a:pt x="7025" y="3545"/>
                    <a:pt x="6895" y="3447"/>
                  </a:cubicBezTo>
                  <a:cubicBezTo>
                    <a:pt x="7090" y="3350"/>
                    <a:pt x="7220" y="3155"/>
                    <a:pt x="7220" y="2927"/>
                  </a:cubicBezTo>
                  <a:cubicBezTo>
                    <a:pt x="7220" y="2602"/>
                    <a:pt x="6960" y="2342"/>
                    <a:pt x="6635" y="2342"/>
                  </a:cubicBezTo>
                  <a:lnTo>
                    <a:pt x="5431" y="2342"/>
                  </a:lnTo>
                  <a:cubicBezTo>
                    <a:pt x="5366" y="2342"/>
                    <a:pt x="5301" y="2244"/>
                    <a:pt x="5334" y="2179"/>
                  </a:cubicBezTo>
                  <a:lnTo>
                    <a:pt x="5464" y="1854"/>
                  </a:lnTo>
                  <a:cubicBezTo>
                    <a:pt x="5562" y="1691"/>
                    <a:pt x="5594" y="1496"/>
                    <a:pt x="5594" y="1268"/>
                  </a:cubicBezTo>
                  <a:lnTo>
                    <a:pt x="5594" y="618"/>
                  </a:lnTo>
                  <a:cubicBezTo>
                    <a:pt x="5594" y="553"/>
                    <a:pt x="5594" y="455"/>
                    <a:pt x="5562" y="358"/>
                  </a:cubicBezTo>
                  <a:cubicBezTo>
                    <a:pt x="5464" y="130"/>
                    <a:pt x="5236" y="0"/>
                    <a:pt x="5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1"/>
            <p:cNvSpPr/>
            <p:nvPr/>
          </p:nvSpPr>
          <p:spPr>
            <a:xfrm>
              <a:off x="-627400" y="2384838"/>
              <a:ext cx="20350" cy="109175"/>
            </a:xfrm>
            <a:custGeom>
              <a:avLst/>
              <a:gdLst/>
              <a:ahLst/>
              <a:cxnLst/>
              <a:rect l="l" t="t" r="r" b="b"/>
              <a:pathLst>
                <a:path w="814" h="4367" extrusionOk="0">
                  <a:moveTo>
                    <a:pt x="508" y="1"/>
                  </a:moveTo>
                  <a:cubicBezTo>
                    <a:pt x="382" y="1"/>
                    <a:pt x="282" y="69"/>
                    <a:pt x="228" y="204"/>
                  </a:cubicBezTo>
                  <a:lnTo>
                    <a:pt x="33" y="920"/>
                  </a:lnTo>
                  <a:cubicBezTo>
                    <a:pt x="1" y="952"/>
                    <a:pt x="1" y="985"/>
                    <a:pt x="1" y="1017"/>
                  </a:cubicBezTo>
                  <a:lnTo>
                    <a:pt x="1" y="4107"/>
                  </a:lnTo>
                  <a:cubicBezTo>
                    <a:pt x="1" y="4237"/>
                    <a:pt x="131" y="4367"/>
                    <a:pt x="293" y="4367"/>
                  </a:cubicBezTo>
                  <a:cubicBezTo>
                    <a:pt x="423" y="4367"/>
                    <a:pt x="553" y="4237"/>
                    <a:pt x="553" y="4107"/>
                  </a:cubicBezTo>
                  <a:lnTo>
                    <a:pt x="553" y="1050"/>
                  </a:lnTo>
                  <a:lnTo>
                    <a:pt x="749" y="367"/>
                  </a:lnTo>
                  <a:cubicBezTo>
                    <a:pt x="814" y="204"/>
                    <a:pt x="716" y="74"/>
                    <a:pt x="586" y="9"/>
                  </a:cubicBezTo>
                  <a:cubicBezTo>
                    <a:pt x="559" y="4"/>
                    <a:pt x="533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1"/>
            <p:cNvSpPr/>
            <p:nvPr/>
          </p:nvSpPr>
          <p:spPr>
            <a:xfrm>
              <a:off x="-627400" y="2509438"/>
              <a:ext cx="13850" cy="47175"/>
            </a:xfrm>
            <a:custGeom>
              <a:avLst/>
              <a:gdLst/>
              <a:ahLst/>
              <a:cxnLst/>
              <a:rect l="l" t="t" r="r" b="b"/>
              <a:pathLst>
                <a:path w="554" h="1887" extrusionOk="0">
                  <a:moveTo>
                    <a:pt x="293" y="1"/>
                  </a:moveTo>
                  <a:cubicBezTo>
                    <a:pt x="131" y="1"/>
                    <a:pt x="1" y="131"/>
                    <a:pt x="1" y="261"/>
                  </a:cubicBezTo>
                  <a:lnTo>
                    <a:pt x="1" y="1594"/>
                  </a:lnTo>
                  <a:cubicBezTo>
                    <a:pt x="1" y="1757"/>
                    <a:pt x="131" y="1887"/>
                    <a:pt x="293" y="1887"/>
                  </a:cubicBezTo>
                  <a:cubicBezTo>
                    <a:pt x="423" y="1887"/>
                    <a:pt x="553" y="1757"/>
                    <a:pt x="553" y="1594"/>
                  </a:cubicBezTo>
                  <a:lnTo>
                    <a:pt x="553" y="261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1"/>
            <p:cNvSpPr/>
            <p:nvPr/>
          </p:nvSpPr>
          <p:spPr>
            <a:xfrm>
              <a:off x="-921700" y="2094813"/>
              <a:ext cx="200025" cy="462625"/>
            </a:xfrm>
            <a:custGeom>
              <a:avLst/>
              <a:gdLst/>
              <a:ahLst/>
              <a:cxnLst/>
              <a:rect l="l" t="t" r="r" b="b"/>
              <a:pathLst>
                <a:path w="8001" h="18505" extrusionOk="0">
                  <a:moveTo>
                    <a:pt x="7220" y="1"/>
                  </a:moveTo>
                  <a:cubicBezTo>
                    <a:pt x="6309" y="1"/>
                    <a:pt x="5464" y="196"/>
                    <a:pt x="4651" y="553"/>
                  </a:cubicBezTo>
                  <a:cubicBezTo>
                    <a:pt x="3903" y="879"/>
                    <a:pt x="3187" y="1366"/>
                    <a:pt x="2635" y="2017"/>
                  </a:cubicBezTo>
                  <a:cubicBezTo>
                    <a:pt x="2049" y="2635"/>
                    <a:pt x="1594" y="3350"/>
                    <a:pt x="1301" y="4163"/>
                  </a:cubicBezTo>
                  <a:cubicBezTo>
                    <a:pt x="1009" y="4976"/>
                    <a:pt x="911" y="5854"/>
                    <a:pt x="976" y="6732"/>
                  </a:cubicBezTo>
                  <a:lnTo>
                    <a:pt x="1106" y="8326"/>
                  </a:lnTo>
                  <a:cubicBezTo>
                    <a:pt x="1106" y="8358"/>
                    <a:pt x="1074" y="8391"/>
                    <a:pt x="1074" y="8423"/>
                  </a:cubicBezTo>
                  <a:lnTo>
                    <a:pt x="748" y="8944"/>
                  </a:lnTo>
                  <a:cubicBezTo>
                    <a:pt x="261" y="9724"/>
                    <a:pt x="0" y="10602"/>
                    <a:pt x="0" y="11480"/>
                  </a:cubicBezTo>
                  <a:cubicBezTo>
                    <a:pt x="0" y="11773"/>
                    <a:pt x="228" y="12000"/>
                    <a:pt x="488" y="12000"/>
                  </a:cubicBezTo>
                  <a:lnTo>
                    <a:pt x="1301" y="12000"/>
                  </a:lnTo>
                  <a:lnTo>
                    <a:pt x="1692" y="14439"/>
                  </a:lnTo>
                  <a:cubicBezTo>
                    <a:pt x="1822" y="15025"/>
                    <a:pt x="2309" y="15447"/>
                    <a:pt x="2895" y="15447"/>
                  </a:cubicBezTo>
                  <a:lnTo>
                    <a:pt x="5594" y="15447"/>
                  </a:lnTo>
                  <a:cubicBezTo>
                    <a:pt x="5887" y="15447"/>
                    <a:pt x="6114" y="15675"/>
                    <a:pt x="6114" y="15968"/>
                  </a:cubicBezTo>
                  <a:lnTo>
                    <a:pt x="6114" y="18212"/>
                  </a:lnTo>
                  <a:cubicBezTo>
                    <a:pt x="6114" y="18374"/>
                    <a:pt x="6244" y="18504"/>
                    <a:pt x="6374" y="18504"/>
                  </a:cubicBezTo>
                  <a:cubicBezTo>
                    <a:pt x="6537" y="18504"/>
                    <a:pt x="6667" y="18374"/>
                    <a:pt x="6667" y="18212"/>
                  </a:cubicBezTo>
                  <a:lnTo>
                    <a:pt x="6667" y="15968"/>
                  </a:lnTo>
                  <a:cubicBezTo>
                    <a:pt x="6667" y="15382"/>
                    <a:pt x="6212" y="14927"/>
                    <a:pt x="5626" y="14927"/>
                  </a:cubicBezTo>
                  <a:lnTo>
                    <a:pt x="2927" y="14895"/>
                  </a:lnTo>
                  <a:cubicBezTo>
                    <a:pt x="2602" y="14895"/>
                    <a:pt x="2309" y="14667"/>
                    <a:pt x="2244" y="14342"/>
                  </a:cubicBezTo>
                  <a:lnTo>
                    <a:pt x="2147" y="13659"/>
                  </a:lnTo>
                  <a:lnTo>
                    <a:pt x="2960" y="13659"/>
                  </a:lnTo>
                  <a:cubicBezTo>
                    <a:pt x="3317" y="13659"/>
                    <a:pt x="3643" y="13529"/>
                    <a:pt x="3870" y="13269"/>
                  </a:cubicBezTo>
                  <a:lnTo>
                    <a:pt x="4228" y="12943"/>
                  </a:lnTo>
                  <a:cubicBezTo>
                    <a:pt x="4326" y="12846"/>
                    <a:pt x="4326" y="12683"/>
                    <a:pt x="4228" y="12553"/>
                  </a:cubicBezTo>
                  <a:cubicBezTo>
                    <a:pt x="4163" y="12504"/>
                    <a:pt x="4090" y="12480"/>
                    <a:pt x="4021" y="12480"/>
                  </a:cubicBezTo>
                  <a:cubicBezTo>
                    <a:pt x="3952" y="12480"/>
                    <a:pt x="3887" y="12504"/>
                    <a:pt x="3838" y="12553"/>
                  </a:cubicBezTo>
                  <a:lnTo>
                    <a:pt x="3480" y="12911"/>
                  </a:lnTo>
                  <a:cubicBezTo>
                    <a:pt x="3350" y="13041"/>
                    <a:pt x="3155" y="13106"/>
                    <a:pt x="2960" y="13106"/>
                  </a:cubicBezTo>
                  <a:lnTo>
                    <a:pt x="2049" y="13106"/>
                  </a:lnTo>
                  <a:lnTo>
                    <a:pt x="1789" y="11675"/>
                  </a:lnTo>
                  <a:cubicBezTo>
                    <a:pt x="1757" y="11545"/>
                    <a:pt x="1659" y="11448"/>
                    <a:pt x="1529" y="11448"/>
                  </a:cubicBezTo>
                  <a:lnTo>
                    <a:pt x="553" y="11448"/>
                  </a:lnTo>
                  <a:cubicBezTo>
                    <a:pt x="586" y="10667"/>
                    <a:pt x="781" y="9887"/>
                    <a:pt x="1204" y="9236"/>
                  </a:cubicBezTo>
                  <a:lnTo>
                    <a:pt x="1529" y="8716"/>
                  </a:lnTo>
                  <a:cubicBezTo>
                    <a:pt x="1626" y="8586"/>
                    <a:pt x="1659" y="8456"/>
                    <a:pt x="1626" y="8293"/>
                  </a:cubicBezTo>
                  <a:lnTo>
                    <a:pt x="1529" y="6700"/>
                  </a:lnTo>
                  <a:cubicBezTo>
                    <a:pt x="1399" y="5106"/>
                    <a:pt x="1919" y="3545"/>
                    <a:pt x="3025" y="2375"/>
                  </a:cubicBezTo>
                  <a:cubicBezTo>
                    <a:pt x="4098" y="1204"/>
                    <a:pt x="5594" y="553"/>
                    <a:pt x="7220" y="553"/>
                  </a:cubicBezTo>
                  <a:lnTo>
                    <a:pt x="7708" y="553"/>
                  </a:lnTo>
                  <a:cubicBezTo>
                    <a:pt x="7721" y="557"/>
                    <a:pt x="7735" y="559"/>
                    <a:pt x="7749" y="559"/>
                  </a:cubicBezTo>
                  <a:cubicBezTo>
                    <a:pt x="7864" y="559"/>
                    <a:pt x="7971" y="442"/>
                    <a:pt x="8000" y="326"/>
                  </a:cubicBezTo>
                  <a:cubicBezTo>
                    <a:pt x="8000" y="163"/>
                    <a:pt x="7903" y="33"/>
                    <a:pt x="7740" y="33"/>
                  </a:cubicBezTo>
                  <a:cubicBezTo>
                    <a:pt x="7578" y="1"/>
                    <a:pt x="7382" y="1"/>
                    <a:pt x="7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1"/>
            <p:cNvSpPr/>
            <p:nvPr/>
          </p:nvSpPr>
          <p:spPr>
            <a:xfrm>
              <a:off x="-782675" y="2122463"/>
              <a:ext cx="282125" cy="278875"/>
            </a:xfrm>
            <a:custGeom>
              <a:avLst/>
              <a:gdLst/>
              <a:ahLst/>
              <a:cxnLst/>
              <a:rect l="l" t="t" r="r" b="b"/>
              <a:pathLst>
                <a:path w="11285" h="11155" extrusionOk="0">
                  <a:moveTo>
                    <a:pt x="1691" y="0"/>
                  </a:moveTo>
                  <a:cubicBezTo>
                    <a:pt x="748" y="0"/>
                    <a:pt x="0" y="748"/>
                    <a:pt x="0" y="1691"/>
                  </a:cubicBezTo>
                  <a:lnTo>
                    <a:pt x="0" y="2667"/>
                  </a:lnTo>
                  <a:cubicBezTo>
                    <a:pt x="0" y="2829"/>
                    <a:pt x="130" y="2960"/>
                    <a:pt x="260" y="2960"/>
                  </a:cubicBezTo>
                  <a:cubicBezTo>
                    <a:pt x="423" y="2960"/>
                    <a:pt x="553" y="2829"/>
                    <a:pt x="553" y="2667"/>
                  </a:cubicBezTo>
                  <a:lnTo>
                    <a:pt x="553" y="1691"/>
                  </a:lnTo>
                  <a:cubicBezTo>
                    <a:pt x="553" y="1041"/>
                    <a:pt x="1041" y="553"/>
                    <a:pt x="1691" y="553"/>
                  </a:cubicBezTo>
                  <a:lnTo>
                    <a:pt x="9594" y="553"/>
                  </a:lnTo>
                  <a:cubicBezTo>
                    <a:pt x="10212" y="553"/>
                    <a:pt x="10732" y="1041"/>
                    <a:pt x="10732" y="1691"/>
                  </a:cubicBezTo>
                  <a:lnTo>
                    <a:pt x="10732" y="8260"/>
                  </a:lnTo>
                  <a:cubicBezTo>
                    <a:pt x="10732" y="8911"/>
                    <a:pt x="10212" y="9398"/>
                    <a:pt x="9594" y="9398"/>
                  </a:cubicBezTo>
                  <a:lnTo>
                    <a:pt x="3805" y="9398"/>
                  </a:lnTo>
                  <a:cubicBezTo>
                    <a:pt x="3708" y="9398"/>
                    <a:pt x="3610" y="9463"/>
                    <a:pt x="3577" y="9529"/>
                  </a:cubicBezTo>
                  <a:lnTo>
                    <a:pt x="2960" y="10569"/>
                  </a:lnTo>
                  <a:cubicBezTo>
                    <a:pt x="2960" y="10569"/>
                    <a:pt x="2927" y="10602"/>
                    <a:pt x="2927" y="10602"/>
                  </a:cubicBezTo>
                  <a:cubicBezTo>
                    <a:pt x="2895" y="10602"/>
                    <a:pt x="2895" y="10569"/>
                    <a:pt x="2862" y="10569"/>
                  </a:cubicBezTo>
                  <a:lnTo>
                    <a:pt x="2277" y="9529"/>
                  </a:lnTo>
                  <a:cubicBezTo>
                    <a:pt x="2212" y="9463"/>
                    <a:pt x="2114" y="9398"/>
                    <a:pt x="2017" y="9398"/>
                  </a:cubicBezTo>
                  <a:lnTo>
                    <a:pt x="1691" y="9398"/>
                  </a:lnTo>
                  <a:cubicBezTo>
                    <a:pt x="1073" y="9398"/>
                    <a:pt x="553" y="8911"/>
                    <a:pt x="553" y="8260"/>
                  </a:cubicBezTo>
                  <a:lnTo>
                    <a:pt x="553" y="3838"/>
                  </a:lnTo>
                  <a:cubicBezTo>
                    <a:pt x="553" y="3675"/>
                    <a:pt x="423" y="3545"/>
                    <a:pt x="260" y="3545"/>
                  </a:cubicBezTo>
                  <a:cubicBezTo>
                    <a:pt x="130" y="3545"/>
                    <a:pt x="0" y="3675"/>
                    <a:pt x="0" y="3838"/>
                  </a:cubicBezTo>
                  <a:lnTo>
                    <a:pt x="0" y="8260"/>
                  </a:lnTo>
                  <a:cubicBezTo>
                    <a:pt x="0" y="9203"/>
                    <a:pt x="748" y="9951"/>
                    <a:pt x="1691" y="9951"/>
                  </a:cubicBezTo>
                  <a:lnTo>
                    <a:pt x="1886" y="9951"/>
                  </a:lnTo>
                  <a:lnTo>
                    <a:pt x="2407" y="10862"/>
                  </a:lnTo>
                  <a:cubicBezTo>
                    <a:pt x="2537" y="11024"/>
                    <a:pt x="2699" y="11155"/>
                    <a:pt x="2927" y="11155"/>
                  </a:cubicBezTo>
                  <a:cubicBezTo>
                    <a:pt x="3122" y="11155"/>
                    <a:pt x="3317" y="11024"/>
                    <a:pt x="3447" y="10862"/>
                  </a:cubicBezTo>
                  <a:lnTo>
                    <a:pt x="3968" y="9951"/>
                  </a:lnTo>
                  <a:lnTo>
                    <a:pt x="9594" y="9951"/>
                  </a:lnTo>
                  <a:cubicBezTo>
                    <a:pt x="10537" y="9951"/>
                    <a:pt x="11285" y="9203"/>
                    <a:pt x="11285" y="8260"/>
                  </a:cubicBezTo>
                  <a:lnTo>
                    <a:pt x="11285" y="1691"/>
                  </a:lnTo>
                  <a:cubicBezTo>
                    <a:pt x="11252" y="748"/>
                    <a:pt x="10504" y="0"/>
                    <a:pt x="9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1"/>
            <p:cNvSpPr/>
            <p:nvPr/>
          </p:nvSpPr>
          <p:spPr>
            <a:xfrm>
              <a:off x="-732275" y="2149288"/>
              <a:ext cx="194325" cy="170750"/>
            </a:xfrm>
            <a:custGeom>
              <a:avLst/>
              <a:gdLst/>
              <a:ahLst/>
              <a:cxnLst/>
              <a:rect l="l" t="t" r="r" b="b"/>
              <a:pathLst>
                <a:path w="7773" h="6830" extrusionOk="0">
                  <a:moveTo>
                    <a:pt x="5269" y="0"/>
                  </a:moveTo>
                  <a:cubicBezTo>
                    <a:pt x="4976" y="0"/>
                    <a:pt x="4748" y="163"/>
                    <a:pt x="4618" y="423"/>
                  </a:cubicBezTo>
                  <a:lnTo>
                    <a:pt x="4423" y="944"/>
                  </a:lnTo>
                  <a:lnTo>
                    <a:pt x="3578" y="1431"/>
                  </a:lnTo>
                  <a:lnTo>
                    <a:pt x="3415" y="1496"/>
                  </a:lnTo>
                  <a:cubicBezTo>
                    <a:pt x="3155" y="1594"/>
                    <a:pt x="2927" y="1822"/>
                    <a:pt x="2797" y="2082"/>
                  </a:cubicBezTo>
                  <a:lnTo>
                    <a:pt x="2667" y="2342"/>
                  </a:lnTo>
                  <a:lnTo>
                    <a:pt x="261" y="2342"/>
                  </a:lnTo>
                  <a:cubicBezTo>
                    <a:pt x="98" y="2342"/>
                    <a:pt x="1" y="2472"/>
                    <a:pt x="1" y="2635"/>
                  </a:cubicBezTo>
                  <a:cubicBezTo>
                    <a:pt x="1" y="2765"/>
                    <a:pt x="98" y="2895"/>
                    <a:pt x="261" y="2895"/>
                  </a:cubicBezTo>
                  <a:lnTo>
                    <a:pt x="2830" y="2895"/>
                  </a:lnTo>
                  <a:cubicBezTo>
                    <a:pt x="2960" y="2895"/>
                    <a:pt x="3057" y="2830"/>
                    <a:pt x="3090" y="2732"/>
                  </a:cubicBezTo>
                  <a:lnTo>
                    <a:pt x="3285" y="2309"/>
                  </a:lnTo>
                  <a:cubicBezTo>
                    <a:pt x="3350" y="2179"/>
                    <a:pt x="3480" y="2049"/>
                    <a:pt x="3643" y="1984"/>
                  </a:cubicBezTo>
                  <a:lnTo>
                    <a:pt x="3805" y="1919"/>
                  </a:lnTo>
                  <a:lnTo>
                    <a:pt x="3838" y="1919"/>
                  </a:lnTo>
                  <a:lnTo>
                    <a:pt x="4781" y="1366"/>
                  </a:lnTo>
                  <a:cubicBezTo>
                    <a:pt x="4813" y="1334"/>
                    <a:pt x="4846" y="1301"/>
                    <a:pt x="4879" y="1236"/>
                  </a:cubicBezTo>
                  <a:lnTo>
                    <a:pt x="5139" y="651"/>
                  </a:lnTo>
                  <a:cubicBezTo>
                    <a:pt x="5139" y="586"/>
                    <a:pt x="5204" y="553"/>
                    <a:pt x="5269" y="553"/>
                  </a:cubicBezTo>
                  <a:cubicBezTo>
                    <a:pt x="5399" y="553"/>
                    <a:pt x="5529" y="651"/>
                    <a:pt x="5561" y="748"/>
                  </a:cubicBezTo>
                  <a:cubicBezTo>
                    <a:pt x="5594" y="813"/>
                    <a:pt x="5594" y="878"/>
                    <a:pt x="5594" y="944"/>
                  </a:cubicBezTo>
                  <a:lnTo>
                    <a:pt x="5594" y="1594"/>
                  </a:lnTo>
                  <a:cubicBezTo>
                    <a:pt x="5594" y="1756"/>
                    <a:pt x="5561" y="1887"/>
                    <a:pt x="5496" y="2049"/>
                  </a:cubicBezTo>
                  <a:lnTo>
                    <a:pt x="5366" y="2342"/>
                  </a:lnTo>
                  <a:cubicBezTo>
                    <a:pt x="5301" y="2472"/>
                    <a:pt x="5301" y="2602"/>
                    <a:pt x="5366" y="2732"/>
                  </a:cubicBezTo>
                  <a:cubicBezTo>
                    <a:pt x="5464" y="2830"/>
                    <a:pt x="5561" y="2895"/>
                    <a:pt x="5691" y="2895"/>
                  </a:cubicBezTo>
                  <a:lnTo>
                    <a:pt x="6895" y="2895"/>
                  </a:lnTo>
                  <a:cubicBezTo>
                    <a:pt x="7090" y="2895"/>
                    <a:pt x="7220" y="3057"/>
                    <a:pt x="7220" y="3220"/>
                  </a:cubicBezTo>
                  <a:cubicBezTo>
                    <a:pt x="7220" y="3350"/>
                    <a:pt x="7155" y="3448"/>
                    <a:pt x="7057" y="3513"/>
                  </a:cubicBezTo>
                  <a:cubicBezTo>
                    <a:pt x="6960" y="3545"/>
                    <a:pt x="6895" y="3643"/>
                    <a:pt x="6895" y="3708"/>
                  </a:cubicBezTo>
                  <a:cubicBezTo>
                    <a:pt x="6895" y="3805"/>
                    <a:pt x="6927" y="3903"/>
                    <a:pt x="6992" y="3968"/>
                  </a:cubicBezTo>
                  <a:cubicBezTo>
                    <a:pt x="7090" y="4000"/>
                    <a:pt x="7122" y="4098"/>
                    <a:pt x="7122" y="4195"/>
                  </a:cubicBezTo>
                  <a:cubicBezTo>
                    <a:pt x="7122" y="4293"/>
                    <a:pt x="7057" y="4391"/>
                    <a:pt x="6960" y="4423"/>
                  </a:cubicBezTo>
                  <a:cubicBezTo>
                    <a:pt x="6862" y="4456"/>
                    <a:pt x="6797" y="4553"/>
                    <a:pt x="6765" y="4651"/>
                  </a:cubicBezTo>
                  <a:cubicBezTo>
                    <a:pt x="6765" y="4716"/>
                    <a:pt x="6797" y="4813"/>
                    <a:pt x="6862" y="4878"/>
                  </a:cubicBezTo>
                  <a:cubicBezTo>
                    <a:pt x="6927" y="4943"/>
                    <a:pt x="6927" y="5008"/>
                    <a:pt x="6927" y="5073"/>
                  </a:cubicBezTo>
                  <a:cubicBezTo>
                    <a:pt x="6927" y="5171"/>
                    <a:pt x="6862" y="5269"/>
                    <a:pt x="6765" y="5301"/>
                  </a:cubicBezTo>
                  <a:cubicBezTo>
                    <a:pt x="6635" y="5334"/>
                    <a:pt x="6504" y="5431"/>
                    <a:pt x="6504" y="5594"/>
                  </a:cubicBezTo>
                  <a:cubicBezTo>
                    <a:pt x="6504" y="5691"/>
                    <a:pt x="6570" y="5789"/>
                    <a:pt x="6667" y="5854"/>
                  </a:cubicBezTo>
                  <a:cubicBezTo>
                    <a:pt x="6765" y="5886"/>
                    <a:pt x="6797" y="5984"/>
                    <a:pt x="6797" y="6049"/>
                  </a:cubicBezTo>
                  <a:cubicBezTo>
                    <a:pt x="6797" y="6114"/>
                    <a:pt x="6765" y="6179"/>
                    <a:pt x="6732" y="6212"/>
                  </a:cubicBezTo>
                  <a:cubicBezTo>
                    <a:pt x="6700" y="6277"/>
                    <a:pt x="6635" y="6309"/>
                    <a:pt x="6570" y="6309"/>
                  </a:cubicBezTo>
                  <a:lnTo>
                    <a:pt x="5659" y="6309"/>
                  </a:lnTo>
                  <a:cubicBezTo>
                    <a:pt x="5496" y="6309"/>
                    <a:pt x="5366" y="6407"/>
                    <a:pt x="5366" y="6569"/>
                  </a:cubicBezTo>
                  <a:cubicBezTo>
                    <a:pt x="5366" y="6699"/>
                    <a:pt x="5496" y="6830"/>
                    <a:pt x="5659" y="6830"/>
                  </a:cubicBezTo>
                  <a:lnTo>
                    <a:pt x="6570" y="6830"/>
                  </a:lnTo>
                  <a:cubicBezTo>
                    <a:pt x="6765" y="6830"/>
                    <a:pt x="6960" y="6765"/>
                    <a:pt x="7122" y="6602"/>
                  </a:cubicBezTo>
                  <a:cubicBezTo>
                    <a:pt x="7285" y="6439"/>
                    <a:pt x="7350" y="6244"/>
                    <a:pt x="7350" y="6049"/>
                  </a:cubicBezTo>
                  <a:cubicBezTo>
                    <a:pt x="7350" y="5886"/>
                    <a:pt x="7285" y="5756"/>
                    <a:pt x="7220" y="5659"/>
                  </a:cubicBezTo>
                  <a:cubicBezTo>
                    <a:pt x="7383" y="5496"/>
                    <a:pt x="7480" y="5301"/>
                    <a:pt x="7480" y="5073"/>
                  </a:cubicBezTo>
                  <a:cubicBezTo>
                    <a:pt x="7480" y="4976"/>
                    <a:pt x="7480" y="4846"/>
                    <a:pt x="7415" y="4781"/>
                  </a:cubicBezTo>
                  <a:cubicBezTo>
                    <a:pt x="7578" y="4618"/>
                    <a:pt x="7675" y="4423"/>
                    <a:pt x="7675" y="4195"/>
                  </a:cubicBezTo>
                  <a:cubicBezTo>
                    <a:pt x="7675" y="4033"/>
                    <a:pt x="7643" y="3903"/>
                    <a:pt x="7545" y="3773"/>
                  </a:cubicBezTo>
                  <a:cubicBezTo>
                    <a:pt x="7675" y="3643"/>
                    <a:pt x="7773" y="3448"/>
                    <a:pt x="7773" y="3220"/>
                  </a:cubicBezTo>
                  <a:cubicBezTo>
                    <a:pt x="7773" y="2765"/>
                    <a:pt x="7383" y="2374"/>
                    <a:pt x="6895" y="2374"/>
                  </a:cubicBezTo>
                  <a:lnTo>
                    <a:pt x="5952" y="2374"/>
                  </a:lnTo>
                  <a:lnTo>
                    <a:pt x="5984" y="2277"/>
                  </a:lnTo>
                  <a:cubicBezTo>
                    <a:pt x="6082" y="2049"/>
                    <a:pt x="6147" y="1822"/>
                    <a:pt x="6147" y="1561"/>
                  </a:cubicBezTo>
                  <a:lnTo>
                    <a:pt x="6147" y="911"/>
                  </a:lnTo>
                  <a:cubicBezTo>
                    <a:pt x="6147" y="781"/>
                    <a:pt x="6114" y="683"/>
                    <a:pt x="6049" y="553"/>
                  </a:cubicBezTo>
                  <a:cubicBezTo>
                    <a:pt x="5919" y="228"/>
                    <a:pt x="5626" y="0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1"/>
            <p:cNvSpPr/>
            <p:nvPr/>
          </p:nvSpPr>
          <p:spPr>
            <a:xfrm>
              <a:off x="-732275" y="2298888"/>
              <a:ext cx="118725" cy="21150"/>
            </a:xfrm>
            <a:custGeom>
              <a:avLst/>
              <a:gdLst/>
              <a:ahLst/>
              <a:cxnLst/>
              <a:rect l="l" t="t" r="r" b="b"/>
              <a:pathLst>
                <a:path w="4749" h="846" extrusionOk="0">
                  <a:moveTo>
                    <a:pt x="261" y="0"/>
                  </a:moveTo>
                  <a:cubicBezTo>
                    <a:pt x="98" y="0"/>
                    <a:pt x="1" y="130"/>
                    <a:pt x="1" y="293"/>
                  </a:cubicBezTo>
                  <a:cubicBezTo>
                    <a:pt x="1" y="423"/>
                    <a:pt x="98" y="553"/>
                    <a:pt x="261" y="553"/>
                  </a:cubicBezTo>
                  <a:lnTo>
                    <a:pt x="2765" y="553"/>
                  </a:lnTo>
                  <a:lnTo>
                    <a:pt x="3025" y="683"/>
                  </a:lnTo>
                  <a:cubicBezTo>
                    <a:pt x="3187" y="781"/>
                    <a:pt x="3350" y="846"/>
                    <a:pt x="3545" y="846"/>
                  </a:cubicBezTo>
                  <a:lnTo>
                    <a:pt x="4488" y="846"/>
                  </a:lnTo>
                  <a:cubicBezTo>
                    <a:pt x="4618" y="846"/>
                    <a:pt x="4748" y="715"/>
                    <a:pt x="4748" y="553"/>
                  </a:cubicBezTo>
                  <a:cubicBezTo>
                    <a:pt x="4748" y="423"/>
                    <a:pt x="4618" y="293"/>
                    <a:pt x="4488" y="293"/>
                  </a:cubicBezTo>
                  <a:lnTo>
                    <a:pt x="3545" y="293"/>
                  </a:lnTo>
                  <a:cubicBezTo>
                    <a:pt x="3448" y="293"/>
                    <a:pt x="3383" y="260"/>
                    <a:pt x="3285" y="228"/>
                  </a:cubicBezTo>
                  <a:lnTo>
                    <a:pt x="2992" y="33"/>
                  </a:lnTo>
                  <a:cubicBezTo>
                    <a:pt x="2927" y="33"/>
                    <a:pt x="2895" y="0"/>
                    <a:pt x="2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7" name="Google Shape;1647;p31"/>
          <p:cNvGrpSpPr/>
          <p:nvPr/>
        </p:nvGrpSpPr>
        <p:grpSpPr>
          <a:xfrm>
            <a:off x="2529636" y="3687162"/>
            <a:ext cx="457198" cy="508022"/>
            <a:chOff x="-1148650" y="3130950"/>
            <a:chExt cx="419525" cy="461000"/>
          </a:xfrm>
        </p:grpSpPr>
        <p:sp>
          <p:nvSpPr>
            <p:cNvPr id="1648" name="Google Shape;1648;p31"/>
            <p:cNvSpPr/>
            <p:nvPr/>
          </p:nvSpPr>
          <p:spPr>
            <a:xfrm>
              <a:off x="-1139700" y="3136625"/>
              <a:ext cx="355975" cy="448800"/>
            </a:xfrm>
            <a:custGeom>
              <a:avLst/>
              <a:gdLst/>
              <a:ahLst/>
              <a:cxnLst/>
              <a:rect l="l" t="t" r="r" b="b"/>
              <a:pathLst>
                <a:path w="14239" h="17952" extrusionOk="0">
                  <a:moveTo>
                    <a:pt x="6945" y="1"/>
                  </a:moveTo>
                  <a:cubicBezTo>
                    <a:pt x="6928" y="1"/>
                    <a:pt x="6911" y="1"/>
                    <a:pt x="6894" y="1"/>
                  </a:cubicBezTo>
                  <a:cubicBezTo>
                    <a:pt x="3415" y="1"/>
                    <a:pt x="683" y="2960"/>
                    <a:pt x="943" y="6440"/>
                  </a:cubicBezTo>
                  <a:lnTo>
                    <a:pt x="1073" y="8033"/>
                  </a:lnTo>
                  <a:cubicBezTo>
                    <a:pt x="1073" y="8131"/>
                    <a:pt x="1041" y="8196"/>
                    <a:pt x="1008" y="8294"/>
                  </a:cubicBezTo>
                  <a:lnTo>
                    <a:pt x="683" y="8814"/>
                  </a:lnTo>
                  <a:cubicBezTo>
                    <a:pt x="228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195" y="11448"/>
                  </a:cubicBezTo>
                  <a:lnTo>
                    <a:pt x="1236" y="11448"/>
                  </a:lnTo>
                  <a:lnTo>
                    <a:pt x="1691" y="14115"/>
                  </a:lnTo>
                  <a:cubicBezTo>
                    <a:pt x="1756" y="14570"/>
                    <a:pt x="2146" y="14928"/>
                    <a:pt x="2602" y="14928"/>
                  </a:cubicBezTo>
                  <a:lnTo>
                    <a:pt x="5301" y="14928"/>
                  </a:lnTo>
                  <a:cubicBezTo>
                    <a:pt x="5756" y="14928"/>
                    <a:pt x="6081" y="15285"/>
                    <a:pt x="6081" y="15708"/>
                  </a:cubicBezTo>
                  <a:lnTo>
                    <a:pt x="6081" y="17562"/>
                  </a:lnTo>
                  <a:cubicBezTo>
                    <a:pt x="6081" y="17789"/>
                    <a:pt x="6244" y="17952"/>
                    <a:pt x="6471" y="17952"/>
                  </a:cubicBezTo>
                  <a:lnTo>
                    <a:pt x="11349" y="17919"/>
                  </a:lnTo>
                  <a:cubicBezTo>
                    <a:pt x="11577" y="17919"/>
                    <a:pt x="11772" y="17757"/>
                    <a:pt x="11772" y="17529"/>
                  </a:cubicBezTo>
                  <a:lnTo>
                    <a:pt x="11772" y="12326"/>
                  </a:lnTo>
                  <a:lnTo>
                    <a:pt x="13008" y="8164"/>
                  </a:lnTo>
                  <a:cubicBezTo>
                    <a:pt x="14239" y="4114"/>
                    <a:pt x="11211" y="1"/>
                    <a:pt x="6945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1"/>
            <p:cNvSpPr/>
            <p:nvPr/>
          </p:nvSpPr>
          <p:spPr>
            <a:xfrm>
              <a:off x="-1141350" y="3148025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245" y="1008"/>
                    <a:pt x="781" y="3415"/>
                    <a:pt x="977" y="5984"/>
                  </a:cubicBezTo>
                  <a:lnTo>
                    <a:pt x="1074" y="7577"/>
                  </a:lnTo>
                  <a:cubicBezTo>
                    <a:pt x="1107" y="7675"/>
                    <a:pt x="1074" y="7740"/>
                    <a:pt x="1042" y="7838"/>
                  </a:cubicBezTo>
                  <a:lnTo>
                    <a:pt x="684" y="8358"/>
                  </a:lnTo>
                  <a:cubicBezTo>
                    <a:pt x="261" y="9073"/>
                    <a:pt x="1" y="9919"/>
                    <a:pt x="1" y="10764"/>
                  </a:cubicBezTo>
                  <a:cubicBezTo>
                    <a:pt x="1" y="10894"/>
                    <a:pt x="99" y="10992"/>
                    <a:pt x="229" y="10992"/>
                  </a:cubicBezTo>
                  <a:lnTo>
                    <a:pt x="1237" y="10992"/>
                  </a:lnTo>
                  <a:lnTo>
                    <a:pt x="1692" y="13659"/>
                  </a:lnTo>
                  <a:cubicBezTo>
                    <a:pt x="1790" y="14114"/>
                    <a:pt x="2180" y="14472"/>
                    <a:pt x="2635" y="14472"/>
                  </a:cubicBezTo>
                  <a:lnTo>
                    <a:pt x="5334" y="14472"/>
                  </a:lnTo>
                  <a:cubicBezTo>
                    <a:pt x="5757" y="14472"/>
                    <a:pt x="6115" y="14829"/>
                    <a:pt x="6115" y="15252"/>
                  </a:cubicBezTo>
                  <a:lnTo>
                    <a:pt x="6115" y="17138"/>
                  </a:lnTo>
                  <a:cubicBezTo>
                    <a:pt x="6115" y="17333"/>
                    <a:pt x="6277" y="17496"/>
                    <a:pt x="6505" y="17496"/>
                  </a:cubicBezTo>
                  <a:lnTo>
                    <a:pt x="8001" y="17496"/>
                  </a:lnTo>
                  <a:cubicBezTo>
                    <a:pt x="7903" y="17431"/>
                    <a:pt x="7871" y="17333"/>
                    <a:pt x="7871" y="17236"/>
                  </a:cubicBezTo>
                  <a:lnTo>
                    <a:pt x="7871" y="17203"/>
                  </a:lnTo>
                  <a:lnTo>
                    <a:pt x="7871" y="14146"/>
                  </a:lnTo>
                  <a:cubicBezTo>
                    <a:pt x="7871" y="13691"/>
                    <a:pt x="7513" y="13366"/>
                    <a:pt x="7090" y="13366"/>
                  </a:cubicBezTo>
                  <a:lnTo>
                    <a:pt x="4391" y="13366"/>
                  </a:lnTo>
                  <a:cubicBezTo>
                    <a:pt x="3936" y="13366"/>
                    <a:pt x="3546" y="13008"/>
                    <a:pt x="3448" y="12553"/>
                  </a:cubicBezTo>
                  <a:lnTo>
                    <a:pt x="3155" y="10894"/>
                  </a:lnTo>
                  <a:cubicBezTo>
                    <a:pt x="3058" y="10309"/>
                    <a:pt x="2570" y="9886"/>
                    <a:pt x="1985" y="9886"/>
                  </a:cubicBezTo>
                  <a:cubicBezTo>
                    <a:pt x="1855" y="9886"/>
                    <a:pt x="1757" y="9789"/>
                    <a:pt x="1757" y="9659"/>
                  </a:cubicBezTo>
                  <a:cubicBezTo>
                    <a:pt x="1757" y="8813"/>
                    <a:pt x="1985" y="8000"/>
                    <a:pt x="2440" y="7252"/>
                  </a:cubicBezTo>
                  <a:lnTo>
                    <a:pt x="2765" y="6732"/>
                  </a:lnTo>
                  <a:cubicBezTo>
                    <a:pt x="2830" y="6667"/>
                    <a:pt x="2830" y="6569"/>
                    <a:pt x="2830" y="6504"/>
                  </a:cubicBezTo>
                  <a:lnTo>
                    <a:pt x="2700" y="4878"/>
                  </a:lnTo>
                  <a:cubicBezTo>
                    <a:pt x="2570" y="3057"/>
                    <a:pt x="3285" y="1269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1"/>
            <p:cNvSpPr/>
            <p:nvPr/>
          </p:nvSpPr>
          <p:spPr>
            <a:xfrm>
              <a:off x="-1001500" y="3164275"/>
              <a:ext cx="268300" cy="264650"/>
            </a:xfrm>
            <a:custGeom>
              <a:avLst/>
              <a:gdLst/>
              <a:ahLst/>
              <a:cxnLst/>
              <a:rect l="l" t="t" r="r" b="b"/>
              <a:pathLst>
                <a:path w="10732" h="10586" extrusionOk="0">
                  <a:moveTo>
                    <a:pt x="1399" y="1"/>
                  </a:moveTo>
                  <a:cubicBezTo>
                    <a:pt x="618" y="1"/>
                    <a:pt x="0" y="619"/>
                    <a:pt x="0" y="1432"/>
                  </a:cubicBezTo>
                  <a:lnTo>
                    <a:pt x="0" y="8001"/>
                  </a:lnTo>
                  <a:cubicBezTo>
                    <a:pt x="0" y="8781"/>
                    <a:pt x="618" y="9431"/>
                    <a:pt x="1399" y="9431"/>
                  </a:cubicBezTo>
                  <a:lnTo>
                    <a:pt x="1756" y="9431"/>
                  </a:lnTo>
                  <a:lnTo>
                    <a:pt x="2374" y="10440"/>
                  </a:lnTo>
                  <a:cubicBezTo>
                    <a:pt x="2423" y="10537"/>
                    <a:pt x="2529" y="10586"/>
                    <a:pt x="2639" y="10586"/>
                  </a:cubicBezTo>
                  <a:cubicBezTo>
                    <a:pt x="2748" y="10586"/>
                    <a:pt x="2862" y="10537"/>
                    <a:pt x="2927" y="10440"/>
                  </a:cubicBezTo>
                  <a:lnTo>
                    <a:pt x="3512" y="9431"/>
                  </a:lnTo>
                  <a:lnTo>
                    <a:pt x="9301" y="9431"/>
                  </a:lnTo>
                  <a:cubicBezTo>
                    <a:pt x="10081" y="9431"/>
                    <a:pt x="10732" y="8781"/>
                    <a:pt x="10732" y="8001"/>
                  </a:cubicBezTo>
                  <a:lnTo>
                    <a:pt x="10732" y="1432"/>
                  </a:lnTo>
                  <a:cubicBezTo>
                    <a:pt x="10732" y="619"/>
                    <a:pt x="10081" y="1"/>
                    <a:pt x="9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1"/>
            <p:cNvSpPr/>
            <p:nvPr/>
          </p:nvSpPr>
          <p:spPr>
            <a:xfrm>
              <a:off x="-949475" y="3213875"/>
              <a:ext cx="187025" cy="156925"/>
            </a:xfrm>
            <a:custGeom>
              <a:avLst/>
              <a:gdLst/>
              <a:ahLst/>
              <a:cxnLst/>
              <a:rect l="l" t="t" r="r" b="b"/>
              <a:pathLst>
                <a:path w="7481" h="6277" extrusionOk="0">
                  <a:moveTo>
                    <a:pt x="3285" y="0"/>
                  </a:moveTo>
                  <a:cubicBezTo>
                    <a:pt x="3155" y="0"/>
                    <a:pt x="3025" y="33"/>
                    <a:pt x="2895" y="98"/>
                  </a:cubicBezTo>
                  <a:lnTo>
                    <a:pt x="2570" y="293"/>
                  </a:lnTo>
                  <a:lnTo>
                    <a:pt x="358" y="293"/>
                  </a:lnTo>
                  <a:cubicBezTo>
                    <a:pt x="163" y="293"/>
                    <a:pt x="1" y="456"/>
                    <a:pt x="1" y="618"/>
                  </a:cubicBezTo>
                  <a:lnTo>
                    <a:pt x="1" y="3578"/>
                  </a:lnTo>
                  <a:cubicBezTo>
                    <a:pt x="1" y="3773"/>
                    <a:pt x="163" y="3903"/>
                    <a:pt x="358" y="3903"/>
                  </a:cubicBezTo>
                  <a:lnTo>
                    <a:pt x="391" y="3935"/>
                  </a:lnTo>
                  <a:lnTo>
                    <a:pt x="2602" y="3935"/>
                  </a:lnTo>
                  <a:lnTo>
                    <a:pt x="2797" y="4358"/>
                  </a:lnTo>
                  <a:cubicBezTo>
                    <a:pt x="2895" y="4586"/>
                    <a:pt x="3090" y="4748"/>
                    <a:pt x="3285" y="4813"/>
                  </a:cubicBezTo>
                  <a:lnTo>
                    <a:pt x="3448" y="4878"/>
                  </a:lnTo>
                  <a:lnTo>
                    <a:pt x="4391" y="5431"/>
                  </a:lnTo>
                  <a:lnTo>
                    <a:pt x="4651" y="6017"/>
                  </a:lnTo>
                  <a:cubicBezTo>
                    <a:pt x="4716" y="6179"/>
                    <a:pt x="4846" y="6277"/>
                    <a:pt x="5009" y="6277"/>
                  </a:cubicBezTo>
                  <a:cubicBezTo>
                    <a:pt x="5269" y="6277"/>
                    <a:pt x="5496" y="6147"/>
                    <a:pt x="5561" y="5919"/>
                  </a:cubicBezTo>
                  <a:cubicBezTo>
                    <a:pt x="5594" y="5821"/>
                    <a:pt x="5627" y="5724"/>
                    <a:pt x="5627" y="5626"/>
                  </a:cubicBezTo>
                  <a:lnTo>
                    <a:pt x="5627" y="4976"/>
                  </a:lnTo>
                  <a:cubicBezTo>
                    <a:pt x="5627" y="4781"/>
                    <a:pt x="5594" y="4586"/>
                    <a:pt x="5496" y="4391"/>
                  </a:cubicBezTo>
                  <a:lnTo>
                    <a:pt x="5366" y="4098"/>
                  </a:lnTo>
                  <a:cubicBezTo>
                    <a:pt x="5334" y="4000"/>
                    <a:pt x="5366" y="3935"/>
                    <a:pt x="5464" y="3935"/>
                  </a:cubicBezTo>
                  <a:lnTo>
                    <a:pt x="6700" y="3935"/>
                  </a:lnTo>
                  <a:cubicBezTo>
                    <a:pt x="7285" y="3935"/>
                    <a:pt x="7480" y="3090"/>
                    <a:pt x="6927" y="2830"/>
                  </a:cubicBezTo>
                  <a:cubicBezTo>
                    <a:pt x="7285" y="2570"/>
                    <a:pt x="7220" y="2017"/>
                    <a:pt x="6830" y="1887"/>
                  </a:cubicBezTo>
                  <a:cubicBezTo>
                    <a:pt x="6927" y="1789"/>
                    <a:pt x="6992" y="1626"/>
                    <a:pt x="6992" y="1496"/>
                  </a:cubicBezTo>
                  <a:cubicBezTo>
                    <a:pt x="6992" y="1269"/>
                    <a:pt x="6830" y="1041"/>
                    <a:pt x="6570" y="1009"/>
                  </a:cubicBezTo>
                  <a:cubicBezTo>
                    <a:pt x="6570" y="1009"/>
                    <a:pt x="6570" y="976"/>
                    <a:pt x="6570" y="976"/>
                  </a:cubicBezTo>
                  <a:cubicBezTo>
                    <a:pt x="6537" y="976"/>
                    <a:pt x="6537" y="944"/>
                    <a:pt x="6570" y="944"/>
                  </a:cubicBezTo>
                  <a:cubicBezTo>
                    <a:pt x="6732" y="846"/>
                    <a:pt x="6830" y="683"/>
                    <a:pt x="6830" y="488"/>
                  </a:cubicBezTo>
                  <a:cubicBezTo>
                    <a:pt x="6797" y="196"/>
                    <a:pt x="6570" y="0"/>
                    <a:pt x="6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1"/>
            <p:cNvSpPr/>
            <p:nvPr/>
          </p:nvSpPr>
          <p:spPr>
            <a:xfrm>
              <a:off x="-855175" y="3513050"/>
              <a:ext cx="14250" cy="77675"/>
            </a:xfrm>
            <a:custGeom>
              <a:avLst/>
              <a:gdLst/>
              <a:ahLst/>
              <a:cxnLst/>
              <a:rect l="l" t="t" r="r" b="b"/>
              <a:pathLst>
                <a:path w="570" h="3107" extrusionOk="0">
                  <a:moveTo>
                    <a:pt x="294" y="1"/>
                  </a:moveTo>
                  <a:cubicBezTo>
                    <a:pt x="131" y="1"/>
                    <a:pt x="33" y="131"/>
                    <a:pt x="33" y="293"/>
                  </a:cubicBezTo>
                  <a:lnTo>
                    <a:pt x="33" y="2862"/>
                  </a:lnTo>
                  <a:cubicBezTo>
                    <a:pt x="1" y="3025"/>
                    <a:pt x="139" y="3106"/>
                    <a:pt x="281" y="3106"/>
                  </a:cubicBezTo>
                  <a:cubicBezTo>
                    <a:pt x="424" y="3106"/>
                    <a:pt x="570" y="3025"/>
                    <a:pt x="554" y="2862"/>
                  </a:cubicBezTo>
                  <a:lnTo>
                    <a:pt x="554" y="293"/>
                  </a:lnTo>
                  <a:cubicBezTo>
                    <a:pt x="554" y="131"/>
                    <a:pt x="456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1"/>
            <p:cNvSpPr/>
            <p:nvPr/>
          </p:nvSpPr>
          <p:spPr>
            <a:xfrm>
              <a:off x="-854350" y="3419875"/>
              <a:ext cx="19525" cy="77350"/>
            </a:xfrm>
            <a:custGeom>
              <a:avLst/>
              <a:gdLst/>
              <a:ahLst/>
              <a:cxnLst/>
              <a:rect l="l" t="t" r="r" b="b"/>
              <a:pathLst>
                <a:path w="781" h="3094" extrusionOk="0">
                  <a:moveTo>
                    <a:pt x="467" y="0"/>
                  </a:moveTo>
                  <a:cubicBezTo>
                    <a:pt x="360" y="0"/>
                    <a:pt x="254" y="88"/>
                    <a:pt x="228" y="216"/>
                  </a:cubicBezTo>
                  <a:lnTo>
                    <a:pt x="0" y="931"/>
                  </a:lnTo>
                  <a:cubicBezTo>
                    <a:pt x="0" y="964"/>
                    <a:pt x="0" y="964"/>
                    <a:pt x="0" y="996"/>
                  </a:cubicBezTo>
                  <a:lnTo>
                    <a:pt x="0" y="2850"/>
                  </a:lnTo>
                  <a:cubicBezTo>
                    <a:pt x="17" y="3012"/>
                    <a:pt x="139" y="3094"/>
                    <a:pt x="265" y="3094"/>
                  </a:cubicBezTo>
                  <a:cubicBezTo>
                    <a:pt x="391" y="3094"/>
                    <a:pt x="521" y="3012"/>
                    <a:pt x="553" y="2850"/>
                  </a:cubicBezTo>
                  <a:lnTo>
                    <a:pt x="553" y="1061"/>
                  </a:lnTo>
                  <a:lnTo>
                    <a:pt x="748" y="346"/>
                  </a:lnTo>
                  <a:cubicBezTo>
                    <a:pt x="781" y="216"/>
                    <a:pt x="716" y="53"/>
                    <a:pt x="586" y="20"/>
                  </a:cubicBezTo>
                  <a:lnTo>
                    <a:pt x="553" y="20"/>
                  </a:lnTo>
                  <a:cubicBezTo>
                    <a:pt x="525" y="7"/>
                    <a:pt x="496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1"/>
            <p:cNvSpPr/>
            <p:nvPr/>
          </p:nvSpPr>
          <p:spPr>
            <a:xfrm>
              <a:off x="-1148650" y="3130950"/>
              <a:ext cx="200025" cy="461000"/>
            </a:xfrm>
            <a:custGeom>
              <a:avLst/>
              <a:gdLst/>
              <a:ahLst/>
              <a:cxnLst/>
              <a:rect l="l" t="t" r="r" b="b"/>
              <a:pathLst>
                <a:path w="8001" h="18440" extrusionOk="0">
                  <a:moveTo>
                    <a:pt x="7187" y="0"/>
                  </a:moveTo>
                  <a:cubicBezTo>
                    <a:pt x="3545" y="0"/>
                    <a:pt x="683" y="3090"/>
                    <a:pt x="943" y="6732"/>
                  </a:cubicBezTo>
                  <a:lnTo>
                    <a:pt x="1073" y="8293"/>
                  </a:lnTo>
                  <a:cubicBezTo>
                    <a:pt x="1073" y="8325"/>
                    <a:pt x="1073" y="8391"/>
                    <a:pt x="1041" y="8456"/>
                  </a:cubicBezTo>
                  <a:lnTo>
                    <a:pt x="748" y="8943"/>
                  </a:lnTo>
                  <a:cubicBezTo>
                    <a:pt x="260" y="9691"/>
                    <a:pt x="0" y="10602"/>
                    <a:pt x="0" y="11480"/>
                  </a:cubicBezTo>
                  <a:cubicBezTo>
                    <a:pt x="33" y="11740"/>
                    <a:pt x="228" y="11935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309" y="15415"/>
                    <a:pt x="2895" y="15415"/>
                  </a:cubicBezTo>
                  <a:lnTo>
                    <a:pt x="5594" y="15415"/>
                  </a:lnTo>
                  <a:cubicBezTo>
                    <a:pt x="5886" y="15415"/>
                    <a:pt x="6114" y="15642"/>
                    <a:pt x="6114" y="15935"/>
                  </a:cubicBezTo>
                  <a:lnTo>
                    <a:pt x="6114" y="18179"/>
                  </a:lnTo>
                  <a:cubicBezTo>
                    <a:pt x="6114" y="18342"/>
                    <a:pt x="6212" y="18439"/>
                    <a:pt x="6374" y="18439"/>
                  </a:cubicBezTo>
                  <a:cubicBezTo>
                    <a:pt x="6537" y="18439"/>
                    <a:pt x="6634" y="18309"/>
                    <a:pt x="6634" y="18179"/>
                  </a:cubicBezTo>
                  <a:lnTo>
                    <a:pt x="6634" y="15935"/>
                  </a:lnTo>
                  <a:cubicBezTo>
                    <a:pt x="6634" y="15350"/>
                    <a:pt x="6179" y="14862"/>
                    <a:pt x="5594" y="14862"/>
                  </a:cubicBezTo>
                  <a:lnTo>
                    <a:pt x="5594" y="14894"/>
                  </a:lnTo>
                  <a:lnTo>
                    <a:pt x="2895" y="14894"/>
                  </a:lnTo>
                  <a:cubicBezTo>
                    <a:pt x="2569" y="14894"/>
                    <a:pt x="2277" y="14634"/>
                    <a:pt x="2244" y="14309"/>
                  </a:cubicBezTo>
                  <a:lnTo>
                    <a:pt x="2114" y="13626"/>
                  </a:lnTo>
                  <a:lnTo>
                    <a:pt x="2960" y="13626"/>
                  </a:lnTo>
                  <a:cubicBezTo>
                    <a:pt x="3155" y="13626"/>
                    <a:pt x="3317" y="13691"/>
                    <a:pt x="3480" y="13854"/>
                  </a:cubicBezTo>
                  <a:lnTo>
                    <a:pt x="3805" y="14179"/>
                  </a:lnTo>
                  <a:cubicBezTo>
                    <a:pt x="3854" y="14228"/>
                    <a:pt x="3927" y="14252"/>
                    <a:pt x="4000" y="14252"/>
                  </a:cubicBezTo>
                  <a:cubicBezTo>
                    <a:pt x="4073" y="14252"/>
                    <a:pt x="4147" y="14228"/>
                    <a:pt x="4195" y="14179"/>
                  </a:cubicBezTo>
                  <a:cubicBezTo>
                    <a:pt x="4293" y="14081"/>
                    <a:pt x="4293" y="13919"/>
                    <a:pt x="4195" y="13789"/>
                  </a:cubicBezTo>
                  <a:lnTo>
                    <a:pt x="3838" y="13464"/>
                  </a:lnTo>
                  <a:cubicBezTo>
                    <a:pt x="3610" y="13203"/>
                    <a:pt x="3285" y="13073"/>
                    <a:pt x="2960" y="13073"/>
                  </a:cubicBezTo>
                  <a:lnTo>
                    <a:pt x="2049" y="13073"/>
                  </a:lnTo>
                  <a:lnTo>
                    <a:pt x="1789" y="11642"/>
                  </a:lnTo>
                  <a:cubicBezTo>
                    <a:pt x="1756" y="11512"/>
                    <a:pt x="1659" y="11415"/>
                    <a:pt x="1529" y="11415"/>
                  </a:cubicBezTo>
                  <a:lnTo>
                    <a:pt x="553" y="11415"/>
                  </a:lnTo>
                  <a:cubicBezTo>
                    <a:pt x="553" y="10634"/>
                    <a:pt x="781" y="9854"/>
                    <a:pt x="1204" y="9204"/>
                  </a:cubicBezTo>
                  <a:lnTo>
                    <a:pt x="1496" y="8716"/>
                  </a:lnTo>
                  <a:cubicBezTo>
                    <a:pt x="1594" y="8553"/>
                    <a:pt x="1626" y="8391"/>
                    <a:pt x="1626" y="8228"/>
                  </a:cubicBezTo>
                  <a:lnTo>
                    <a:pt x="1496" y="6667"/>
                  </a:lnTo>
                  <a:cubicBezTo>
                    <a:pt x="1236" y="3350"/>
                    <a:pt x="3870" y="521"/>
                    <a:pt x="7187" y="521"/>
                  </a:cubicBezTo>
                  <a:lnTo>
                    <a:pt x="7675" y="521"/>
                  </a:lnTo>
                  <a:cubicBezTo>
                    <a:pt x="7692" y="524"/>
                    <a:pt x="7709" y="526"/>
                    <a:pt x="7725" y="526"/>
                  </a:cubicBezTo>
                  <a:cubicBezTo>
                    <a:pt x="7864" y="526"/>
                    <a:pt x="7968" y="409"/>
                    <a:pt x="7968" y="293"/>
                  </a:cubicBezTo>
                  <a:cubicBezTo>
                    <a:pt x="8000" y="131"/>
                    <a:pt x="7870" y="0"/>
                    <a:pt x="7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1"/>
            <p:cNvSpPr/>
            <p:nvPr/>
          </p:nvSpPr>
          <p:spPr>
            <a:xfrm>
              <a:off x="-1010450" y="3156975"/>
              <a:ext cx="281325" cy="278875"/>
            </a:xfrm>
            <a:custGeom>
              <a:avLst/>
              <a:gdLst/>
              <a:ahLst/>
              <a:cxnLst/>
              <a:rect l="l" t="t" r="r" b="b"/>
              <a:pathLst>
                <a:path w="11253" h="11155" extrusionOk="0">
                  <a:moveTo>
                    <a:pt x="8781" y="2569"/>
                  </a:moveTo>
                  <a:cubicBezTo>
                    <a:pt x="8846" y="2569"/>
                    <a:pt x="8911" y="2602"/>
                    <a:pt x="8944" y="2634"/>
                  </a:cubicBezTo>
                  <a:cubicBezTo>
                    <a:pt x="8976" y="2667"/>
                    <a:pt x="9009" y="2732"/>
                    <a:pt x="9009" y="2797"/>
                  </a:cubicBezTo>
                  <a:cubicBezTo>
                    <a:pt x="9009" y="2894"/>
                    <a:pt x="8976" y="2959"/>
                    <a:pt x="8911" y="2992"/>
                  </a:cubicBezTo>
                  <a:cubicBezTo>
                    <a:pt x="8651" y="3122"/>
                    <a:pt x="8716" y="3512"/>
                    <a:pt x="8976" y="3577"/>
                  </a:cubicBezTo>
                  <a:cubicBezTo>
                    <a:pt x="9074" y="3577"/>
                    <a:pt x="9171" y="3675"/>
                    <a:pt x="9171" y="3805"/>
                  </a:cubicBezTo>
                  <a:cubicBezTo>
                    <a:pt x="9171" y="3837"/>
                    <a:pt x="9139" y="3902"/>
                    <a:pt x="9074" y="3967"/>
                  </a:cubicBezTo>
                  <a:cubicBezTo>
                    <a:pt x="8944" y="4098"/>
                    <a:pt x="8976" y="4358"/>
                    <a:pt x="9171" y="4423"/>
                  </a:cubicBezTo>
                  <a:cubicBezTo>
                    <a:pt x="9269" y="4455"/>
                    <a:pt x="9334" y="4553"/>
                    <a:pt x="9334" y="4650"/>
                  </a:cubicBezTo>
                  <a:cubicBezTo>
                    <a:pt x="9334" y="4748"/>
                    <a:pt x="9301" y="4846"/>
                    <a:pt x="9236" y="4878"/>
                  </a:cubicBezTo>
                  <a:cubicBezTo>
                    <a:pt x="9074" y="5008"/>
                    <a:pt x="9074" y="5268"/>
                    <a:pt x="9269" y="5333"/>
                  </a:cubicBezTo>
                  <a:cubicBezTo>
                    <a:pt x="9561" y="5496"/>
                    <a:pt x="9464" y="5951"/>
                    <a:pt x="9139" y="5951"/>
                  </a:cubicBezTo>
                  <a:lnTo>
                    <a:pt x="7903" y="5951"/>
                  </a:lnTo>
                  <a:cubicBezTo>
                    <a:pt x="7773" y="5951"/>
                    <a:pt x="7643" y="6016"/>
                    <a:pt x="7578" y="6114"/>
                  </a:cubicBezTo>
                  <a:cubicBezTo>
                    <a:pt x="7513" y="6211"/>
                    <a:pt x="7513" y="6374"/>
                    <a:pt x="7545" y="6504"/>
                  </a:cubicBezTo>
                  <a:lnTo>
                    <a:pt x="7708" y="6797"/>
                  </a:lnTo>
                  <a:cubicBezTo>
                    <a:pt x="7773" y="6959"/>
                    <a:pt x="7805" y="7089"/>
                    <a:pt x="7805" y="7252"/>
                  </a:cubicBezTo>
                  <a:lnTo>
                    <a:pt x="7805" y="7902"/>
                  </a:lnTo>
                  <a:cubicBezTo>
                    <a:pt x="7805" y="7967"/>
                    <a:pt x="7773" y="8032"/>
                    <a:pt x="7773" y="8097"/>
                  </a:cubicBezTo>
                  <a:cubicBezTo>
                    <a:pt x="7708" y="8195"/>
                    <a:pt x="7578" y="8293"/>
                    <a:pt x="7448" y="8293"/>
                  </a:cubicBezTo>
                  <a:cubicBezTo>
                    <a:pt x="7415" y="8293"/>
                    <a:pt x="7350" y="8260"/>
                    <a:pt x="7318" y="8195"/>
                  </a:cubicBezTo>
                  <a:lnTo>
                    <a:pt x="7090" y="7610"/>
                  </a:lnTo>
                  <a:cubicBezTo>
                    <a:pt x="7057" y="7545"/>
                    <a:pt x="7025" y="7512"/>
                    <a:pt x="6960" y="7480"/>
                  </a:cubicBezTo>
                  <a:lnTo>
                    <a:pt x="6017" y="6927"/>
                  </a:lnTo>
                  <a:lnTo>
                    <a:pt x="5984" y="6927"/>
                  </a:lnTo>
                  <a:lnTo>
                    <a:pt x="5854" y="6862"/>
                  </a:lnTo>
                  <a:cubicBezTo>
                    <a:pt x="5692" y="6797"/>
                    <a:pt x="5594" y="6667"/>
                    <a:pt x="5496" y="6504"/>
                  </a:cubicBezTo>
                  <a:lnTo>
                    <a:pt x="5301" y="6114"/>
                  </a:lnTo>
                  <a:cubicBezTo>
                    <a:pt x="5269" y="6016"/>
                    <a:pt x="5171" y="5951"/>
                    <a:pt x="5074" y="5951"/>
                  </a:cubicBezTo>
                  <a:lnTo>
                    <a:pt x="4781" y="5951"/>
                  </a:lnTo>
                  <a:lnTo>
                    <a:pt x="7870" y="2569"/>
                  </a:lnTo>
                  <a:close/>
                  <a:moveTo>
                    <a:pt x="8976" y="553"/>
                  </a:moveTo>
                  <a:lnTo>
                    <a:pt x="7643" y="2016"/>
                  </a:lnTo>
                  <a:lnTo>
                    <a:pt x="7090" y="2016"/>
                  </a:lnTo>
                  <a:cubicBezTo>
                    <a:pt x="6700" y="2016"/>
                    <a:pt x="6700" y="2569"/>
                    <a:pt x="7090" y="2569"/>
                  </a:cubicBezTo>
                  <a:lnTo>
                    <a:pt x="7155" y="2569"/>
                  </a:lnTo>
                  <a:lnTo>
                    <a:pt x="4066" y="5951"/>
                  </a:lnTo>
                  <a:lnTo>
                    <a:pt x="2472" y="5951"/>
                  </a:lnTo>
                  <a:cubicBezTo>
                    <a:pt x="2342" y="5951"/>
                    <a:pt x="2212" y="6049"/>
                    <a:pt x="2212" y="6211"/>
                  </a:cubicBezTo>
                  <a:cubicBezTo>
                    <a:pt x="2212" y="6374"/>
                    <a:pt x="2342" y="6471"/>
                    <a:pt x="2472" y="6471"/>
                  </a:cubicBezTo>
                  <a:lnTo>
                    <a:pt x="3545" y="6471"/>
                  </a:lnTo>
                  <a:lnTo>
                    <a:pt x="1041" y="9236"/>
                  </a:lnTo>
                  <a:cubicBezTo>
                    <a:pt x="749" y="9008"/>
                    <a:pt x="553" y="8650"/>
                    <a:pt x="553" y="8293"/>
                  </a:cubicBezTo>
                  <a:lnTo>
                    <a:pt x="553" y="1724"/>
                  </a:lnTo>
                  <a:cubicBezTo>
                    <a:pt x="553" y="1073"/>
                    <a:pt x="1074" y="553"/>
                    <a:pt x="1692" y="553"/>
                  </a:cubicBezTo>
                  <a:close/>
                  <a:moveTo>
                    <a:pt x="9561" y="0"/>
                  </a:moveTo>
                  <a:lnTo>
                    <a:pt x="9594" y="33"/>
                  </a:lnTo>
                  <a:lnTo>
                    <a:pt x="1692" y="33"/>
                  </a:lnTo>
                  <a:cubicBezTo>
                    <a:pt x="749" y="33"/>
                    <a:pt x="1" y="781"/>
                    <a:pt x="1" y="1724"/>
                  </a:cubicBezTo>
                  <a:lnTo>
                    <a:pt x="1" y="8293"/>
                  </a:lnTo>
                  <a:cubicBezTo>
                    <a:pt x="1" y="9236"/>
                    <a:pt x="749" y="9984"/>
                    <a:pt x="1692" y="9984"/>
                  </a:cubicBezTo>
                  <a:lnTo>
                    <a:pt x="1887" y="9984"/>
                  </a:lnTo>
                  <a:lnTo>
                    <a:pt x="2407" y="10862"/>
                  </a:lnTo>
                  <a:cubicBezTo>
                    <a:pt x="2505" y="11057"/>
                    <a:pt x="2700" y="11154"/>
                    <a:pt x="2927" y="11154"/>
                  </a:cubicBezTo>
                  <a:cubicBezTo>
                    <a:pt x="3123" y="11154"/>
                    <a:pt x="3318" y="11057"/>
                    <a:pt x="3415" y="10862"/>
                  </a:cubicBezTo>
                  <a:lnTo>
                    <a:pt x="3968" y="9984"/>
                  </a:lnTo>
                  <a:lnTo>
                    <a:pt x="4781" y="9984"/>
                  </a:lnTo>
                  <a:cubicBezTo>
                    <a:pt x="5139" y="9984"/>
                    <a:pt x="5139" y="9431"/>
                    <a:pt x="4781" y="9431"/>
                  </a:cubicBezTo>
                  <a:lnTo>
                    <a:pt x="3903" y="9431"/>
                  </a:lnTo>
                  <a:cubicBezTo>
                    <a:pt x="3740" y="9431"/>
                    <a:pt x="3610" y="9496"/>
                    <a:pt x="3545" y="9626"/>
                  </a:cubicBezTo>
                  <a:lnTo>
                    <a:pt x="2960" y="10601"/>
                  </a:lnTo>
                  <a:cubicBezTo>
                    <a:pt x="2960" y="10601"/>
                    <a:pt x="2927" y="10634"/>
                    <a:pt x="2927" y="10634"/>
                  </a:cubicBezTo>
                  <a:cubicBezTo>
                    <a:pt x="2895" y="10634"/>
                    <a:pt x="2895" y="10601"/>
                    <a:pt x="2895" y="10601"/>
                  </a:cubicBezTo>
                  <a:lnTo>
                    <a:pt x="2310" y="9626"/>
                  </a:lnTo>
                  <a:cubicBezTo>
                    <a:pt x="2244" y="9496"/>
                    <a:pt x="2114" y="9431"/>
                    <a:pt x="1952" y="9431"/>
                  </a:cubicBezTo>
                  <a:lnTo>
                    <a:pt x="1594" y="9431"/>
                  </a:lnTo>
                  <a:lnTo>
                    <a:pt x="4293" y="6471"/>
                  </a:lnTo>
                  <a:lnTo>
                    <a:pt x="4879" y="6471"/>
                  </a:lnTo>
                  <a:lnTo>
                    <a:pt x="5009" y="6764"/>
                  </a:lnTo>
                  <a:cubicBezTo>
                    <a:pt x="5139" y="7024"/>
                    <a:pt x="5366" y="7252"/>
                    <a:pt x="5627" y="7350"/>
                  </a:cubicBezTo>
                  <a:lnTo>
                    <a:pt x="5789" y="7415"/>
                  </a:lnTo>
                  <a:lnTo>
                    <a:pt x="6635" y="7902"/>
                  </a:lnTo>
                  <a:lnTo>
                    <a:pt x="6862" y="8423"/>
                  </a:lnTo>
                  <a:cubicBezTo>
                    <a:pt x="6960" y="8650"/>
                    <a:pt x="7187" y="8813"/>
                    <a:pt x="7480" y="8813"/>
                  </a:cubicBezTo>
                  <a:cubicBezTo>
                    <a:pt x="7838" y="8813"/>
                    <a:pt x="8163" y="8618"/>
                    <a:pt x="8293" y="8293"/>
                  </a:cubicBezTo>
                  <a:cubicBezTo>
                    <a:pt x="8326" y="8163"/>
                    <a:pt x="8358" y="8032"/>
                    <a:pt x="8358" y="7902"/>
                  </a:cubicBezTo>
                  <a:lnTo>
                    <a:pt x="8358" y="7252"/>
                  </a:lnTo>
                  <a:cubicBezTo>
                    <a:pt x="8358" y="7024"/>
                    <a:pt x="8293" y="6764"/>
                    <a:pt x="8228" y="6569"/>
                  </a:cubicBezTo>
                  <a:lnTo>
                    <a:pt x="8163" y="6471"/>
                  </a:lnTo>
                  <a:lnTo>
                    <a:pt x="9106" y="6471"/>
                  </a:lnTo>
                  <a:cubicBezTo>
                    <a:pt x="9822" y="6471"/>
                    <a:pt x="10212" y="5626"/>
                    <a:pt x="9757" y="5073"/>
                  </a:cubicBezTo>
                  <a:cubicBezTo>
                    <a:pt x="9952" y="4748"/>
                    <a:pt x="9887" y="4325"/>
                    <a:pt x="9626" y="4065"/>
                  </a:cubicBezTo>
                  <a:cubicBezTo>
                    <a:pt x="9659" y="3967"/>
                    <a:pt x="9691" y="3870"/>
                    <a:pt x="9691" y="3772"/>
                  </a:cubicBezTo>
                  <a:cubicBezTo>
                    <a:pt x="9691" y="3545"/>
                    <a:pt x="9594" y="3350"/>
                    <a:pt x="9431" y="3187"/>
                  </a:cubicBezTo>
                  <a:cubicBezTo>
                    <a:pt x="9496" y="3089"/>
                    <a:pt x="9529" y="2927"/>
                    <a:pt x="9529" y="2797"/>
                  </a:cubicBezTo>
                  <a:cubicBezTo>
                    <a:pt x="9561" y="2569"/>
                    <a:pt x="9464" y="2374"/>
                    <a:pt x="9334" y="2244"/>
                  </a:cubicBezTo>
                  <a:cubicBezTo>
                    <a:pt x="9192" y="2102"/>
                    <a:pt x="9026" y="2010"/>
                    <a:pt x="8835" y="2010"/>
                  </a:cubicBezTo>
                  <a:cubicBezTo>
                    <a:pt x="8807" y="2010"/>
                    <a:pt x="8778" y="2012"/>
                    <a:pt x="8748" y="2016"/>
                  </a:cubicBezTo>
                  <a:lnTo>
                    <a:pt x="8358" y="2016"/>
                  </a:lnTo>
                  <a:lnTo>
                    <a:pt x="9659" y="553"/>
                  </a:lnTo>
                  <a:cubicBezTo>
                    <a:pt x="10244" y="618"/>
                    <a:pt x="10700" y="1106"/>
                    <a:pt x="10700" y="1691"/>
                  </a:cubicBezTo>
                  <a:lnTo>
                    <a:pt x="10700" y="8293"/>
                  </a:lnTo>
                  <a:cubicBezTo>
                    <a:pt x="10700" y="8910"/>
                    <a:pt x="10179" y="9431"/>
                    <a:pt x="9561" y="9431"/>
                  </a:cubicBezTo>
                  <a:lnTo>
                    <a:pt x="5887" y="9431"/>
                  </a:lnTo>
                  <a:cubicBezTo>
                    <a:pt x="5529" y="9431"/>
                    <a:pt x="5529" y="9951"/>
                    <a:pt x="5887" y="9951"/>
                  </a:cubicBezTo>
                  <a:lnTo>
                    <a:pt x="9561" y="9951"/>
                  </a:lnTo>
                  <a:cubicBezTo>
                    <a:pt x="10504" y="9951"/>
                    <a:pt x="11252" y="9203"/>
                    <a:pt x="11252" y="8293"/>
                  </a:cubicBezTo>
                  <a:lnTo>
                    <a:pt x="11252" y="1691"/>
                  </a:lnTo>
                  <a:cubicBezTo>
                    <a:pt x="11252" y="748"/>
                    <a:pt x="10504" y="0"/>
                    <a:pt x="9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1"/>
            <p:cNvSpPr/>
            <p:nvPr/>
          </p:nvSpPr>
          <p:spPr>
            <a:xfrm>
              <a:off x="-955800" y="3207375"/>
              <a:ext cx="102275" cy="21200"/>
            </a:xfrm>
            <a:custGeom>
              <a:avLst/>
              <a:gdLst/>
              <a:ahLst/>
              <a:cxnLst/>
              <a:rect l="l" t="t" r="r" b="b"/>
              <a:pathLst>
                <a:path w="4091" h="848" extrusionOk="0">
                  <a:moveTo>
                    <a:pt x="3571" y="0"/>
                  </a:moveTo>
                  <a:cubicBezTo>
                    <a:pt x="3375" y="0"/>
                    <a:pt x="3213" y="65"/>
                    <a:pt x="3050" y="163"/>
                  </a:cubicBezTo>
                  <a:lnTo>
                    <a:pt x="2790" y="293"/>
                  </a:lnTo>
                  <a:lnTo>
                    <a:pt x="286" y="293"/>
                  </a:lnTo>
                  <a:cubicBezTo>
                    <a:pt x="279" y="292"/>
                    <a:pt x="271" y="292"/>
                    <a:pt x="264" y="292"/>
                  </a:cubicBezTo>
                  <a:cubicBezTo>
                    <a:pt x="1" y="292"/>
                    <a:pt x="1" y="847"/>
                    <a:pt x="264" y="847"/>
                  </a:cubicBezTo>
                  <a:cubicBezTo>
                    <a:pt x="271" y="847"/>
                    <a:pt x="279" y="847"/>
                    <a:pt x="286" y="846"/>
                  </a:cubicBezTo>
                  <a:lnTo>
                    <a:pt x="2855" y="846"/>
                  </a:lnTo>
                  <a:cubicBezTo>
                    <a:pt x="2888" y="846"/>
                    <a:pt x="2953" y="813"/>
                    <a:pt x="2985" y="813"/>
                  </a:cubicBezTo>
                  <a:lnTo>
                    <a:pt x="3310" y="618"/>
                  </a:lnTo>
                  <a:cubicBezTo>
                    <a:pt x="3375" y="553"/>
                    <a:pt x="3473" y="553"/>
                    <a:pt x="3571" y="553"/>
                  </a:cubicBezTo>
                  <a:lnTo>
                    <a:pt x="3701" y="553"/>
                  </a:lnTo>
                  <a:cubicBezTo>
                    <a:pt x="4091" y="553"/>
                    <a:pt x="4091" y="0"/>
                    <a:pt x="3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7" name="Google Shape;1657;p31"/>
          <p:cNvGrpSpPr/>
          <p:nvPr/>
        </p:nvGrpSpPr>
        <p:grpSpPr>
          <a:xfrm>
            <a:off x="797021" y="2443813"/>
            <a:ext cx="743263" cy="1042429"/>
            <a:chOff x="797021" y="2520013"/>
            <a:chExt cx="743263" cy="1042429"/>
          </a:xfrm>
        </p:grpSpPr>
        <p:sp>
          <p:nvSpPr>
            <p:cNvPr id="1658" name="Google Shape;1658;p31"/>
            <p:cNvSpPr/>
            <p:nvPr/>
          </p:nvSpPr>
          <p:spPr>
            <a:xfrm>
              <a:off x="820281" y="2901368"/>
              <a:ext cx="632576" cy="482842"/>
            </a:xfrm>
            <a:custGeom>
              <a:avLst/>
              <a:gdLst/>
              <a:ahLst/>
              <a:cxnLst/>
              <a:rect l="l" t="t" r="r" b="b"/>
              <a:pathLst>
                <a:path w="11546" h="8813" extrusionOk="0">
                  <a:moveTo>
                    <a:pt x="1822" y="0"/>
                  </a:moveTo>
                  <a:cubicBezTo>
                    <a:pt x="1822" y="0"/>
                    <a:pt x="1529" y="1398"/>
                    <a:pt x="1497" y="1984"/>
                  </a:cubicBezTo>
                  <a:cubicBezTo>
                    <a:pt x="1497" y="2016"/>
                    <a:pt x="1464" y="2016"/>
                    <a:pt x="1432" y="2016"/>
                  </a:cubicBezTo>
                  <a:lnTo>
                    <a:pt x="1204" y="2016"/>
                  </a:lnTo>
                  <a:cubicBezTo>
                    <a:pt x="846" y="2081"/>
                    <a:pt x="554" y="2374"/>
                    <a:pt x="489" y="2764"/>
                  </a:cubicBezTo>
                  <a:cubicBezTo>
                    <a:pt x="489" y="2992"/>
                    <a:pt x="554" y="3220"/>
                    <a:pt x="684" y="3382"/>
                  </a:cubicBezTo>
                  <a:cubicBezTo>
                    <a:pt x="716" y="3415"/>
                    <a:pt x="684" y="3447"/>
                    <a:pt x="684" y="3447"/>
                  </a:cubicBezTo>
                  <a:cubicBezTo>
                    <a:pt x="293" y="3610"/>
                    <a:pt x="1" y="4000"/>
                    <a:pt x="1" y="4455"/>
                  </a:cubicBezTo>
                  <a:cubicBezTo>
                    <a:pt x="1" y="4911"/>
                    <a:pt x="261" y="5268"/>
                    <a:pt x="651" y="5431"/>
                  </a:cubicBezTo>
                  <a:cubicBezTo>
                    <a:pt x="684" y="5463"/>
                    <a:pt x="684" y="5463"/>
                    <a:pt x="684" y="5496"/>
                  </a:cubicBezTo>
                  <a:cubicBezTo>
                    <a:pt x="586" y="5659"/>
                    <a:pt x="554" y="5821"/>
                    <a:pt x="554" y="5984"/>
                  </a:cubicBezTo>
                  <a:cubicBezTo>
                    <a:pt x="554" y="6927"/>
                    <a:pt x="1269" y="7057"/>
                    <a:pt x="1432" y="7089"/>
                  </a:cubicBezTo>
                  <a:cubicBezTo>
                    <a:pt x="1464" y="7089"/>
                    <a:pt x="1464" y="7122"/>
                    <a:pt x="1464" y="7122"/>
                  </a:cubicBezTo>
                  <a:cubicBezTo>
                    <a:pt x="1497" y="7740"/>
                    <a:pt x="1985" y="8228"/>
                    <a:pt x="2570" y="8228"/>
                  </a:cubicBezTo>
                  <a:cubicBezTo>
                    <a:pt x="2765" y="8228"/>
                    <a:pt x="2960" y="8163"/>
                    <a:pt x="3123" y="8065"/>
                  </a:cubicBezTo>
                  <a:cubicBezTo>
                    <a:pt x="3155" y="8065"/>
                    <a:pt x="3188" y="8065"/>
                    <a:pt x="3188" y="8097"/>
                  </a:cubicBezTo>
                  <a:cubicBezTo>
                    <a:pt x="3350" y="8455"/>
                    <a:pt x="3708" y="8683"/>
                    <a:pt x="4131" y="8683"/>
                  </a:cubicBezTo>
                  <a:cubicBezTo>
                    <a:pt x="4423" y="8683"/>
                    <a:pt x="4684" y="8585"/>
                    <a:pt x="4879" y="8390"/>
                  </a:cubicBezTo>
                  <a:cubicBezTo>
                    <a:pt x="4879" y="8374"/>
                    <a:pt x="4887" y="8366"/>
                    <a:pt x="4895" y="8366"/>
                  </a:cubicBezTo>
                  <a:cubicBezTo>
                    <a:pt x="4903" y="8366"/>
                    <a:pt x="4911" y="8374"/>
                    <a:pt x="4911" y="8390"/>
                  </a:cubicBezTo>
                  <a:cubicBezTo>
                    <a:pt x="5106" y="8650"/>
                    <a:pt x="5432" y="8813"/>
                    <a:pt x="5757" y="8813"/>
                  </a:cubicBezTo>
                  <a:cubicBezTo>
                    <a:pt x="6114" y="8813"/>
                    <a:pt x="6407" y="8650"/>
                    <a:pt x="6602" y="8390"/>
                  </a:cubicBezTo>
                  <a:cubicBezTo>
                    <a:pt x="6619" y="8374"/>
                    <a:pt x="6635" y="8366"/>
                    <a:pt x="6647" y="8366"/>
                  </a:cubicBezTo>
                  <a:cubicBezTo>
                    <a:pt x="6659" y="8366"/>
                    <a:pt x="6667" y="8374"/>
                    <a:pt x="6667" y="8390"/>
                  </a:cubicBezTo>
                  <a:cubicBezTo>
                    <a:pt x="6862" y="8585"/>
                    <a:pt x="7123" y="8683"/>
                    <a:pt x="7415" y="8683"/>
                  </a:cubicBezTo>
                  <a:cubicBezTo>
                    <a:pt x="7806" y="8683"/>
                    <a:pt x="8163" y="8455"/>
                    <a:pt x="8358" y="8097"/>
                  </a:cubicBezTo>
                  <a:cubicBezTo>
                    <a:pt x="8358" y="8065"/>
                    <a:pt x="8391" y="8065"/>
                    <a:pt x="8391" y="8065"/>
                  </a:cubicBezTo>
                  <a:cubicBezTo>
                    <a:pt x="8553" y="8163"/>
                    <a:pt x="8749" y="8228"/>
                    <a:pt x="8976" y="8228"/>
                  </a:cubicBezTo>
                  <a:cubicBezTo>
                    <a:pt x="9562" y="8228"/>
                    <a:pt x="10049" y="7740"/>
                    <a:pt x="10082" y="7122"/>
                  </a:cubicBezTo>
                  <a:cubicBezTo>
                    <a:pt x="10082" y="7122"/>
                    <a:pt x="10082" y="7089"/>
                    <a:pt x="10114" y="7089"/>
                  </a:cubicBezTo>
                  <a:cubicBezTo>
                    <a:pt x="10277" y="7057"/>
                    <a:pt x="10992" y="6927"/>
                    <a:pt x="10992" y="5984"/>
                  </a:cubicBezTo>
                  <a:cubicBezTo>
                    <a:pt x="10992" y="5821"/>
                    <a:pt x="10927" y="5659"/>
                    <a:pt x="10862" y="5496"/>
                  </a:cubicBezTo>
                  <a:cubicBezTo>
                    <a:pt x="10862" y="5463"/>
                    <a:pt x="10862" y="5431"/>
                    <a:pt x="10895" y="5431"/>
                  </a:cubicBezTo>
                  <a:cubicBezTo>
                    <a:pt x="11285" y="5268"/>
                    <a:pt x="11545" y="4911"/>
                    <a:pt x="11545" y="4455"/>
                  </a:cubicBezTo>
                  <a:cubicBezTo>
                    <a:pt x="11545" y="4000"/>
                    <a:pt x="11253" y="3610"/>
                    <a:pt x="10862" y="3447"/>
                  </a:cubicBezTo>
                  <a:cubicBezTo>
                    <a:pt x="10862" y="3447"/>
                    <a:pt x="10830" y="3415"/>
                    <a:pt x="10862" y="3382"/>
                  </a:cubicBezTo>
                  <a:cubicBezTo>
                    <a:pt x="10960" y="3252"/>
                    <a:pt x="11057" y="3057"/>
                    <a:pt x="11057" y="2862"/>
                  </a:cubicBezTo>
                  <a:cubicBezTo>
                    <a:pt x="11057" y="2407"/>
                    <a:pt x="10667" y="2016"/>
                    <a:pt x="10212" y="2016"/>
                  </a:cubicBezTo>
                  <a:lnTo>
                    <a:pt x="10147" y="2016"/>
                  </a:lnTo>
                  <a:cubicBezTo>
                    <a:pt x="10147" y="2016"/>
                    <a:pt x="10114" y="2016"/>
                    <a:pt x="10114" y="1984"/>
                  </a:cubicBezTo>
                  <a:cubicBezTo>
                    <a:pt x="10082" y="1431"/>
                    <a:pt x="9724" y="0"/>
                    <a:pt x="97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1"/>
            <p:cNvSpPr/>
            <p:nvPr/>
          </p:nvSpPr>
          <p:spPr>
            <a:xfrm>
              <a:off x="1279945" y="2901368"/>
              <a:ext cx="172909" cy="450792"/>
            </a:xfrm>
            <a:custGeom>
              <a:avLst/>
              <a:gdLst/>
              <a:ahLst/>
              <a:cxnLst/>
              <a:rect l="l" t="t" r="r" b="b"/>
              <a:pathLst>
                <a:path w="3156" h="8228" extrusionOk="0">
                  <a:moveTo>
                    <a:pt x="229" y="0"/>
                  </a:moveTo>
                  <a:cubicBezTo>
                    <a:pt x="229" y="0"/>
                    <a:pt x="586" y="1398"/>
                    <a:pt x="619" y="1984"/>
                  </a:cubicBezTo>
                  <a:cubicBezTo>
                    <a:pt x="619" y="2016"/>
                    <a:pt x="619" y="2016"/>
                    <a:pt x="651" y="2016"/>
                  </a:cubicBezTo>
                  <a:lnTo>
                    <a:pt x="716" y="2016"/>
                  </a:lnTo>
                  <a:cubicBezTo>
                    <a:pt x="1172" y="2016"/>
                    <a:pt x="1529" y="2407"/>
                    <a:pt x="1529" y="2862"/>
                  </a:cubicBezTo>
                  <a:cubicBezTo>
                    <a:pt x="1529" y="3057"/>
                    <a:pt x="1464" y="3252"/>
                    <a:pt x="1334" y="3382"/>
                  </a:cubicBezTo>
                  <a:cubicBezTo>
                    <a:pt x="1334" y="3415"/>
                    <a:pt x="1334" y="3447"/>
                    <a:pt x="1367" y="3447"/>
                  </a:cubicBezTo>
                  <a:cubicBezTo>
                    <a:pt x="1757" y="3610"/>
                    <a:pt x="2017" y="4000"/>
                    <a:pt x="2017" y="4455"/>
                  </a:cubicBezTo>
                  <a:cubicBezTo>
                    <a:pt x="2017" y="4911"/>
                    <a:pt x="1757" y="5268"/>
                    <a:pt x="1367" y="5431"/>
                  </a:cubicBezTo>
                  <a:cubicBezTo>
                    <a:pt x="1334" y="5431"/>
                    <a:pt x="1334" y="5463"/>
                    <a:pt x="1367" y="5496"/>
                  </a:cubicBezTo>
                  <a:cubicBezTo>
                    <a:pt x="1432" y="5626"/>
                    <a:pt x="1464" y="5821"/>
                    <a:pt x="1464" y="5984"/>
                  </a:cubicBezTo>
                  <a:cubicBezTo>
                    <a:pt x="1464" y="6927"/>
                    <a:pt x="749" y="7057"/>
                    <a:pt x="586" y="7089"/>
                  </a:cubicBezTo>
                  <a:cubicBezTo>
                    <a:pt x="586" y="7089"/>
                    <a:pt x="554" y="7122"/>
                    <a:pt x="554" y="7122"/>
                  </a:cubicBezTo>
                  <a:cubicBezTo>
                    <a:pt x="554" y="7512"/>
                    <a:pt x="326" y="7870"/>
                    <a:pt x="1" y="8065"/>
                  </a:cubicBezTo>
                  <a:cubicBezTo>
                    <a:pt x="163" y="8163"/>
                    <a:pt x="359" y="8228"/>
                    <a:pt x="554" y="8228"/>
                  </a:cubicBezTo>
                  <a:cubicBezTo>
                    <a:pt x="1172" y="8228"/>
                    <a:pt x="1659" y="7740"/>
                    <a:pt x="1659" y="7122"/>
                  </a:cubicBezTo>
                  <a:cubicBezTo>
                    <a:pt x="1659" y="7089"/>
                    <a:pt x="1692" y="7089"/>
                    <a:pt x="1724" y="7089"/>
                  </a:cubicBezTo>
                  <a:cubicBezTo>
                    <a:pt x="1887" y="7057"/>
                    <a:pt x="2570" y="6927"/>
                    <a:pt x="2570" y="5984"/>
                  </a:cubicBezTo>
                  <a:cubicBezTo>
                    <a:pt x="2570" y="5789"/>
                    <a:pt x="2537" y="5626"/>
                    <a:pt x="2472" y="5496"/>
                  </a:cubicBezTo>
                  <a:cubicBezTo>
                    <a:pt x="2440" y="5463"/>
                    <a:pt x="2472" y="5431"/>
                    <a:pt x="2472" y="5431"/>
                  </a:cubicBezTo>
                  <a:cubicBezTo>
                    <a:pt x="2863" y="5268"/>
                    <a:pt x="3155" y="4911"/>
                    <a:pt x="3155" y="4455"/>
                  </a:cubicBezTo>
                  <a:cubicBezTo>
                    <a:pt x="3155" y="4000"/>
                    <a:pt x="2863" y="3610"/>
                    <a:pt x="2472" y="3447"/>
                  </a:cubicBezTo>
                  <a:cubicBezTo>
                    <a:pt x="2440" y="3447"/>
                    <a:pt x="2440" y="3415"/>
                    <a:pt x="2472" y="3382"/>
                  </a:cubicBezTo>
                  <a:cubicBezTo>
                    <a:pt x="2570" y="3252"/>
                    <a:pt x="2635" y="3057"/>
                    <a:pt x="2635" y="2862"/>
                  </a:cubicBezTo>
                  <a:cubicBezTo>
                    <a:pt x="2635" y="2407"/>
                    <a:pt x="2277" y="2016"/>
                    <a:pt x="1822" y="2016"/>
                  </a:cubicBezTo>
                  <a:lnTo>
                    <a:pt x="1757" y="2016"/>
                  </a:lnTo>
                  <a:cubicBezTo>
                    <a:pt x="1724" y="2016"/>
                    <a:pt x="1724" y="2016"/>
                    <a:pt x="1724" y="1984"/>
                  </a:cubicBezTo>
                  <a:cubicBezTo>
                    <a:pt x="1692" y="1431"/>
                    <a:pt x="1334" y="0"/>
                    <a:pt x="133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1"/>
            <p:cNvSpPr/>
            <p:nvPr/>
          </p:nvSpPr>
          <p:spPr>
            <a:xfrm>
              <a:off x="848825" y="3138323"/>
              <a:ext cx="575488" cy="409810"/>
            </a:xfrm>
            <a:custGeom>
              <a:avLst/>
              <a:gdLst/>
              <a:ahLst/>
              <a:cxnLst/>
              <a:rect l="l" t="t" r="r" b="b"/>
              <a:pathLst>
                <a:path w="10504" h="7480" extrusionOk="0">
                  <a:moveTo>
                    <a:pt x="4195" y="0"/>
                  </a:moveTo>
                  <a:lnTo>
                    <a:pt x="4195" y="1691"/>
                  </a:lnTo>
                  <a:cubicBezTo>
                    <a:pt x="4195" y="1951"/>
                    <a:pt x="3968" y="2179"/>
                    <a:pt x="3707" y="2179"/>
                  </a:cubicBezTo>
                  <a:lnTo>
                    <a:pt x="3155" y="2179"/>
                  </a:lnTo>
                  <a:cubicBezTo>
                    <a:pt x="1398" y="2179"/>
                    <a:pt x="0" y="3610"/>
                    <a:pt x="0" y="5366"/>
                  </a:cubicBezTo>
                  <a:lnTo>
                    <a:pt x="0" y="7122"/>
                  </a:lnTo>
                  <a:cubicBezTo>
                    <a:pt x="0" y="7317"/>
                    <a:pt x="130" y="7480"/>
                    <a:pt x="325" y="7480"/>
                  </a:cubicBezTo>
                  <a:lnTo>
                    <a:pt x="10146" y="7480"/>
                  </a:lnTo>
                  <a:cubicBezTo>
                    <a:pt x="10341" y="7480"/>
                    <a:pt x="10504" y="7317"/>
                    <a:pt x="10504" y="7122"/>
                  </a:cubicBezTo>
                  <a:lnTo>
                    <a:pt x="10504" y="5366"/>
                  </a:lnTo>
                  <a:cubicBezTo>
                    <a:pt x="10504" y="3610"/>
                    <a:pt x="9073" y="2179"/>
                    <a:pt x="7350" y="2179"/>
                  </a:cubicBezTo>
                  <a:lnTo>
                    <a:pt x="6797" y="2179"/>
                  </a:lnTo>
                  <a:cubicBezTo>
                    <a:pt x="6504" y="2179"/>
                    <a:pt x="6309" y="1951"/>
                    <a:pt x="6309" y="1691"/>
                  </a:cubicBezTo>
                  <a:lnTo>
                    <a:pt x="6309" y="0"/>
                  </a:lnTo>
                  <a:close/>
                </a:path>
              </a:pathLst>
            </a:custGeom>
            <a:solidFill>
              <a:srgbClr val="F1B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1135636" y="3138323"/>
              <a:ext cx="288675" cy="409810"/>
            </a:xfrm>
            <a:custGeom>
              <a:avLst/>
              <a:gdLst/>
              <a:ahLst/>
              <a:cxnLst/>
              <a:rect l="l" t="t" r="r" b="b"/>
              <a:pathLst>
                <a:path w="5269" h="7480" extrusionOk="0">
                  <a:moveTo>
                    <a:pt x="1" y="0"/>
                  </a:moveTo>
                  <a:lnTo>
                    <a:pt x="1" y="1691"/>
                  </a:lnTo>
                  <a:cubicBezTo>
                    <a:pt x="1" y="1951"/>
                    <a:pt x="228" y="2179"/>
                    <a:pt x="521" y="2179"/>
                  </a:cubicBezTo>
                  <a:lnTo>
                    <a:pt x="1041" y="2179"/>
                  </a:lnTo>
                  <a:cubicBezTo>
                    <a:pt x="2797" y="2179"/>
                    <a:pt x="4196" y="3610"/>
                    <a:pt x="4196" y="5366"/>
                  </a:cubicBezTo>
                  <a:lnTo>
                    <a:pt x="4196" y="7122"/>
                  </a:lnTo>
                  <a:cubicBezTo>
                    <a:pt x="4196" y="7317"/>
                    <a:pt x="4066" y="7480"/>
                    <a:pt x="3871" y="7480"/>
                  </a:cubicBezTo>
                  <a:lnTo>
                    <a:pt x="4911" y="7480"/>
                  </a:lnTo>
                  <a:cubicBezTo>
                    <a:pt x="5106" y="7480"/>
                    <a:pt x="5269" y="7317"/>
                    <a:pt x="5269" y="7122"/>
                  </a:cubicBezTo>
                  <a:lnTo>
                    <a:pt x="5269" y="5366"/>
                  </a:lnTo>
                  <a:cubicBezTo>
                    <a:pt x="5269" y="3610"/>
                    <a:pt x="3838" y="2179"/>
                    <a:pt x="2115" y="2179"/>
                  </a:cubicBezTo>
                  <a:lnTo>
                    <a:pt x="1562" y="2179"/>
                  </a:lnTo>
                  <a:cubicBezTo>
                    <a:pt x="1302" y="2179"/>
                    <a:pt x="1041" y="1951"/>
                    <a:pt x="1041" y="1691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1"/>
            <p:cNvSpPr/>
            <p:nvPr/>
          </p:nvSpPr>
          <p:spPr>
            <a:xfrm>
              <a:off x="870192" y="2871071"/>
              <a:ext cx="106945" cy="153241"/>
            </a:xfrm>
            <a:custGeom>
              <a:avLst/>
              <a:gdLst/>
              <a:ahLst/>
              <a:cxnLst/>
              <a:rect l="l" t="t" r="r" b="b"/>
              <a:pathLst>
                <a:path w="1952" h="2797" extrusionOk="0">
                  <a:moveTo>
                    <a:pt x="911" y="0"/>
                  </a:moveTo>
                  <a:cubicBezTo>
                    <a:pt x="326" y="0"/>
                    <a:pt x="0" y="553"/>
                    <a:pt x="0" y="1301"/>
                  </a:cubicBezTo>
                  <a:cubicBezTo>
                    <a:pt x="0" y="2082"/>
                    <a:pt x="326" y="2797"/>
                    <a:pt x="911" y="2797"/>
                  </a:cubicBezTo>
                  <a:cubicBezTo>
                    <a:pt x="1464" y="2797"/>
                    <a:pt x="1952" y="2147"/>
                    <a:pt x="1952" y="1399"/>
                  </a:cubicBezTo>
                  <a:cubicBezTo>
                    <a:pt x="1952" y="618"/>
                    <a:pt x="1464" y="0"/>
                    <a:pt x="911" y="0"/>
                  </a:cubicBezTo>
                  <a:close/>
                </a:path>
              </a:pathLst>
            </a:custGeom>
            <a:solidFill>
              <a:srgbClr val="EB9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1"/>
            <p:cNvSpPr/>
            <p:nvPr/>
          </p:nvSpPr>
          <p:spPr>
            <a:xfrm>
              <a:off x="1295998" y="2871071"/>
              <a:ext cx="106945" cy="153241"/>
            </a:xfrm>
            <a:custGeom>
              <a:avLst/>
              <a:gdLst/>
              <a:ahLst/>
              <a:cxnLst/>
              <a:rect l="l" t="t" r="r" b="b"/>
              <a:pathLst>
                <a:path w="1952" h="2797" extrusionOk="0">
                  <a:moveTo>
                    <a:pt x="1041" y="0"/>
                  </a:moveTo>
                  <a:cubicBezTo>
                    <a:pt x="456" y="0"/>
                    <a:pt x="1" y="618"/>
                    <a:pt x="1" y="1399"/>
                  </a:cubicBezTo>
                  <a:cubicBezTo>
                    <a:pt x="1" y="2147"/>
                    <a:pt x="456" y="2797"/>
                    <a:pt x="1041" y="2797"/>
                  </a:cubicBezTo>
                  <a:cubicBezTo>
                    <a:pt x="1627" y="2797"/>
                    <a:pt x="1952" y="2082"/>
                    <a:pt x="1952" y="1301"/>
                  </a:cubicBezTo>
                  <a:cubicBezTo>
                    <a:pt x="1952" y="553"/>
                    <a:pt x="1627" y="0"/>
                    <a:pt x="1041" y="0"/>
                  </a:cubicBezTo>
                  <a:close/>
                </a:path>
              </a:pathLst>
            </a:custGeom>
            <a:solidFill>
              <a:srgbClr val="EB9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1"/>
            <p:cNvSpPr/>
            <p:nvPr/>
          </p:nvSpPr>
          <p:spPr>
            <a:xfrm>
              <a:off x="950346" y="2680412"/>
              <a:ext cx="370637" cy="495389"/>
            </a:xfrm>
            <a:custGeom>
              <a:avLst/>
              <a:gdLst/>
              <a:ahLst/>
              <a:cxnLst/>
              <a:rect l="l" t="t" r="r" b="b"/>
              <a:pathLst>
                <a:path w="6765" h="9042" extrusionOk="0">
                  <a:moveTo>
                    <a:pt x="3383" y="1"/>
                  </a:moveTo>
                  <a:cubicBezTo>
                    <a:pt x="1529" y="1"/>
                    <a:pt x="1" y="1497"/>
                    <a:pt x="1" y="3383"/>
                  </a:cubicBezTo>
                  <a:lnTo>
                    <a:pt x="1" y="5659"/>
                  </a:lnTo>
                  <a:cubicBezTo>
                    <a:pt x="1" y="7545"/>
                    <a:pt x="1724" y="9041"/>
                    <a:pt x="3383" y="9041"/>
                  </a:cubicBezTo>
                  <a:cubicBezTo>
                    <a:pt x="5074" y="9041"/>
                    <a:pt x="6732" y="7545"/>
                    <a:pt x="6765" y="5659"/>
                  </a:cubicBezTo>
                  <a:lnTo>
                    <a:pt x="6765" y="3383"/>
                  </a:lnTo>
                  <a:cubicBezTo>
                    <a:pt x="6765" y="1497"/>
                    <a:pt x="5269" y="1"/>
                    <a:pt x="3383" y="1"/>
                  </a:cubicBezTo>
                  <a:close/>
                </a:path>
              </a:pathLst>
            </a:custGeom>
            <a:solidFill>
              <a:srgbClr val="F1B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1"/>
            <p:cNvSpPr/>
            <p:nvPr/>
          </p:nvSpPr>
          <p:spPr>
            <a:xfrm>
              <a:off x="1107147" y="2680412"/>
              <a:ext cx="213836" cy="495389"/>
            </a:xfrm>
            <a:custGeom>
              <a:avLst/>
              <a:gdLst/>
              <a:ahLst/>
              <a:cxnLst/>
              <a:rect l="l" t="t" r="r" b="b"/>
              <a:pathLst>
                <a:path w="3903" h="9042" extrusionOk="0">
                  <a:moveTo>
                    <a:pt x="521" y="1"/>
                  </a:moveTo>
                  <a:cubicBezTo>
                    <a:pt x="358" y="1"/>
                    <a:pt x="163" y="1"/>
                    <a:pt x="0" y="33"/>
                  </a:cubicBezTo>
                  <a:cubicBezTo>
                    <a:pt x="1626" y="293"/>
                    <a:pt x="2862" y="1692"/>
                    <a:pt x="2862" y="3383"/>
                  </a:cubicBezTo>
                  <a:lnTo>
                    <a:pt x="2862" y="5659"/>
                  </a:lnTo>
                  <a:cubicBezTo>
                    <a:pt x="2830" y="7350"/>
                    <a:pt x="1496" y="8716"/>
                    <a:pt x="0" y="9009"/>
                  </a:cubicBezTo>
                  <a:cubicBezTo>
                    <a:pt x="163" y="9041"/>
                    <a:pt x="358" y="9041"/>
                    <a:pt x="521" y="9041"/>
                  </a:cubicBezTo>
                  <a:cubicBezTo>
                    <a:pt x="2212" y="9041"/>
                    <a:pt x="3870" y="7545"/>
                    <a:pt x="3903" y="5659"/>
                  </a:cubicBezTo>
                  <a:lnTo>
                    <a:pt x="3903" y="3383"/>
                  </a:lnTo>
                  <a:cubicBezTo>
                    <a:pt x="3903" y="1497"/>
                    <a:pt x="2407" y="1"/>
                    <a:pt x="521" y="1"/>
                  </a:cubicBezTo>
                  <a:close/>
                </a:path>
              </a:pathLst>
            </a:custGeom>
            <a:solidFill>
              <a:srgbClr val="EB9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1"/>
            <p:cNvSpPr/>
            <p:nvPr/>
          </p:nvSpPr>
          <p:spPr>
            <a:xfrm>
              <a:off x="961029" y="2621625"/>
              <a:ext cx="292291" cy="137243"/>
            </a:xfrm>
            <a:custGeom>
              <a:avLst/>
              <a:gdLst/>
              <a:ahLst/>
              <a:cxnLst/>
              <a:rect l="l" t="t" r="r" b="b"/>
              <a:pathLst>
                <a:path w="5335" h="2505" extrusionOk="0">
                  <a:moveTo>
                    <a:pt x="1" y="1"/>
                  </a:moveTo>
                  <a:lnTo>
                    <a:pt x="1" y="2505"/>
                  </a:lnTo>
                  <a:lnTo>
                    <a:pt x="5334" y="2505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1"/>
            <p:cNvSpPr/>
            <p:nvPr/>
          </p:nvSpPr>
          <p:spPr>
            <a:xfrm>
              <a:off x="898682" y="2534349"/>
              <a:ext cx="475775" cy="210274"/>
            </a:xfrm>
            <a:custGeom>
              <a:avLst/>
              <a:gdLst/>
              <a:ahLst/>
              <a:cxnLst/>
              <a:rect l="l" t="t" r="r" b="b"/>
              <a:pathLst>
                <a:path w="8684" h="3838" extrusionOk="0">
                  <a:moveTo>
                    <a:pt x="2310" y="0"/>
                  </a:moveTo>
                  <a:cubicBezTo>
                    <a:pt x="1041" y="0"/>
                    <a:pt x="1" y="1041"/>
                    <a:pt x="1" y="2309"/>
                  </a:cubicBezTo>
                  <a:lnTo>
                    <a:pt x="1" y="3837"/>
                  </a:lnTo>
                  <a:lnTo>
                    <a:pt x="1627" y="3837"/>
                  </a:lnTo>
                  <a:lnTo>
                    <a:pt x="1627" y="3089"/>
                  </a:lnTo>
                  <a:cubicBezTo>
                    <a:pt x="1627" y="2472"/>
                    <a:pt x="2114" y="1951"/>
                    <a:pt x="2732" y="1951"/>
                  </a:cubicBezTo>
                  <a:lnTo>
                    <a:pt x="4716" y="1951"/>
                  </a:lnTo>
                  <a:cubicBezTo>
                    <a:pt x="5334" y="1951"/>
                    <a:pt x="5822" y="2472"/>
                    <a:pt x="5822" y="3089"/>
                  </a:cubicBezTo>
                  <a:lnTo>
                    <a:pt x="5822" y="3837"/>
                  </a:lnTo>
                  <a:lnTo>
                    <a:pt x="8683" y="3837"/>
                  </a:lnTo>
                  <a:lnTo>
                    <a:pt x="8683" y="2309"/>
                  </a:lnTo>
                  <a:cubicBezTo>
                    <a:pt x="8683" y="1041"/>
                    <a:pt x="7643" y="0"/>
                    <a:pt x="6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1"/>
            <p:cNvSpPr/>
            <p:nvPr/>
          </p:nvSpPr>
          <p:spPr>
            <a:xfrm>
              <a:off x="1185547" y="2534349"/>
              <a:ext cx="188907" cy="210274"/>
            </a:xfrm>
            <a:custGeom>
              <a:avLst/>
              <a:gdLst/>
              <a:ahLst/>
              <a:cxnLst/>
              <a:rect l="l" t="t" r="r" b="b"/>
              <a:pathLst>
                <a:path w="3448" h="3838" extrusionOk="0">
                  <a:moveTo>
                    <a:pt x="0" y="0"/>
                  </a:moveTo>
                  <a:cubicBezTo>
                    <a:pt x="1269" y="0"/>
                    <a:pt x="2309" y="1041"/>
                    <a:pt x="2309" y="2309"/>
                  </a:cubicBezTo>
                  <a:lnTo>
                    <a:pt x="2309" y="3837"/>
                  </a:lnTo>
                  <a:lnTo>
                    <a:pt x="3447" y="3837"/>
                  </a:lnTo>
                  <a:lnTo>
                    <a:pt x="3447" y="2309"/>
                  </a:lnTo>
                  <a:cubicBezTo>
                    <a:pt x="3447" y="1041"/>
                    <a:pt x="2407" y="0"/>
                    <a:pt x="110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1"/>
            <p:cNvSpPr/>
            <p:nvPr/>
          </p:nvSpPr>
          <p:spPr>
            <a:xfrm>
              <a:off x="886245" y="2744568"/>
              <a:ext cx="530946" cy="60650"/>
            </a:xfrm>
            <a:custGeom>
              <a:avLst/>
              <a:gdLst/>
              <a:ahLst/>
              <a:cxnLst/>
              <a:rect l="l" t="t" r="r" b="b"/>
              <a:pathLst>
                <a:path w="9691" h="1107" extrusionOk="0">
                  <a:moveTo>
                    <a:pt x="163" y="0"/>
                  </a:moveTo>
                  <a:cubicBezTo>
                    <a:pt x="65" y="0"/>
                    <a:pt x="0" y="65"/>
                    <a:pt x="0" y="163"/>
                  </a:cubicBezTo>
                  <a:lnTo>
                    <a:pt x="0" y="943"/>
                  </a:lnTo>
                  <a:cubicBezTo>
                    <a:pt x="0" y="1041"/>
                    <a:pt x="65" y="1106"/>
                    <a:pt x="163" y="1106"/>
                  </a:cubicBezTo>
                  <a:lnTo>
                    <a:pt x="9691" y="1106"/>
                  </a:lnTo>
                  <a:lnTo>
                    <a:pt x="9691" y="0"/>
                  </a:lnTo>
                  <a:close/>
                </a:path>
              </a:pathLst>
            </a:custGeom>
            <a:solidFill>
              <a:srgbClr val="F3E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1"/>
            <p:cNvSpPr/>
            <p:nvPr/>
          </p:nvSpPr>
          <p:spPr>
            <a:xfrm>
              <a:off x="1069727" y="2744568"/>
              <a:ext cx="457969" cy="60650"/>
            </a:xfrm>
            <a:custGeom>
              <a:avLst/>
              <a:gdLst/>
              <a:ahLst/>
              <a:cxnLst/>
              <a:rect l="l" t="t" r="r" b="b"/>
              <a:pathLst>
                <a:path w="8359" h="1107" extrusionOk="0">
                  <a:moveTo>
                    <a:pt x="553" y="0"/>
                  </a:moveTo>
                  <a:cubicBezTo>
                    <a:pt x="261" y="0"/>
                    <a:pt x="1" y="261"/>
                    <a:pt x="1" y="553"/>
                  </a:cubicBezTo>
                  <a:cubicBezTo>
                    <a:pt x="1" y="878"/>
                    <a:pt x="261" y="1106"/>
                    <a:pt x="553" y="1106"/>
                  </a:cubicBezTo>
                  <a:lnTo>
                    <a:pt x="7578" y="1106"/>
                  </a:lnTo>
                  <a:cubicBezTo>
                    <a:pt x="8000" y="1106"/>
                    <a:pt x="8358" y="781"/>
                    <a:pt x="8358" y="358"/>
                  </a:cubicBezTo>
                  <a:lnTo>
                    <a:pt x="8358" y="196"/>
                  </a:lnTo>
                  <a:cubicBezTo>
                    <a:pt x="8358" y="98"/>
                    <a:pt x="8261" y="0"/>
                    <a:pt x="8163" y="0"/>
                  </a:cubicBezTo>
                  <a:close/>
                </a:path>
              </a:pathLst>
            </a:custGeom>
            <a:solidFill>
              <a:srgbClr val="F9F3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1"/>
            <p:cNvSpPr/>
            <p:nvPr/>
          </p:nvSpPr>
          <p:spPr>
            <a:xfrm>
              <a:off x="902243" y="3257704"/>
              <a:ext cx="468652" cy="290429"/>
            </a:xfrm>
            <a:custGeom>
              <a:avLst/>
              <a:gdLst/>
              <a:ahLst/>
              <a:cxnLst/>
              <a:rect l="l" t="t" r="r" b="b"/>
              <a:pathLst>
                <a:path w="8554" h="5301" extrusionOk="0">
                  <a:moveTo>
                    <a:pt x="2765" y="0"/>
                  </a:moveTo>
                  <a:lnTo>
                    <a:pt x="1887" y="33"/>
                  </a:lnTo>
                  <a:cubicBezTo>
                    <a:pt x="1952" y="1886"/>
                    <a:pt x="814" y="2829"/>
                    <a:pt x="391" y="3707"/>
                  </a:cubicBezTo>
                  <a:cubicBezTo>
                    <a:pt x="1" y="4455"/>
                    <a:pt x="261" y="5301"/>
                    <a:pt x="261" y="5301"/>
                  </a:cubicBezTo>
                  <a:lnTo>
                    <a:pt x="8261" y="5301"/>
                  </a:lnTo>
                  <a:cubicBezTo>
                    <a:pt x="8261" y="5301"/>
                    <a:pt x="8553" y="4455"/>
                    <a:pt x="8163" y="3707"/>
                  </a:cubicBezTo>
                  <a:cubicBezTo>
                    <a:pt x="7708" y="2829"/>
                    <a:pt x="6602" y="1886"/>
                    <a:pt x="6667" y="33"/>
                  </a:cubicBezTo>
                  <a:lnTo>
                    <a:pt x="5789" y="0"/>
                  </a:lnTo>
                  <a:cubicBezTo>
                    <a:pt x="5789" y="0"/>
                    <a:pt x="5464" y="1984"/>
                    <a:pt x="4261" y="1984"/>
                  </a:cubicBezTo>
                  <a:cubicBezTo>
                    <a:pt x="3058" y="1984"/>
                    <a:pt x="2765" y="0"/>
                    <a:pt x="2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1"/>
            <p:cNvSpPr/>
            <p:nvPr/>
          </p:nvSpPr>
          <p:spPr>
            <a:xfrm>
              <a:off x="1217598" y="3257704"/>
              <a:ext cx="153295" cy="290429"/>
            </a:xfrm>
            <a:custGeom>
              <a:avLst/>
              <a:gdLst/>
              <a:ahLst/>
              <a:cxnLst/>
              <a:rect l="l" t="t" r="r" b="b"/>
              <a:pathLst>
                <a:path w="2798" h="530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31" y="2114"/>
                    <a:pt x="1269" y="3707"/>
                  </a:cubicBezTo>
                  <a:cubicBezTo>
                    <a:pt x="1789" y="4390"/>
                    <a:pt x="1399" y="5301"/>
                    <a:pt x="1399" y="5301"/>
                  </a:cubicBezTo>
                  <a:lnTo>
                    <a:pt x="2505" y="5301"/>
                  </a:lnTo>
                  <a:cubicBezTo>
                    <a:pt x="2505" y="5301"/>
                    <a:pt x="2797" y="4455"/>
                    <a:pt x="2407" y="3707"/>
                  </a:cubicBezTo>
                  <a:cubicBezTo>
                    <a:pt x="1952" y="2829"/>
                    <a:pt x="846" y="1886"/>
                    <a:pt x="879" y="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1"/>
            <p:cNvSpPr/>
            <p:nvPr/>
          </p:nvSpPr>
          <p:spPr>
            <a:xfrm>
              <a:off x="912926" y="2805162"/>
              <a:ext cx="89139" cy="117300"/>
            </a:xfrm>
            <a:custGeom>
              <a:avLst/>
              <a:gdLst/>
              <a:ahLst/>
              <a:cxnLst/>
              <a:rect l="l" t="t" r="r" b="b"/>
              <a:pathLst>
                <a:path w="1627" h="2141" extrusionOk="0">
                  <a:moveTo>
                    <a:pt x="98" y="0"/>
                  </a:moveTo>
                  <a:cubicBezTo>
                    <a:pt x="1" y="911"/>
                    <a:pt x="391" y="1724"/>
                    <a:pt x="586" y="2049"/>
                  </a:cubicBezTo>
                  <a:cubicBezTo>
                    <a:pt x="624" y="2105"/>
                    <a:pt x="684" y="2140"/>
                    <a:pt x="740" y="2140"/>
                  </a:cubicBezTo>
                  <a:cubicBezTo>
                    <a:pt x="780" y="2140"/>
                    <a:pt x="819" y="2122"/>
                    <a:pt x="846" y="2081"/>
                  </a:cubicBezTo>
                  <a:cubicBezTo>
                    <a:pt x="1627" y="1268"/>
                    <a:pt x="1594" y="0"/>
                    <a:pt x="15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1"/>
            <p:cNvSpPr/>
            <p:nvPr/>
          </p:nvSpPr>
          <p:spPr>
            <a:xfrm>
              <a:off x="1271070" y="2805162"/>
              <a:ext cx="89139" cy="117300"/>
            </a:xfrm>
            <a:custGeom>
              <a:avLst/>
              <a:gdLst/>
              <a:ahLst/>
              <a:cxnLst/>
              <a:rect l="l" t="t" r="r" b="b"/>
              <a:pathLst>
                <a:path w="1627" h="2141" extrusionOk="0">
                  <a:moveTo>
                    <a:pt x="33" y="0"/>
                  </a:moveTo>
                  <a:cubicBezTo>
                    <a:pt x="33" y="0"/>
                    <a:pt x="0" y="1268"/>
                    <a:pt x="748" y="2081"/>
                  </a:cubicBezTo>
                  <a:cubicBezTo>
                    <a:pt x="789" y="2122"/>
                    <a:pt x="836" y="2140"/>
                    <a:pt x="878" y="2140"/>
                  </a:cubicBezTo>
                  <a:cubicBezTo>
                    <a:pt x="938" y="2140"/>
                    <a:pt x="989" y="2105"/>
                    <a:pt x="1008" y="2049"/>
                  </a:cubicBezTo>
                  <a:cubicBezTo>
                    <a:pt x="1236" y="1724"/>
                    <a:pt x="1626" y="911"/>
                    <a:pt x="1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1"/>
            <p:cNvSpPr/>
            <p:nvPr/>
          </p:nvSpPr>
          <p:spPr>
            <a:xfrm>
              <a:off x="1108520" y="3015102"/>
              <a:ext cx="43804" cy="21203"/>
            </a:xfrm>
            <a:custGeom>
              <a:avLst/>
              <a:gdLst/>
              <a:ahLst/>
              <a:cxnLst/>
              <a:rect l="l" t="t" r="r" b="b"/>
              <a:pathLst>
                <a:path w="782" h="383" extrusionOk="0">
                  <a:moveTo>
                    <a:pt x="196" y="0"/>
                  </a:moveTo>
                  <a:cubicBezTo>
                    <a:pt x="163" y="0"/>
                    <a:pt x="131" y="0"/>
                    <a:pt x="98" y="33"/>
                  </a:cubicBezTo>
                  <a:cubicBezTo>
                    <a:pt x="66" y="33"/>
                    <a:pt x="33" y="98"/>
                    <a:pt x="1" y="130"/>
                  </a:cubicBezTo>
                  <a:cubicBezTo>
                    <a:pt x="1" y="163"/>
                    <a:pt x="1" y="228"/>
                    <a:pt x="33" y="261"/>
                  </a:cubicBezTo>
                  <a:cubicBezTo>
                    <a:pt x="66" y="293"/>
                    <a:pt x="98" y="326"/>
                    <a:pt x="131" y="358"/>
                  </a:cubicBezTo>
                  <a:cubicBezTo>
                    <a:pt x="228" y="374"/>
                    <a:pt x="310" y="382"/>
                    <a:pt x="391" y="382"/>
                  </a:cubicBezTo>
                  <a:cubicBezTo>
                    <a:pt x="472" y="382"/>
                    <a:pt x="553" y="374"/>
                    <a:pt x="651" y="358"/>
                  </a:cubicBezTo>
                  <a:cubicBezTo>
                    <a:pt x="683" y="326"/>
                    <a:pt x="749" y="293"/>
                    <a:pt x="749" y="261"/>
                  </a:cubicBezTo>
                  <a:cubicBezTo>
                    <a:pt x="781" y="228"/>
                    <a:pt x="781" y="163"/>
                    <a:pt x="781" y="130"/>
                  </a:cubicBezTo>
                  <a:cubicBezTo>
                    <a:pt x="781" y="98"/>
                    <a:pt x="749" y="33"/>
                    <a:pt x="683" y="33"/>
                  </a:cubicBezTo>
                  <a:cubicBezTo>
                    <a:pt x="651" y="0"/>
                    <a:pt x="618" y="0"/>
                    <a:pt x="553" y="0"/>
                  </a:cubicBezTo>
                  <a:cubicBezTo>
                    <a:pt x="488" y="17"/>
                    <a:pt x="440" y="25"/>
                    <a:pt x="391" y="25"/>
                  </a:cubicBezTo>
                  <a:cubicBezTo>
                    <a:pt x="342" y="25"/>
                    <a:pt x="293" y="17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1"/>
            <p:cNvSpPr/>
            <p:nvPr/>
          </p:nvSpPr>
          <p:spPr>
            <a:xfrm>
              <a:off x="1021081" y="2858487"/>
              <a:ext cx="72932" cy="23417"/>
            </a:xfrm>
            <a:custGeom>
              <a:avLst/>
              <a:gdLst/>
              <a:ahLst/>
              <a:cxnLst/>
              <a:rect l="l" t="t" r="r" b="b"/>
              <a:pathLst>
                <a:path w="1302" h="423" extrusionOk="0">
                  <a:moveTo>
                    <a:pt x="651" y="0"/>
                  </a:moveTo>
                  <a:cubicBezTo>
                    <a:pt x="488" y="0"/>
                    <a:pt x="358" y="33"/>
                    <a:pt x="163" y="65"/>
                  </a:cubicBezTo>
                  <a:cubicBezTo>
                    <a:pt x="66" y="98"/>
                    <a:pt x="1" y="195"/>
                    <a:pt x="33" y="293"/>
                  </a:cubicBezTo>
                  <a:cubicBezTo>
                    <a:pt x="33" y="325"/>
                    <a:pt x="66" y="358"/>
                    <a:pt x="98" y="390"/>
                  </a:cubicBezTo>
                  <a:cubicBezTo>
                    <a:pt x="163" y="423"/>
                    <a:pt x="196" y="423"/>
                    <a:pt x="261" y="423"/>
                  </a:cubicBezTo>
                  <a:cubicBezTo>
                    <a:pt x="423" y="374"/>
                    <a:pt x="545" y="350"/>
                    <a:pt x="667" y="350"/>
                  </a:cubicBezTo>
                  <a:cubicBezTo>
                    <a:pt x="789" y="350"/>
                    <a:pt x="911" y="374"/>
                    <a:pt x="1074" y="423"/>
                  </a:cubicBezTo>
                  <a:cubicBezTo>
                    <a:pt x="1106" y="423"/>
                    <a:pt x="1139" y="423"/>
                    <a:pt x="1204" y="390"/>
                  </a:cubicBezTo>
                  <a:cubicBezTo>
                    <a:pt x="1236" y="358"/>
                    <a:pt x="1269" y="325"/>
                    <a:pt x="1269" y="293"/>
                  </a:cubicBezTo>
                  <a:cubicBezTo>
                    <a:pt x="1301" y="195"/>
                    <a:pt x="1236" y="98"/>
                    <a:pt x="1139" y="65"/>
                  </a:cubicBezTo>
                  <a:cubicBezTo>
                    <a:pt x="944" y="33"/>
                    <a:pt x="814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1"/>
            <p:cNvSpPr/>
            <p:nvPr/>
          </p:nvSpPr>
          <p:spPr>
            <a:xfrm>
              <a:off x="1166832" y="2858487"/>
              <a:ext cx="72876" cy="23417"/>
            </a:xfrm>
            <a:custGeom>
              <a:avLst/>
              <a:gdLst/>
              <a:ahLst/>
              <a:cxnLst/>
              <a:rect l="l" t="t" r="r" b="b"/>
              <a:pathLst>
                <a:path w="1301" h="423" extrusionOk="0">
                  <a:moveTo>
                    <a:pt x="651" y="0"/>
                  </a:moveTo>
                  <a:cubicBezTo>
                    <a:pt x="488" y="0"/>
                    <a:pt x="358" y="33"/>
                    <a:pt x="163" y="65"/>
                  </a:cubicBezTo>
                  <a:cubicBezTo>
                    <a:pt x="65" y="98"/>
                    <a:pt x="0" y="195"/>
                    <a:pt x="33" y="293"/>
                  </a:cubicBezTo>
                  <a:cubicBezTo>
                    <a:pt x="33" y="325"/>
                    <a:pt x="65" y="358"/>
                    <a:pt x="130" y="390"/>
                  </a:cubicBezTo>
                  <a:cubicBezTo>
                    <a:pt x="163" y="423"/>
                    <a:pt x="195" y="423"/>
                    <a:pt x="260" y="423"/>
                  </a:cubicBezTo>
                  <a:cubicBezTo>
                    <a:pt x="423" y="374"/>
                    <a:pt x="545" y="350"/>
                    <a:pt x="667" y="350"/>
                  </a:cubicBezTo>
                  <a:cubicBezTo>
                    <a:pt x="789" y="350"/>
                    <a:pt x="911" y="374"/>
                    <a:pt x="1073" y="423"/>
                  </a:cubicBezTo>
                  <a:cubicBezTo>
                    <a:pt x="1106" y="423"/>
                    <a:pt x="1171" y="423"/>
                    <a:pt x="1203" y="390"/>
                  </a:cubicBezTo>
                  <a:cubicBezTo>
                    <a:pt x="1236" y="358"/>
                    <a:pt x="1268" y="325"/>
                    <a:pt x="1268" y="293"/>
                  </a:cubicBezTo>
                  <a:cubicBezTo>
                    <a:pt x="1301" y="195"/>
                    <a:pt x="1236" y="98"/>
                    <a:pt x="1138" y="65"/>
                  </a:cubicBezTo>
                  <a:cubicBezTo>
                    <a:pt x="943" y="33"/>
                    <a:pt x="813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1"/>
            <p:cNvSpPr/>
            <p:nvPr/>
          </p:nvSpPr>
          <p:spPr>
            <a:xfrm>
              <a:off x="1037493" y="2930455"/>
              <a:ext cx="20053" cy="30669"/>
            </a:xfrm>
            <a:custGeom>
              <a:avLst/>
              <a:gdLst/>
              <a:ahLst/>
              <a:cxnLst/>
              <a:rect l="l" t="t" r="r" b="b"/>
              <a:pathLst>
                <a:path w="358" h="554" extrusionOk="0">
                  <a:moveTo>
                    <a:pt x="195" y="1"/>
                  </a:moveTo>
                  <a:cubicBezTo>
                    <a:pt x="98" y="1"/>
                    <a:pt x="0" y="66"/>
                    <a:pt x="0" y="164"/>
                  </a:cubicBezTo>
                  <a:lnTo>
                    <a:pt x="0" y="391"/>
                  </a:lnTo>
                  <a:cubicBezTo>
                    <a:pt x="0" y="521"/>
                    <a:pt x="98" y="554"/>
                    <a:pt x="195" y="554"/>
                  </a:cubicBezTo>
                  <a:cubicBezTo>
                    <a:pt x="260" y="554"/>
                    <a:pt x="358" y="521"/>
                    <a:pt x="358" y="359"/>
                  </a:cubicBezTo>
                  <a:lnTo>
                    <a:pt x="358" y="164"/>
                  </a:lnTo>
                  <a:cubicBezTo>
                    <a:pt x="358" y="66"/>
                    <a:pt x="293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1"/>
            <p:cNvSpPr/>
            <p:nvPr/>
          </p:nvSpPr>
          <p:spPr>
            <a:xfrm>
              <a:off x="1203241" y="2930455"/>
              <a:ext cx="20109" cy="30669"/>
            </a:xfrm>
            <a:custGeom>
              <a:avLst/>
              <a:gdLst/>
              <a:ahLst/>
              <a:cxnLst/>
              <a:rect l="l" t="t" r="r" b="b"/>
              <a:pathLst>
                <a:path w="359" h="554" extrusionOk="0">
                  <a:moveTo>
                    <a:pt x="163" y="1"/>
                  </a:moveTo>
                  <a:cubicBezTo>
                    <a:pt x="66" y="1"/>
                    <a:pt x="1" y="66"/>
                    <a:pt x="1" y="164"/>
                  </a:cubicBezTo>
                  <a:lnTo>
                    <a:pt x="1" y="391"/>
                  </a:lnTo>
                  <a:cubicBezTo>
                    <a:pt x="1" y="521"/>
                    <a:pt x="98" y="554"/>
                    <a:pt x="163" y="554"/>
                  </a:cubicBezTo>
                  <a:cubicBezTo>
                    <a:pt x="261" y="554"/>
                    <a:pt x="358" y="521"/>
                    <a:pt x="358" y="359"/>
                  </a:cubicBezTo>
                  <a:lnTo>
                    <a:pt x="358" y="164"/>
                  </a:lnTo>
                  <a:cubicBezTo>
                    <a:pt x="358" y="66"/>
                    <a:pt x="26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1"/>
            <p:cNvSpPr/>
            <p:nvPr/>
          </p:nvSpPr>
          <p:spPr>
            <a:xfrm>
              <a:off x="1093956" y="3065037"/>
              <a:ext cx="72932" cy="25742"/>
            </a:xfrm>
            <a:custGeom>
              <a:avLst/>
              <a:gdLst/>
              <a:ahLst/>
              <a:cxnLst/>
              <a:rect l="l" t="t" r="r" b="b"/>
              <a:pathLst>
                <a:path w="1302" h="465" extrusionOk="0">
                  <a:moveTo>
                    <a:pt x="1093" y="0"/>
                  </a:moveTo>
                  <a:cubicBezTo>
                    <a:pt x="1076" y="0"/>
                    <a:pt x="1058" y="3"/>
                    <a:pt x="1041" y="9"/>
                  </a:cubicBezTo>
                  <a:cubicBezTo>
                    <a:pt x="927" y="58"/>
                    <a:pt x="789" y="82"/>
                    <a:pt x="651" y="82"/>
                  </a:cubicBezTo>
                  <a:cubicBezTo>
                    <a:pt x="513" y="82"/>
                    <a:pt x="374" y="58"/>
                    <a:pt x="261" y="9"/>
                  </a:cubicBezTo>
                  <a:lnTo>
                    <a:pt x="196" y="9"/>
                  </a:lnTo>
                  <a:cubicBezTo>
                    <a:pt x="130" y="9"/>
                    <a:pt x="65" y="74"/>
                    <a:pt x="33" y="139"/>
                  </a:cubicBezTo>
                  <a:cubicBezTo>
                    <a:pt x="0" y="204"/>
                    <a:pt x="33" y="302"/>
                    <a:pt x="130" y="367"/>
                  </a:cubicBezTo>
                  <a:cubicBezTo>
                    <a:pt x="293" y="432"/>
                    <a:pt x="472" y="464"/>
                    <a:pt x="651" y="464"/>
                  </a:cubicBezTo>
                  <a:cubicBezTo>
                    <a:pt x="830" y="464"/>
                    <a:pt x="1009" y="432"/>
                    <a:pt x="1171" y="367"/>
                  </a:cubicBezTo>
                  <a:cubicBezTo>
                    <a:pt x="1269" y="302"/>
                    <a:pt x="1301" y="204"/>
                    <a:pt x="1269" y="139"/>
                  </a:cubicBezTo>
                  <a:cubicBezTo>
                    <a:pt x="1242" y="59"/>
                    <a:pt x="1171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1"/>
            <p:cNvSpPr/>
            <p:nvPr/>
          </p:nvSpPr>
          <p:spPr>
            <a:xfrm>
              <a:off x="797021" y="2520013"/>
              <a:ext cx="743263" cy="1042429"/>
            </a:xfrm>
            <a:custGeom>
              <a:avLst/>
              <a:gdLst/>
              <a:ahLst/>
              <a:cxnLst/>
              <a:rect l="l" t="t" r="r" b="b"/>
              <a:pathLst>
                <a:path w="13269" h="18830" extrusionOk="0">
                  <a:moveTo>
                    <a:pt x="6342" y="2309"/>
                  </a:moveTo>
                  <a:cubicBezTo>
                    <a:pt x="6862" y="2309"/>
                    <a:pt x="7285" y="2732"/>
                    <a:pt x="7285" y="3252"/>
                  </a:cubicBezTo>
                  <a:lnTo>
                    <a:pt x="7285" y="3708"/>
                  </a:lnTo>
                  <a:cubicBezTo>
                    <a:pt x="7285" y="3773"/>
                    <a:pt x="7253" y="3805"/>
                    <a:pt x="7188" y="3805"/>
                  </a:cubicBezTo>
                  <a:lnTo>
                    <a:pt x="3513" y="3805"/>
                  </a:lnTo>
                  <a:cubicBezTo>
                    <a:pt x="3448" y="3805"/>
                    <a:pt x="3415" y="3773"/>
                    <a:pt x="3415" y="3708"/>
                  </a:cubicBezTo>
                  <a:lnTo>
                    <a:pt x="3415" y="3252"/>
                  </a:lnTo>
                  <a:cubicBezTo>
                    <a:pt x="3415" y="2732"/>
                    <a:pt x="3838" y="2309"/>
                    <a:pt x="4358" y="2309"/>
                  </a:cubicBezTo>
                  <a:close/>
                  <a:moveTo>
                    <a:pt x="4521" y="4163"/>
                  </a:moveTo>
                  <a:cubicBezTo>
                    <a:pt x="4553" y="4163"/>
                    <a:pt x="4586" y="4196"/>
                    <a:pt x="4586" y="4228"/>
                  </a:cubicBezTo>
                  <a:cubicBezTo>
                    <a:pt x="4619" y="4261"/>
                    <a:pt x="4619" y="4293"/>
                    <a:pt x="4619" y="4326"/>
                  </a:cubicBezTo>
                  <a:cubicBezTo>
                    <a:pt x="4553" y="4456"/>
                    <a:pt x="4553" y="4651"/>
                    <a:pt x="4619" y="4813"/>
                  </a:cubicBezTo>
                  <a:cubicBezTo>
                    <a:pt x="4619" y="4846"/>
                    <a:pt x="4619" y="4878"/>
                    <a:pt x="4586" y="4878"/>
                  </a:cubicBezTo>
                  <a:cubicBezTo>
                    <a:pt x="4586" y="4911"/>
                    <a:pt x="4553" y="4943"/>
                    <a:pt x="4521" y="4943"/>
                  </a:cubicBezTo>
                  <a:lnTo>
                    <a:pt x="1659" y="4943"/>
                  </a:lnTo>
                  <a:cubicBezTo>
                    <a:pt x="1594" y="4943"/>
                    <a:pt x="1562" y="4878"/>
                    <a:pt x="1562" y="4846"/>
                  </a:cubicBezTo>
                  <a:lnTo>
                    <a:pt x="1562" y="4293"/>
                  </a:lnTo>
                  <a:cubicBezTo>
                    <a:pt x="1562" y="4228"/>
                    <a:pt x="1594" y="4163"/>
                    <a:pt x="1659" y="4163"/>
                  </a:cubicBezTo>
                  <a:close/>
                  <a:moveTo>
                    <a:pt x="12813" y="4163"/>
                  </a:moveTo>
                  <a:cubicBezTo>
                    <a:pt x="12878" y="4163"/>
                    <a:pt x="12911" y="4228"/>
                    <a:pt x="12911" y="4261"/>
                  </a:cubicBezTo>
                  <a:lnTo>
                    <a:pt x="12911" y="4358"/>
                  </a:lnTo>
                  <a:cubicBezTo>
                    <a:pt x="12911" y="4683"/>
                    <a:pt x="12651" y="4943"/>
                    <a:pt x="12326" y="4943"/>
                  </a:cubicBezTo>
                  <a:lnTo>
                    <a:pt x="5301" y="4943"/>
                  </a:lnTo>
                  <a:cubicBezTo>
                    <a:pt x="5041" y="4943"/>
                    <a:pt x="4911" y="4748"/>
                    <a:pt x="4911" y="4553"/>
                  </a:cubicBezTo>
                  <a:cubicBezTo>
                    <a:pt x="4911" y="4358"/>
                    <a:pt x="5041" y="4196"/>
                    <a:pt x="5301" y="4163"/>
                  </a:cubicBezTo>
                  <a:close/>
                  <a:moveTo>
                    <a:pt x="3155" y="5301"/>
                  </a:moveTo>
                  <a:cubicBezTo>
                    <a:pt x="3188" y="5301"/>
                    <a:pt x="3220" y="5301"/>
                    <a:pt x="3253" y="5334"/>
                  </a:cubicBezTo>
                  <a:cubicBezTo>
                    <a:pt x="3253" y="5334"/>
                    <a:pt x="3253" y="5366"/>
                    <a:pt x="3253" y="5399"/>
                  </a:cubicBezTo>
                  <a:cubicBezTo>
                    <a:pt x="3253" y="5756"/>
                    <a:pt x="3123" y="6439"/>
                    <a:pt x="2700" y="6960"/>
                  </a:cubicBezTo>
                  <a:cubicBezTo>
                    <a:pt x="2700" y="6960"/>
                    <a:pt x="2667" y="6992"/>
                    <a:pt x="2635" y="6992"/>
                  </a:cubicBezTo>
                  <a:cubicBezTo>
                    <a:pt x="2570" y="6992"/>
                    <a:pt x="2570" y="6960"/>
                    <a:pt x="2537" y="6927"/>
                  </a:cubicBezTo>
                  <a:cubicBezTo>
                    <a:pt x="2375" y="6634"/>
                    <a:pt x="2147" y="6049"/>
                    <a:pt x="2147" y="5399"/>
                  </a:cubicBezTo>
                  <a:cubicBezTo>
                    <a:pt x="2147" y="5334"/>
                    <a:pt x="2180" y="5301"/>
                    <a:pt x="2245" y="5301"/>
                  </a:cubicBezTo>
                  <a:close/>
                  <a:moveTo>
                    <a:pt x="9659" y="5301"/>
                  </a:moveTo>
                  <a:cubicBezTo>
                    <a:pt x="9724" y="5301"/>
                    <a:pt x="9757" y="5334"/>
                    <a:pt x="9757" y="5399"/>
                  </a:cubicBezTo>
                  <a:cubicBezTo>
                    <a:pt x="9757" y="6017"/>
                    <a:pt x="9561" y="6569"/>
                    <a:pt x="9366" y="6927"/>
                  </a:cubicBezTo>
                  <a:cubicBezTo>
                    <a:pt x="9334" y="6960"/>
                    <a:pt x="9334" y="6992"/>
                    <a:pt x="9269" y="6992"/>
                  </a:cubicBezTo>
                  <a:cubicBezTo>
                    <a:pt x="9236" y="6992"/>
                    <a:pt x="9204" y="6960"/>
                    <a:pt x="9204" y="6960"/>
                  </a:cubicBezTo>
                  <a:cubicBezTo>
                    <a:pt x="8781" y="6439"/>
                    <a:pt x="8683" y="5756"/>
                    <a:pt x="8651" y="5399"/>
                  </a:cubicBezTo>
                  <a:cubicBezTo>
                    <a:pt x="8651" y="5366"/>
                    <a:pt x="8651" y="5334"/>
                    <a:pt x="8651" y="5334"/>
                  </a:cubicBezTo>
                  <a:cubicBezTo>
                    <a:pt x="8683" y="5301"/>
                    <a:pt x="8716" y="5301"/>
                    <a:pt x="8748" y="5301"/>
                  </a:cubicBezTo>
                  <a:close/>
                  <a:moveTo>
                    <a:pt x="1887" y="6504"/>
                  </a:moveTo>
                  <a:cubicBezTo>
                    <a:pt x="1952" y="6504"/>
                    <a:pt x="1984" y="6537"/>
                    <a:pt x="2017" y="6569"/>
                  </a:cubicBezTo>
                  <a:cubicBezTo>
                    <a:pt x="2082" y="6797"/>
                    <a:pt x="2180" y="7025"/>
                    <a:pt x="2310" y="7252"/>
                  </a:cubicBezTo>
                  <a:cubicBezTo>
                    <a:pt x="2310" y="7285"/>
                    <a:pt x="2342" y="7317"/>
                    <a:pt x="2375" y="7317"/>
                  </a:cubicBezTo>
                  <a:cubicBezTo>
                    <a:pt x="2375" y="7350"/>
                    <a:pt x="2407" y="7382"/>
                    <a:pt x="2407" y="7415"/>
                  </a:cubicBezTo>
                  <a:lnTo>
                    <a:pt x="2407" y="8488"/>
                  </a:lnTo>
                  <a:cubicBezTo>
                    <a:pt x="2407" y="8586"/>
                    <a:pt x="2407" y="8651"/>
                    <a:pt x="2407" y="8716"/>
                  </a:cubicBezTo>
                  <a:cubicBezTo>
                    <a:pt x="2407" y="8748"/>
                    <a:pt x="2407" y="8781"/>
                    <a:pt x="2375" y="8813"/>
                  </a:cubicBezTo>
                  <a:cubicBezTo>
                    <a:pt x="2212" y="8878"/>
                    <a:pt x="2114" y="8911"/>
                    <a:pt x="2017" y="8911"/>
                  </a:cubicBezTo>
                  <a:cubicBezTo>
                    <a:pt x="1887" y="8911"/>
                    <a:pt x="1789" y="8878"/>
                    <a:pt x="1724" y="8813"/>
                  </a:cubicBezTo>
                  <a:cubicBezTo>
                    <a:pt x="1334" y="8521"/>
                    <a:pt x="1171" y="7740"/>
                    <a:pt x="1301" y="7187"/>
                  </a:cubicBezTo>
                  <a:cubicBezTo>
                    <a:pt x="1399" y="6797"/>
                    <a:pt x="1594" y="6569"/>
                    <a:pt x="1887" y="6504"/>
                  </a:cubicBezTo>
                  <a:close/>
                  <a:moveTo>
                    <a:pt x="10017" y="6504"/>
                  </a:moveTo>
                  <a:cubicBezTo>
                    <a:pt x="10407" y="6569"/>
                    <a:pt x="10635" y="6992"/>
                    <a:pt x="10635" y="7610"/>
                  </a:cubicBezTo>
                  <a:cubicBezTo>
                    <a:pt x="10635" y="8098"/>
                    <a:pt x="10505" y="8651"/>
                    <a:pt x="10147" y="8846"/>
                  </a:cubicBezTo>
                  <a:cubicBezTo>
                    <a:pt x="10082" y="8878"/>
                    <a:pt x="9984" y="8911"/>
                    <a:pt x="9887" y="8911"/>
                  </a:cubicBezTo>
                  <a:cubicBezTo>
                    <a:pt x="9789" y="8911"/>
                    <a:pt x="9692" y="8878"/>
                    <a:pt x="9561" y="8813"/>
                  </a:cubicBezTo>
                  <a:cubicBezTo>
                    <a:pt x="9529" y="8781"/>
                    <a:pt x="9496" y="8748"/>
                    <a:pt x="9496" y="8716"/>
                  </a:cubicBezTo>
                  <a:lnTo>
                    <a:pt x="9496" y="8488"/>
                  </a:lnTo>
                  <a:lnTo>
                    <a:pt x="9496" y="7415"/>
                  </a:lnTo>
                  <a:cubicBezTo>
                    <a:pt x="9496" y="7382"/>
                    <a:pt x="9529" y="7350"/>
                    <a:pt x="9529" y="7317"/>
                  </a:cubicBezTo>
                  <a:cubicBezTo>
                    <a:pt x="9561" y="7317"/>
                    <a:pt x="9594" y="7285"/>
                    <a:pt x="9594" y="7252"/>
                  </a:cubicBezTo>
                  <a:cubicBezTo>
                    <a:pt x="9692" y="7090"/>
                    <a:pt x="9822" y="6862"/>
                    <a:pt x="9919" y="6569"/>
                  </a:cubicBezTo>
                  <a:cubicBezTo>
                    <a:pt x="9919" y="6537"/>
                    <a:pt x="9984" y="6504"/>
                    <a:pt x="10017" y="6504"/>
                  </a:cubicBezTo>
                  <a:close/>
                  <a:moveTo>
                    <a:pt x="8163" y="5269"/>
                  </a:moveTo>
                  <a:cubicBezTo>
                    <a:pt x="8228" y="5269"/>
                    <a:pt x="8261" y="5334"/>
                    <a:pt x="8293" y="5366"/>
                  </a:cubicBezTo>
                  <a:cubicBezTo>
                    <a:pt x="8326" y="5821"/>
                    <a:pt x="8456" y="6700"/>
                    <a:pt x="9041" y="7317"/>
                  </a:cubicBezTo>
                  <a:cubicBezTo>
                    <a:pt x="9074" y="7317"/>
                    <a:pt x="9074" y="7350"/>
                    <a:pt x="9106" y="7382"/>
                  </a:cubicBezTo>
                  <a:cubicBezTo>
                    <a:pt x="9139" y="7382"/>
                    <a:pt x="9171" y="7415"/>
                    <a:pt x="9171" y="7447"/>
                  </a:cubicBezTo>
                  <a:lnTo>
                    <a:pt x="9171" y="8488"/>
                  </a:lnTo>
                  <a:cubicBezTo>
                    <a:pt x="9106" y="10374"/>
                    <a:pt x="7448" y="11675"/>
                    <a:pt x="5952" y="11675"/>
                  </a:cubicBezTo>
                  <a:cubicBezTo>
                    <a:pt x="4456" y="11675"/>
                    <a:pt x="2765" y="10309"/>
                    <a:pt x="2765" y="8488"/>
                  </a:cubicBezTo>
                  <a:lnTo>
                    <a:pt x="2765" y="7447"/>
                  </a:lnTo>
                  <a:cubicBezTo>
                    <a:pt x="2765" y="7415"/>
                    <a:pt x="2765" y="7382"/>
                    <a:pt x="2797" y="7350"/>
                  </a:cubicBezTo>
                  <a:cubicBezTo>
                    <a:pt x="2830" y="7350"/>
                    <a:pt x="2830" y="7317"/>
                    <a:pt x="2862" y="7317"/>
                  </a:cubicBezTo>
                  <a:cubicBezTo>
                    <a:pt x="3448" y="6667"/>
                    <a:pt x="3578" y="5821"/>
                    <a:pt x="3643" y="5366"/>
                  </a:cubicBezTo>
                  <a:cubicBezTo>
                    <a:pt x="3643" y="5334"/>
                    <a:pt x="3675" y="5269"/>
                    <a:pt x="3740" y="5269"/>
                  </a:cubicBezTo>
                  <a:close/>
                  <a:moveTo>
                    <a:pt x="1399" y="9073"/>
                  </a:moveTo>
                  <a:cubicBezTo>
                    <a:pt x="1432" y="9073"/>
                    <a:pt x="1464" y="9073"/>
                    <a:pt x="1497" y="9106"/>
                  </a:cubicBezTo>
                  <a:cubicBezTo>
                    <a:pt x="1641" y="9209"/>
                    <a:pt x="1824" y="9273"/>
                    <a:pt x="2021" y="9273"/>
                  </a:cubicBezTo>
                  <a:cubicBezTo>
                    <a:pt x="2136" y="9273"/>
                    <a:pt x="2255" y="9251"/>
                    <a:pt x="2375" y="9204"/>
                  </a:cubicBezTo>
                  <a:lnTo>
                    <a:pt x="2440" y="9204"/>
                  </a:lnTo>
                  <a:cubicBezTo>
                    <a:pt x="2472" y="9236"/>
                    <a:pt x="2505" y="9236"/>
                    <a:pt x="2505" y="9269"/>
                  </a:cubicBezTo>
                  <a:cubicBezTo>
                    <a:pt x="2667" y="9919"/>
                    <a:pt x="2993" y="10504"/>
                    <a:pt x="3513" y="11025"/>
                  </a:cubicBezTo>
                  <a:cubicBezTo>
                    <a:pt x="3871" y="11350"/>
                    <a:pt x="4228" y="11610"/>
                    <a:pt x="4684" y="11773"/>
                  </a:cubicBezTo>
                  <a:cubicBezTo>
                    <a:pt x="4716" y="11805"/>
                    <a:pt x="4716" y="11838"/>
                    <a:pt x="4716" y="11870"/>
                  </a:cubicBezTo>
                  <a:lnTo>
                    <a:pt x="4716" y="12878"/>
                  </a:lnTo>
                  <a:cubicBezTo>
                    <a:pt x="4716" y="13041"/>
                    <a:pt x="4586" y="13203"/>
                    <a:pt x="4391" y="13203"/>
                  </a:cubicBezTo>
                  <a:lnTo>
                    <a:pt x="3871" y="13203"/>
                  </a:lnTo>
                  <a:cubicBezTo>
                    <a:pt x="3155" y="13203"/>
                    <a:pt x="2472" y="13431"/>
                    <a:pt x="1887" y="13854"/>
                  </a:cubicBezTo>
                  <a:lnTo>
                    <a:pt x="1757" y="13854"/>
                  </a:lnTo>
                  <a:cubicBezTo>
                    <a:pt x="1724" y="13821"/>
                    <a:pt x="1692" y="13789"/>
                    <a:pt x="1659" y="13789"/>
                  </a:cubicBezTo>
                  <a:cubicBezTo>
                    <a:pt x="1464" y="13756"/>
                    <a:pt x="911" y="13626"/>
                    <a:pt x="911" y="12846"/>
                  </a:cubicBezTo>
                  <a:cubicBezTo>
                    <a:pt x="911" y="12716"/>
                    <a:pt x="944" y="12586"/>
                    <a:pt x="1009" y="12455"/>
                  </a:cubicBezTo>
                  <a:cubicBezTo>
                    <a:pt x="1041" y="12390"/>
                    <a:pt x="1041" y="12325"/>
                    <a:pt x="1041" y="12260"/>
                  </a:cubicBezTo>
                  <a:cubicBezTo>
                    <a:pt x="1009" y="12195"/>
                    <a:pt x="976" y="12163"/>
                    <a:pt x="911" y="12130"/>
                  </a:cubicBezTo>
                  <a:cubicBezTo>
                    <a:pt x="586" y="12000"/>
                    <a:pt x="358" y="11675"/>
                    <a:pt x="358" y="11317"/>
                  </a:cubicBezTo>
                  <a:cubicBezTo>
                    <a:pt x="358" y="10927"/>
                    <a:pt x="586" y="10602"/>
                    <a:pt x="911" y="10472"/>
                  </a:cubicBezTo>
                  <a:cubicBezTo>
                    <a:pt x="976" y="10439"/>
                    <a:pt x="1041" y="10407"/>
                    <a:pt x="1041" y="10342"/>
                  </a:cubicBezTo>
                  <a:cubicBezTo>
                    <a:pt x="1074" y="10277"/>
                    <a:pt x="1041" y="10179"/>
                    <a:pt x="1009" y="10147"/>
                  </a:cubicBezTo>
                  <a:cubicBezTo>
                    <a:pt x="911" y="10017"/>
                    <a:pt x="846" y="9821"/>
                    <a:pt x="879" y="9659"/>
                  </a:cubicBezTo>
                  <a:cubicBezTo>
                    <a:pt x="911" y="9366"/>
                    <a:pt x="1106" y="9106"/>
                    <a:pt x="1399" y="9073"/>
                  </a:cubicBezTo>
                  <a:close/>
                  <a:moveTo>
                    <a:pt x="10505" y="9073"/>
                  </a:moveTo>
                  <a:cubicBezTo>
                    <a:pt x="10732" y="9106"/>
                    <a:pt x="10927" y="9269"/>
                    <a:pt x="10992" y="9496"/>
                  </a:cubicBezTo>
                  <a:cubicBezTo>
                    <a:pt x="11090" y="9724"/>
                    <a:pt x="11057" y="9951"/>
                    <a:pt x="10895" y="10147"/>
                  </a:cubicBezTo>
                  <a:cubicBezTo>
                    <a:pt x="10862" y="10179"/>
                    <a:pt x="10830" y="10277"/>
                    <a:pt x="10862" y="10342"/>
                  </a:cubicBezTo>
                  <a:cubicBezTo>
                    <a:pt x="10862" y="10407"/>
                    <a:pt x="10927" y="10439"/>
                    <a:pt x="10992" y="10472"/>
                  </a:cubicBezTo>
                  <a:cubicBezTo>
                    <a:pt x="11318" y="10602"/>
                    <a:pt x="11545" y="10927"/>
                    <a:pt x="11545" y="11317"/>
                  </a:cubicBezTo>
                  <a:cubicBezTo>
                    <a:pt x="11545" y="11675"/>
                    <a:pt x="11318" y="12000"/>
                    <a:pt x="10992" y="12130"/>
                  </a:cubicBezTo>
                  <a:cubicBezTo>
                    <a:pt x="10927" y="12163"/>
                    <a:pt x="10895" y="12195"/>
                    <a:pt x="10862" y="12260"/>
                  </a:cubicBezTo>
                  <a:cubicBezTo>
                    <a:pt x="10862" y="12325"/>
                    <a:pt x="10862" y="12390"/>
                    <a:pt x="10895" y="12423"/>
                  </a:cubicBezTo>
                  <a:cubicBezTo>
                    <a:pt x="10960" y="12553"/>
                    <a:pt x="10992" y="12716"/>
                    <a:pt x="10992" y="12846"/>
                  </a:cubicBezTo>
                  <a:cubicBezTo>
                    <a:pt x="10992" y="13626"/>
                    <a:pt x="10440" y="13756"/>
                    <a:pt x="10277" y="13789"/>
                  </a:cubicBezTo>
                  <a:cubicBezTo>
                    <a:pt x="10212" y="13789"/>
                    <a:pt x="10179" y="13789"/>
                    <a:pt x="10147" y="13821"/>
                  </a:cubicBezTo>
                  <a:cubicBezTo>
                    <a:pt x="10114" y="13854"/>
                    <a:pt x="10082" y="13854"/>
                    <a:pt x="10082" y="13854"/>
                  </a:cubicBezTo>
                  <a:lnTo>
                    <a:pt x="10017" y="13854"/>
                  </a:lnTo>
                  <a:cubicBezTo>
                    <a:pt x="9431" y="13431"/>
                    <a:pt x="8748" y="13203"/>
                    <a:pt x="8033" y="13203"/>
                  </a:cubicBezTo>
                  <a:lnTo>
                    <a:pt x="7513" y="13203"/>
                  </a:lnTo>
                  <a:cubicBezTo>
                    <a:pt x="7318" y="13203"/>
                    <a:pt x="7188" y="13041"/>
                    <a:pt x="7188" y="12878"/>
                  </a:cubicBezTo>
                  <a:lnTo>
                    <a:pt x="7188" y="11870"/>
                  </a:lnTo>
                  <a:cubicBezTo>
                    <a:pt x="7188" y="11805"/>
                    <a:pt x="7188" y="11773"/>
                    <a:pt x="7253" y="11773"/>
                  </a:cubicBezTo>
                  <a:cubicBezTo>
                    <a:pt x="8261" y="11350"/>
                    <a:pt x="9139" y="10342"/>
                    <a:pt x="9399" y="9269"/>
                  </a:cubicBezTo>
                  <a:cubicBezTo>
                    <a:pt x="9399" y="9236"/>
                    <a:pt x="9431" y="9204"/>
                    <a:pt x="9464" y="9204"/>
                  </a:cubicBezTo>
                  <a:cubicBezTo>
                    <a:pt x="9464" y="9204"/>
                    <a:pt x="9478" y="9189"/>
                    <a:pt x="9498" y="9189"/>
                  </a:cubicBezTo>
                  <a:cubicBezTo>
                    <a:pt x="9507" y="9189"/>
                    <a:pt x="9518" y="9193"/>
                    <a:pt x="9529" y="9204"/>
                  </a:cubicBezTo>
                  <a:cubicBezTo>
                    <a:pt x="9633" y="9250"/>
                    <a:pt x="9744" y="9271"/>
                    <a:pt x="9857" y="9271"/>
                  </a:cubicBezTo>
                  <a:cubicBezTo>
                    <a:pt x="10063" y="9271"/>
                    <a:pt x="10272" y="9199"/>
                    <a:pt x="10440" y="9073"/>
                  </a:cubicBezTo>
                  <a:close/>
                  <a:moveTo>
                    <a:pt x="6700" y="11935"/>
                  </a:moveTo>
                  <a:cubicBezTo>
                    <a:pt x="6732" y="11935"/>
                    <a:pt x="6765" y="11935"/>
                    <a:pt x="6797" y="11968"/>
                  </a:cubicBezTo>
                  <a:cubicBezTo>
                    <a:pt x="6830" y="12000"/>
                    <a:pt x="6830" y="12000"/>
                    <a:pt x="6830" y="12033"/>
                  </a:cubicBezTo>
                  <a:lnTo>
                    <a:pt x="6830" y="12878"/>
                  </a:lnTo>
                  <a:cubicBezTo>
                    <a:pt x="6830" y="13106"/>
                    <a:pt x="6960" y="13334"/>
                    <a:pt x="7188" y="13464"/>
                  </a:cubicBezTo>
                  <a:cubicBezTo>
                    <a:pt x="7220" y="13496"/>
                    <a:pt x="7253" y="13529"/>
                    <a:pt x="7220" y="13594"/>
                  </a:cubicBezTo>
                  <a:cubicBezTo>
                    <a:pt x="7123" y="14049"/>
                    <a:pt x="6765" y="15187"/>
                    <a:pt x="5952" y="15187"/>
                  </a:cubicBezTo>
                  <a:cubicBezTo>
                    <a:pt x="5139" y="15187"/>
                    <a:pt x="4814" y="14049"/>
                    <a:pt x="4684" y="13594"/>
                  </a:cubicBezTo>
                  <a:cubicBezTo>
                    <a:pt x="4684" y="13529"/>
                    <a:pt x="4684" y="13496"/>
                    <a:pt x="4749" y="13464"/>
                  </a:cubicBezTo>
                  <a:cubicBezTo>
                    <a:pt x="4944" y="13334"/>
                    <a:pt x="5074" y="13106"/>
                    <a:pt x="5074" y="12878"/>
                  </a:cubicBezTo>
                  <a:lnTo>
                    <a:pt x="5074" y="12033"/>
                  </a:lnTo>
                  <a:cubicBezTo>
                    <a:pt x="5074" y="12000"/>
                    <a:pt x="5106" y="12000"/>
                    <a:pt x="5139" y="11968"/>
                  </a:cubicBezTo>
                  <a:cubicBezTo>
                    <a:pt x="5139" y="11935"/>
                    <a:pt x="5171" y="11935"/>
                    <a:pt x="5204" y="11935"/>
                  </a:cubicBezTo>
                  <a:cubicBezTo>
                    <a:pt x="5448" y="12000"/>
                    <a:pt x="5700" y="12033"/>
                    <a:pt x="5952" y="12033"/>
                  </a:cubicBezTo>
                  <a:cubicBezTo>
                    <a:pt x="6204" y="12033"/>
                    <a:pt x="6456" y="12000"/>
                    <a:pt x="6700" y="11935"/>
                  </a:cubicBezTo>
                  <a:close/>
                  <a:moveTo>
                    <a:pt x="3350" y="13626"/>
                  </a:moveTo>
                  <a:cubicBezTo>
                    <a:pt x="3383" y="13659"/>
                    <a:pt x="3383" y="13691"/>
                    <a:pt x="3383" y="13724"/>
                  </a:cubicBezTo>
                  <a:cubicBezTo>
                    <a:pt x="3350" y="14862"/>
                    <a:pt x="2830" y="15610"/>
                    <a:pt x="2375" y="16260"/>
                  </a:cubicBezTo>
                  <a:cubicBezTo>
                    <a:pt x="2180" y="16520"/>
                    <a:pt x="2017" y="16748"/>
                    <a:pt x="1919" y="16976"/>
                  </a:cubicBezTo>
                  <a:cubicBezTo>
                    <a:pt x="1659" y="17496"/>
                    <a:pt x="1659" y="18016"/>
                    <a:pt x="1724" y="18374"/>
                  </a:cubicBezTo>
                  <a:cubicBezTo>
                    <a:pt x="1724" y="18374"/>
                    <a:pt x="1692" y="18407"/>
                    <a:pt x="1692" y="18439"/>
                  </a:cubicBezTo>
                  <a:cubicBezTo>
                    <a:pt x="1659" y="18472"/>
                    <a:pt x="1627" y="18472"/>
                    <a:pt x="1594" y="18472"/>
                  </a:cubicBezTo>
                  <a:lnTo>
                    <a:pt x="1041" y="18472"/>
                  </a:lnTo>
                  <a:cubicBezTo>
                    <a:pt x="944" y="18472"/>
                    <a:pt x="879" y="18407"/>
                    <a:pt x="879" y="18309"/>
                  </a:cubicBezTo>
                  <a:lnTo>
                    <a:pt x="879" y="16553"/>
                  </a:lnTo>
                  <a:cubicBezTo>
                    <a:pt x="879" y="15122"/>
                    <a:pt x="1887" y="13886"/>
                    <a:pt x="3285" y="13626"/>
                  </a:cubicBezTo>
                  <a:close/>
                  <a:moveTo>
                    <a:pt x="8618" y="13612"/>
                  </a:moveTo>
                  <a:cubicBezTo>
                    <a:pt x="8629" y="13612"/>
                    <a:pt x="8640" y="13615"/>
                    <a:pt x="8651" y="13626"/>
                  </a:cubicBezTo>
                  <a:cubicBezTo>
                    <a:pt x="10017" y="13886"/>
                    <a:pt x="11025" y="15122"/>
                    <a:pt x="11025" y="16553"/>
                  </a:cubicBezTo>
                  <a:lnTo>
                    <a:pt x="11025" y="18309"/>
                  </a:lnTo>
                  <a:cubicBezTo>
                    <a:pt x="11025" y="18407"/>
                    <a:pt x="10960" y="18472"/>
                    <a:pt x="10862" y="18472"/>
                  </a:cubicBezTo>
                  <a:lnTo>
                    <a:pt x="10309" y="18472"/>
                  </a:lnTo>
                  <a:cubicBezTo>
                    <a:pt x="10277" y="18472"/>
                    <a:pt x="10244" y="18472"/>
                    <a:pt x="10212" y="18439"/>
                  </a:cubicBezTo>
                  <a:cubicBezTo>
                    <a:pt x="10212" y="18407"/>
                    <a:pt x="10212" y="18374"/>
                    <a:pt x="10212" y="18342"/>
                  </a:cubicBezTo>
                  <a:cubicBezTo>
                    <a:pt x="10244" y="18016"/>
                    <a:pt x="10244" y="17496"/>
                    <a:pt x="10017" y="16976"/>
                  </a:cubicBezTo>
                  <a:cubicBezTo>
                    <a:pt x="9854" y="16683"/>
                    <a:pt x="9659" y="16423"/>
                    <a:pt x="9496" y="16195"/>
                  </a:cubicBezTo>
                  <a:cubicBezTo>
                    <a:pt x="9009" y="15480"/>
                    <a:pt x="8586" y="14829"/>
                    <a:pt x="8521" y="13724"/>
                  </a:cubicBezTo>
                  <a:cubicBezTo>
                    <a:pt x="8521" y="13691"/>
                    <a:pt x="8521" y="13659"/>
                    <a:pt x="8553" y="13626"/>
                  </a:cubicBezTo>
                  <a:cubicBezTo>
                    <a:pt x="8575" y="13626"/>
                    <a:pt x="8597" y="13612"/>
                    <a:pt x="8618" y="13612"/>
                  </a:cubicBezTo>
                  <a:close/>
                  <a:moveTo>
                    <a:pt x="3936" y="0"/>
                  </a:moveTo>
                  <a:cubicBezTo>
                    <a:pt x="3480" y="0"/>
                    <a:pt x="3058" y="98"/>
                    <a:pt x="2667" y="326"/>
                  </a:cubicBezTo>
                  <a:cubicBezTo>
                    <a:pt x="2635" y="358"/>
                    <a:pt x="2602" y="391"/>
                    <a:pt x="2602" y="456"/>
                  </a:cubicBezTo>
                  <a:cubicBezTo>
                    <a:pt x="2570" y="488"/>
                    <a:pt x="2602" y="521"/>
                    <a:pt x="2602" y="586"/>
                  </a:cubicBezTo>
                  <a:cubicBezTo>
                    <a:pt x="2635" y="618"/>
                    <a:pt x="2667" y="651"/>
                    <a:pt x="2732" y="651"/>
                  </a:cubicBezTo>
                  <a:cubicBezTo>
                    <a:pt x="2743" y="662"/>
                    <a:pt x="2758" y="665"/>
                    <a:pt x="2773" y="665"/>
                  </a:cubicBezTo>
                  <a:cubicBezTo>
                    <a:pt x="2805" y="665"/>
                    <a:pt x="2841" y="651"/>
                    <a:pt x="2862" y="651"/>
                  </a:cubicBezTo>
                  <a:cubicBezTo>
                    <a:pt x="3188" y="456"/>
                    <a:pt x="3545" y="358"/>
                    <a:pt x="3936" y="358"/>
                  </a:cubicBezTo>
                  <a:lnTo>
                    <a:pt x="7968" y="358"/>
                  </a:lnTo>
                  <a:cubicBezTo>
                    <a:pt x="9139" y="358"/>
                    <a:pt x="10114" y="1301"/>
                    <a:pt x="10114" y="2472"/>
                  </a:cubicBezTo>
                  <a:lnTo>
                    <a:pt x="10114" y="3708"/>
                  </a:lnTo>
                  <a:cubicBezTo>
                    <a:pt x="10114" y="3773"/>
                    <a:pt x="10049" y="3805"/>
                    <a:pt x="10017" y="3805"/>
                  </a:cubicBezTo>
                  <a:lnTo>
                    <a:pt x="7740" y="3805"/>
                  </a:lnTo>
                  <a:cubicBezTo>
                    <a:pt x="7675" y="3805"/>
                    <a:pt x="7643" y="3773"/>
                    <a:pt x="7643" y="3708"/>
                  </a:cubicBezTo>
                  <a:lnTo>
                    <a:pt x="7643" y="3252"/>
                  </a:lnTo>
                  <a:cubicBezTo>
                    <a:pt x="7643" y="2537"/>
                    <a:pt x="7057" y="1952"/>
                    <a:pt x="6342" y="1952"/>
                  </a:cubicBezTo>
                  <a:lnTo>
                    <a:pt x="4358" y="1952"/>
                  </a:lnTo>
                  <a:cubicBezTo>
                    <a:pt x="3643" y="1952"/>
                    <a:pt x="3058" y="2537"/>
                    <a:pt x="3058" y="3252"/>
                  </a:cubicBezTo>
                  <a:lnTo>
                    <a:pt x="3058" y="3708"/>
                  </a:lnTo>
                  <a:cubicBezTo>
                    <a:pt x="3058" y="3773"/>
                    <a:pt x="3025" y="3805"/>
                    <a:pt x="2960" y="3805"/>
                  </a:cubicBezTo>
                  <a:lnTo>
                    <a:pt x="1887" y="3805"/>
                  </a:lnTo>
                  <a:cubicBezTo>
                    <a:pt x="1854" y="3805"/>
                    <a:pt x="1789" y="3773"/>
                    <a:pt x="1789" y="3708"/>
                  </a:cubicBezTo>
                  <a:lnTo>
                    <a:pt x="1789" y="2472"/>
                  </a:lnTo>
                  <a:cubicBezTo>
                    <a:pt x="1789" y="2147"/>
                    <a:pt x="1887" y="1822"/>
                    <a:pt x="2049" y="1496"/>
                  </a:cubicBezTo>
                  <a:cubicBezTo>
                    <a:pt x="2082" y="1431"/>
                    <a:pt x="2049" y="1301"/>
                    <a:pt x="1952" y="1269"/>
                  </a:cubicBezTo>
                  <a:cubicBezTo>
                    <a:pt x="1919" y="1236"/>
                    <a:pt x="1854" y="1236"/>
                    <a:pt x="1822" y="1236"/>
                  </a:cubicBezTo>
                  <a:cubicBezTo>
                    <a:pt x="1789" y="1269"/>
                    <a:pt x="1757" y="1301"/>
                    <a:pt x="1724" y="1334"/>
                  </a:cubicBezTo>
                  <a:cubicBezTo>
                    <a:pt x="1529" y="1692"/>
                    <a:pt x="1432" y="2082"/>
                    <a:pt x="1432" y="2472"/>
                  </a:cubicBezTo>
                  <a:lnTo>
                    <a:pt x="1432" y="3773"/>
                  </a:lnTo>
                  <a:cubicBezTo>
                    <a:pt x="1432" y="3805"/>
                    <a:pt x="1432" y="3838"/>
                    <a:pt x="1399" y="3870"/>
                  </a:cubicBezTo>
                  <a:cubicBezTo>
                    <a:pt x="1269" y="3903"/>
                    <a:pt x="1204" y="4033"/>
                    <a:pt x="1204" y="4163"/>
                  </a:cubicBezTo>
                  <a:lnTo>
                    <a:pt x="1204" y="4943"/>
                  </a:lnTo>
                  <a:cubicBezTo>
                    <a:pt x="1204" y="5139"/>
                    <a:pt x="1367" y="5269"/>
                    <a:pt x="1562" y="5269"/>
                  </a:cubicBezTo>
                  <a:lnTo>
                    <a:pt x="1692" y="5269"/>
                  </a:lnTo>
                  <a:cubicBezTo>
                    <a:pt x="1724" y="5269"/>
                    <a:pt x="1757" y="5301"/>
                    <a:pt x="1757" y="5301"/>
                  </a:cubicBezTo>
                  <a:cubicBezTo>
                    <a:pt x="1789" y="5334"/>
                    <a:pt x="1789" y="5366"/>
                    <a:pt x="1789" y="5399"/>
                  </a:cubicBezTo>
                  <a:cubicBezTo>
                    <a:pt x="1789" y="5594"/>
                    <a:pt x="1822" y="5821"/>
                    <a:pt x="1854" y="6049"/>
                  </a:cubicBezTo>
                  <a:cubicBezTo>
                    <a:pt x="1854" y="6082"/>
                    <a:pt x="1854" y="6082"/>
                    <a:pt x="1854" y="6114"/>
                  </a:cubicBezTo>
                  <a:cubicBezTo>
                    <a:pt x="1822" y="6147"/>
                    <a:pt x="1789" y="6147"/>
                    <a:pt x="1789" y="6147"/>
                  </a:cubicBezTo>
                  <a:cubicBezTo>
                    <a:pt x="1399" y="6212"/>
                    <a:pt x="1204" y="6504"/>
                    <a:pt x="1106" y="6732"/>
                  </a:cubicBezTo>
                  <a:cubicBezTo>
                    <a:pt x="846" y="7252"/>
                    <a:pt x="846" y="8130"/>
                    <a:pt x="1139" y="8651"/>
                  </a:cubicBezTo>
                  <a:cubicBezTo>
                    <a:pt x="1139" y="8683"/>
                    <a:pt x="1139" y="8716"/>
                    <a:pt x="1139" y="8748"/>
                  </a:cubicBezTo>
                  <a:cubicBezTo>
                    <a:pt x="1139" y="8748"/>
                    <a:pt x="1106" y="8781"/>
                    <a:pt x="1106" y="8781"/>
                  </a:cubicBezTo>
                  <a:cubicBezTo>
                    <a:pt x="781" y="8943"/>
                    <a:pt x="554" y="9269"/>
                    <a:pt x="521" y="9594"/>
                  </a:cubicBezTo>
                  <a:cubicBezTo>
                    <a:pt x="489" y="9789"/>
                    <a:pt x="521" y="9984"/>
                    <a:pt x="586" y="10147"/>
                  </a:cubicBezTo>
                  <a:cubicBezTo>
                    <a:pt x="619" y="10179"/>
                    <a:pt x="619" y="10244"/>
                    <a:pt x="554" y="10277"/>
                  </a:cubicBezTo>
                  <a:cubicBezTo>
                    <a:pt x="228" y="10504"/>
                    <a:pt x="1" y="10895"/>
                    <a:pt x="33" y="11317"/>
                  </a:cubicBezTo>
                  <a:cubicBezTo>
                    <a:pt x="33" y="11740"/>
                    <a:pt x="228" y="12130"/>
                    <a:pt x="586" y="12358"/>
                  </a:cubicBezTo>
                  <a:cubicBezTo>
                    <a:pt x="619" y="12390"/>
                    <a:pt x="651" y="12423"/>
                    <a:pt x="619" y="12488"/>
                  </a:cubicBezTo>
                  <a:cubicBezTo>
                    <a:pt x="521" y="12846"/>
                    <a:pt x="554" y="13236"/>
                    <a:pt x="749" y="13561"/>
                  </a:cubicBezTo>
                  <a:cubicBezTo>
                    <a:pt x="911" y="13821"/>
                    <a:pt x="1139" y="14016"/>
                    <a:pt x="1399" y="14081"/>
                  </a:cubicBezTo>
                  <a:cubicBezTo>
                    <a:pt x="1432" y="14081"/>
                    <a:pt x="1432" y="14114"/>
                    <a:pt x="1464" y="14147"/>
                  </a:cubicBezTo>
                  <a:cubicBezTo>
                    <a:pt x="1464" y="14179"/>
                    <a:pt x="1464" y="14212"/>
                    <a:pt x="1432" y="14244"/>
                  </a:cubicBezTo>
                  <a:cubicBezTo>
                    <a:pt x="846" y="14862"/>
                    <a:pt x="521" y="15675"/>
                    <a:pt x="521" y="16520"/>
                  </a:cubicBezTo>
                  <a:lnTo>
                    <a:pt x="521" y="18309"/>
                  </a:lnTo>
                  <a:cubicBezTo>
                    <a:pt x="521" y="18602"/>
                    <a:pt x="749" y="18829"/>
                    <a:pt x="1041" y="18829"/>
                  </a:cubicBezTo>
                  <a:lnTo>
                    <a:pt x="7545" y="18829"/>
                  </a:lnTo>
                  <a:cubicBezTo>
                    <a:pt x="7675" y="18829"/>
                    <a:pt x="7740" y="18732"/>
                    <a:pt x="7740" y="18634"/>
                  </a:cubicBezTo>
                  <a:cubicBezTo>
                    <a:pt x="7740" y="18569"/>
                    <a:pt x="7675" y="18472"/>
                    <a:pt x="7545" y="18472"/>
                  </a:cubicBezTo>
                  <a:lnTo>
                    <a:pt x="2180" y="18472"/>
                  </a:lnTo>
                  <a:cubicBezTo>
                    <a:pt x="2114" y="18472"/>
                    <a:pt x="2082" y="18439"/>
                    <a:pt x="2082" y="18374"/>
                  </a:cubicBezTo>
                  <a:cubicBezTo>
                    <a:pt x="2017" y="18114"/>
                    <a:pt x="1984" y="17626"/>
                    <a:pt x="2212" y="17138"/>
                  </a:cubicBezTo>
                  <a:cubicBezTo>
                    <a:pt x="2342" y="16911"/>
                    <a:pt x="2505" y="16683"/>
                    <a:pt x="2667" y="16455"/>
                  </a:cubicBezTo>
                  <a:cubicBezTo>
                    <a:pt x="3123" y="15772"/>
                    <a:pt x="3708" y="14927"/>
                    <a:pt x="3740" y="13626"/>
                  </a:cubicBezTo>
                  <a:cubicBezTo>
                    <a:pt x="3740" y="13594"/>
                    <a:pt x="3806" y="13529"/>
                    <a:pt x="3871" y="13529"/>
                  </a:cubicBezTo>
                  <a:lnTo>
                    <a:pt x="4228" y="13529"/>
                  </a:lnTo>
                  <a:cubicBezTo>
                    <a:pt x="4293" y="13529"/>
                    <a:pt x="4326" y="13561"/>
                    <a:pt x="4326" y="13626"/>
                  </a:cubicBezTo>
                  <a:cubicBezTo>
                    <a:pt x="4456" y="14179"/>
                    <a:pt x="4879" y="15512"/>
                    <a:pt x="5952" y="15512"/>
                  </a:cubicBezTo>
                  <a:cubicBezTo>
                    <a:pt x="6310" y="15512"/>
                    <a:pt x="6830" y="15350"/>
                    <a:pt x="7253" y="14569"/>
                  </a:cubicBezTo>
                  <a:cubicBezTo>
                    <a:pt x="7415" y="14244"/>
                    <a:pt x="7513" y="13854"/>
                    <a:pt x="7578" y="13626"/>
                  </a:cubicBezTo>
                  <a:cubicBezTo>
                    <a:pt x="7610" y="13561"/>
                    <a:pt x="7643" y="13529"/>
                    <a:pt x="7675" y="13529"/>
                  </a:cubicBezTo>
                  <a:lnTo>
                    <a:pt x="8033" y="13529"/>
                  </a:lnTo>
                  <a:cubicBezTo>
                    <a:pt x="8098" y="13529"/>
                    <a:pt x="8163" y="13594"/>
                    <a:pt x="8163" y="13626"/>
                  </a:cubicBezTo>
                  <a:cubicBezTo>
                    <a:pt x="8196" y="14927"/>
                    <a:pt x="8781" y="15772"/>
                    <a:pt x="9269" y="16423"/>
                  </a:cubicBezTo>
                  <a:cubicBezTo>
                    <a:pt x="9431" y="16683"/>
                    <a:pt x="9594" y="16911"/>
                    <a:pt x="9692" y="17138"/>
                  </a:cubicBezTo>
                  <a:cubicBezTo>
                    <a:pt x="9919" y="17594"/>
                    <a:pt x="9887" y="18114"/>
                    <a:pt x="9854" y="18374"/>
                  </a:cubicBezTo>
                  <a:cubicBezTo>
                    <a:pt x="9822" y="18407"/>
                    <a:pt x="9789" y="18472"/>
                    <a:pt x="9724" y="18472"/>
                  </a:cubicBezTo>
                  <a:lnTo>
                    <a:pt x="8879" y="18472"/>
                  </a:lnTo>
                  <a:cubicBezTo>
                    <a:pt x="8748" y="18472"/>
                    <a:pt x="8683" y="18569"/>
                    <a:pt x="8683" y="18634"/>
                  </a:cubicBezTo>
                  <a:cubicBezTo>
                    <a:pt x="8683" y="18732"/>
                    <a:pt x="8748" y="18797"/>
                    <a:pt x="8879" y="18829"/>
                  </a:cubicBezTo>
                  <a:lnTo>
                    <a:pt x="10862" y="18829"/>
                  </a:lnTo>
                  <a:cubicBezTo>
                    <a:pt x="11155" y="18829"/>
                    <a:pt x="11383" y="18569"/>
                    <a:pt x="11383" y="18276"/>
                  </a:cubicBezTo>
                  <a:lnTo>
                    <a:pt x="11383" y="16520"/>
                  </a:lnTo>
                  <a:cubicBezTo>
                    <a:pt x="11383" y="15675"/>
                    <a:pt x="11057" y="14862"/>
                    <a:pt x="10472" y="14244"/>
                  </a:cubicBezTo>
                  <a:cubicBezTo>
                    <a:pt x="10440" y="14212"/>
                    <a:pt x="10440" y="14179"/>
                    <a:pt x="10440" y="14147"/>
                  </a:cubicBezTo>
                  <a:cubicBezTo>
                    <a:pt x="10472" y="14114"/>
                    <a:pt x="10505" y="14081"/>
                    <a:pt x="10537" y="14081"/>
                  </a:cubicBezTo>
                  <a:cubicBezTo>
                    <a:pt x="10797" y="14016"/>
                    <a:pt x="11025" y="13821"/>
                    <a:pt x="11155" y="13561"/>
                  </a:cubicBezTo>
                  <a:cubicBezTo>
                    <a:pt x="11350" y="13236"/>
                    <a:pt x="11383" y="12846"/>
                    <a:pt x="11285" y="12455"/>
                  </a:cubicBezTo>
                  <a:cubicBezTo>
                    <a:pt x="11285" y="12423"/>
                    <a:pt x="11285" y="12390"/>
                    <a:pt x="11318" y="12358"/>
                  </a:cubicBezTo>
                  <a:cubicBezTo>
                    <a:pt x="11675" y="12130"/>
                    <a:pt x="11903" y="11740"/>
                    <a:pt x="11903" y="11317"/>
                  </a:cubicBezTo>
                  <a:cubicBezTo>
                    <a:pt x="11903" y="10862"/>
                    <a:pt x="11708" y="10472"/>
                    <a:pt x="11350" y="10244"/>
                  </a:cubicBezTo>
                  <a:cubicBezTo>
                    <a:pt x="11318" y="10244"/>
                    <a:pt x="11285" y="10179"/>
                    <a:pt x="11318" y="10114"/>
                  </a:cubicBezTo>
                  <a:cubicBezTo>
                    <a:pt x="11415" y="9886"/>
                    <a:pt x="11415" y="9626"/>
                    <a:pt x="11318" y="9366"/>
                  </a:cubicBezTo>
                  <a:cubicBezTo>
                    <a:pt x="11220" y="9106"/>
                    <a:pt x="11057" y="8878"/>
                    <a:pt x="10830" y="8781"/>
                  </a:cubicBezTo>
                  <a:cubicBezTo>
                    <a:pt x="10797" y="8781"/>
                    <a:pt x="10765" y="8748"/>
                    <a:pt x="10765" y="8716"/>
                  </a:cubicBezTo>
                  <a:cubicBezTo>
                    <a:pt x="10765" y="8716"/>
                    <a:pt x="10765" y="8683"/>
                    <a:pt x="10765" y="8651"/>
                  </a:cubicBezTo>
                  <a:cubicBezTo>
                    <a:pt x="11057" y="8098"/>
                    <a:pt x="11090" y="7252"/>
                    <a:pt x="10797" y="6700"/>
                  </a:cubicBezTo>
                  <a:cubicBezTo>
                    <a:pt x="10700" y="6504"/>
                    <a:pt x="10505" y="6212"/>
                    <a:pt x="10147" y="6147"/>
                  </a:cubicBezTo>
                  <a:cubicBezTo>
                    <a:pt x="10114" y="6147"/>
                    <a:pt x="10082" y="6147"/>
                    <a:pt x="10082" y="6114"/>
                  </a:cubicBezTo>
                  <a:cubicBezTo>
                    <a:pt x="10049" y="6082"/>
                    <a:pt x="10049" y="6049"/>
                    <a:pt x="10049" y="6049"/>
                  </a:cubicBezTo>
                  <a:cubicBezTo>
                    <a:pt x="10114" y="5821"/>
                    <a:pt x="10114" y="5594"/>
                    <a:pt x="10114" y="5366"/>
                  </a:cubicBezTo>
                  <a:cubicBezTo>
                    <a:pt x="10114" y="5366"/>
                    <a:pt x="10147" y="5334"/>
                    <a:pt x="10147" y="5301"/>
                  </a:cubicBezTo>
                  <a:cubicBezTo>
                    <a:pt x="10179" y="5269"/>
                    <a:pt x="10179" y="5269"/>
                    <a:pt x="10212" y="5269"/>
                  </a:cubicBezTo>
                  <a:lnTo>
                    <a:pt x="12326" y="5269"/>
                  </a:lnTo>
                  <a:cubicBezTo>
                    <a:pt x="12846" y="5269"/>
                    <a:pt x="13269" y="4846"/>
                    <a:pt x="13269" y="4326"/>
                  </a:cubicBezTo>
                  <a:lnTo>
                    <a:pt x="13269" y="4163"/>
                  </a:lnTo>
                  <a:cubicBezTo>
                    <a:pt x="13269" y="4000"/>
                    <a:pt x="13106" y="3805"/>
                    <a:pt x="12911" y="3805"/>
                  </a:cubicBezTo>
                  <a:lnTo>
                    <a:pt x="10570" y="3805"/>
                  </a:lnTo>
                  <a:cubicBezTo>
                    <a:pt x="10505" y="3805"/>
                    <a:pt x="10472" y="3773"/>
                    <a:pt x="10472" y="3708"/>
                  </a:cubicBezTo>
                  <a:lnTo>
                    <a:pt x="10472" y="2472"/>
                  </a:lnTo>
                  <a:cubicBezTo>
                    <a:pt x="10472" y="1106"/>
                    <a:pt x="9334" y="0"/>
                    <a:pt x="7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32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sp>
        <p:nvSpPr>
          <p:cNvPr id="1687" name="Google Shape;1687;p32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How to handle your teen’s disrespectful behavior?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88" name="Google Shape;1688;p32"/>
          <p:cNvSpPr/>
          <p:nvPr/>
        </p:nvSpPr>
        <p:spPr>
          <a:xfrm>
            <a:off x="807350" y="3862700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89" name="Google Shape;1689;p32"/>
          <p:cNvSpPr/>
          <p:nvPr/>
        </p:nvSpPr>
        <p:spPr>
          <a:xfrm>
            <a:off x="2490250" y="3862700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90" name="Google Shape;1690;p32"/>
          <p:cNvSpPr/>
          <p:nvPr/>
        </p:nvSpPr>
        <p:spPr>
          <a:xfrm>
            <a:off x="7538950" y="3862700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91" name="Google Shape;1691;p32"/>
          <p:cNvSpPr/>
          <p:nvPr/>
        </p:nvSpPr>
        <p:spPr>
          <a:xfrm>
            <a:off x="5856050" y="3862700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92" name="Google Shape;1692;p32"/>
          <p:cNvSpPr/>
          <p:nvPr/>
        </p:nvSpPr>
        <p:spPr>
          <a:xfrm>
            <a:off x="4173150" y="3862700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693" name="Google Shape;1693;p32"/>
          <p:cNvGrpSpPr/>
          <p:nvPr/>
        </p:nvGrpSpPr>
        <p:grpSpPr>
          <a:xfrm>
            <a:off x="457250" y="1529788"/>
            <a:ext cx="1497900" cy="2072765"/>
            <a:chOff x="457250" y="1605988"/>
            <a:chExt cx="1497900" cy="2072765"/>
          </a:xfrm>
        </p:grpSpPr>
        <p:sp>
          <p:nvSpPr>
            <p:cNvPr id="1694" name="Google Shape;1694;p32"/>
            <p:cNvSpPr txBox="1"/>
            <p:nvPr/>
          </p:nvSpPr>
          <p:spPr>
            <a:xfrm>
              <a:off x="457250" y="2538759"/>
              <a:ext cx="1497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Understand the teenage brain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95" name="Google Shape;1695;p32"/>
            <p:cNvSpPr txBox="1"/>
            <p:nvPr/>
          </p:nvSpPr>
          <p:spPr>
            <a:xfrm>
              <a:off x="457250" y="3019952"/>
              <a:ext cx="14979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Sun is the star at the center of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869888" y="1605988"/>
              <a:ext cx="672600" cy="67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697" name="Google Shape;1697;p32"/>
          <p:cNvGrpSpPr/>
          <p:nvPr/>
        </p:nvGrpSpPr>
        <p:grpSpPr>
          <a:xfrm>
            <a:off x="2140150" y="1529788"/>
            <a:ext cx="1497900" cy="2072765"/>
            <a:chOff x="2140150" y="1605988"/>
            <a:chExt cx="1497900" cy="2072765"/>
          </a:xfrm>
        </p:grpSpPr>
        <p:sp>
          <p:nvSpPr>
            <p:cNvPr id="1698" name="Google Shape;1698;p32"/>
            <p:cNvSpPr txBox="1"/>
            <p:nvPr/>
          </p:nvSpPr>
          <p:spPr>
            <a:xfrm>
              <a:off x="2140150" y="2538759"/>
              <a:ext cx="1497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Be a role model to your teen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99" name="Google Shape;1699;p32"/>
            <p:cNvSpPr txBox="1"/>
            <p:nvPr/>
          </p:nvSpPr>
          <p:spPr>
            <a:xfrm>
              <a:off x="2140150" y="3019952"/>
              <a:ext cx="14979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2552788" y="1605988"/>
              <a:ext cx="672600" cy="672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01" name="Google Shape;1701;p32"/>
          <p:cNvGrpSpPr/>
          <p:nvPr/>
        </p:nvGrpSpPr>
        <p:grpSpPr>
          <a:xfrm>
            <a:off x="7188850" y="1529788"/>
            <a:ext cx="1497900" cy="2072765"/>
            <a:chOff x="7188850" y="1605988"/>
            <a:chExt cx="1497900" cy="2072765"/>
          </a:xfrm>
        </p:grpSpPr>
        <p:sp>
          <p:nvSpPr>
            <p:cNvPr id="1702" name="Google Shape;1702;p32"/>
            <p:cNvSpPr txBox="1"/>
            <p:nvPr/>
          </p:nvSpPr>
          <p:spPr>
            <a:xfrm>
              <a:off x="7188850" y="2538759"/>
              <a:ext cx="1497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Try to understand their new needs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03" name="Google Shape;1703;p32"/>
            <p:cNvSpPr txBox="1"/>
            <p:nvPr/>
          </p:nvSpPr>
          <p:spPr>
            <a:xfrm>
              <a:off x="7188850" y="3019952"/>
              <a:ext cx="14979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7601488" y="1605988"/>
              <a:ext cx="672600" cy="67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05" name="Google Shape;1705;p32"/>
          <p:cNvGrpSpPr/>
          <p:nvPr/>
        </p:nvGrpSpPr>
        <p:grpSpPr>
          <a:xfrm>
            <a:off x="5505950" y="1529788"/>
            <a:ext cx="1497900" cy="2072765"/>
            <a:chOff x="5505950" y="1605988"/>
            <a:chExt cx="1497900" cy="2072765"/>
          </a:xfrm>
        </p:grpSpPr>
        <p:sp>
          <p:nvSpPr>
            <p:cNvPr id="1706" name="Google Shape;1706;p32"/>
            <p:cNvSpPr txBox="1"/>
            <p:nvPr/>
          </p:nvSpPr>
          <p:spPr>
            <a:xfrm>
              <a:off x="5505950" y="2538759"/>
              <a:ext cx="1497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Set clear boundaries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07" name="Google Shape;1707;p32"/>
            <p:cNvSpPr txBox="1"/>
            <p:nvPr/>
          </p:nvSpPr>
          <p:spPr>
            <a:xfrm>
              <a:off x="5505950" y="3019952"/>
              <a:ext cx="14979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5918588" y="1605988"/>
              <a:ext cx="672600" cy="672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3823050" y="1529788"/>
            <a:ext cx="1497900" cy="2072765"/>
            <a:chOff x="3823050" y="1605988"/>
            <a:chExt cx="1497900" cy="2072765"/>
          </a:xfrm>
        </p:grpSpPr>
        <p:sp>
          <p:nvSpPr>
            <p:cNvPr id="1710" name="Google Shape;1710;p32"/>
            <p:cNvSpPr txBox="1"/>
            <p:nvPr/>
          </p:nvSpPr>
          <p:spPr>
            <a:xfrm>
              <a:off x="3823050" y="2538759"/>
              <a:ext cx="14979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Ignore mild forms of disrespect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11" name="Google Shape;1711;p32"/>
            <p:cNvSpPr txBox="1"/>
            <p:nvPr/>
          </p:nvSpPr>
          <p:spPr>
            <a:xfrm>
              <a:off x="3823050" y="3019952"/>
              <a:ext cx="14979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4235688" y="1605988"/>
              <a:ext cx="672600" cy="67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1713" name="Google Shape;1713;p32"/>
          <p:cNvCxnSpPr>
            <a:endCxn id="1700" idx="2"/>
          </p:cNvCxnSpPr>
          <p:nvPr/>
        </p:nvCxnSpPr>
        <p:spPr>
          <a:xfrm>
            <a:off x="1542388" y="1866088"/>
            <a:ext cx="101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4" name="Google Shape;1714;p32"/>
          <p:cNvCxnSpPr>
            <a:stCxn id="1700" idx="6"/>
            <a:endCxn id="1712" idx="2"/>
          </p:cNvCxnSpPr>
          <p:nvPr/>
        </p:nvCxnSpPr>
        <p:spPr>
          <a:xfrm>
            <a:off x="3225388" y="1866088"/>
            <a:ext cx="101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5" name="Google Shape;1715;p32"/>
          <p:cNvCxnSpPr>
            <a:stCxn id="1712" idx="6"/>
            <a:endCxn id="1708" idx="2"/>
          </p:cNvCxnSpPr>
          <p:nvPr/>
        </p:nvCxnSpPr>
        <p:spPr>
          <a:xfrm>
            <a:off x="4908288" y="1866088"/>
            <a:ext cx="101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6" name="Google Shape;1716;p32"/>
          <p:cNvCxnSpPr>
            <a:stCxn id="1708" idx="6"/>
            <a:endCxn id="1704" idx="2"/>
          </p:cNvCxnSpPr>
          <p:nvPr/>
        </p:nvCxnSpPr>
        <p:spPr>
          <a:xfrm>
            <a:off x="6591188" y="1866088"/>
            <a:ext cx="1010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17" name="Google Shape;1717;p32"/>
          <p:cNvGrpSpPr/>
          <p:nvPr/>
        </p:nvGrpSpPr>
        <p:grpSpPr>
          <a:xfrm>
            <a:off x="977608" y="4032949"/>
            <a:ext cx="457179" cy="457212"/>
            <a:chOff x="-3222275" y="2298925"/>
            <a:chExt cx="468325" cy="462625"/>
          </a:xfrm>
        </p:grpSpPr>
        <p:sp>
          <p:nvSpPr>
            <p:cNvPr id="1718" name="Google Shape;1718;p32"/>
            <p:cNvSpPr/>
            <p:nvPr/>
          </p:nvSpPr>
          <p:spPr>
            <a:xfrm>
              <a:off x="-3222275" y="2306250"/>
              <a:ext cx="204900" cy="448800"/>
            </a:xfrm>
            <a:custGeom>
              <a:avLst/>
              <a:gdLst/>
              <a:ahLst/>
              <a:cxnLst/>
              <a:rect l="l" t="t" r="r" b="b"/>
              <a:pathLst>
                <a:path w="8196" h="17952" extrusionOk="0">
                  <a:moveTo>
                    <a:pt x="6830" y="0"/>
                  </a:moveTo>
                  <a:cubicBezTo>
                    <a:pt x="6082" y="0"/>
                    <a:pt x="5464" y="586"/>
                    <a:pt x="5464" y="1366"/>
                  </a:cubicBezTo>
                  <a:cubicBezTo>
                    <a:pt x="5464" y="1464"/>
                    <a:pt x="5399" y="1529"/>
                    <a:pt x="5302" y="1561"/>
                  </a:cubicBezTo>
                  <a:lnTo>
                    <a:pt x="5204" y="1594"/>
                  </a:lnTo>
                  <a:cubicBezTo>
                    <a:pt x="3611" y="2049"/>
                    <a:pt x="2407" y="3415"/>
                    <a:pt x="2180" y="5074"/>
                  </a:cubicBezTo>
                  <a:lnTo>
                    <a:pt x="2180" y="5301"/>
                  </a:lnTo>
                  <a:cubicBezTo>
                    <a:pt x="2180" y="5366"/>
                    <a:pt x="2147" y="5399"/>
                    <a:pt x="2115" y="5431"/>
                  </a:cubicBezTo>
                  <a:lnTo>
                    <a:pt x="1725" y="5854"/>
                  </a:lnTo>
                  <a:cubicBezTo>
                    <a:pt x="34" y="7610"/>
                    <a:pt x="1" y="10374"/>
                    <a:pt x="1627" y="12195"/>
                  </a:cubicBezTo>
                  <a:lnTo>
                    <a:pt x="2147" y="12748"/>
                  </a:lnTo>
                  <a:cubicBezTo>
                    <a:pt x="2180" y="12781"/>
                    <a:pt x="2212" y="12846"/>
                    <a:pt x="2212" y="12911"/>
                  </a:cubicBezTo>
                  <a:lnTo>
                    <a:pt x="2212" y="13366"/>
                  </a:lnTo>
                  <a:cubicBezTo>
                    <a:pt x="2212" y="14244"/>
                    <a:pt x="2700" y="14992"/>
                    <a:pt x="3481" y="15350"/>
                  </a:cubicBezTo>
                  <a:lnTo>
                    <a:pt x="3481" y="15577"/>
                  </a:lnTo>
                  <a:cubicBezTo>
                    <a:pt x="3481" y="16878"/>
                    <a:pt x="4554" y="17951"/>
                    <a:pt x="5855" y="17951"/>
                  </a:cubicBezTo>
                  <a:cubicBezTo>
                    <a:pt x="7155" y="17951"/>
                    <a:pt x="8196" y="16878"/>
                    <a:pt x="8196" y="15577"/>
                  </a:cubicBezTo>
                  <a:lnTo>
                    <a:pt x="8196" y="1366"/>
                  </a:lnTo>
                  <a:cubicBezTo>
                    <a:pt x="8196" y="586"/>
                    <a:pt x="7578" y="0"/>
                    <a:pt x="6830" y="0"/>
                  </a:cubicBezTo>
                  <a:close/>
                </a:path>
              </a:pathLst>
            </a:custGeom>
            <a:solidFill>
              <a:srgbClr val="FDB4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-2962100" y="2306250"/>
              <a:ext cx="204900" cy="448800"/>
            </a:xfrm>
            <a:custGeom>
              <a:avLst/>
              <a:gdLst/>
              <a:ahLst/>
              <a:cxnLst/>
              <a:rect l="l" t="t" r="r" b="b"/>
              <a:pathLst>
                <a:path w="8196" h="17952" extrusionOk="0">
                  <a:moveTo>
                    <a:pt x="1366" y="0"/>
                  </a:moveTo>
                  <a:cubicBezTo>
                    <a:pt x="618" y="0"/>
                    <a:pt x="0" y="586"/>
                    <a:pt x="0" y="1366"/>
                  </a:cubicBezTo>
                  <a:lnTo>
                    <a:pt x="0" y="15577"/>
                  </a:lnTo>
                  <a:cubicBezTo>
                    <a:pt x="0" y="16878"/>
                    <a:pt x="1041" y="17951"/>
                    <a:pt x="2342" y="17951"/>
                  </a:cubicBezTo>
                  <a:cubicBezTo>
                    <a:pt x="3642" y="17951"/>
                    <a:pt x="4716" y="16878"/>
                    <a:pt x="4716" y="15577"/>
                  </a:cubicBezTo>
                  <a:lnTo>
                    <a:pt x="4716" y="15350"/>
                  </a:lnTo>
                  <a:cubicBezTo>
                    <a:pt x="5496" y="14992"/>
                    <a:pt x="5984" y="14244"/>
                    <a:pt x="5984" y="13366"/>
                  </a:cubicBezTo>
                  <a:lnTo>
                    <a:pt x="5984" y="12911"/>
                  </a:lnTo>
                  <a:cubicBezTo>
                    <a:pt x="5984" y="12846"/>
                    <a:pt x="6016" y="12781"/>
                    <a:pt x="6049" y="12748"/>
                  </a:cubicBezTo>
                  <a:lnTo>
                    <a:pt x="6569" y="12195"/>
                  </a:lnTo>
                  <a:cubicBezTo>
                    <a:pt x="8195" y="10374"/>
                    <a:pt x="8130" y="7610"/>
                    <a:pt x="6472" y="5854"/>
                  </a:cubicBezTo>
                  <a:lnTo>
                    <a:pt x="6081" y="5431"/>
                  </a:lnTo>
                  <a:cubicBezTo>
                    <a:pt x="6049" y="5399"/>
                    <a:pt x="6016" y="5366"/>
                    <a:pt x="6016" y="5301"/>
                  </a:cubicBezTo>
                  <a:lnTo>
                    <a:pt x="5984" y="5074"/>
                  </a:lnTo>
                  <a:cubicBezTo>
                    <a:pt x="5789" y="3415"/>
                    <a:pt x="4586" y="2049"/>
                    <a:pt x="2960" y="1594"/>
                  </a:cubicBezTo>
                  <a:lnTo>
                    <a:pt x="2862" y="1561"/>
                  </a:lnTo>
                  <a:cubicBezTo>
                    <a:pt x="2797" y="1529"/>
                    <a:pt x="2732" y="1464"/>
                    <a:pt x="2732" y="1366"/>
                  </a:cubicBezTo>
                  <a:cubicBezTo>
                    <a:pt x="2732" y="586"/>
                    <a:pt x="2114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-3222275" y="2306250"/>
              <a:ext cx="204900" cy="448800"/>
            </a:xfrm>
            <a:custGeom>
              <a:avLst/>
              <a:gdLst/>
              <a:ahLst/>
              <a:cxnLst/>
              <a:rect l="l" t="t" r="r" b="b"/>
              <a:pathLst>
                <a:path w="8196" h="17952" extrusionOk="0">
                  <a:moveTo>
                    <a:pt x="6830" y="0"/>
                  </a:moveTo>
                  <a:cubicBezTo>
                    <a:pt x="6082" y="0"/>
                    <a:pt x="5464" y="586"/>
                    <a:pt x="5464" y="1366"/>
                  </a:cubicBezTo>
                  <a:cubicBezTo>
                    <a:pt x="5464" y="1464"/>
                    <a:pt x="5399" y="1529"/>
                    <a:pt x="5302" y="1561"/>
                  </a:cubicBezTo>
                  <a:lnTo>
                    <a:pt x="5204" y="1594"/>
                  </a:lnTo>
                  <a:cubicBezTo>
                    <a:pt x="3611" y="2049"/>
                    <a:pt x="2407" y="3415"/>
                    <a:pt x="2180" y="5074"/>
                  </a:cubicBezTo>
                  <a:lnTo>
                    <a:pt x="2180" y="5301"/>
                  </a:lnTo>
                  <a:cubicBezTo>
                    <a:pt x="2180" y="5366"/>
                    <a:pt x="2147" y="5399"/>
                    <a:pt x="2115" y="5431"/>
                  </a:cubicBezTo>
                  <a:lnTo>
                    <a:pt x="1725" y="5854"/>
                  </a:lnTo>
                  <a:cubicBezTo>
                    <a:pt x="34" y="7610"/>
                    <a:pt x="1" y="10374"/>
                    <a:pt x="1627" y="12195"/>
                  </a:cubicBezTo>
                  <a:lnTo>
                    <a:pt x="2147" y="12748"/>
                  </a:lnTo>
                  <a:cubicBezTo>
                    <a:pt x="2180" y="12781"/>
                    <a:pt x="2212" y="12846"/>
                    <a:pt x="2212" y="12911"/>
                  </a:cubicBezTo>
                  <a:lnTo>
                    <a:pt x="2212" y="13366"/>
                  </a:lnTo>
                  <a:cubicBezTo>
                    <a:pt x="2212" y="14244"/>
                    <a:pt x="2700" y="14992"/>
                    <a:pt x="3481" y="15350"/>
                  </a:cubicBezTo>
                  <a:lnTo>
                    <a:pt x="3481" y="15577"/>
                  </a:lnTo>
                  <a:cubicBezTo>
                    <a:pt x="3481" y="16878"/>
                    <a:pt x="4554" y="17951"/>
                    <a:pt x="5855" y="17951"/>
                  </a:cubicBezTo>
                  <a:cubicBezTo>
                    <a:pt x="7155" y="17951"/>
                    <a:pt x="8196" y="16878"/>
                    <a:pt x="8196" y="15577"/>
                  </a:cubicBezTo>
                  <a:lnTo>
                    <a:pt x="8196" y="1366"/>
                  </a:lnTo>
                  <a:cubicBezTo>
                    <a:pt x="8196" y="586"/>
                    <a:pt x="7578" y="0"/>
                    <a:pt x="6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-2962100" y="2407050"/>
              <a:ext cx="99200" cy="248800"/>
            </a:xfrm>
            <a:custGeom>
              <a:avLst/>
              <a:gdLst/>
              <a:ahLst/>
              <a:cxnLst/>
              <a:rect l="l" t="t" r="r" b="b"/>
              <a:pathLst>
                <a:path w="3968" h="9952" extrusionOk="0">
                  <a:moveTo>
                    <a:pt x="0" y="1"/>
                  </a:moveTo>
                  <a:lnTo>
                    <a:pt x="0" y="9952"/>
                  </a:lnTo>
                  <a:cubicBezTo>
                    <a:pt x="2277" y="9432"/>
                    <a:pt x="3968" y="7415"/>
                    <a:pt x="3968" y="4976"/>
                  </a:cubicBezTo>
                  <a:cubicBezTo>
                    <a:pt x="3968" y="2537"/>
                    <a:pt x="2277" y="52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-3117375" y="2407050"/>
              <a:ext cx="100000" cy="248800"/>
            </a:xfrm>
            <a:custGeom>
              <a:avLst/>
              <a:gdLst/>
              <a:ahLst/>
              <a:cxnLst/>
              <a:rect l="l" t="t" r="r" b="b"/>
              <a:pathLst>
                <a:path w="4000" h="9952" extrusionOk="0">
                  <a:moveTo>
                    <a:pt x="4000" y="1"/>
                  </a:moveTo>
                  <a:cubicBezTo>
                    <a:pt x="1724" y="489"/>
                    <a:pt x="0" y="2537"/>
                    <a:pt x="0" y="4976"/>
                  </a:cubicBezTo>
                  <a:cubicBezTo>
                    <a:pt x="0" y="7415"/>
                    <a:pt x="1724" y="9464"/>
                    <a:pt x="4000" y="9952"/>
                  </a:cubicBezTo>
                  <a:lnTo>
                    <a:pt x="4000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-3069425" y="2422500"/>
              <a:ext cx="188650" cy="214650"/>
            </a:xfrm>
            <a:custGeom>
              <a:avLst/>
              <a:gdLst/>
              <a:ahLst/>
              <a:cxnLst/>
              <a:rect l="l" t="t" r="r" b="b"/>
              <a:pathLst>
                <a:path w="7546" h="8586" extrusionOk="0">
                  <a:moveTo>
                    <a:pt x="3188" y="1"/>
                  </a:moveTo>
                  <a:cubicBezTo>
                    <a:pt x="2797" y="1"/>
                    <a:pt x="2440" y="33"/>
                    <a:pt x="2082" y="131"/>
                  </a:cubicBezTo>
                  <a:lnTo>
                    <a:pt x="1269" y="586"/>
                  </a:lnTo>
                  <a:lnTo>
                    <a:pt x="1" y="1919"/>
                  </a:lnTo>
                  <a:lnTo>
                    <a:pt x="879" y="5367"/>
                  </a:lnTo>
                  <a:lnTo>
                    <a:pt x="4879" y="5854"/>
                  </a:lnTo>
                  <a:lnTo>
                    <a:pt x="4196" y="8586"/>
                  </a:lnTo>
                  <a:cubicBezTo>
                    <a:pt x="4391" y="8553"/>
                    <a:pt x="4553" y="8488"/>
                    <a:pt x="4749" y="8423"/>
                  </a:cubicBezTo>
                  <a:cubicBezTo>
                    <a:pt x="6375" y="7773"/>
                    <a:pt x="7545" y="6212"/>
                    <a:pt x="7545" y="4358"/>
                  </a:cubicBezTo>
                  <a:cubicBezTo>
                    <a:pt x="7545" y="1952"/>
                    <a:pt x="5594" y="1"/>
                    <a:pt x="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-3069425" y="2422500"/>
              <a:ext cx="107350" cy="130100"/>
            </a:xfrm>
            <a:custGeom>
              <a:avLst/>
              <a:gdLst/>
              <a:ahLst/>
              <a:cxnLst/>
              <a:rect l="l" t="t" r="r" b="b"/>
              <a:pathLst>
                <a:path w="4294" h="5204" extrusionOk="0">
                  <a:moveTo>
                    <a:pt x="3188" y="1"/>
                  </a:moveTo>
                  <a:cubicBezTo>
                    <a:pt x="2797" y="1"/>
                    <a:pt x="2440" y="33"/>
                    <a:pt x="2082" y="131"/>
                  </a:cubicBezTo>
                  <a:lnTo>
                    <a:pt x="1269" y="586"/>
                  </a:lnTo>
                  <a:lnTo>
                    <a:pt x="1" y="1919"/>
                  </a:lnTo>
                  <a:lnTo>
                    <a:pt x="846" y="5204"/>
                  </a:lnTo>
                  <a:cubicBezTo>
                    <a:pt x="814" y="4944"/>
                    <a:pt x="781" y="4684"/>
                    <a:pt x="781" y="4423"/>
                  </a:cubicBezTo>
                  <a:cubicBezTo>
                    <a:pt x="781" y="2310"/>
                    <a:pt x="2277" y="521"/>
                    <a:pt x="4293" y="131"/>
                  </a:cubicBezTo>
                  <a:cubicBezTo>
                    <a:pt x="3936" y="33"/>
                    <a:pt x="3545" y="1"/>
                    <a:pt x="318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-2986500" y="2465600"/>
              <a:ext cx="28475" cy="28475"/>
            </a:xfrm>
            <a:custGeom>
              <a:avLst/>
              <a:gdLst/>
              <a:ahLst/>
              <a:cxnLst/>
              <a:rect l="l" t="t" r="r" b="b"/>
              <a:pathLst>
                <a:path w="1139" h="1139" extrusionOk="0">
                  <a:moveTo>
                    <a:pt x="586" y="0"/>
                  </a:moveTo>
                  <a:cubicBezTo>
                    <a:pt x="261" y="0"/>
                    <a:pt x="1" y="260"/>
                    <a:pt x="1" y="586"/>
                  </a:cubicBezTo>
                  <a:cubicBezTo>
                    <a:pt x="1" y="878"/>
                    <a:pt x="261" y="1139"/>
                    <a:pt x="586" y="1139"/>
                  </a:cubicBezTo>
                  <a:cubicBezTo>
                    <a:pt x="879" y="1139"/>
                    <a:pt x="1139" y="878"/>
                    <a:pt x="1139" y="586"/>
                  </a:cubicBezTo>
                  <a:cubicBezTo>
                    <a:pt x="1139" y="260"/>
                    <a:pt x="879" y="0"/>
                    <a:pt x="5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-3098700" y="2425750"/>
              <a:ext cx="169950" cy="214675"/>
            </a:xfrm>
            <a:custGeom>
              <a:avLst/>
              <a:gdLst/>
              <a:ahLst/>
              <a:cxnLst/>
              <a:rect l="l" t="t" r="r" b="b"/>
              <a:pathLst>
                <a:path w="6798" h="8587" extrusionOk="0">
                  <a:moveTo>
                    <a:pt x="3253" y="1"/>
                  </a:moveTo>
                  <a:lnTo>
                    <a:pt x="3253" y="1"/>
                  </a:lnTo>
                  <a:cubicBezTo>
                    <a:pt x="1367" y="489"/>
                    <a:pt x="1" y="2180"/>
                    <a:pt x="1" y="4228"/>
                  </a:cubicBezTo>
                  <a:cubicBezTo>
                    <a:pt x="1" y="6635"/>
                    <a:pt x="1952" y="8586"/>
                    <a:pt x="4359" y="8586"/>
                  </a:cubicBezTo>
                  <a:cubicBezTo>
                    <a:pt x="4716" y="8586"/>
                    <a:pt x="5042" y="8521"/>
                    <a:pt x="5367" y="8456"/>
                  </a:cubicBezTo>
                  <a:cubicBezTo>
                    <a:pt x="6212" y="8163"/>
                    <a:pt x="6798" y="7350"/>
                    <a:pt x="6798" y="6407"/>
                  </a:cubicBezTo>
                  <a:cubicBezTo>
                    <a:pt x="6798" y="5789"/>
                    <a:pt x="6537" y="5237"/>
                    <a:pt x="6147" y="4846"/>
                  </a:cubicBezTo>
                  <a:cubicBezTo>
                    <a:pt x="5757" y="4456"/>
                    <a:pt x="5204" y="4228"/>
                    <a:pt x="4586" y="4228"/>
                  </a:cubicBezTo>
                  <a:lnTo>
                    <a:pt x="4098" y="4228"/>
                  </a:lnTo>
                  <a:cubicBezTo>
                    <a:pt x="2895" y="4228"/>
                    <a:pt x="1920" y="3253"/>
                    <a:pt x="1920" y="2050"/>
                  </a:cubicBezTo>
                  <a:cubicBezTo>
                    <a:pt x="1920" y="1594"/>
                    <a:pt x="2050" y="1172"/>
                    <a:pt x="2310" y="814"/>
                  </a:cubicBezTo>
                  <a:cubicBezTo>
                    <a:pt x="2537" y="456"/>
                    <a:pt x="3253" y="1"/>
                    <a:pt x="3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-3021450" y="2568850"/>
              <a:ext cx="27675" cy="27650"/>
            </a:xfrm>
            <a:custGeom>
              <a:avLst/>
              <a:gdLst/>
              <a:ahLst/>
              <a:cxnLst/>
              <a:rect l="l" t="t" r="r" b="b"/>
              <a:pathLst>
                <a:path w="1107" h="1106" extrusionOk="0">
                  <a:moveTo>
                    <a:pt x="553" y="0"/>
                  </a:moveTo>
                  <a:cubicBezTo>
                    <a:pt x="260" y="0"/>
                    <a:pt x="0" y="260"/>
                    <a:pt x="0" y="553"/>
                  </a:cubicBezTo>
                  <a:cubicBezTo>
                    <a:pt x="0" y="846"/>
                    <a:pt x="260" y="1106"/>
                    <a:pt x="553" y="1106"/>
                  </a:cubicBezTo>
                  <a:cubicBezTo>
                    <a:pt x="846" y="1106"/>
                    <a:pt x="1106" y="846"/>
                    <a:pt x="1106" y="553"/>
                  </a:cubicBezTo>
                  <a:cubicBezTo>
                    <a:pt x="1106" y="260"/>
                    <a:pt x="878" y="0"/>
                    <a:pt x="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-3098700" y="2425750"/>
              <a:ext cx="128500" cy="214675"/>
            </a:xfrm>
            <a:custGeom>
              <a:avLst/>
              <a:gdLst/>
              <a:ahLst/>
              <a:cxnLst/>
              <a:rect l="l" t="t" r="r" b="b"/>
              <a:pathLst>
                <a:path w="5140" h="8587" extrusionOk="0">
                  <a:moveTo>
                    <a:pt x="3253" y="1"/>
                  </a:moveTo>
                  <a:lnTo>
                    <a:pt x="3253" y="1"/>
                  </a:lnTo>
                  <a:cubicBezTo>
                    <a:pt x="1367" y="489"/>
                    <a:pt x="1" y="2180"/>
                    <a:pt x="1" y="4228"/>
                  </a:cubicBezTo>
                  <a:cubicBezTo>
                    <a:pt x="1" y="6635"/>
                    <a:pt x="1952" y="8586"/>
                    <a:pt x="4359" y="8586"/>
                  </a:cubicBezTo>
                  <a:cubicBezTo>
                    <a:pt x="4619" y="8586"/>
                    <a:pt x="4911" y="8554"/>
                    <a:pt x="5139" y="8488"/>
                  </a:cubicBezTo>
                  <a:cubicBezTo>
                    <a:pt x="3318" y="8001"/>
                    <a:pt x="1952" y="6310"/>
                    <a:pt x="1952" y="4293"/>
                  </a:cubicBezTo>
                  <a:cubicBezTo>
                    <a:pt x="1952" y="3838"/>
                    <a:pt x="2017" y="3415"/>
                    <a:pt x="2147" y="2993"/>
                  </a:cubicBezTo>
                  <a:cubicBezTo>
                    <a:pt x="2017" y="2700"/>
                    <a:pt x="1920" y="2375"/>
                    <a:pt x="1920" y="2050"/>
                  </a:cubicBezTo>
                  <a:cubicBezTo>
                    <a:pt x="1920" y="1594"/>
                    <a:pt x="2082" y="1172"/>
                    <a:pt x="2310" y="814"/>
                  </a:cubicBezTo>
                  <a:cubicBezTo>
                    <a:pt x="2537" y="456"/>
                    <a:pt x="3253" y="1"/>
                    <a:pt x="325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-3105200" y="2415200"/>
              <a:ext cx="230925" cy="231725"/>
            </a:xfrm>
            <a:custGeom>
              <a:avLst/>
              <a:gdLst/>
              <a:ahLst/>
              <a:cxnLst/>
              <a:rect l="l" t="t" r="r" b="b"/>
              <a:pathLst>
                <a:path w="9237" h="9269" extrusionOk="0">
                  <a:moveTo>
                    <a:pt x="4619" y="553"/>
                  </a:moveTo>
                  <a:cubicBezTo>
                    <a:pt x="6862" y="553"/>
                    <a:pt x="8716" y="2374"/>
                    <a:pt x="8716" y="4618"/>
                  </a:cubicBezTo>
                  <a:cubicBezTo>
                    <a:pt x="8716" y="5984"/>
                    <a:pt x="8066" y="7187"/>
                    <a:pt x="7058" y="7902"/>
                  </a:cubicBezTo>
                  <a:cubicBezTo>
                    <a:pt x="7220" y="7577"/>
                    <a:pt x="7318" y="7219"/>
                    <a:pt x="7318" y="6829"/>
                  </a:cubicBezTo>
                  <a:cubicBezTo>
                    <a:pt x="7318" y="5463"/>
                    <a:pt x="6212" y="4358"/>
                    <a:pt x="4879" y="4358"/>
                  </a:cubicBezTo>
                  <a:lnTo>
                    <a:pt x="4358" y="4358"/>
                  </a:lnTo>
                  <a:cubicBezTo>
                    <a:pt x="3318" y="4358"/>
                    <a:pt x="2472" y="3512"/>
                    <a:pt x="2472" y="2439"/>
                  </a:cubicBezTo>
                  <a:cubicBezTo>
                    <a:pt x="2472" y="1594"/>
                    <a:pt x="3025" y="846"/>
                    <a:pt x="3838" y="618"/>
                  </a:cubicBezTo>
                  <a:cubicBezTo>
                    <a:pt x="4098" y="553"/>
                    <a:pt x="4358" y="553"/>
                    <a:pt x="4619" y="553"/>
                  </a:cubicBezTo>
                  <a:close/>
                  <a:moveTo>
                    <a:pt x="4619" y="0"/>
                  </a:moveTo>
                  <a:cubicBezTo>
                    <a:pt x="3676" y="0"/>
                    <a:pt x="2765" y="293"/>
                    <a:pt x="1985" y="813"/>
                  </a:cubicBezTo>
                  <a:cubicBezTo>
                    <a:pt x="1237" y="1333"/>
                    <a:pt x="651" y="2049"/>
                    <a:pt x="326" y="2894"/>
                  </a:cubicBezTo>
                  <a:cubicBezTo>
                    <a:pt x="261" y="3057"/>
                    <a:pt x="326" y="3187"/>
                    <a:pt x="456" y="3252"/>
                  </a:cubicBezTo>
                  <a:cubicBezTo>
                    <a:pt x="500" y="3269"/>
                    <a:pt x="543" y="3278"/>
                    <a:pt x="584" y="3278"/>
                  </a:cubicBezTo>
                  <a:cubicBezTo>
                    <a:pt x="696" y="3278"/>
                    <a:pt x="790" y="3217"/>
                    <a:pt x="814" y="3122"/>
                  </a:cubicBezTo>
                  <a:cubicBezTo>
                    <a:pt x="1106" y="2407"/>
                    <a:pt x="1562" y="1789"/>
                    <a:pt x="2180" y="1333"/>
                  </a:cubicBezTo>
                  <a:lnTo>
                    <a:pt x="2180" y="1333"/>
                  </a:lnTo>
                  <a:cubicBezTo>
                    <a:pt x="2017" y="1691"/>
                    <a:pt x="1919" y="2049"/>
                    <a:pt x="1919" y="2439"/>
                  </a:cubicBezTo>
                  <a:cubicBezTo>
                    <a:pt x="1919" y="3805"/>
                    <a:pt x="3025" y="4911"/>
                    <a:pt x="4358" y="4911"/>
                  </a:cubicBezTo>
                  <a:lnTo>
                    <a:pt x="4879" y="4911"/>
                  </a:lnTo>
                  <a:cubicBezTo>
                    <a:pt x="5919" y="4911"/>
                    <a:pt x="6765" y="5756"/>
                    <a:pt x="6765" y="6797"/>
                  </a:cubicBezTo>
                  <a:cubicBezTo>
                    <a:pt x="6765" y="7675"/>
                    <a:pt x="6212" y="8423"/>
                    <a:pt x="5399" y="8650"/>
                  </a:cubicBezTo>
                  <a:cubicBezTo>
                    <a:pt x="5139" y="8683"/>
                    <a:pt x="4879" y="8715"/>
                    <a:pt x="4619" y="8715"/>
                  </a:cubicBezTo>
                  <a:cubicBezTo>
                    <a:pt x="2375" y="8715"/>
                    <a:pt x="521" y="6894"/>
                    <a:pt x="521" y="4618"/>
                  </a:cubicBezTo>
                  <a:cubicBezTo>
                    <a:pt x="521" y="4488"/>
                    <a:pt x="554" y="4325"/>
                    <a:pt x="554" y="4163"/>
                  </a:cubicBezTo>
                  <a:cubicBezTo>
                    <a:pt x="586" y="4000"/>
                    <a:pt x="456" y="3870"/>
                    <a:pt x="326" y="3837"/>
                  </a:cubicBezTo>
                  <a:cubicBezTo>
                    <a:pt x="163" y="3837"/>
                    <a:pt x="33" y="3935"/>
                    <a:pt x="33" y="4098"/>
                  </a:cubicBezTo>
                  <a:cubicBezTo>
                    <a:pt x="1" y="4260"/>
                    <a:pt x="1" y="4455"/>
                    <a:pt x="1" y="4618"/>
                  </a:cubicBezTo>
                  <a:cubicBezTo>
                    <a:pt x="1" y="7187"/>
                    <a:pt x="2050" y="9268"/>
                    <a:pt x="4619" y="9268"/>
                  </a:cubicBezTo>
                  <a:cubicBezTo>
                    <a:pt x="7155" y="9268"/>
                    <a:pt x="9236" y="7187"/>
                    <a:pt x="9236" y="4650"/>
                  </a:cubicBezTo>
                  <a:cubicBezTo>
                    <a:pt x="9236" y="2081"/>
                    <a:pt x="7155" y="0"/>
                    <a:pt x="4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-2993000" y="2459100"/>
              <a:ext cx="41500" cy="41475"/>
            </a:xfrm>
            <a:custGeom>
              <a:avLst/>
              <a:gdLst/>
              <a:ahLst/>
              <a:cxnLst/>
              <a:rect l="l" t="t" r="r" b="b"/>
              <a:pathLst>
                <a:path w="1660" h="1659" extrusionOk="0">
                  <a:moveTo>
                    <a:pt x="814" y="520"/>
                  </a:moveTo>
                  <a:cubicBezTo>
                    <a:pt x="976" y="520"/>
                    <a:pt x="1139" y="651"/>
                    <a:pt x="1139" y="813"/>
                  </a:cubicBezTo>
                  <a:cubicBezTo>
                    <a:pt x="1139" y="976"/>
                    <a:pt x="1009" y="1138"/>
                    <a:pt x="814" y="1138"/>
                  </a:cubicBezTo>
                  <a:cubicBezTo>
                    <a:pt x="651" y="1138"/>
                    <a:pt x="521" y="976"/>
                    <a:pt x="521" y="813"/>
                  </a:cubicBezTo>
                  <a:cubicBezTo>
                    <a:pt x="521" y="651"/>
                    <a:pt x="651" y="520"/>
                    <a:pt x="814" y="520"/>
                  </a:cubicBezTo>
                  <a:close/>
                  <a:moveTo>
                    <a:pt x="814" y="0"/>
                  </a:moveTo>
                  <a:cubicBezTo>
                    <a:pt x="358" y="0"/>
                    <a:pt x="1" y="358"/>
                    <a:pt x="1" y="813"/>
                  </a:cubicBezTo>
                  <a:cubicBezTo>
                    <a:pt x="1" y="1301"/>
                    <a:pt x="358" y="1659"/>
                    <a:pt x="814" y="1659"/>
                  </a:cubicBezTo>
                  <a:cubicBezTo>
                    <a:pt x="1301" y="1659"/>
                    <a:pt x="1659" y="1301"/>
                    <a:pt x="1659" y="813"/>
                  </a:cubicBezTo>
                  <a:cubicBezTo>
                    <a:pt x="1659" y="358"/>
                    <a:pt x="1301" y="0"/>
                    <a:pt x="8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-3027950" y="2562350"/>
              <a:ext cx="40675" cy="40675"/>
            </a:xfrm>
            <a:custGeom>
              <a:avLst/>
              <a:gdLst/>
              <a:ahLst/>
              <a:cxnLst/>
              <a:rect l="l" t="t" r="r" b="b"/>
              <a:pathLst>
                <a:path w="1627" h="1627" extrusionOk="0">
                  <a:moveTo>
                    <a:pt x="813" y="520"/>
                  </a:moveTo>
                  <a:cubicBezTo>
                    <a:pt x="976" y="520"/>
                    <a:pt x="1106" y="651"/>
                    <a:pt x="1106" y="813"/>
                  </a:cubicBezTo>
                  <a:cubicBezTo>
                    <a:pt x="1106" y="943"/>
                    <a:pt x="976" y="1073"/>
                    <a:pt x="813" y="1073"/>
                  </a:cubicBezTo>
                  <a:cubicBezTo>
                    <a:pt x="683" y="1073"/>
                    <a:pt x="553" y="943"/>
                    <a:pt x="553" y="813"/>
                  </a:cubicBezTo>
                  <a:cubicBezTo>
                    <a:pt x="553" y="651"/>
                    <a:pt x="683" y="520"/>
                    <a:pt x="813" y="520"/>
                  </a:cubicBezTo>
                  <a:close/>
                  <a:moveTo>
                    <a:pt x="813" y="0"/>
                  </a:moveTo>
                  <a:cubicBezTo>
                    <a:pt x="390" y="0"/>
                    <a:pt x="0" y="358"/>
                    <a:pt x="0" y="813"/>
                  </a:cubicBezTo>
                  <a:cubicBezTo>
                    <a:pt x="0" y="1236"/>
                    <a:pt x="390" y="1626"/>
                    <a:pt x="813" y="1626"/>
                  </a:cubicBezTo>
                  <a:cubicBezTo>
                    <a:pt x="1268" y="1626"/>
                    <a:pt x="1626" y="1268"/>
                    <a:pt x="1626" y="813"/>
                  </a:cubicBezTo>
                  <a:cubicBezTo>
                    <a:pt x="1626" y="358"/>
                    <a:pt x="1268" y="0"/>
                    <a:pt x="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-3219000" y="2298925"/>
              <a:ext cx="208950" cy="462625"/>
            </a:xfrm>
            <a:custGeom>
              <a:avLst/>
              <a:gdLst/>
              <a:ahLst/>
              <a:cxnLst/>
              <a:rect l="l" t="t" r="r" b="b"/>
              <a:pathLst>
                <a:path w="8358" h="18505" extrusionOk="0">
                  <a:moveTo>
                    <a:pt x="6699" y="1"/>
                  </a:moveTo>
                  <a:cubicBezTo>
                    <a:pt x="5821" y="1"/>
                    <a:pt x="5073" y="716"/>
                    <a:pt x="5073" y="1594"/>
                  </a:cubicBezTo>
                  <a:lnTo>
                    <a:pt x="5008" y="1594"/>
                  </a:lnTo>
                  <a:cubicBezTo>
                    <a:pt x="3285" y="2082"/>
                    <a:pt x="2016" y="3545"/>
                    <a:pt x="1789" y="5334"/>
                  </a:cubicBezTo>
                  <a:lnTo>
                    <a:pt x="1789" y="5562"/>
                  </a:lnTo>
                  <a:lnTo>
                    <a:pt x="1398" y="5952"/>
                  </a:lnTo>
                  <a:cubicBezTo>
                    <a:pt x="520" y="6830"/>
                    <a:pt x="65" y="8033"/>
                    <a:pt x="33" y="9269"/>
                  </a:cubicBezTo>
                  <a:cubicBezTo>
                    <a:pt x="0" y="10505"/>
                    <a:pt x="455" y="11708"/>
                    <a:pt x="1301" y="12651"/>
                  </a:cubicBezTo>
                  <a:lnTo>
                    <a:pt x="1789" y="13204"/>
                  </a:lnTo>
                  <a:lnTo>
                    <a:pt x="1789" y="13659"/>
                  </a:lnTo>
                  <a:cubicBezTo>
                    <a:pt x="1789" y="14570"/>
                    <a:pt x="2276" y="15383"/>
                    <a:pt x="3089" y="15805"/>
                  </a:cubicBezTo>
                  <a:lnTo>
                    <a:pt x="3089" y="15870"/>
                  </a:lnTo>
                  <a:cubicBezTo>
                    <a:pt x="3089" y="17301"/>
                    <a:pt x="4260" y="18504"/>
                    <a:pt x="5724" y="18504"/>
                  </a:cubicBezTo>
                  <a:cubicBezTo>
                    <a:pt x="7154" y="18504"/>
                    <a:pt x="8358" y="17301"/>
                    <a:pt x="8358" y="15870"/>
                  </a:cubicBezTo>
                  <a:lnTo>
                    <a:pt x="8358" y="14960"/>
                  </a:lnTo>
                  <a:cubicBezTo>
                    <a:pt x="8358" y="14830"/>
                    <a:pt x="8228" y="14700"/>
                    <a:pt x="8065" y="14700"/>
                  </a:cubicBezTo>
                  <a:cubicBezTo>
                    <a:pt x="7935" y="14700"/>
                    <a:pt x="7805" y="14830"/>
                    <a:pt x="7805" y="14992"/>
                  </a:cubicBezTo>
                  <a:lnTo>
                    <a:pt x="7805" y="15870"/>
                  </a:lnTo>
                  <a:cubicBezTo>
                    <a:pt x="7805" y="17009"/>
                    <a:pt x="6862" y="17952"/>
                    <a:pt x="5691" y="17952"/>
                  </a:cubicBezTo>
                  <a:cubicBezTo>
                    <a:pt x="4553" y="17952"/>
                    <a:pt x="3610" y="17009"/>
                    <a:pt x="3610" y="15870"/>
                  </a:cubicBezTo>
                  <a:lnTo>
                    <a:pt x="3610" y="15643"/>
                  </a:lnTo>
                  <a:cubicBezTo>
                    <a:pt x="3610" y="15545"/>
                    <a:pt x="3545" y="15448"/>
                    <a:pt x="3447" y="15415"/>
                  </a:cubicBezTo>
                  <a:cubicBezTo>
                    <a:pt x="2764" y="15090"/>
                    <a:pt x="2341" y="14407"/>
                    <a:pt x="2341" y="13659"/>
                  </a:cubicBezTo>
                  <a:lnTo>
                    <a:pt x="2341" y="13171"/>
                  </a:lnTo>
                  <a:cubicBezTo>
                    <a:pt x="2341" y="13074"/>
                    <a:pt x="2276" y="12944"/>
                    <a:pt x="2211" y="12846"/>
                  </a:cubicBezTo>
                  <a:lnTo>
                    <a:pt x="1691" y="12293"/>
                  </a:lnTo>
                  <a:cubicBezTo>
                    <a:pt x="943" y="11448"/>
                    <a:pt x="553" y="10375"/>
                    <a:pt x="585" y="9269"/>
                  </a:cubicBezTo>
                  <a:cubicBezTo>
                    <a:pt x="585" y="8163"/>
                    <a:pt x="1008" y="7123"/>
                    <a:pt x="1789" y="6310"/>
                  </a:cubicBezTo>
                  <a:lnTo>
                    <a:pt x="2179" y="5919"/>
                  </a:lnTo>
                  <a:cubicBezTo>
                    <a:pt x="2244" y="5822"/>
                    <a:pt x="2276" y="5724"/>
                    <a:pt x="2309" y="5627"/>
                  </a:cubicBezTo>
                  <a:lnTo>
                    <a:pt x="2341" y="5399"/>
                  </a:lnTo>
                  <a:cubicBezTo>
                    <a:pt x="2504" y="3838"/>
                    <a:pt x="3642" y="2537"/>
                    <a:pt x="5171" y="2115"/>
                  </a:cubicBezTo>
                  <a:lnTo>
                    <a:pt x="5236" y="2115"/>
                  </a:lnTo>
                  <a:cubicBezTo>
                    <a:pt x="5463" y="2050"/>
                    <a:pt x="5593" y="1854"/>
                    <a:pt x="5593" y="1627"/>
                  </a:cubicBezTo>
                  <a:cubicBezTo>
                    <a:pt x="5593" y="1041"/>
                    <a:pt x="6081" y="521"/>
                    <a:pt x="6699" y="521"/>
                  </a:cubicBezTo>
                  <a:cubicBezTo>
                    <a:pt x="7284" y="521"/>
                    <a:pt x="7805" y="1041"/>
                    <a:pt x="7805" y="1627"/>
                  </a:cubicBezTo>
                  <a:lnTo>
                    <a:pt x="7805" y="3838"/>
                  </a:lnTo>
                  <a:cubicBezTo>
                    <a:pt x="7805" y="4001"/>
                    <a:pt x="7902" y="4131"/>
                    <a:pt x="8065" y="4131"/>
                  </a:cubicBezTo>
                  <a:cubicBezTo>
                    <a:pt x="8228" y="4131"/>
                    <a:pt x="8325" y="4001"/>
                    <a:pt x="8325" y="3838"/>
                  </a:cubicBezTo>
                  <a:lnTo>
                    <a:pt x="8325" y="1627"/>
                  </a:lnTo>
                  <a:cubicBezTo>
                    <a:pt x="8325" y="716"/>
                    <a:pt x="7610" y="1"/>
                    <a:pt x="6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-3106825" y="2662350"/>
              <a:ext cx="33375" cy="55300"/>
            </a:xfrm>
            <a:custGeom>
              <a:avLst/>
              <a:gdLst/>
              <a:ahLst/>
              <a:cxnLst/>
              <a:rect l="l" t="t" r="r" b="b"/>
              <a:pathLst>
                <a:path w="1335" h="2212" extrusionOk="0">
                  <a:moveTo>
                    <a:pt x="1074" y="0"/>
                  </a:moveTo>
                  <a:cubicBezTo>
                    <a:pt x="911" y="0"/>
                    <a:pt x="781" y="98"/>
                    <a:pt x="781" y="260"/>
                  </a:cubicBezTo>
                  <a:lnTo>
                    <a:pt x="781" y="520"/>
                  </a:lnTo>
                  <a:lnTo>
                    <a:pt x="489" y="260"/>
                  </a:lnTo>
                  <a:cubicBezTo>
                    <a:pt x="443" y="215"/>
                    <a:pt x="377" y="191"/>
                    <a:pt x="309" y="191"/>
                  </a:cubicBezTo>
                  <a:cubicBezTo>
                    <a:pt x="231" y="191"/>
                    <a:pt x="151" y="223"/>
                    <a:pt x="98" y="293"/>
                  </a:cubicBezTo>
                  <a:cubicBezTo>
                    <a:pt x="1" y="390"/>
                    <a:pt x="33" y="553"/>
                    <a:pt x="131" y="650"/>
                  </a:cubicBezTo>
                  <a:lnTo>
                    <a:pt x="619" y="1073"/>
                  </a:lnTo>
                  <a:cubicBezTo>
                    <a:pt x="716" y="1171"/>
                    <a:pt x="781" y="1301"/>
                    <a:pt x="781" y="1431"/>
                  </a:cubicBezTo>
                  <a:lnTo>
                    <a:pt x="781" y="1951"/>
                  </a:lnTo>
                  <a:cubicBezTo>
                    <a:pt x="781" y="2081"/>
                    <a:pt x="911" y="2211"/>
                    <a:pt x="1074" y="2211"/>
                  </a:cubicBezTo>
                  <a:cubicBezTo>
                    <a:pt x="1204" y="2211"/>
                    <a:pt x="1334" y="2081"/>
                    <a:pt x="1334" y="1951"/>
                  </a:cubicBezTo>
                  <a:lnTo>
                    <a:pt x="1334" y="260"/>
                  </a:lnTo>
                  <a:cubicBezTo>
                    <a:pt x="1334" y="98"/>
                    <a:pt x="1204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-3092175" y="2357475"/>
              <a:ext cx="46350" cy="57750"/>
            </a:xfrm>
            <a:custGeom>
              <a:avLst/>
              <a:gdLst/>
              <a:ahLst/>
              <a:cxnLst/>
              <a:rect l="l" t="t" r="r" b="b"/>
              <a:pathLst>
                <a:path w="1854" h="2310" extrusionOk="0">
                  <a:moveTo>
                    <a:pt x="846" y="0"/>
                  </a:moveTo>
                  <a:cubicBezTo>
                    <a:pt x="683" y="0"/>
                    <a:pt x="553" y="130"/>
                    <a:pt x="553" y="260"/>
                  </a:cubicBezTo>
                  <a:lnTo>
                    <a:pt x="553" y="1366"/>
                  </a:lnTo>
                  <a:lnTo>
                    <a:pt x="98" y="1854"/>
                  </a:lnTo>
                  <a:cubicBezTo>
                    <a:pt x="0" y="1951"/>
                    <a:pt x="0" y="2114"/>
                    <a:pt x="98" y="2212"/>
                  </a:cubicBezTo>
                  <a:cubicBezTo>
                    <a:pt x="163" y="2277"/>
                    <a:pt x="228" y="2309"/>
                    <a:pt x="293" y="2309"/>
                  </a:cubicBezTo>
                  <a:cubicBezTo>
                    <a:pt x="358" y="2309"/>
                    <a:pt x="423" y="2277"/>
                    <a:pt x="488" y="2212"/>
                  </a:cubicBezTo>
                  <a:lnTo>
                    <a:pt x="1041" y="1691"/>
                  </a:lnTo>
                  <a:cubicBezTo>
                    <a:pt x="1073" y="1626"/>
                    <a:pt x="1106" y="1561"/>
                    <a:pt x="1106" y="1496"/>
                  </a:cubicBezTo>
                  <a:lnTo>
                    <a:pt x="1106" y="1138"/>
                  </a:lnTo>
                  <a:lnTo>
                    <a:pt x="1659" y="781"/>
                  </a:lnTo>
                  <a:cubicBezTo>
                    <a:pt x="1789" y="716"/>
                    <a:pt x="1854" y="553"/>
                    <a:pt x="1756" y="423"/>
                  </a:cubicBezTo>
                  <a:cubicBezTo>
                    <a:pt x="1713" y="336"/>
                    <a:pt x="1626" y="293"/>
                    <a:pt x="1535" y="293"/>
                  </a:cubicBezTo>
                  <a:cubicBezTo>
                    <a:pt x="1489" y="293"/>
                    <a:pt x="1442" y="304"/>
                    <a:pt x="1398" y="325"/>
                  </a:cubicBezTo>
                  <a:lnTo>
                    <a:pt x="1106" y="488"/>
                  </a:lnTo>
                  <a:lnTo>
                    <a:pt x="1106" y="260"/>
                  </a:lnTo>
                  <a:cubicBezTo>
                    <a:pt x="1106" y="130"/>
                    <a:pt x="976" y="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-3171850" y="2437025"/>
              <a:ext cx="59375" cy="77375"/>
            </a:xfrm>
            <a:custGeom>
              <a:avLst/>
              <a:gdLst/>
              <a:ahLst/>
              <a:cxnLst/>
              <a:rect l="l" t="t" r="r" b="b"/>
              <a:pathLst>
                <a:path w="2375" h="3095" extrusionOk="0">
                  <a:moveTo>
                    <a:pt x="2079" y="1"/>
                  </a:moveTo>
                  <a:cubicBezTo>
                    <a:pt x="2014" y="1"/>
                    <a:pt x="1947" y="25"/>
                    <a:pt x="1886" y="70"/>
                  </a:cubicBezTo>
                  <a:lnTo>
                    <a:pt x="1008" y="948"/>
                  </a:lnTo>
                  <a:cubicBezTo>
                    <a:pt x="846" y="1111"/>
                    <a:pt x="748" y="1338"/>
                    <a:pt x="748" y="1566"/>
                  </a:cubicBezTo>
                  <a:lnTo>
                    <a:pt x="748" y="1826"/>
                  </a:lnTo>
                  <a:lnTo>
                    <a:pt x="195" y="2119"/>
                  </a:lnTo>
                  <a:cubicBezTo>
                    <a:pt x="33" y="2184"/>
                    <a:pt x="0" y="2347"/>
                    <a:pt x="65" y="2477"/>
                  </a:cubicBezTo>
                  <a:cubicBezTo>
                    <a:pt x="130" y="2574"/>
                    <a:pt x="195" y="2639"/>
                    <a:pt x="293" y="2639"/>
                  </a:cubicBezTo>
                  <a:cubicBezTo>
                    <a:pt x="358" y="2639"/>
                    <a:pt x="390" y="2607"/>
                    <a:pt x="423" y="2607"/>
                  </a:cubicBezTo>
                  <a:lnTo>
                    <a:pt x="748" y="2444"/>
                  </a:lnTo>
                  <a:lnTo>
                    <a:pt x="748" y="2834"/>
                  </a:lnTo>
                  <a:cubicBezTo>
                    <a:pt x="748" y="2964"/>
                    <a:pt x="846" y="3094"/>
                    <a:pt x="1008" y="3094"/>
                  </a:cubicBezTo>
                  <a:cubicBezTo>
                    <a:pt x="1171" y="3094"/>
                    <a:pt x="1268" y="2964"/>
                    <a:pt x="1268" y="2834"/>
                  </a:cubicBezTo>
                  <a:lnTo>
                    <a:pt x="1268" y="1989"/>
                  </a:lnTo>
                  <a:lnTo>
                    <a:pt x="1268" y="1566"/>
                  </a:lnTo>
                  <a:cubicBezTo>
                    <a:pt x="1268" y="1469"/>
                    <a:pt x="1301" y="1403"/>
                    <a:pt x="1366" y="1338"/>
                  </a:cubicBezTo>
                  <a:lnTo>
                    <a:pt x="2277" y="493"/>
                  </a:lnTo>
                  <a:cubicBezTo>
                    <a:pt x="2374" y="363"/>
                    <a:pt x="2374" y="200"/>
                    <a:pt x="2277" y="103"/>
                  </a:cubicBezTo>
                  <a:cubicBezTo>
                    <a:pt x="2224" y="33"/>
                    <a:pt x="2153" y="1"/>
                    <a:pt x="2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-3153975" y="2559100"/>
              <a:ext cx="32550" cy="49600"/>
            </a:xfrm>
            <a:custGeom>
              <a:avLst/>
              <a:gdLst/>
              <a:ahLst/>
              <a:cxnLst/>
              <a:rect l="l" t="t" r="r" b="b"/>
              <a:pathLst>
                <a:path w="1302" h="1984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1691"/>
                  </a:lnTo>
                  <a:cubicBezTo>
                    <a:pt x="1" y="1854"/>
                    <a:pt x="131" y="1984"/>
                    <a:pt x="261" y="1984"/>
                  </a:cubicBezTo>
                  <a:cubicBezTo>
                    <a:pt x="423" y="1984"/>
                    <a:pt x="553" y="1854"/>
                    <a:pt x="553" y="1691"/>
                  </a:cubicBezTo>
                  <a:lnTo>
                    <a:pt x="553" y="1561"/>
                  </a:lnTo>
                  <a:cubicBezTo>
                    <a:pt x="619" y="1626"/>
                    <a:pt x="716" y="1659"/>
                    <a:pt x="781" y="1691"/>
                  </a:cubicBezTo>
                  <a:lnTo>
                    <a:pt x="911" y="1724"/>
                  </a:lnTo>
                  <a:cubicBezTo>
                    <a:pt x="911" y="1724"/>
                    <a:pt x="944" y="1756"/>
                    <a:pt x="976" y="1756"/>
                  </a:cubicBezTo>
                  <a:cubicBezTo>
                    <a:pt x="1106" y="1756"/>
                    <a:pt x="1204" y="1691"/>
                    <a:pt x="1236" y="1561"/>
                  </a:cubicBezTo>
                  <a:cubicBezTo>
                    <a:pt x="1301" y="1431"/>
                    <a:pt x="1204" y="1268"/>
                    <a:pt x="1074" y="1203"/>
                  </a:cubicBezTo>
                  <a:lnTo>
                    <a:pt x="976" y="1171"/>
                  </a:lnTo>
                  <a:cubicBezTo>
                    <a:pt x="716" y="1106"/>
                    <a:pt x="553" y="846"/>
                    <a:pt x="553" y="585"/>
                  </a:cubicBezTo>
                  <a:lnTo>
                    <a:pt x="553" y="260"/>
                  </a:lnTo>
                  <a:cubicBezTo>
                    <a:pt x="553" y="98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-2969425" y="2587975"/>
              <a:ext cx="191075" cy="173575"/>
            </a:xfrm>
            <a:custGeom>
              <a:avLst/>
              <a:gdLst/>
              <a:ahLst/>
              <a:cxnLst/>
              <a:rect l="l" t="t" r="r" b="b"/>
              <a:pathLst>
                <a:path w="7643" h="6943" extrusionOk="0">
                  <a:moveTo>
                    <a:pt x="7336" y="0"/>
                  </a:moveTo>
                  <a:cubicBezTo>
                    <a:pt x="7245" y="0"/>
                    <a:pt x="7153" y="50"/>
                    <a:pt x="7090" y="113"/>
                  </a:cubicBezTo>
                  <a:cubicBezTo>
                    <a:pt x="6960" y="341"/>
                    <a:pt x="6830" y="536"/>
                    <a:pt x="6635" y="731"/>
                  </a:cubicBezTo>
                  <a:lnTo>
                    <a:pt x="6147" y="1284"/>
                  </a:lnTo>
                  <a:cubicBezTo>
                    <a:pt x="6049" y="1382"/>
                    <a:pt x="6017" y="1512"/>
                    <a:pt x="6017" y="1642"/>
                  </a:cubicBezTo>
                  <a:lnTo>
                    <a:pt x="6017" y="2097"/>
                  </a:lnTo>
                  <a:cubicBezTo>
                    <a:pt x="6017" y="2845"/>
                    <a:pt x="5561" y="3528"/>
                    <a:pt x="4879" y="3853"/>
                  </a:cubicBezTo>
                  <a:cubicBezTo>
                    <a:pt x="4781" y="3886"/>
                    <a:pt x="4716" y="3983"/>
                    <a:pt x="4716" y="4081"/>
                  </a:cubicBezTo>
                  <a:lnTo>
                    <a:pt x="4716" y="4308"/>
                  </a:lnTo>
                  <a:cubicBezTo>
                    <a:pt x="4716" y="5479"/>
                    <a:pt x="3773" y="6422"/>
                    <a:pt x="2635" y="6422"/>
                  </a:cubicBezTo>
                  <a:cubicBezTo>
                    <a:pt x="1464" y="6422"/>
                    <a:pt x="553" y="5479"/>
                    <a:pt x="553" y="4308"/>
                  </a:cubicBezTo>
                  <a:lnTo>
                    <a:pt x="553" y="3430"/>
                  </a:lnTo>
                  <a:cubicBezTo>
                    <a:pt x="553" y="3268"/>
                    <a:pt x="423" y="3138"/>
                    <a:pt x="261" y="3138"/>
                  </a:cubicBezTo>
                  <a:cubicBezTo>
                    <a:pt x="131" y="3138"/>
                    <a:pt x="1" y="3268"/>
                    <a:pt x="1" y="3430"/>
                  </a:cubicBezTo>
                  <a:lnTo>
                    <a:pt x="1" y="4308"/>
                  </a:lnTo>
                  <a:cubicBezTo>
                    <a:pt x="1" y="5772"/>
                    <a:pt x="1171" y="6942"/>
                    <a:pt x="2635" y="6942"/>
                  </a:cubicBezTo>
                  <a:cubicBezTo>
                    <a:pt x="4066" y="6942"/>
                    <a:pt x="5269" y="5772"/>
                    <a:pt x="5269" y="4308"/>
                  </a:cubicBezTo>
                  <a:lnTo>
                    <a:pt x="5269" y="4276"/>
                  </a:lnTo>
                  <a:cubicBezTo>
                    <a:pt x="6049" y="3853"/>
                    <a:pt x="6537" y="3008"/>
                    <a:pt x="6537" y="2097"/>
                  </a:cubicBezTo>
                  <a:lnTo>
                    <a:pt x="6537" y="1642"/>
                  </a:lnTo>
                  <a:lnTo>
                    <a:pt x="7057" y="1089"/>
                  </a:lnTo>
                  <a:cubicBezTo>
                    <a:pt x="7220" y="894"/>
                    <a:pt x="7415" y="666"/>
                    <a:pt x="7545" y="439"/>
                  </a:cubicBezTo>
                  <a:cubicBezTo>
                    <a:pt x="7643" y="276"/>
                    <a:pt x="7610" y="113"/>
                    <a:pt x="7480" y="48"/>
                  </a:cubicBezTo>
                  <a:cubicBezTo>
                    <a:pt x="7435" y="14"/>
                    <a:pt x="7385" y="0"/>
                    <a:pt x="7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-2969425" y="2298925"/>
              <a:ext cx="215475" cy="275625"/>
            </a:xfrm>
            <a:custGeom>
              <a:avLst/>
              <a:gdLst/>
              <a:ahLst/>
              <a:cxnLst/>
              <a:rect l="l" t="t" r="r" b="b"/>
              <a:pathLst>
                <a:path w="8619" h="11025" extrusionOk="0">
                  <a:moveTo>
                    <a:pt x="1659" y="1"/>
                  </a:moveTo>
                  <a:cubicBezTo>
                    <a:pt x="749" y="1"/>
                    <a:pt x="1" y="749"/>
                    <a:pt x="1" y="1627"/>
                  </a:cubicBezTo>
                  <a:lnTo>
                    <a:pt x="1" y="3871"/>
                  </a:lnTo>
                  <a:cubicBezTo>
                    <a:pt x="1" y="4001"/>
                    <a:pt x="131" y="4131"/>
                    <a:pt x="293" y="4131"/>
                  </a:cubicBezTo>
                  <a:cubicBezTo>
                    <a:pt x="423" y="4131"/>
                    <a:pt x="553" y="4001"/>
                    <a:pt x="553" y="3871"/>
                  </a:cubicBezTo>
                  <a:lnTo>
                    <a:pt x="553" y="1627"/>
                  </a:lnTo>
                  <a:cubicBezTo>
                    <a:pt x="553" y="1041"/>
                    <a:pt x="1041" y="554"/>
                    <a:pt x="1659" y="554"/>
                  </a:cubicBezTo>
                  <a:cubicBezTo>
                    <a:pt x="2244" y="554"/>
                    <a:pt x="2732" y="1041"/>
                    <a:pt x="2732" y="1627"/>
                  </a:cubicBezTo>
                  <a:lnTo>
                    <a:pt x="2732" y="1659"/>
                  </a:lnTo>
                  <a:cubicBezTo>
                    <a:pt x="2732" y="1854"/>
                    <a:pt x="2895" y="2050"/>
                    <a:pt x="3090" y="2115"/>
                  </a:cubicBezTo>
                  <a:lnTo>
                    <a:pt x="3188" y="2147"/>
                  </a:lnTo>
                  <a:cubicBezTo>
                    <a:pt x="4716" y="2537"/>
                    <a:pt x="5822" y="3838"/>
                    <a:pt x="6017" y="5399"/>
                  </a:cubicBezTo>
                  <a:lnTo>
                    <a:pt x="6049" y="5627"/>
                  </a:lnTo>
                  <a:cubicBezTo>
                    <a:pt x="6049" y="5724"/>
                    <a:pt x="6114" y="5822"/>
                    <a:pt x="6179" y="5919"/>
                  </a:cubicBezTo>
                  <a:lnTo>
                    <a:pt x="6570" y="6310"/>
                  </a:lnTo>
                  <a:cubicBezTo>
                    <a:pt x="7675" y="7480"/>
                    <a:pt x="8065" y="9139"/>
                    <a:pt x="7578" y="10700"/>
                  </a:cubicBezTo>
                  <a:cubicBezTo>
                    <a:pt x="7513" y="10830"/>
                    <a:pt x="7610" y="10992"/>
                    <a:pt x="7740" y="11025"/>
                  </a:cubicBezTo>
                  <a:lnTo>
                    <a:pt x="7805" y="11025"/>
                  </a:lnTo>
                  <a:cubicBezTo>
                    <a:pt x="7935" y="11025"/>
                    <a:pt x="8033" y="10960"/>
                    <a:pt x="8065" y="10862"/>
                  </a:cubicBezTo>
                  <a:cubicBezTo>
                    <a:pt x="8618" y="9139"/>
                    <a:pt x="8196" y="7253"/>
                    <a:pt x="6960" y="5952"/>
                  </a:cubicBezTo>
                  <a:lnTo>
                    <a:pt x="6570" y="5562"/>
                  </a:lnTo>
                  <a:lnTo>
                    <a:pt x="6537" y="5334"/>
                  </a:lnTo>
                  <a:cubicBezTo>
                    <a:pt x="6342" y="3545"/>
                    <a:pt x="5074" y="2082"/>
                    <a:pt x="3318" y="1627"/>
                  </a:cubicBezTo>
                  <a:lnTo>
                    <a:pt x="3285" y="1594"/>
                  </a:lnTo>
                  <a:cubicBezTo>
                    <a:pt x="3253" y="716"/>
                    <a:pt x="2537" y="1"/>
                    <a:pt x="1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-2906000" y="2662350"/>
              <a:ext cx="32525" cy="55300"/>
            </a:xfrm>
            <a:custGeom>
              <a:avLst/>
              <a:gdLst/>
              <a:ahLst/>
              <a:cxnLst/>
              <a:rect l="l" t="t" r="r" b="b"/>
              <a:pathLst>
                <a:path w="1301" h="2212" extrusionOk="0">
                  <a:moveTo>
                    <a:pt x="260" y="0"/>
                  </a:moveTo>
                  <a:cubicBezTo>
                    <a:pt x="98" y="0"/>
                    <a:pt x="0" y="98"/>
                    <a:pt x="0" y="260"/>
                  </a:cubicBezTo>
                  <a:lnTo>
                    <a:pt x="0" y="1951"/>
                  </a:lnTo>
                  <a:cubicBezTo>
                    <a:pt x="0" y="2081"/>
                    <a:pt x="98" y="2211"/>
                    <a:pt x="260" y="2211"/>
                  </a:cubicBezTo>
                  <a:cubicBezTo>
                    <a:pt x="423" y="2211"/>
                    <a:pt x="520" y="2081"/>
                    <a:pt x="520" y="1951"/>
                  </a:cubicBezTo>
                  <a:lnTo>
                    <a:pt x="520" y="1431"/>
                  </a:lnTo>
                  <a:cubicBezTo>
                    <a:pt x="520" y="1301"/>
                    <a:pt x="585" y="1171"/>
                    <a:pt x="683" y="1073"/>
                  </a:cubicBezTo>
                  <a:lnTo>
                    <a:pt x="1171" y="650"/>
                  </a:lnTo>
                  <a:cubicBezTo>
                    <a:pt x="1301" y="553"/>
                    <a:pt x="1301" y="390"/>
                    <a:pt x="1203" y="293"/>
                  </a:cubicBezTo>
                  <a:cubicBezTo>
                    <a:pt x="1151" y="223"/>
                    <a:pt x="1080" y="191"/>
                    <a:pt x="1005" y="191"/>
                  </a:cubicBezTo>
                  <a:cubicBezTo>
                    <a:pt x="941" y="191"/>
                    <a:pt x="873" y="215"/>
                    <a:pt x="813" y="260"/>
                  </a:cubicBezTo>
                  <a:lnTo>
                    <a:pt x="520" y="520"/>
                  </a:lnTo>
                  <a:lnTo>
                    <a:pt x="520" y="260"/>
                  </a:lnTo>
                  <a:cubicBezTo>
                    <a:pt x="520" y="98"/>
                    <a:pt x="423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-2933650" y="2357475"/>
              <a:ext cx="46375" cy="57750"/>
            </a:xfrm>
            <a:custGeom>
              <a:avLst/>
              <a:gdLst/>
              <a:ahLst/>
              <a:cxnLst/>
              <a:rect l="l" t="t" r="r" b="b"/>
              <a:pathLst>
                <a:path w="1855" h="2310" extrusionOk="0">
                  <a:moveTo>
                    <a:pt x="1009" y="0"/>
                  </a:moveTo>
                  <a:cubicBezTo>
                    <a:pt x="846" y="0"/>
                    <a:pt x="748" y="130"/>
                    <a:pt x="748" y="260"/>
                  </a:cubicBezTo>
                  <a:lnTo>
                    <a:pt x="748" y="488"/>
                  </a:lnTo>
                  <a:lnTo>
                    <a:pt x="456" y="325"/>
                  </a:lnTo>
                  <a:cubicBezTo>
                    <a:pt x="412" y="304"/>
                    <a:pt x="365" y="293"/>
                    <a:pt x="318" y="293"/>
                  </a:cubicBezTo>
                  <a:cubicBezTo>
                    <a:pt x="224" y="293"/>
                    <a:pt x="131" y="336"/>
                    <a:pt x="65" y="423"/>
                  </a:cubicBezTo>
                  <a:cubicBezTo>
                    <a:pt x="0" y="553"/>
                    <a:pt x="33" y="716"/>
                    <a:pt x="163" y="781"/>
                  </a:cubicBezTo>
                  <a:lnTo>
                    <a:pt x="748" y="1138"/>
                  </a:lnTo>
                  <a:lnTo>
                    <a:pt x="748" y="1496"/>
                  </a:lnTo>
                  <a:cubicBezTo>
                    <a:pt x="748" y="1561"/>
                    <a:pt x="748" y="1626"/>
                    <a:pt x="813" y="1691"/>
                  </a:cubicBezTo>
                  <a:lnTo>
                    <a:pt x="1334" y="2212"/>
                  </a:lnTo>
                  <a:cubicBezTo>
                    <a:pt x="1399" y="2277"/>
                    <a:pt x="1464" y="2309"/>
                    <a:pt x="1529" y="2309"/>
                  </a:cubicBezTo>
                  <a:cubicBezTo>
                    <a:pt x="1594" y="2309"/>
                    <a:pt x="1691" y="2277"/>
                    <a:pt x="1724" y="2212"/>
                  </a:cubicBezTo>
                  <a:cubicBezTo>
                    <a:pt x="1854" y="2114"/>
                    <a:pt x="1854" y="1951"/>
                    <a:pt x="1724" y="1854"/>
                  </a:cubicBezTo>
                  <a:lnTo>
                    <a:pt x="1269" y="1399"/>
                  </a:lnTo>
                  <a:lnTo>
                    <a:pt x="1269" y="260"/>
                  </a:lnTo>
                  <a:cubicBezTo>
                    <a:pt x="1269" y="130"/>
                    <a:pt x="1171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-2867800" y="2437425"/>
              <a:ext cx="60175" cy="76975"/>
            </a:xfrm>
            <a:custGeom>
              <a:avLst/>
              <a:gdLst/>
              <a:ahLst/>
              <a:cxnLst/>
              <a:rect l="l" t="t" r="r" b="b"/>
              <a:pathLst>
                <a:path w="2407" h="3079" extrusionOk="0">
                  <a:moveTo>
                    <a:pt x="323" y="1"/>
                  </a:moveTo>
                  <a:cubicBezTo>
                    <a:pt x="254" y="1"/>
                    <a:pt x="183" y="34"/>
                    <a:pt x="131" y="87"/>
                  </a:cubicBezTo>
                  <a:cubicBezTo>
                    <a:pt x="1" y="184"/>
                    <a:pt x="33" y="379"/>
                    <a:pt x="131" y="477"/>
                  </a:cubicBezTo>
                  <a:lnTo>
                    <a:pt x="1009" y="1322"/>
                  </a:lnTo>
                  <a:cubicBezTo>
                    <a:pt x="1074" y="1387"/>
                    <a:pt x="1106" y="1453"/>
                    <a:pt x="1106" y="1550"/>
                  </a:cubicBezTo>
                  <a:lnTo>
                    <a:pt x="1106" y="2818"/>
                  </a:lnTo>
                  <a:cubicBezTo>
                    <a:pt x="1106" y="2948"/>
                    <a:pt x="1236" y="3078"/>
                    <a:pt x="1399" y="3078"/>
                  </a:cubicBezTo>
                  <a:cubicBezTo>
                    <a:pt x="1529" y="3078"/>
                    <a:pt x="1659" y="2948"/>
                    <a:pt x="1659" y="2818"/>
                  </a:cubicBezTo>
                  <a:lnTo>
                    <a:pt x="1659" y="2428"/>
                  </a:lnTo>
                  <a:lnTo>
                    <a:pt x="1952" y="2591"/>
                  </a:lnTo>
                  <a:cubicBezTo>
                    <a:pt x="2017" y="2591"/>
                    <a:pt x="2049" y="2623"/>
                    <a:pt x="2082" y="2623"/>
                  </a:cubicBezTo>
                  <a:cubicBezTo>
                    <a:pt x="2179" y="2623"/>
                    <a:pt x="2277" y="2558"/>
                    <a:pt x="2342" y="2461"/>
                  </a:cubicBezTo>
                  <a:cubicBezTo>
                    <a:pt x="2407" y="2331"/>
                    <a:pt x="2342" y="2168"/>
                    <a:pt x="2212" y="2103"/>
                  </a:cubicBezTo>
                  <a:lnTo>
                    <a:pt x="1659" y="1810"/>
                  </a:lnTo>
                  <a:lnTo>
                    <a:pt x="1659" y="1550"/>
                  </a:lnTo>
                  <a:cubicBezTo>
                    <a:pt x="1659" y="1322"/>
                    <a:pt x="1561" y="1095"/>
                    <a:pt x="1399" y="932"/>
                  </a:cubicBezTo>
                  <a:lnTo>
                    <a:pt x="488" y="87"/>
                  </a:lnTo>
                  <a:cubicBezTo>
                    <a:pt x="443" y="26"/>
                    <a:pt x="384" y="1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-2858050" y="2559100"/>
              <a:ext cx="32550" cy="49600"/>
            </a:xfrm>
            <a:custGeom>
              <a:avLst/>
              <a:gdLst/>
              <a:ahLst/>
              <a:cxnLst/>
              <a:rect l="l" t="t" r="r" b="b"/>
              <a:pathLst>
                <a:path w="1302" h="1984" extrusionOk="0">
                  <a:moveTo>
                    <a:pt x="1009" y="0"/>
                  </a:moveTo>
                  <a:cubicBezTo>
                    <a:pt x="879" y="0"/>
                    <a:pt x="749" y="130"/>
                    <a:pt x="749" y="260"/>
                  </a:cubicBezTo>
                  <a:lnTo>
                    <a:pt x="749" y="585"/>
                  </a:lnTo>
                  <a:cubicBezTo>
                    <a:pt x="749" y="846"/>
                    <a:pt x="586" y="1106"/>
                    <a:pt x="326" y="1171"/>
                  </a:cubicBezTo>
                  <a:lnTo>
                    <a:pt x="228" y="1236"/>
                  </a:lnTo>
                  <a:cubicBezTo>
                    <a:pt x="66" y="1268"/>
                    <a:pt x="1" y="1431"/>
                    <a:pt x="66" y="1561"/>
                  </a:cubicBezTo>
                  <a:cubicBezTo>
                    <a:pt x="98" y="1691"/>
                    <a:pt x="196" y="1756"/>
                    <a:pt x="293" y="1756"/>
                  </a:cubicBezTo>
                  <a:cubicBezTo>
                    <a:pt x="326" y="1756"/>
                    <a:pt x="359" y="1756"/>
                    <a:pt x="391" y="1724"/>
                  </a:cubicBezTo>
                  <a:lnTo>
                    <a:pt x="489" y="1691"/>
                  </a:lnTo>
                  <a:cubicBezTo>
                    <a:pt x="586" y="1659"/>
                    <a:pt x="684" y="1626"/>
                    <a:pt x="749" y="1594"/>
                  </a:cubicBezTo>
                  <a:lnTo>
                    <a:pt x="749" y="1691"/>
                  </a:lnTo>
                  <a:cubicBezTo>
                    <a:pt x="749" y="1854"/>
                    <a:pt x="879" y="1984"/>
                    <a:pt x="1009" y="1984"/>
                  </a:cubicBezTo>
                  <a:cubicBezTo>
                    <a:pt x="1171" y="1984"/>
                    <a:pt x="1302" y="1854"/>
                    <a:pt x="1302" y="1691"/>
                  </a:cubicBezTo>
                  <a:lnTo>
                    <a:pt x="1302" y="260"/>
                  </a:lnTo>
                  <a:cubicBezTo>
                    <a:pt x="1302" y="130"/>
                    <a:pt x="1171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3" name="Google Shape;1743;p32"/>
          <p:cNvGrpSpPr/>
          <p:nvPr/>
        </p:nvGrpSpPr>
        <p:grpSpPr>
          <a:xfrm>
            <a:off x="2691870" y="4032948"/>
            <a:ext cx="394465" cy="457212"/>
            <a:chOff x="-2663750" y="2285925"/>
            <a:chExt cx="400025" cy="462625"/>
          </a:xfrm>
        </p:grpSpPr>
        <p:sp>
          <p:nvSpPr>
            <p:cNvPr id="1744" name="Google Shape;1744;p32"/>
            <p:cNvSpPr/>
            <p:nvPr/>
          </p:nvSpPr>
          <p:spPr>
            <a:xfrm>
              <a:off x="-2510075" y="2668850"/>
              <a:ext cx="92700" cy="73175"/>
            </a:xfrm>
            <a:custGeom>
              <a:avLst/>
              <a:gdLst/>
              <a:ahLst/>
              <a:cxnLst/>
              <a:rect l="l" t="t" r="r" b="b"/>
              <a:pathLst>
                <a:path w="3708" h="2927" extrusionOk="0">
                  <a:moveTo>
                    <a:pt x="0" y="0"/>
                  </a:moveTo>
                  <a:lnTo>
                    <a:pt x="0" y="1496"/>
                  </a:lnTo>
                  <a:lnTo>
                    <a:pt x="651" y="2472"/>
                  </a:lnTo>
                  <a:cubicBezTo>
                    <a:pt x="846" y="2764"/>
                    <a:pt x="1171" y="2927"/>
                    <a:pt x="1529" y="2927"/>
                  </a:cubicBezTo>
                  <a:lnTo>
                    <a:pt x="2179" y="2927"/>
                  </a:lnTo>
                  <a:cubicBezTo>
                    <a:pt x="2537" y="2927"/>
                    <a:pt x="2862" y="2764"/>
                    <a:pt x="3057" y="2472"/>
                  </a:cubicBezTo>
                  <a:lnTo>
                    <a:pt x="3707" y="1496"/>
                  </a:lnTo>
                  <a:lnTo>
                    <a:pt x="37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-2538525" y="2594050"/>
              <a:ext cx="148800" cy="112225"/>
            </a:xfrm>
            <a:custGeom>
              <a:avLst/>
              <a:gdLst/>
              <a:ahLst/>
              <a:cxnLst/>
              <a:rect l="l" t="t" r="r" b="b"/>
              <a:pathLst>
                <a:path w="5952" h="4489" extrusionOk="0">
                  <a:moveTo>
                    <a:pt x="0" y="0"/>
                  </a:moveTo>
                  <a:lnTo>
                    <a:pt x="0" y="1822"/>
                  </a:lnTo>
                  <a:lnTo>
                    <a:pt x="0" y="3350"/>
                  </a:lnTo>
                  <a:cubicBezTo>
                    <a:pt x="0" y="3968"/>
                    <a:pt x="488" y="4488"/>
                    <a:pt x="1138" y="4488"/>
                  </a:cubicBezTo>
                  <a:lnTo>
                    <a:pt x="4813" y="4488"/>
                  </a:lnTo>
                  <a:cubicBezTo>
                    <a:pt x="5431" y="4488"/>
                    <a:pt x="5951" y="3968"/>
                    <a:pt x="5951" y="3350"/>
                  </a:cubicBezTo>
                  <a:lnTo>
                    <a:pt x="5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-2538525" y="2594050"/>
              <a:ext cx="73175" cy="112225"/>
            </a:xfrm>
            <a:custGeom>
              <a:avLst/>
              <a:gdLst/>
              <a:ahLst/>
              <a:cxnLst/>
              <a:rect l="l" t="t" r="r" b="b"/>
              <a:pathLst>
                <a:path w="2927" h="4489" extrusionOk="0">
                  <a:moveTo>
                    <a:pt x="0" y="0"/>
                  </a:moveTo>
                  <a:lnTo>
                    <a:pt x="0" y="3350"/>
                  </a:lnTo>
                  <a:cubicBezTo>
                    <a:pt x="0" y="3968"/>
                    <a:pt x="488" y="4488"/>
                    <a:pt x="1138" y="4488"/>
                  </a:cubicBezTo>
                  <a:lnTo>
                    <a:pt x="2927" y="4488"/>
                  </a:lnTo>
                  <a:cubicBezTo>
                    <a:pt x="2309" y="4488"/>
                    <a:pt x="1789" y="3968"/>
                    <a:pt x="1789" y="3350"/>
                  </a:cubicBezTo>
                  <a:lnTo>
                    <a:pt x="1789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-2538525" y="2652575"/>
              <a:ext cx="148800" cy="26850"/>
            </a:xfrm>
            <a:custGeom>
              <a:avLst/>
              <a:gdLst/>
              <a:ahLst/>
              <a:cxnLst/>
              <a:rect l="l" t="t" r="r" b="b"/>
              <a:pathLst>
                <a:path w="5952" h="1074" extrusionOk="0">
                  <a:moveTo>
                    <a:pt x="0" y="1"/>
                  </a:moveTo>
                  <a:lnTo>
                    <a:pt x="0" y="1009"/>
                  </a:lnTo>
                  <a:lnTo>
                    <a:pt x="0" y="1074"/>
                  </a:lnTo>
                  <a:lnTo>
                    <a:pt x="5951" y="1074"/>
                  </a:lnTo>
                  <a:lnTo>
                    <a:pt x="5951" y="1009"/>
                  </a:lnTo>
                  <a:lnTo>
                    <a:pt x="59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-2538525" y="2652575"/>
              <a:ext cx="44725" cy="26850"/>
            </a:xfrm>
            <a:custGeom>
              <a:avLst/>
              <a:gdLst/>
              <a:ahLst/>
              <a:cxnLst/>
              <a:rect l="l" t="t" r="r" b="b"/>
              <a:pathLst>
                <a:path w="1789" h="1074" extrusionOk="0">
                  <a:moveTo>
                    <a:pt x="0" y="1"/>
                  </a:moveTo>
                  <a:lnTo>
                    <a:pt x="0" y="1009"/>
                  </a:lnTo>
                  <a:cubicBezTo>
                    <a:pt x="0" y="1009"/>
                    <a:pt x="0" y="1041"/>
                    <a:pt x="0" y="1074"/>
                  </a:cubicBezTo>
                  <a:lnTo>
                    <a:pt x="1789" y="1074"/>
                  </a:lnTo>
                  <a:lnTo>
                    <a:pt x="1789" y="1009"/>
                  </a:lnTo>
                  <a:lnTo>
                    <a:pt x="178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-2651550" y="2292825"/>
              <a:ext cx="375625" cy="376700"/>
            </a:xfrm>
            <a:custGeom>
              <a:avLst/>
              <a:gdLst/>
              <a:ahLst/>
              <a:cxnLst/>
              <a:rect l="l" t="t" r="r" b="b"/>
              <a:pathLst>
                <a:path w="15025" h="15068" extrusionOk="0">
                  <a:moveTo>
                    <a:pt x="7509" y="1"/>
                  </a:moveTo>
                  <a:cubicBezTo>
                    <a:pt x="7350" y="1"/>
                    <a:pt x="7188" y="82"/>
                    <a:pt x="7090" y="245"/>
                  </a:cubicBezTo>
                  <a:lnTo>
                    <a:pt x="4879" y="4342"/>
                  </a:lnTo>
                  <a:cubicBezTo>
                    <a:pt x="4781" y="4472"/>
                    <a:pt x="4651" y="4570"/>
                    <a:pt x="4456" y="4570"/>
                  </a:cubicBezTo>
                  <a:lnTo>
                    <a:pt x="586" y="4570"/>
                  </a:lnTo>
                  <a:cubicBezTo>
                    <a:pt x="228" y="4570"/>
                    <a:pt x="1" y="4960"/>
                    <a:pt x="196" y="5285"/>
                  </a:cubicBezTo>
                  <a:lnTo>
                    <a:pt x="2862" y="9545"/>
                  </a:lnTo>
                  <a:cubicBezTo>
                    <a:pt x="2928" y="9643"/>
                    <a:pt x="2960" y="9773"/>
                    <a:pt x="2928" y="9903"/>
                  </a:cubicBezTo>
                  <a:lnTo>
                    <a:pt x="1789" y="14488"/>
                  </a:lnTo>
                  <a:cubicBezTo>
                    <a:pt x="1712" y="14798"/>
                    <a:pt x="1942" y="15067"/>
                    <a:pt x="2219" y="15067"/>
                  </a:cubicBezTo>
                  <a:cubicBezTo>
                    <a:pt x="2291" y="15067"/>
                    <a:pt x="2366" y="15049"/>
                    <a:pt x="2440" y="15009"/>
                  </a:cubicBezTo>
                  <a:lnTo>
                    <a:pt x="7285" y="12375"/>
                  </a:lnTo>
                  <a:cubicBezTo>
                    <a:pt x="7350" y="12342"/>
                    <a:pt x="7423" y="12326"/>
                    <a:pt x="7501" y="12326"/>
                  </a:cubicBezTo>
                  <a:cubicBezTo>
                    <a:pt x="7578" y="12326"/>
                    <a:pt x="7659" y="12342"/>
                    <a:pt x="7740" y="12375"/>
                  </a:cubicBezTo>
                  <a:lnTo>
                    <a:pt x="12586" y="15009"/>
                  </a:lnTo>
                  <a:cubicBezTo>
                    <a:pt x="12660" y="15049"/>
                    <a:pt x="12735" y="15067"/>
                    <a:pt x="12807" y="15067"/>
                  </a:cubicBezTo>
                  <a:cubicBezTo>
                    <a:pt x="13084" y="15067"/>
                    <a:pt x="13314" y="14798"/>
                    <a:pt x="13236" y="14488"/>
                  </a:cubicBezTo>
                  <a:lnTo>
                    <a:pt x="12098" y="9903"/>
                  </a:lnTo>
                  <a:cubicBezTo>
                    <a:pt x="12066" y="9773"/>
                    <a:pt x="12098" y="9643"/>
                    <a:pt x="12163" y="9545"/>
                  </a:cubicBezTo>
                  <a:lnTo>
                    <a:pt x="14830" y="5285"/>
                  </a:lnTo>
                  <a:cubicBezTo>
                    <a:pt x="15025" y="4960"/>
                    <a:pt x="14797" y="4570"/>
                    <a:pt x="14439" y="4570"/>
                  </a:cubicBezTo>
                  <a:lnTo>
                    <a:pt x="10537" y="4570"/>
                  </a:lnTo>
                  <a:cubicBezTo>
                    <a:pt x="10375" y="4570"/>
                    <a:pt x="10212" y="4472"/>
                    <a:pt x="10147" y="4342"/>
                  </a:cubicBezTo>
                  <a:lnTo>
                    <a:pt x="7903" y="245"/>
                  </a:lnTo>
                  <a:cubicBezTo>
                    <a:pt x="7822" y="82"/>
                    <a:pt x="7667" y="1"/>
                    <a:pt x="7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-2651550" y="2292825"/>
              <a:ext cx="220350" cy="376700"/>
            </a:xfrm>
            <a:custGeom>
              <a:avLst/>
              <a:gdLst/>
              <a:ahLst/>
              <a:cxnLst/>
              <a:rect l="l" t="t" r="r" b="b"/>
              <a:pathLst>
                <a:path w="8814" h="15068" extrusionOk="0">
                  <a:moveTo>
                    <a:pt x="7509" y="1"/>
                  </a:moveTo>
                  <a:cubicBezTo>
                    <a:pt x="7350" y="1"/>
                    <a:pt x="7188" y="82"/>
                    <a:pt x="7090" y="245"/>
                  </a:cubicBezTo>
                  <a:lnTo>
                    <a:pt x="4879" y="4342"/>
                  </a:lnTo>
                  <a:cubicBezTo>
                    <a:pt x="4781" y="4472"/>
                    <a:pt x="4619" y="4570"/>
                    <a:pt x="4456" y="4570"/>
                  </a:cubicBezTo>
                  <a:lnTo>
                    <a:pt x="586" y="4570"/>
                  </a:lnTo>
                  <a:cubicBezTo>
                    <a:pt x="228" y="4570"/>
                    <a:pt x="1" y="4993"/>
                    <a:pt x="196" y="5285"/>
                  </a:cubicBezTo>
                  <a:lnTo>
                    <a:pt x="2862" y="9545"/>
                  </a:lnTo>
                  <a:cubicBezTo>
                    <a:pt x="2928" y="9643"/>
                    <a:pt x="2960" y="9773"/>
                    <a:pt x="2928" y="9903"/>
                  </a:cubicBezTo>
                  <a:lnTo>
                    <a:pt x="1757" y="14488"/>
                  </a:lnTo>
                  <a:cubicBezTo>
                    <a:pt x="1679" y="14798"/>
                    <a:pt x="1930" y="15067"/>
                    <a:pt x="2215" y="15067"/>
                  </a:cubicBezTo>
                  <a:cubicBezTo>
                    <a:pt x="2290" y="15067"/>
                    <a:pt x="2366" y="15049"/>
                    <a:pt x="2440" y="15009"/>
                  </a:cubicBezTo>
                  <a:lnTo>
                    <a:pt x="4228" y="14033"/>
                  </a:lnTo>
                  <a:lnTo>
                    <a:pt x="5041" y="10749"/>
                  </a:lnTo>
                  <a:cubicBezTo>
                    <a:pt x="5074" y="10651"/>
                    <a:pt x="5041" y="10521"/>
                    <a:pt x="4976" y="10391"/>
                  </a:cubicBezTo>
                  <a:lnTo>
                    <a:pt x="2310" y="6163"/>
                  </a:lnTo>
                  <a:cubicBezTo>
                    <a:pt x="2115" y="5838"/>
                    <a:pt x="2342" y="5448"/>
                    <a:pt x="2700" y="5448"/>
                  </a:cubicBezTo>
                  <a:lnTo>
                    <a:pt x="6570" y="5448"/>
                  </a:lnTo>
                  <a:cubicBezTo>
                    <a:pt x="6765" y="5448"/>
                    <a:pt x="6927" y="5350"/>
                    <a:pt x="6992" y="5188"/>
                  </a:cubicBezTo>
                  <a:lnTo>
                    <a:pt x="8814" y="1871"/>
                  </a:lnTo>
                  <a:lnTo>
                    <a:pt x="7903" y="245"/>
                  </a:lnTo>
                  <a:cubicBezTo>
                    <a:pt x="7822" y="82"/>
                    <a:pt x="7667" y="1"/>
                    <a:pt x="750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-2656425" y="2285925"/>
              <a:ext cx="385375" cy="462625"/>
            </a:xfrm>
            <a:custGeom>
              <a:avLst/>
              <a:gdLst/>
              <a:ahLst/>
              <a:cxnLst/>
              <a:rect l="l" t="t" r="r" b="b"/>
              <a:pathLst>
                <a:path w="15415" h="18505" extrusionOk="0">
                  <a:moveTo>
                    <a:pt x="5887" y="8033"/>
                  </a:moveTo>
                  <a:cubicBezTo>
                    <a:pt x="6082" y="8033"/>
                    <a:pt x="6244" y="8195"/>
                    <a:pt x="6244" y="8391"/>
                  </a:cubicBezTo>
                  <a:lnTo>
                    <a:pt x="6244" y="8976"/>
                  </a:lnTo>
                  <a:lnTo>
                    <a:pt x="5887" y="8976"/>
                  </a:lnTo>
                  <a:cubicBezTo>
                    <a:pt x="5692" y="8976"/>
                    <a:pt x="5562" y="8813"/>
                    <a:pt x="5562" y="8618"/>
                  </a:cubicBezTo>
                  <a:lnTo>
                    <a:pt x="5562" y="8391"/>
                  </a:lnTo>
                  <a:cubicBezTo>
                    <a:pt x="5562" y="8195"/>
                    <a:pt x="5692" y="8033"/>
                    <a:pt x="5887" y="8033"/>
                  </a:cubicBezTo>
                  <a:close/>
                  <a:moveTo>
                    <a:pt x="9496" y="8033"/>
                  </a:moveTo>
                  <a:cubicBezTo>
                    <a:pt x="9659" y="8033"/>
                    <a:pt x="9822" y="8195"/>
                    <a:pt x="9822" y="8391"/>
                  </a:cubicBezTo>
                  <a:lnTo>
                    <a:pt x="9822" y="8618"/>
                  </a:lnTo>
                  <a:cubicBezTo>
                    <a:pt x="9822" y="8813"/>
                    <a:pt x="9659" y="8976"/>
                    <a:pt x="9496" y="8976"/>
                  </a:cubicBezTo>
                  <a:lnTo>
                    <a:pt x="9139" y="8976"/>
                  </a:lnTo>
                  <a:lnTo>
                    <a:pt x="9139" y="8391"/>
                  </a:lnTo>
                  <a:cubicBezTo>
                    <a:pt x="9139" y="8195"/>
                    <a:pt x="9301" y="8033"/>
                    <a:pt x="9496" y="8033"/>
                  </a:cubicBezTo>
                  <a:close/>
                  <a:moveTo>
                    <a:pt x="7708" y="12886"/>
                  </a:moveTo>
                  <a:cubicBezTo>
                    <a:pt x="7740" y="12886"/>
                    <a:pt x="7773" y="12895"/>
                    <a:pt x="7805" y="12911"/>
                  </a:cubicBezTo>
                  <a:lnTo>
                    <a:pt x="8618" y="13334"/>
                  </a:lnTo>
                  <a:lnTo>
                    <a:pt x="6797" y="13334"/>
                  </a:lnTo>
                  <a:lnTo>
                    <a:pt x="7610" y="12911"/>
                  </a:lnTo>
                  <a:cubicBezTo>
                    <a:pt x="7643" y="12895"/>
                    <a:pt x="7675" y="12886"/>
                    <a:pt x="7708" y="12886"/>
                  </a:cubicBezTo>
                  <a:close/>
                  <a:moveTo>
                    <a:pt x="9626" y="13886"/>
                  </a:moveTo>
                  <a:lnTo>
                    <a:pt x="10374" y="14309"/>
                  </a:lnTo>
                  <a:lnTo>
                    <a:pt x="10374" y="14407"/>
                  </a:lnTo>
                  <a:lnTo>
                    <a:pt x="4976" y="14407"/>
                  </a:lnTo>
                  <a:lnTo>
                    <a:pt x="4976" y="14309"/>
                  </a:lnTo>
                  <a:lnTo>
                    <a:pt x="5789" y="13886"/>
                  </a:lnTo>
                  <a:close/>
                  <a:moveTo>
                    <a:pt x="10407" y="14927"/>
                  </a:moveTo>
                  <a:lnTo>
                    <a:pt x="10407" y="15447"/>
                  </a:lnTo>
                  <a:lnTo>
                    <a:pt x="9626" y="15447"/>
                  </a:lnTo>
                  <a:cubicBezTo>
                    <a:pt x="9496" y="15447"/>
                    <a:pt x="9366" y="15577"/>
                    <a:pt x="9366" y="15740"/>
                  </a:cubicBezTo>
                  <a:cubicBezTo>
                    <a:pt x="9366" y="15870"/>
                    <a:pt x="9496" y="16000"/>
                    <a:pt x="9626" y="16000"/>
                  </a:cubicBezTo>
                  <a:lnTo>
                    <a:pt x="10309" y="16000"/>
                  </a:lnTo>
                  <a:cubicBezTo>
                    <a:pt x="10212" y="16325"/>
                    <a:pt x="9887" y="16520"/>
                    <a:pt x="9529" y="16520"/>
                  </a:cubicBezTo>
                  <a:lnTo>
                    <a:pt x="5854" y="16520"/>
                  </a:lnTo>
                  <a:cubicBezTo>
                    <a:pt x="5496" y="16520"/>
                    <a:pt x="5171" y="16293"/>
                    <a:pt x="5041" y="16000"/>
                  </a:cubicBezTo>
                  <a:lnTo>
                    <a:pt x="8488" y="16000"/>
                  </a:lnTo>
                  <a:cubicBezTo>
                    <a:pt x="8651" y="16000"/>
                    <a:pt x="8748" y="15870"/>
                    <a:pt x="8748" y="15740"/>
                  </a:cubicBezTo>
                  <a:cubicBezTo>
                    <a:pt x="8748" y="15577"/>
                    <a:pt x="8651" y="15447"/>
                    <a:pt x="8488" y="15447"/>
                  </a:cubicBezTo>
                  <a:lnTo>
                    <a:pt x="4976" y="15447"/>
                  </a:lnTo>
                  <a:lnTo>
                    <a:pt x="4976" y="14927"/>
                  </a:lnTo>
                  <a:close/>
                  <a:moveTo>
                    <a:pt x="9041" y="17073"/>
                  </a:moveTo>
                  <a:lnTo>
                    <a:pt x="8683" y="17626"/>
                  </a:lnTo>
                  <a:cubicBezTo>
                    <a:pt x="8521" y="17821"/>
                    <a:pt x="8293" y="17984"/>
                    <a:pt x="8033" y="17984"/>
                  </a:cubicBezTo>
                  <a:lnTo>
                    <a:pt x="7383" y="17984"/>
                  </a:lnTo>
                  <a:cubicBezTo>
                    <a:pt x="7122" y="17984"/>
                    <a:pt x="6895" y="17854"/>
                    <a:pt x="6732" y="17626"/>
                  </a:cubicBezTo>
                  <a:lnTo>
                    <a:pt x="6375" y="17073"/>
                  </a:lnTo>
                  <a:close/>
                  <a:moveTo>
                    <a:pt x="7708" y="1"/>
                  </a:moveTo>
                  <a:cubicBezTo>
                    <a:pt x="7448" y="1"/>
                    <a:pt x="7187" y="163"/>
                    <a:pt x="7057" y="391"/>
                  </a:cubicBezTo>
                  <a:lnTo>
                    <a:pt x="4846" y="4488"/>
                  </a:lnTo>
                  <a:cubicBezTo>
                    <a:pt x="4814" y="4521"/>
                    <a:pt x="4749" y="4586"/>
                    <a:pt x="4683" y="4586"/>
                  </a:cubicBezTo>
                  <a:lnTo>
                    <a:pt x="781" y="4586"/>
                  </a:lnTo>
                  <a:cubicBezTo>
                    <a:pt x="521" y="4586"/>
                    <a:pt x="261" y="4716"/>
                    <a:pt x="131" y="4943"/>
                  </a:cubicBezTo>
                  <a:cubicBezTo>
                    <a:pt x="1" y="5204"/>
                    <a:pt x="1" y="5464"/>
                    <a:pt x="163" y="5691"/>
                  </a:cubicBezTo>
                  <a:lnTo>
                    <a:pt x="1204" y="7350"/>
                  </a:lnTo>
                  <a:cubicBezTo>
                    <a:pt x="1247" y="7437"/>
                    <a:pt x="1334" y="7480"/>
                    <a:pt x="1425" y="7480"/>
                  </a:cubicBezTo>
                  <a:cubicBezTo>
                    <a:pt x="1471" y="7480"/>
                    <a:pt x="1518" y="7469"/>
                    <a:pt x="1562" y="7447"/>
                  </a:cubicBezTo>
                  <a:cubicBezTo>
                    <a:pt x="1692" y="7350"/>
                    <a:pt x="1724" y="7187"/>
                    <a:pt x="1659" y="7057"/>
                  </a:cubicBezTo>
                  <a:lnTo>
                    <a:pt x="619" y="5399"/>
                  </a:lnTo>
                  <a:cubicBezTo>
                    <a:pt x="553" y="5334"/>
                    <a:pt x="586" y="5236"/>
                    <a:pt x="619" y="5204"/>
                  </a:cubicBezTo>
                  <a:cubicBezTo>
                    <a:pt x="619" y="5171"/>
                    <a:pt x="684" y="5106"/>
                    <a:pt x="781" y="5106"/>
                  </a:cubicBezTo>
                  <a:lnTo>
                    <a:pt x="4683" y="5106"/>
                  </a:lnTo>
                  <a:cubicBezTo>
                    <a:pt x="4944" y="5106"/>
                    <a:pt x="5171" y="4976"/>
                    <a:pt x="5301" y="4748"/>
                  </a:cubicBezTo>
                  <a:lnTo>
                    <a:pt x="7545" y="651"/>
                  </a:lnTo>
                  <a:cubicBezTo>
                    <a:pt x="7578" y="553"/>
                    <a:pt x="7675" y="553"/>
                    <a:pt x="7708" y="553"/>
                  </a:cubicBezTo>
                  <a:cubicBezTo>
                    <a:pt x="7740" y="553"/>
                    <a:pt x="7838" y="553"/>
                    <a:pt x="7870" y="651"/>
                  </a:cubicBezTo>
                  <a:lnTo>
                    <a:pt x="10114" y="4748"/>
                  </a:lnTo>
                  <a:cubicBezTo>
                    <a:pt x="10244" y="4976"/>
                    <a:pt x="10472" y="5106"/>
                    <a:pt x="10732" y="5106"/>
                  </a:cubicBezTo>
                  <a:lnTo>
                    <a:pt x="14634" y="5106"/>
                  </a:lnTo>
                  <a:cubicBezTo>
                    <a:pt x="14732" y="5106"/>
                    <a:pt x="14797" y="5171"/>
                    <a:pt x="14797" y="5204"/>
                  </a:cubicBezTo>
                  <a:cubicBezTo>
                    <a:pt x="14830" y="5236"/>
                    <a:pt x="14862" y="5334"/>
                    <a:pt x="14797" y="5399"/>
                  </a:cubicBezTo>
                  <a:lnTo>
                    <a:pt x="12130" y="9659"/>
                  </a:lnTo>
                  <a:cubicBezTo>
                    <a:pt x="12000" y="9821"/>
                    <a:pt x="11968" y="10049"/>
                    <a:pt x="12033" y="10244"/>
                  </a:cubicBezTo>
                  <a:lnTo>
                    <a:pt x="13171" y="14829"/>
                  </a:lnTo>
                  <a:cubicBezTo>
                    <a:pt x="13204" y="14927"/>
                    <a:pt x="13139" y="14992"/>
                    <a:pt x="13106" y="15025"/>
                  </a:cubicBezTo>
                  <a:cubicBezTo>
                    <a:pt x="13087" y="15043"/>
                    <a:pt x="13058" y="15062"/>
                    <a:pt x="13017" y="15062"/>
                  </a:cubicBezTo>
                  <a:cubicBezTo>
                    <a:pt x="12988" y="15062"/>
                    <a:pt x="12952" y="15052"/>
                    <a:pt x="12911" y="15025"/>
                  </a:cubicBezTo>
                  <a:lnTo>
                    <a:pt x="9139" y="13008"/>
                  </a:lnTo>
                  <a:lnTo>
                    <a:pt x="9139" y="11220"/>
                  </a:lnTo>
                  <a:cubicBezTo>
                    <a:pt x="9139" y="11090"/>
                    <a:pt x="9009" y="10960"/>
                    <a:pt x="8879" y="10960"/>
                  </a:cubicBezTo>
                  <a:cubicBezTo>
                    <a:pt x="8716" y="10960"/>
                    <a:pt x="8586" y="11090"/>
                    <a:pt x="8586" y="11220"/>
                  </a:cubicBezTo>
                  <a:lnTo>
                    <a:pt x="8586" y="12716"/>
                  </a:lnTo>
                  <a:lnTo>
                    <a:pt x="8033" y="12423"/>
                  </a:lnTo>
                  <a:cubicBezTo>
                    <a:pt x="7935" y="12358"/>
                    <a:pt x="7822" y="12325"/>
                    <a:pt x="7704" y="12325"/>
                  </a:cubicBezTo>
                  <a:cubicBezTo>
                    <a:pt x="7586" y="12325"/>
                    <a:pt x="7464" y="12358"/>
                    <a:pt x="7350" y="12423"/>
                  </a:cubicBezTo>
                  <a:lnTo>
                    <a:pt x="6765" y="12748"/>
                  </a:lnTo>
                  <a:lnTo>
                    <a:pt x="6765" y="9366"/>
                  </a:lnTo>
                  <a:lnTo>
                    <a:pt x="7122" y="9041"/>
                  </a:lnTo>
                  <a:lnTo>
                    <a:pt x="7318" y="9269"/>
                  </a:lnTo>
                  <a:cubicBezTo>
                    <a:pt x="7415" y="9366"/>
                    <a:pt x="7545" y="9431"/>
                    <a:pt x="7675" y="9431"/>
                  </a:cubicBezTo>
                  <a:cubicBezTo>
                    <a:pt x="7838" y="9431"/>
                    <a:pt x="7968" y="9366"/>
                    <a:pt x="8066" y="9269"/>
                  </a:cubicBezTo>
                  <a:lnTo>
                    <a:pt x="8261" y="9041"/>
                  </a:lnTo>
                  <a:lnTo>
                    <a:pt x="8586" y="9366"/>
                  </a:lnTo>
                  <a:lnTo>
                    <a:pt x="8586" y="10082"/>
                  </a:lnTo>
                  <a:cubicBezTo>
                    <a:pt x="8586" y="10244"/>
                    <a:pt x="8716" y="10342"/>
                    <a:pt x="8879" y="10342"/>
                  </a:cubicBezTo>
                  <a:cubicBezTo>
                    <a:pt x="9009" y="10342"/>
                    <a:pt x="9139" y="10244"/>
                    <a:pt x="9139" y="10082"/>
                  </a:cubicBezTo>
                  <a:lnTo>
                    <a:pt x="9139" y="9496"/>
                  </a:lnTo>
                  <a:lnTo>
                    <a:pt x="9496" y="9496"/>
                  </a:lnTo>
                  <a:cubicBezTo>
                    <a:pt x="9984" y="9496"/>
                    <a:pt x="10374" y="9106"/>
                    <a:pt x="10374" y="8618"/>
                  </a:cubicBezTo>
                  <a:lnTo>
                    <a:pt x="10374" y="8391"/>
                  </a:lnTo>
                  <a:cubicBezTo>
                    <a:pt x="10374" y="7903"/>
                    <a:pt x="9984" y="7480"/>
                    <a:pt x="9496" y="7480"/>
                  </a:cubicBezTo>
                  <a:cubicBezTo>
                    <a:pt x="9009" y="7480"/>
                    <a:pt x="8586" y="7903"/>
                    <a:pt x="8586" y="8391"/>
                  </a:cubicBezTo>
                  <a:lnTo>
                    <a:pt x="8586" y="8618"/>
                  </a:lnTo>
                  <a:cubicBezTo>
                    <a:pt x="8488" y="8521"/>
                    <a:pt x="8358" y="8488"/>
                    <a:pt x="8228" y="8488"/>
                  </a:cubicBezTo>
                  <a:cubicBezTo>
                    <a:pt x="8098" y="8488"/>
                    <a:pt x="7968" y="8553"/>
                    <a:pt x="7870" y="8651"/>
                  </a:cubicBezTo>
                  <a:lnTo>
                    <a:pt x="7675" y="8878"/>
                  </a:lnTo>
                  <a:lnTo>
                    <a:pt x="7513" y="8651"/>
                  </a:lnTo>
                  <a:cubicBezTo>
                    <a:pt x="7415" y="8553"/>
                    <a:pt x="7285" y="8488"/>
                    <a:pt x="7155" y="8488"/>
                  </a:cubicBezTo>
                  <a:cubicBezTo>
                    <a:pt x="7025" y="8488"/>
                    <a:pt x="6895" y="8521"/>
                    <a:pt x="6797" y="8618"/>
                  </a:cubicBezTo>
                  <a:lnTo>
                    <a:pt x="6765" y="8651"/>
                  </a:lnTo>
                  <a:lnTo>
                    <a:pt x="6765" y="8391"/>
                  </a:lnTo>
                  <a:cubicBezTo>
                    <a:pt x="6765" y="7903"/>
                    <a:pt x="6375" y="7480"/>
                    <a:pt x="5887" y="7480"/>
                  </a:cubicBezTo>
                  <a:cubicBezTo>
                    <a:pt x="5399" y="7480"/>
                    <a:pt x="5009" y="7903"/>
                    <a:pt x="5009" y="8391"/>
                  </a:cubicBezTo>
                  <a:lnTo>
                    <a:pt x="5009" y="8618"/>
                  </a:lnTo>
                  <a:cubicBezTo>
                    <a:pt x="5009" y="9106"/>
                    <a:pt x="5399" y="9496"/>
                    <a:pt x="5887" y="9496"/>
                  </a:cubicBezTo>
                  <a:lnTo>
                    <a:pt x="6244" y="9496"/>
                  </a:lnTo>
                  <a:lnTo>
                    <a:pt x="6244" y="13041"/>
                  </a:lnTo>
                  <a:lnTo>
                    <a:pt x="2505" y="15025"/>
                  </a:lnTo>
                  <a:cubicBezTo>
                    <a:pt x="2472" y="15046"/>
                    <a:pt x="2443" y="15053"/>
                    <a:pt x="2418" y="15053"/>
                  </a:cubicBezTo>
                  <a:cubicBezTo>
                    <a:pt x="2367" y="15053"/>
                    <a:pt x="2331" y="15025"/>
                    <a:pt x="2310" y="15025"/>
                  </a:cubicBezTo>
                  <a:cubicBezTo>
                    <a:pt x="2277" y="14992"/>
                    <a:pt x="2212" y="14927"/>
                    <a:pt x="2245" y="14829"/>
                  </a:cubicBezTo>
                  <a:lnTo>
                    <a:pt x="3383" y="10244"/>
                  </a:lnTo>
                  <a:cubicBezTo>
                    <a:pt x="3448" y="10049"/>
                    <a:pt x="3415" y="9821"/>
                    <a:pt x="3285" y="9659"/>
                  </a:cubicBezTo>
                  <a:lnTo>
                    <a:pt x="2277" y="8033"/>
                  </a:lnTo>
                  <a:cubicBezTo>
                    <a:pt x="2238" y="7954"/>
                    <a:pt x="2151" y="7911"/>
                    <a:pt x="2066" y="7911"/>
                  </a:cubicBezTo>
                  <a:cubicBezTo>
                    <a:pt x="2011" y="7911"/>
                    <a:pt x="1958" y="7929"/>
                    <a:pt x="1919" y="7968"/>
                  </a:cubicBezTo>
                  <a:cubicBezTo>
                    <a:pt x="1789" y="8033"/>
                    <a:pt x="1724" y="8195"/>
                    <a:pt x="1822" y="8326"/>
                  </a:cubicBezTo>
                  <a:lnTo>
                    <a:pt x="2830" y="9951"/>
                  </a:lnTo>
                  <a:cubicBezTo>
                    <a:pt x="2862" y="9984"/>
                    <a:pt x="2862" y="10049"/>
                    <a:pt x="2862" y="10114"/>
                  </a:cubicBezTo>
                  <a:lnTo>
                    <a:pt x="1724" y="14699"/>
                  </a:lnTo>
                  <a:cubicBezTo>
                    <a:pt x="1627" y="14959"/>
                    <a:pt x="1724" y="15252"/>
                    <a:pt x="1984" y="15447"/>
                  </a:cubicBezTo>
                  <a:cubicBezTo>
                    <a:pt x="2114" y="15545"/>
                    <a:pt x="2245" y="15610"/>
                    <a:pt x="2407" y="15610"/>
                  </a:cubicBezTo>
                  <a:cubicBezTo>
                    <a:pt x="2537" y="15610"/>
                    <a:pt x="2667" y="15577"/>
                    <a:pt x="2765" y="15512"/>
                  </a:cubicBezTo>
                  <a:lnTo>
                    <a:pt x="4456" y="14602"/>
                  </a:lnTo>
                  <a:lnTo>
                    <a:pt x="4456" y="15447"/>
                  </a:lnTo>
                  <a:lnTo>
                    <a:pt x="4391" y="15447"/>
                  </a:lnTo>
                  <a:cubicBezTo>
                    <a:pt x="4261" y="15447"/>
                    <a:pt x="4131" y="15577"/>
                    <a:pt x="4131" y="15707"/>
                  </a:cubicBezTo>
                  <a:cubicBezTo>
                    <a:pt x="4131" y="15870"/>
                    <a:pt x="4261" y="16000"/>
                    <a:pt x="4391" y="16000"/>
                  </a:cubicBezTo>
                  <a:lnTo>
                    <a:pt x="4488" y="16000"/>
                  </a:lnTo>
                  <a:cubicBezTo>
                    <a:pt x="4618" y="16553"/>
                    <a:pt x="5106" y="17008"/>
                    <a:pt x="5692" y="17073"/>
                  </a:cubicBezTo>
                  <a:lnTo>
                    <a:pt x="6277" y="17919"/>
                  </a:lnTo>
                  <a:cubicBezTo>
                    <a:pt x="6537" y="18276"/>
                    <a:pt x="6927" y="18504"/>
                    <a:pt x="7383" y="18504"/>
                  </a:cubicBezTo>
                  <a:lnTo>
                    <a:pt x="8033" y="18504"/>
                  </a:lnTo>
                  <a:cubicBezTo>
                    <a:pt x="8456" y="18504"/>
                    <a:pt x="8879" y="18276"/>
                    <a:pt x="9139" y="17919"/>
                  </a:cubicBezTo>
                  <a:lnTo>
                    <a:pt x="9692" y="17073"/>
                  </a:lnTo>
                  <a:cubicBezTo>
                    <a:pt x="10277" y="16976"/>
                    <a:pt x="10765" y="16553"/>
                    <a:pt x="10895" y="16000"/>
                  </a:cubicBezTo>
                  <a:lnTo>
                    <a:pt x="11057" y="16000"/>
                  </a:lnTo>
                  <a:cubicBezTo>
                    <a:pt x="11187" y="16000"/>
                    <a:pt x="11317" y="15870"/>
                    <a:pt x="11317" y="15707"/>
                  </a:cubicBezTo>
                  <a:cubicBezTo>
                    <a:pt x="11317" y="15577"/>
                    <a:pt x="11187" y="15447"/>
                    <a:pt x="11057" y="15447"/>
                  </a:cubicBezTo>
                  <a:lnTo>
                    <a:pt x="10927" y="15447"/>
                  </a:lnTo>
                  <a:lnTo>
                    <a:pt x="10927" y="14602"/>
                  </a:lnTo>
                  <a:lnTo>
                    <a:pt x="12651" y="15512"/>
                  </a:lnTo>
                  <a:cubicBezTo>
                    <a:pt x="12759" y="15567"/>
                    <a:pt x="12874" y="15593"/>
                    <a:pt x="12986" y="15593"/>
                  </a:cubicBezTo>
                  <a:cubicBezTo>
                    <a:pt x="13144" y="15593"/>
                    <a:pt x="13299" y="15542"/>
                    <a:pt x="13431" y="15447"/>
                  </a:cubicBezTo>
                  <a:cubicBezTo>
                    <a:pt x="13659" y="15252"/>
                    <a:pt x="13756" y="14959"/>
                    <a:pt x="13691" y="14699"/>
                  </a:cubicBezTo>
                  <a:lnTo>
                    <a:pt x="12553" y="10114"/>
                  </a:lnTo>
                  <a:cubicBezTo>
                    <a:pt x="12553" y="10049"/>
                    <a:pt x="12553" y="9984"/>
                    <a:pt x="12586" y="9951"/>
                  </a:cubicBezTo>
                  <a:lnTo>
                    <a:pt x="15252" y="5691"/>
                  </a:lnTo>
                  <a:cubicBezTo>
                    <a:pt x="15382" y="5464"/>
                    <a:pt x="15415" y="5204"/>
                    <a:pt x="15285" y="4943"/>
                  </a:cubicBezTo>
                  <a:cubicBezTo>
                    <a:pt x="15155" y="4716"/>
                    <a:pt x="14895" y="4586"/>
                    <a:pt x="14634" y="4586"/>
                  </a:cubicBezTo>
                  <a:lnTo>
                    <a:pt x="10732" y="4586"/>
                  </a:lnTo>
                  <a:cubicBezTo>
                    <a:pt x="10667" y="4586"/>
                    <a:pt x="10602" y="4521"/>
                    <a:pt x="10570" y="4488"/>
                  </a:cubicBezTo>
                  <a:lnTo>
                    <a:pt x="8358" y="391"/>
                  </a:lnTo>
                  <a:cubicBezTo>
                    <a:pt x="8228" y="163"/>
                    <a:pt x="7968" y="1"/>
                    <a:pt x="7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-2380825" y="2305225"/>
              <a:ext cx="25225" cy="38450"/>
            </a:xfrm>
            <a:custGeom>
              <a:avLst/>
              <a:gdLst/>
              <a:ahLst/>
              <a:cxnLst/>
              <a:rect l="l" t="t" r="r" b="b"/>
              <a:pathLst>
                <a:path w="1009" h="1538" extrusionOk="0">
                  <a:moveTo>
                    <a:pt x="745" y="1"/>
                  </a:moveTo>
                  <a:cubicBezTo>
                    <a:pt x="631" y="1"/>
                    <a:pt x="510" y="64"/>
                    <a:pt x="456" y="172"/>
                  </a:cubicBezTo>
                  <a:lnTo>
                    <a:pt x="33" y="1147"/>
                  </a:lnTo>
                  <a:cubicBezTo>
                    <a:pt x="1" y="1310"/>
                    <a:pt x="66" y="1472"/>
                    <a:pt x="196" y="1505"/>
                  </a:cubicBezTo>
                  <a:cubicBezTo>
                    <a:pt x="228" y="1537"/>
                    <a:pt x="261" y="1537"/>
                    <a:pt x="293" y="1537"/>
                  </a:cubicBezTo>
                  <a:cubicBezTo>
                    <a:pt x="391" y="1537"/>
                    <a:pt x="489" y="1472"/>
                    <a:pt x="554" y="1375"/>
                  </a:cubicBezTo>
                  <a:lnTo>
                    <a:pt x="976" y="367"/>
                  </a:lnTo>
                  <a:cubicBezTo>
                    <a:pt x="1009" y="237"/>
                    <a:pt x="976" y="74"/>
                    <a:pt x="814" y="9"/>
                  </a:cubicBezTo>
                  <a:cubicBezTo>
                    <a:pt x="791" y="3"/>
                    <a:pt x="768" y="1"/>
                    <a:pt x="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-2353175" y="2338100"/>
              <a:ext cx="35800" cy="28325"/>
            </a:xfrm>
            <a:custGeom>
              <a:avLst/>
              <a:gdLst/>
              <a:ahLst/>
              <a:cxnLst/>
              <a:rect l="l" t="t" r="r" b="b"/>
              <a:pathLst>
                <a:path w="1432" h="1133" extrusionOk="0">
                  <a:moveTo>
                    <a:pt x="1133" y="1"/>
                  </a:moveTo>
                  <a:cubicBezTo>
                    <a:pt x="1075" y="1"/>
                    <a:pt x="1017" y="19"/>
                    <a:pt x="976" y="60"/>
                  </a:cubicBezTo>
                  <a:lnTo>
                    <a:pt x="131" y="645"/>
                  </a:lnTo>
                  <a:cubicBezTo>
                    <a:pt x="0" y="743"/>
                    <a:pt x="0" y="905"/>
                    <a:pt x="98" y="1035"/>
                  </a:cubicBezTo>
                  <a:cubicBezTo>
                    <a:pt x="131" y="1100"/>
                    <a:pt x="228" y="1133"/>
                    <a:pt x="293" y="1133"/>
                  </a:cubicBezTo>
                  <a:cubicBezTo>
                    <a:pt x="358" y="1133"/>
                    <a:pt x="423" y="1133"/>
                    <a:pt x="456" y="1100"/>
                  </a:cubicBezTo>
                  <a:lnTo>
                    <a:pt x="1301" y="483"/>
                  </a:lnTo>
                  <a:cubicBezTo>
                    <a:pt x="1399" y="385"/>
                    <a:pt x="1431" y="222"/>
                    <a:pt x="1334" y="92"/>
                  </a:cubicBezTo>
                  <a:cubicBezTo>
                    <a:pt x="1296" y="36"/>
                    <a:pt x="1214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-2572675" y="2305600"/>
              <a:ext cx="26025" cy="38075"/>
            </a:xfrm>
            <a:custGeom>
              <a:avLst/>
              <a:gdLst/>
              <a:ahLst/>
              <a:cxnLst/>
              <a:rect l="l" t="t" r="r" b="b"/>
              <a:pathLst>
                <a:path w="1041" h="1523" extrusionOk="0">
                  <a:moveTo>
                    <a:pt x="309" y="1"/>
                  </a:moveTo>
                  <a:cubicBezTo>
                    <a:pt x="270" y="1"/>
                    <a:pt x="230" y="9"/>
                    <a:pt x="195" y="26"/>
                  </a:cubicBezTo>
                  <a:cubicBezTo>
                    <a:pt x="65" y="59"/>
                    <a:pt x="0" y="222"/>
                    <a:pt x="65" y="384"/>
                  </a:cubicBezTo>
                  <a:lnTo>
                    <a:pt x="488" y="1360"/>
                  </a:lnTo>
                  <a:cubicBezTo>
                    <a:pt x="553" y="1457"/>
                    <a:pt x="651" y="1522"/>
                    <a:pt x="748" y="1522"/>
                  </a:cubicBezTo>
                  <a:cubicBezTo>
                    <a:pt x="781" y="1522"/>
                    <a:pt x="813" y="1522"/>
                    <a:pt x="846" y="1490"/>
                  </a:cubicBezTo>
                  <a:cubicBezTo>
                    <a:pt x="976" y="1457"/>
                    <a:pt x="1041" y="1295"/>
                    <a:pt x="976" y="1132"/>
                  </a:cubicBezTo>
                  <a:lnTo>
                    <a:pt x="553" y="157"/>
                  </a:lnTo>
                  <a:cubicBezTo>
                    <a:pt x="529" y="61"/>
                    <a:pt x="418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-2610075" y="2337700"/>
              <a:ext cx="35800" cy="28725"/>
            </a:xfrm>
            <a:custGeom>
              <a:avLst/>
              <a:gdLst/>
              <a:ahLst/>
              <a:cxnLst/>
              <a:rect l="l" t="t" r="r" b="b"/>
              <a:pathLst>
                <a:path w="1432" h="1149" extrusionOk="0">
                  <a:moveTo>
                    <a:pt x="310" y="1"/>
                  </a:moveTo>
                  <a:cubicBezTo>
                    <a:pt x="234" y="1"/>
                    <a:pt x="155" y="32"/>
                    <a:pt x="98" y="108"/>
                  </a:cubicBezTo>
                  <a:cubicBezTo>
                    <a:pt x="0" y="238"/>
                    <a:pt x="33" y="401"/>
                    <a:pt x="130" y="499"/>
                  </a:cubicBezTo>
                  <a:lnTo>
                    <a:pt x="976" y="1116"/>
                  </a:lnTo>
                  <a:cubicBezTo>
                    <a:pt x="1008" y="1149"/>
                    <a:pt x="1073" y="1149"/>
                    <a:pt x="1138" y="1149"/>
                  </a:cubicBezTo>
                  <a:cubicBezTo>
                    <a:pt x="1203" y="1149"/>
                    <a:pt x="1301" y="1116"/>
                    <a:pt x="1366" y="1051"/>
                  </a:cubicBezTo>
                  <a:cubicBezTo>
                    <a:pt x="1431" y="921"/>
                    <a:pt x="1431" y="759"/>
                    <a:pt x="1301" y="661"/>
                  </a:cubicBezTo>
                  <a:lnTo>
                    <a:pt x="456" y="43"/>
                  </a:lnTo>
                  <a:cubicBezTo>
                    <a:pt x="415" y="16"/>
                    <a:pt x="364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-2298700" y="2540400"/>
              <a:ext cx="34975" cy="13025"/>
            </a:xfrm>
            <a:custGeom>
              <a:avLst/>
              <a:gdLst/>
              <a:ahLst/>
              <a:cxnLst/>
              <a:rect l="l" t="t" r="r" b="b"/>
              <a:pathLst>
                <a:path w="1399" h="521" extrusionOk="0">
                  <a:moveTo>
                    <a:pt x="260" y="0"/>
                  </a:moveTo>
                  <a:cubicBezTo>
                    <a:pt x="130" y="0"/>
                    <a:pt x="0" y="98"/>
                    <a:pt x="0" y="260"/>
                  </a:cubicBezTo>
                  <a:cubicBezTo>
                    <a:pt x="0" y="423"/>
                    <a:pt x="130" y="520"/>
                    <a:pt x="260" y="520"/>
                  </a:cubicBezTo>
                  <a:lnTo>
                    <a:pt x="1138" y="520"/>
                  </a:lnTo>
                  <a:cubicBezTo>
                    <a:pt x="1269" y="520"/>
                    <a:pt x="1399" y="423"/>
                    <a:pt x="1399" y="260"/>
                  </a:cubicBezTo>
                  <a:cubicBezTo>
                    <a:pt x="1399" y="98"/>
                    <a:pt x="1269" y="0"/>
                    <a:pt x="1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-2305200" y="2578800"/>
              <a:ext cx="35775" cy="26650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292" y="1"/>
                  </a:moveTo>
                  <a:cubicBezTo>
                    <a:pt x="207" y="1"/>
                    <a:pt x="124" y="44"/>
                    <a:pt x="65" y="123"/>
                  </a:cubicBezTo>
                  <a:cubicBezTo>
                    <a:pt x="0" y="253"/>
                    <a:pt x="33" y="415"/>
                    <a:pt x="163" y="513"/>
                  </a:cubicBezTo>
                  <a:lnTo>
                    <a:pt x="976" y="1033"/>
                  </a:lnTo>
                  <a:cubicBezTo>
                    <a:pt x="1008" y="1066"/>
                    <a:pt x="1073" y="1066"/>
                    <a:pt x="1106" y="1066"/>
                  </a:cubicBezTo>
                  <a:cubicBezTo>
                    <a:pt x="1203" y="1066"/>
                    <a:pt x="1301" y="1033"/>
                    <a:pt x="1333" y="936"/>
                  </a:cubicBezTo>
                  <a:cubicBezTo>
                    <a:pt x="1431" y="838"/>
                    <a:pt x="1398" y="675"/>
                    <a:pt x="1268" y="578"/>
                  </a:cubicBezTo>
                  <a:lnTo>
                    <a:pt x="455" y="58"/>
                  </a:lnTo>
                  <a:cubicBezTo>
                    <a:pt x="404" y="19"/>
                    <a:pt x="348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-2663750" y="2540400"/>
              <a:ext cx="35000" cy="13025"/>
            </a:xfrm>
            <a:custGeom>
              <a:avLst/>
              <a:gdLst/>
              <a:ahLst/>
              <a:cxnLst/>
              <a:rect l="l" t="t" r="r" b="b"/>
              <a:pathLst>
                <a:path w="1400" h="521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cubicBezTo>
                    <a:pt x="1" y="423"/>
                    <a:pt x="131" y="520"/>
                    <a:pt x="261" y="520"/>
                  </a:cubicBezTo>
                  <a:lnTo>
                    <a:pt x="1139" y="520"/>
                  </a:lnTo>
                  <a:cubicBezTo>
                    <a:pt x="1269" y="520"/>
                    <a:pt x="1399" y="390"/>
                    <a:pt x="1399" y="260"/>
                  </a:cubicBezTo>
                  <a:cubicBezTo>
                    <a:pt x="1399" y="98"/>
                    <a:pt x="1269" y="0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-2658050" y="2578800"/>
              <a:ext cx="35800" cy="26650"/>
            </a:xfrm>
            <a:custGeom>
              <a:avLst/>
              <a:gdLst/>
              <a:ahLst/>
              <a:cxnLst/>
              <a:rect l="l" t="t" r="r" b="b"/>
              <a:pathLst>
                <a:path w="1432" h="1066" extrusionOk="0">
                  <a:moveTo>
                    <a:pt x="1139" y="1"/>
                  </a:moveTo>
                  <a:cubicBezTo>
                    <a:pt x="1084" y="1"/>
                    <a:pt x="1028" y="19"/>
                    <a:pt x="976" y="58"/>
                  </a:cubicBezTo>
                  <a:lnTo>
                    <a:pt x="163" y="578"/>
                  </a:lnTo>
                  <a:cubicBezTo>
                    <a:pt x="33" y="675"/>
                    <a:pt x="1" y="838"/>
                    <a:pt x="66" y="936"/>
                  </a:cubicBezTo>
                  <a:cubicBezTo>
                    <a:pt x="131" y="1033"/>
                    <a:pt x="228" y="1066"/>
                    <a:pt x="293" y="1066"/>
                  </a:cubicBezTo>
                  <a:cubicBezTo>
                    <a:pt x="358" y="1066"/>
                    <a:pt x="423" y="1066"/>
                    <a:pt x="456" y="1033"/>
                  </a:cubicBezTo>
                  <a:lnTo>
                    <a:pt x="1269" y="513"/>
                  </a:lnTo>
                  <a:cubicBezTo>
                    <a:pt x="1399" y="415"/>
                    <a:pt x="1431" y="253"/>
                    <a:pt x="1366" y="123"/>
                  </a:cubicBezTo>
                  <a:cubicBezTo>
                    <a:pt x="1307" y="44"/>
                    <a:pt x="1224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32"/>
          <p:cNvGrpSpPr/>
          <p:nvPr/>
        </p:nvGrpSpPr>
        <p:grpSpPr>
          <a:xfrm>
            <a:off x="7729604" y="4032948"/>
            <a:ext cx="448234" cy="457212"/>
            <a:chOff x="-1242625" y="2278600"/>
            <a:chExt cx="459350" cy="462625"/>
          </a:xfrm>
        </p:grpSpPr>
        <p:sp>
          <p:nvSpPr>
            <p:cNvPr id="1761" name="Google Shape;1761;p32"/>
            <p:cNvSpPr/>
            <p:nvPr/>
          </p:nvSpPr>
          <p:spPr>
            <a:xfrm>
              <a:off x="-1098725" y="2383425"/>
              <a:ext cx="170750" cy="255350"/>
            </a:xfrm>
            <a:custGeom>
              <a:avLst/>
              <a:gdLst/>
              <a:ahLst/>
              <a:cxnLst/>
              <a:rect l="l" t="t" r="r" b="b"/>
              <a:pathLst>
                <a:path w="6830" h="10214" extrusionOk="0">
                  <a:moveTo>
                    <a:pt x="3496" y="1"/>
                  </a:moveTo>
                  <a:cubicBezTo>
                    <a:pt x="3458" y="1"/>
                    <a:pt x="3420" y="2"/>
                    <a:pt x="3382" y="3"/>
                  </a:cubicBezTo>
                  <a:cubicBezTo>
                    <a:pt x="1561" y="3"/>
                    <a:pt x="98" y="1466"/>
                    <a:pt x="33" y="3255"/>
                  </a:cubicBezTo>
                  <a:cubicBezTo>
                    <a:pt x="0" y="3743"/>
                    <a:pt x="98" y="4230"/>
                    <a:pt x="260" y="4686"/>
                  </a:cubicBezTo>
                  <a:lnTo>
                    <a:pt x="1171" y="6604"/>
                  </a:lnTo>
                  <a:cubicBezTo>
                    <a:pt x="1301" y="6897"/>
                    <a:pt x="1431" y="7190"/>
                    <a:pt x="1496" y="7515"/>
                  </a:cubicBezTo>
                  <a:cubicBezTo>
                    <a:pt x="1561" y="7840"/>
                    <a:pt x="1594" y="8133"/>
                    <a:pt x="1594" y="8490"/>
                  </a:cubicBezTo>
                  <a:cubicBezTo>
                    <a:pt x="1594" y="8946"/>
                    <a:pt x="1789" y="9401"/>
                    <a:pt x="2114" y="9694"/>
                  </a:cubicBezTo>
                  <a:cubicBezTo>
                    <a:pt x="2407" y="10019"/>
                    <a:pt x="2862" y="10214"/>
                    <a:pt x="3317" y="10214"/>
                  </a:cubicBezTo>
                  <a:cubicBezTo>
                    <a:pt x="4293" y="10214"/>
                    <a:pt x="5073" y="9401"/>
                    <a:pt x="5073" y="8458"/>
                  </a:cubicBezTo>
                  <a:lnTo>
                    <a:pt x="5073" y="6637"/>
                  </a:lnTo>
                  <a:cubicBezTo>
                    <a:pt x="5073" y="6474"/>
                    <a:pt x="5171" y="6312"/>
                    <a:pt x="5301" y="6214"/>
                  </a:cubicBezTo>
                  <a:cubicBezTo>
                    <a:pt x="6212" y="5596"/>
                    <a:pt x="6829" y="4556"/>
                    <a:pt x="6829" y="3385"/>
                  </a:cubicBezTo>
                  <a:cubicBezTo>
                    <a:pt x="6829" y="1537"/>
                    <a:pt x="5331" y="1"/>
                    <a:pt x="3496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2"/>
            <p:cNvSpPr/>
            <p:nvPr/>
          </p:nvSpPr>
          <p:spPr>
            <a:xfrm>
              <a:off x="-1098725" y="2382675"/>
              <a:ext cx="102450" cy="256100"/>
            </a:xfrm>
            <a:custGeom>
              <a:avLst/>
              <a:gdLst/>
              <a:ahLst/>
              <a:cxnLst/>
              <a:rect l="l" t="t" r="r" b="b"/>
              <a:pathLst>
                <a:path w="4098" h="10244" extrusionOk="0">
                  <a:moveTo>
                    <a:pt x="3382" y="0"/>
                  </a:moveTo>
                  <a:cubicBezTo>
                    <a:pt x="1594" y="33"/>
                    <a:pt x="98" y="1496"/>
                    <a:pt x="33" y="3285"/>
                  </a:cubicBezTo>
                  <a:cubicBezTo>
                    <a:pt x="0" y="3773"/>
                    <a:pt x="98" y="4260"/>
                    <a:pt x="260" y="4683"/>
                  </a:cubicBezTo>
                  <a:lnTo>
                    <a:pt x="1171" y="6602"/>
                  </a:lnTo>
                  <a:cubicBezTo>
                    <a:pt x="1334" y="6927"/>
                    <a:pt x="1431" y="7220"/>
                    <a:pt x="1496" y="7545"/>
                  </a:cubicBezTo>
                  <a:cubicBezTo>
                    <a:pt x="1561" y="7838"/>
                    <a:pt x="1626" y="8163"/>
                    <a:pt x="1626" y="8488"/>
                  </a:cubicBezTo>
                  <a:cubicBezTo>
                    <a:pt x="1626" y="8976"/>
                    <a:pt x="1821" y="9431"/>
                    <a:pt x="2114" y="9724"/>
                  </a:cubicBezTo>
                  <a:cubicBezTo>
                    <a:pt x="2439" y="10049"/>
                    <a:pt x="2862" y="10244"/>
                    <a:pt x="3350" y="10244"/>
                  </a:cubicBezTo>
                  <a:cubicBezTo>
                    <a:pt x="3577" y="10244"/>
                    <a:pt x="3805" y="10179"/>
                    <a:pt x="4000" y="10114"/>
                  </a:cubicBezTo>
                  <a:cubicBezTo>
                    <a:pt x="3773" y="10016"/>
                    <a:pt x="3610" y="9886"/>
                    <a:pt x="3447" y="9724"/>
                  </a:cubicBezTo>
                  <a:cubicBezTo>
                    <a:pt x="3122" y="9431"/>
                    <a:pt x="2927" y="8976"/>
                    <a:pt x="2927" y="8488"/>
                  </a:cubicBezTo>
                  <a:cubicBezTo>
                    <a:pt x="2927" y="8163"/>
                    <a:pt x="2895" y="7838"/>
                    <a:pt x="2829" y="7545"/>
                  </a:cubicBezTo>
                  <a:cubicBezTo>
                    <a:pt x="2764" y="7220"/>
                    <a:pt x="2667" y="6894"/>
                    <a:pt x="2504" y="6602"/>
                  </a:cubicBezTo>
                  <a:lnTo>
                    <a:pt x="1594" y="4683"/>
                  </a:lnTo>
                  <a:cubicBezTo>
                    <a:pt x="1431" y="4260"/>
                    <a:pt x="1334" y="3773"/>
                    <a:pt x="1366" y="3285"/>
                  </a:cubicBezTo>
                  <a:cubicBezTo>
                    <a:pt x="1431" y="1691"/>
                    <a:pt x="2569" y="391"/>
                    <a:pt x="4098" y="65"/>
                  </a:cubicBezTo>
                  <a:cubicBezTo>
                    <a:pt x="3870" y="33"/>
                    <a:pt x="3610" y="0"/>
                    <a:pt x="338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2"/>
            <p:cNvSpPr/>
            <p:nvPr/>
          </p:nvSpPr>
          <p:spPr>
            <a:xfrm>
              <a:off x="-1105225" y="2376175"/>
              <a:ext cx="183750" cy="269125"/>
            </a:xfrm>
            <a:custGeom>
              <a:avLst/>
              <a:gdLst/>
              <a:ahLst/>
              <a:cxnLst/>
              <a:rect l="l" t="t" r="r" b="b"/>
              <a:pathLst>
                <a:path w="7350" h="10765" extrusionOk="0">
                  <a:moveTo>
                    <a:pt x="3675" y="0"/>
                  </a:moveTo>
                  <a:cubicBezTo>
                    <a:pt x="1659" y="0"/>
                    <a:pt x="0" y="1626"/>
                    <a:pt x="0" y="3675"/>
                  </a:cubicBezTo>
                  <a:cubicBezTo>
                    <a:pt x="0" y="4163"/>
                    <a:pt x="98" y="4618"/>
                    <a:pt x="260" y="5041"/>
                  </a:cubicBezTo>
                  <a:cubicBezTo>
                    <a:pt x="309" y="5161"/>
                    <a:pt x="410" y="5228"/>
                    <a:pt x="513" y="5228"/>
                  </a:cubicBezTo>
                  <a:cubicBezTo>
                    <a:pt x="549" y="5228"/>
                    <a:pt x="584" y="5220"/>
                    <a:pt x="618" y="5203"/>
                  </a:cubicBezTo>
                  <a:cubicBezTo>
                    <a:pt x="781" y="5138"/>
                    <a:pt x="846" y="4976"/>
                    <a:pt x="781" y="4846"/>
                  </a:cubicBezTo>
                  <a:cubicBezTo>
                    <a:pt x="618" y="4488"/>
                    <a:pt x="553" y="4065"/>
                    <a:pt x="553" y="3675"/>
                  </a:cubicBezTo>
                  <a:cubicBezTo>
                    <a:pt x="553" y="1951"/>
                    <a:pt x="1951" y="553"/>
                    <a:pt x="3675" y="553"/>
                  </a:cubicBezTo>
                  <a:cubicBezTo>
                    <a:pt x="5398" y="553"/>
                    <a:pt x="6797" y="1951"/>
                    <a:pt x="6797" y="3675"/>
                  </a:cubicBezTo>
                  <a:cubicBezTo>
                    <a:pt x="6797" y="4813"/>
                    <a:pt x="6179" y="5854"/>
                    <a:pt x="5203" y="6407"/>
                  </a:cubicBezTo>
                  <a:cubicBezTo>
                    <a:pt x="5106" y="6439"/>
                    <a:pt x="5073" y="6537"/>
                    <a:pt x="5073" y="6634"/>
                  </a:cubicBezTo>
                  <a:lnTo>
                    <a:pt x="5073" y="8748"/>
                  </a:lnTo>
                  <a:cubicBezTo>
                    <a:pt x="5073" y="9561"/>
                    <a:pt x="4423" y="10211"/>
                    <a:pt x="3610" y="10211"/>
                  </a:cubicBezTo>
                  <a:cubicBezTo>
                    <a:pt x="2797" y="10211"/>
                    <a:pt x="2146" y="9561"/>
                    <a:pt x="2146" y="8748"/>
                  </a:cubicBezTo>
                  <a:cubicBezTo>
                    <a:pt x="2146" y="8618"/>
                    <a:pt x="2016" y="8488"/>
                    <a:pt x="1854" y="8488"/>
                  </a:cubicBezTo>
                  <a:cubicBezTo>
                    <a:pt x="1724" y="8488"/>
                    <a:pt x="1594" y="8618"/>
                    <a:pt x="1594" y="8748"/>
                  </a:cubicBezTo>
                  <a:cubicBezTo>
                    <a:pt x="1594" y="9854"/>
                    <a:pt x="2504" y="10764"/>
                    <a:pt x="3577" y="10764"/>
                  </a:cubicBezTo>
                  <a:cubicBezTo>
                    <a:pt x="4683" y="10764"/>
                    <a:pt x="5593" y="9854"/>
                    <a:pt x="5593" y="8748"/>
                  </a:cubicBezTo>
                  <a:lnTo>
                    <a:pt x="5593" y="6797"/>
                  </a:lnTo>
                  <a:cubicBezTo>
                    <a:pt x="6667" y="6114"/>
                    <a:pt x="7350" y="4943"/>
                    <a:pt x="7350" y="3675"/>
                  </a:cubicBezTo>
                  <a:cubicBezTo>
                    <a:pt x="7350" y="1626"/>
                    <a:pt x="5691" y="0"/>
                    <a:pt x="3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-1038575" y="2426450"/>
              <a:ext cx="90275" cy="192000"/>
            </a:xfrm>
            <a:custGeom>
              <a:avLst/>
              <a:gdLst/>
              <a:ahLst/>
              <a:cxnLst/>
              <a:rect l="l" t="t" r="r" b="b"/>
              <a:pathLst>
                <a:path w="3611" h="7680" extrusionOk="0">
                  <a:moveTo>
                    <a:pt x="2892" y="1"/>
                  </a:moveTo>
                  <a:cubicBezTo>
                    <a:pt x="2828" y="1"/>
                    <a:pt x="2760" y="25"/>
                    <a:pt x="2700" y="70"/>
                  </a:cubicBezTo>
                  <a:cubicBezTo>
                    <a:pt x="2602" y="135"/>
                    <a:pt x="2570" y="331"/>
                    <a:pt x="2667" y="428"/>
                  </a:cubicBezTo>
                  <a:cubicBezTo>
                    <a:pt x="2927" y="786"/>
                    <a:pt x="3058" y="1209"/>
                    <a:pt x="3058" y="1664"/>
                  </a:cubicBezTo>
                  <a:cubicBezTo>
                    <a:pt x="3058" y="2379"/>
                    <a:pt x="2667" y="3095"/>
                    <a:pt x="2017" y="3452"/>
                  </a:cubicBezTo>
                  <a:lnTo>
                    <a:pt x="1464" y="3745"/>
                  </a:lnTo>
                  <a:cubicBezTo>
                    <a:pt x="1367" y="3810"/>
                    <a:pt x="1334" y="3875"/>
                    <a:pt x="1334" y="3973"/>
                  </a:cubicBezTo>
                  <a:lnTo>
                    <a:pt x="1334" y="6737"/>
                  </a:lnTo>
                  <a:cubicBezTo>
                    <a:pt x="1334" y="6932"/>
                    <a:pt x="1139" y="7127"/>
                    <a:pt x="944" y="7127"/>
                  </a:cubicBezTo>
                  <a:cubicBezTo>
                    <a:pt x="846" y="7127"/>
                    <a:pt x="749" y="7095"/>
                    <a:pt x="684" y="7030"/>
                  </a:cubicBezTo>
                  <a:cubicBezTo>
                    <a:pt x="586" y="6932"/>
                    <a:pt x="554" y="6834"/>
                    <a:pt x="554" y="6737"/>
                  </a:cubicBezTo>
                  <a:lnTo>
                    <a:pt x="554" y="3550"/>
                  </a:lnTo>
                  <a:cubicBezTo>
                    <a:pt x="554" y="3420"/>
                    <a:pt x="651" y="3322"/>
                    <a:pt x="781" y="3322"/>
                  </a:cubicBezTo>
                  <a:lnTo>
                    <a:pt x="1106" y="3322"/>
                  </a:lnTo>
                  <a:cubicBezTo>
                    <a:pt x="1236" y="3322"/>
                    <a:pt x="1367" y="3192"/>
                    <a:pt x="1367" y="3062"/>
                  </a:cubicBezTo>
                  <a:cubicBezTo>
                    <a:pt x="1367" y="2900"/>
                    <a:pt x="1236" y="2770"/>
                    <a:pt x="1106" y="2770"/>
                  </a:cubicBezTo>
                  <a:lnTo>
                    <a:pt x="781" y="2770"/>
                  </a:lnTo>
                  <a:cubicBezTo>
                    <a:pt x="358" y="2770"/>
                    <a:pt x="1" y="3127"/>
                    <a:pt x="1" y="3550"/>
                  </a:cubicBezTo>
                  <a:lnTo>
                    <a:pt x="1" y="6737"/>
                  </a:lnTo>
                  <a:cubicBezTo>
                    <a:pt x="1" y="6997"/>
                    <a:pt x="98" y="7225"/>
                    <a:pt x="293" y="7420"/>
                  </a:cubicBezTo>
                  <a:cubicBezTo>
                    <a:pt x="456" y="7582"/>
                    <a:pt x="684" y="7680"/>
                    <a:pt x="944" y="7680"/>
                  </a:cubicBezTo>
                  <a:lnTo>
                    <a:pt x="976" y="7680"/>
                  </a:lnTo>
                  <a:cubicBezTo>
                    <a:pt x="1464" y="7647"/>
                    <a:pt x="1854" y="7225"/>
                    <a:pt x="1854" y="6737"/>
                  </a:cubicBezTo>
                  <a:lnTo>
                    <a:pt x="1854" y="4135"/>
                  </a:lnTo>
                  <a:lnTo>
                    <a:pt x="2277" y="3908"/>
                  </a:lnTo>
                  <a:cubicBezTo>
                    <a:pt x="3090" y="3452"/>
                    <a:pt x="3610" y="2607"/>
                    <a:pt x="3610" y="1664"/>
                  </a:cubicBezTo>
                  <a:cubicBezTo>
                    <a:pt x="3610" y="1079"/>
                    <a:pt x="3415" y="558"/>
                    <a:pt x="3090" y="103"/>
                  </a:cubicBezTo>
                  <a:cubicBezTo>
                    <a:pt x="3038" y="33"/>
                    <a:pt x="2967" y="1"/>
                    <a:pt x="2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-1077600" y="2403000"/>
              <a:ext cx="95975" cy="71575"/>
            </a:xfrm>
            <a:custGeom>
              <a:avLst/>
              <a:gdLst/>
              <a:ahLst/>
              <a:cxnLst/>
              <a:rect l="l" t="t" r="r" b="b"/>
              <a:pathLst>
                <a:path w="3839" h="2863" extrusionOk="0">
                  <a:moveTo>
                    <a:pt x="2570" y="0"/>
                  </a:moveTo>
                  <a:cubicBezTo>
                    <a:pt x="1139" y="0"/>
                    <a:pt x="1" y="1171"/>
                    <a:pt x="1" y="2602"/>
                  </a:cubicBezTo>
                  <a:cubicBezTo>
                    <a:pt x="1" y="2732"/>
                    <a:pt x="98" y="2862"/>
                    <a:pt x="261" y="2862"/>
                  </a:cubicBezTo>
                  <a:cubicBezTo>
                    <a:pt x="424" y="2862"/>
                    <a:pt x="521" y="2732"/>
                    <a:pt x="521" y="2602"/>
                  </a:cubicBezTo>
                  <a:cubicBezTo>
                    <a:pt x="521" y="1464"/>
                    <a:pt x="1432" y="553"/>
                    <a:pt x="2570" y="553"/>
                  </a:cubicBezTo>
                  <a:cubicBezTo>
                    <a:pt x="2863" y="553"/>
                    <a:pt x="3155" y="618"/>
                    <a:pt x="3415" y="716"/>
                  </a:cubicBezTo>
                  <a:cubicBezTo>
                    <a:pt x="3450" y="733"/>
                    <a:pt x="3487" y="741"/>
                    <a:pt x="3524" y="741"/>
                  </a:cubicBezTo>
                  <a:cubicBezTo>
                    <a:pt x="3626" y="741"/>
                    <a:pt x="3725" y="681"/>
                    <a:pt x="3773" y="586"/>
                  </a:cubicBezTo>
                  <a:cubicBezTo>
                    <a:pt x="3838" y="456"/>
                    <a:pt x="3773" y="293"/>
                    <a:pt x="3643" y="228"/>
                  </a:cubicBezTo>
                  <a:cubicBezTo>
                    <a:pt x="3285" y="98"/>
                    <a:pt x="2928" y="0"/>
                    <a:pt x="2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2"/>
            <p:cNvSpPr/>
            <p:nvPr/>
          </p:nvSpPr>
          <p:spPr>
            <a:xfrm>
              <a:off x="-1242625" y="2298300"/>
              <a:ext cx="152050" cy="425850"/>
            </a:xfrm>
            <a:custGeom>
              <a:avLst/>
              <a:gdLst/>
              <a:ahLst/>
              <a:cxnLst/>
              <a:rect l="l" t="t" r="r" b="b"/>
              <a:pathLst>
                <a:path w="6082" h="17034" extrusionOk="0">
                  <a:moveTo>
                    <a:pt x="5782" y="0"/>
                  </a:moveTo>
                  <a:cubicBezTo>
                    <a:pt x="5744" y="0"/>
                    <a:pt x="5702" y="8"/>
                    <a:pt x="5659" y="26"/>
                  </a:cubicBezTo>
                  <a:cubicBezTo>
                    <a:pt x="4000" y="709"/>
                    <a:pt x="2602" y="1847"/>
                    <a:pt x="1594" y="3343"/>
                  </a:cubicBezTo>
                  <a:cubicBezTo>
                    <a:pt x="553" y="4871"/>
                    <a:pt x="0" y="6660"/>
                    <a:pt x="0" y="8513"/>
                  </a:cubicBezTo>
                  <a:cubicBezTo>
                    <a:pt x="0" y="10367"/>
                    <a:pt x="521" y="12156"/>
                    <a:pt x="1594" y="13684"/>
                  </a:cubicBezTo>
                  <a:cubicBezTo>
                    <a:pt x="2602" y="15180"/>
                    <a:pt x="4000" y="16318"/>
                    <a:pt x="5659" y="17001"/>
                  </a:cubicBezTo>
                  <a:cubicBezTo>
                    <a:pt x="5691" y="17001"/>
                    <a:pt x="5724" y="17034"/>
                    <a:pt x="5789" y="17034"/>
                  </a:cubicBezTo>
                  <a:cubicBezTo>
                    <a:pt x="5886" y="17034"/>
                    <a:pt x="5984" y="16969"/>
                    <a:pt x="6016" y="16871"/>
                  </a:cubicBezTo>
                  <a:cubicBezTo>
                    <a:pt x="6081" y="16708"/>
                    <a:pt x="6016" y="16578"/>
                    <a:pt x="5886" y="16513"/>
                  </a:cubicBezTo>
                  <a:cubicBezTo>
                    <a:pt x="4325" y="15863"/>
                    <a:pt x="2992" y="14790"/>
                    <a:pt x="2017" y="13359"/>
                  </a:cubicBezTo>
                  <a:cubicBezTo>
                    <a:pt x="1041" y="11928"/>
                    <a:pt x="521" y="10269"/>
                    <a:pt x="521" y="8513"/>
                  </a:cubicBezTo>
                  <a:cubicBezTo>
                    <a:pt x="521" y="6790"/>
                    <a:pt x="1041" y="5099"/>
                    <a:pt x="2017" y="3668"/>
                  </a:cubicBezTo>
                  <a:cubicBezTo>
                    <a:pt x="2992" y="2270"/>
                    <a:pt x="4325" y="1164"/>
                    <a:pt x="5886" y="514"/>
                  </a:cubicBezTo>
                  <a:cubicBezTo>
                    <a:pt x="6016" y="481"/>
                    <a:pt x="6081" y="318"/>
                    <a:pt x="6016" y="156"/>
                  </a:cubicBezTo>
                  <a:cubicBezTo>
                    <a:pt x="5969" y="61"/>
                    <a:pt x="5886" y="0"/>
                    <a:pt x="5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2"/>
            <p:cNvSpPr/>
            <p:nvPr/>
          </p:nvSpPr>
          <p:spPr>
            <a:xfrm>
              <a:off x="-936125" y="2298300"/>
              <a:ext cx="152850" cy="425850"/>
            </a:xfrm>
            <a:custGeom>
              <a:avLst/>
              <a:gdLst/>
              <a:ahLst/>
              <a:cxnLst/>
              <a:rect l="l" t="t" r="r" b="b"/>
              <a:pathLst>
                <a:path w="6114" h="17034" extrusionOk="0">
                  <a:moveTo>
                    <a:pt x="314" y="0"/>
                  </a:moveTo>
                  <a:cubicBezTo>
                    <a:pt x="213" y="0"/>
                    <a:pt x="113" y="61"/>
                    <a:pt x="65" y="156"/>
                  </a:cubicBezTo>
                  <a:cubicBezTo>
                    <a:pt x="0" y="318"/>
                    <a:pt x="65" y="481"/>
                    <a:pt x="228" y="514"/>
                  </a:cubicBezTo>
                  <a:cubicBezTo>
                    <a:pt x="1789" y="1164"/>
                    <a:pt x="3122" y="2270"/>
                    <a:pt x="4065" y="3668"/>
                  </a:cubicBezTo>
                  <a:cubicBezTo>
                    <a:pt x="5041" y="5099"/>
                    <a:pt x="5561" y="6790"/>
                    <a:pt x="5561" y="8513"/>
                  </a:cubicBezTo>
                  <a:cubicBezTo>
                    <a:pt x="5561" y="10269"/>
                    <a:pt x="5041" y="11928"/>
                    <a:pt x="4065" y="13359"/>
                  </a:cubicBezTo>
                  <a:cubicBezTo>
                    <a:pt x="3122" y="14790"/>
                    <a:pt x="1789" y="15863"/>
                    <a:pt x="228" y="16513"/>
                  </a:cubicBezTo>
                  <a:cubicBezTo>
                    <a:pt x="65" y="16578"/>
                    <a:pt x="0" y="16708"/>
                    <a:pt x="65" y="16871"/>
                  </a:cubicBezTo>
                  <a:cubicBezTo>
                    <a:pt x="98" y="16969"/>
                    <a:pt x="195" y="17034"/>
                    <a:pt x="325" y="17034"/>
                  </a:cubicBezTo>
                  <a:cubicBezTo>
                    <a:pt x="358" y="17034"/>
                    <a:pt x="390" y="17034"/>
                    <a:pt x="423" y="17001"/>
                  </a:cubicBezTo>
                  <a:cubicBezTo>
                    <a:pt x="2081" y="16318"/>
                    <a:pt x="3512" y="15180"/>
                    <a:pt x="4520" y="13684"/>
                  </a:cubicBezTo>
                  <a:cubicBezTo>
                    <a:pt x="5561" y="12156"/>
                    <a:pt x="6114" y="10367"/>
                    <a:pt x="6114" y="8513"/>
                  </a:cubicBezTo>
                  <a:cubicBezTo>
                    <a:pt x="6114" y="6660"/>
                    <a:pt x="5561" y="4871"/>
                    <a:pt x="4520" y="3343"/>
                  </a:cubicBezTo>
                  <a:cubicBezTo>
                    <a:pt x="3480" y="1847"/>
                    <a:pt x="2081" y="709"/>
                    <a:pt x="423" y="26"/>
                  </a:cubicBezTo>
                  <a:cubicBezTo>
                    <a:pt x="388" y="8"/>
                    <a:pt x="351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-1210925" y="2333900"/>
              <a:ext cx="120350" cy="313025"/>
            </a:xfrm>
            <a:custGeom>
              <a:avLst/>
              <a:gdLst/>
              <a:ahLst/>
              <a:cxnLst/>
              <a:rect l="l" t="t" r="r" b="b"/>
              <a:pathLst>
                <a:path w="4814" h="12521" extrusionOk="0">
                  <a:moveTo>
                    <a:pt x="4527" y="0"/>
                  </a:moveTo>
                  <a:cubicBezTo>
                    <a:pt x="4481" y="0"/>
                    <a:pt x="4434" y="11"/>
                    <a:pt x="4391" y="33"/>
                  </a:cubicBezTo>
                  <a:cubicBezTo>
                    <a:pt x="3090" y="651"/>
                    <a:pt x="1984" y="1659"/>
                    <a:pt x="1236" y="2894"/>
                  </a:cubicBezTo>
                  <a:cubicBezTo>
                    <a:pt x="423" y="4130"/>
                    <a:pt x="1" y="5594"/>
                    <a:pt x="1" y="7089"/>
                  </a:cubicBezTo>
                  <a:cubicBezTo>
                    <a:pt x="1" y="9073"/>
                    <a:pt x="749" y="10959"/>
                    <a:pt x="2082" y="12423"/>
                  </a:cubicBezTo>
                  <a:cubicBezTo>
                    <a:pt x="2147" y="12488"/>
                    <a:pt x="2212" y="12520"/>
                    <a:pt x="2277" y="12520"/>
                  </a:cubicBezTo>
                  <a:cubicBezTo>
                    <a:pt x="2342" y="12520"/>
                    <a:pt x="2407" y="12488"/>
                    <a:pt x="2472" y="12455"/>
                  </a:cubicBezTo>
                  <a:cubicBezTo>
                    <a:pt x="2570" y="12358"/>
                    <a:pt x="2602" y="12162"/>
                    <a:pt x="2472" y="12065"/>
                  </a:cubicBezTo>
                  <a:cubicBezTo>
                    <a:pt x="1236" y="10699"/>
                    <a:pt x="553" y="8943"/>
                    <a:pt x="553" y="7089"/>
                  </a:cubicBezTo>
                  <a:cubicBezTo>
                    <a:pt x="553" y="5691"/>
                    <a:pt x="944" y="4358"/>
                    <a:pt x="1692" y="3155"/>
                  </a:cubicBezTo>
                  <a:cubicBezTo>
                    <a:pt x="2407" y="2016"/>
                    <a:pt x="3415" y="1106"/>
                    <a:pt x="4618" y="488"/>
                  </a:cubicBezTo>
                  <a:cubicBezTo>
                    <a:pt x="4748" y="423"/>
                    <a:pt x="4813" y="260"/>
                    <a:pt x="4748" y="130"/>
                  </a:cubicBezTo>
                  <a:cubicBezTo>
                    <a:pt x="4705" y="44"/>
                    <a:pt x="4618" y="0"/>
                    <a:pt x="4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-1140200" y="2653275"/>
              <a:ext cx="49625" cy="35100"/>
            </a:xfrm>
            <a:custGeom>
              <a:avLst/>
              <a:gdLst/>
              <a:ahLst/>
              <a:cxnLst/>
              <a:rect l="l" t="t" r="r" b="b"/>
              <a:pathLst>
                <a:path w="1985" h="1404" extrusionOk="0">
                  <a:moveTo>
                    <a:pt x="291" y="1"/>
                  </a:moveTo>
                  <a:cubicBezTo>
                    <a:pt x="222" y="1"/>
                    <a:pt x="151" y="33"/>
                    <a:pt x="98" y="103"/>
                  </a:cubicBezTo>
                  <a:cubicBezTo>
                    <a:pt x="1" y="200"/>
                    <a:pt x="1" y="396"/>
                    <a:pt x="131" y="461"/>
                  </a:cubicBezTo>
                  <a:cubicBezTo>
                    <a:pt x="554" y="818"/>
                    <a:pt x="1041" y="1144"/>
                    <a:pt x="1562" y="1404"/>
                  </a:cubicBezTo>
                  <a:lnTo>
                    <a:pt x="1659" y="1404"/>
                  </a:lnTo>
                  <a:cubicBezTo>
                    <a:pt x="1757" y="1404"/>
                    <a:pt x="1854" y="1371"/>
                    <a:pt x="1919" y="1274"/>
                  </a:cubicBezTo>
                  <a:cubicBezTo>
                    <a:pt x="1984" y="1144"/>
                    <a:pt x="1919" y="981"/>
                    <a:pt x="1789" y="916"/>
                  </a:cubicBezTo>
                  <a:cubicBezTo>
                    <a:pt x="1334" y="656"/>
                    <a:pt x="879" y="396"/>
                    <a:pt x="456" y="70"/>
                  </a:cubicBezTo>
                  <a:cubicBezTo>
                    <a:pt x="411" y="25"/>
                    <a:pt x="351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-936125" y="2333900"/>
              <a:ext cx="120350" cy="354475"/>
            </a:xfrm>
            <a:custGeom>
              <a:avLst/>
              <a:gdLst/>
              <a:ahLst/>
              <a:cxnLst/>
              <a:rect l="l" t="t" r="r" b="b"/>
              <a:pathLst>
                <a:path w="4814" h="14179" extrusionOk="0">
                  <a:moveTo>
                    <a:pt x="287" y="0"/>
                  </a:moveTo>
                  <a:cubicBezTo>
                    <a:pt x="195" y="0"/>
                    <a:pt x="109" y="44"/>
                    <a:pt x="65" y="130"/>
                  </a:cubicBezTo>
                  <a:cubicBezTo>
                    <a:pt x="0" y="260"/>
                    <a:pt x="65" y="423"/>
                    <a:pt x="195" y="488"/>
                  </a:cubicBezTo>
                  <a:cubicBezTo>
                    <a:pt x="1399" y="1106"/>
                    <a:pt x="2407" y="2016"/>
                    <a:pt x="3155" y="3155"/>
                  </a:cubicBezTo>
                  <a:cubicBezTo>
                    <a:pt x="3903" y="4358"/>
                    <a:pt x="4293" y="5691"/>
                    <a:pt x="4293" y="7089"/>
                  </a:cubicBezTo>
                  <a:cubicBezTo>
                    <a:pt x="4293" y="8488"/>
                    <a:pt x="3903" y="9854"/>
                    <a:pt x="3155" y="11024"/>
                  </a:cubicBezTo>
                  <a:cubicBezTo>
                    <a:pt x="2407" y="12162"/>
                    <a:pt x="1399" y="13073"/>
                    <a:pt x="195" y="13691"/>
                  </a:cubicBezTo>
                  <a:cubicBezTo>
                    <a:pt x="65" y="13756"/>
                    <a:pt x="0" y="13919"/>
                    <a:pt x="65" y="14049"/>
                  </a:cubicBezTo>
                  <a:cubicBezTo>
                    <a:pt x="130" y="14146"/>
                    <a:pt x="228" y="14179"/>
                    <a:pt x="325" y="14179"/>
                  </a:cubicBezTo>
                  <a:lnTo>
                    <a:pt x="423" y="14179"/>
                  </a:lnTo>
                  <a:cubicBezTo>
                    <a:pt x="1724" y="13528"/>
                    <a:pt x="2829" y="12520"/>
                    <a:pt x="3610" y="11317"/>
                  </a:cubicBezTo>
                  <a:cubicBezTo>
                    <a:pt x="4390" y="10049"/>
                    <a:pt x="4813" y="8585"/>
                    <a:pt x="4813" y="7089"/>
                  </a:cubicBezTo>
                  <a:cubicBezTo>
                    <a:pt x="4813" y="5594"/>
                    <a:pt x="4390" y="4130"/>
                    <a:pt x="3610" y="2894"/>
                  </a:cubicBezTo>
                  <a:cubicBezTo>
                    <a:pt x="2829" y="1659"/>
                    <a:pt x="1724" y="651"/>
                    <a:pt x="423" y="33"/>
                  </a:cubicBezTo>
                  <a:cubicBezTo>
                    <a:pt x="380" y="11"/>
                    <a:pt x="333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-1178400" y="2370475"/>
              <a:ext cx="87825" cy="281325"/>
            </a:xfrm>
            <a:custGeom>
              <a:avLst/>
              <a:gdLst/>
              <a:ahLst/>
              <a:cxnLst/>
              <a:rect l="l" t="t" r="r" b="b"/>
              <a:pathLst>
                <a:path w="3513" h="11253" extrusionOk="0">
                  <a:moveTo>
                    <a:pt x="3194" y="1"/>
                  </a:moveTo>
                  <a:cubicBezTo>
                    <a:pt x="3148" y="1"/>
                    <a:pt x="3101" y="11"/>
                    <a:pt x="3057" y="33"/>
                  </a:cubicBezTo>
                  <a:cubicBezTo>
                    <a:pt x="1139" y="1269"/>
                    <a:pt x="0" y="3350"/>
                    <a:pt x="0" y="5626"/>
                  </a:cubicBezTo>
                  <a:cubicBezTo>
                    <a:pt x="0" y="7903"/>
                    <a:pt x="1139" y="9984"/>
                    <a:pt x="3057" y="11220"/>
                  </a:cubicBezTo>
                  <a:cubicBezTo>
                    <a:pt x="3090" y="11252"/>
                    <a:pt x="3155" y="11252"/>
                    <a:pt x="3220" y="11252"/>
                  </a:cubicBezTo>
                  <a:cubicBezTo>
                    <a:pt x="3285" y="11252"/>
                    <a:pt x="3382" y="11220"/>
                    <a:pt x="3447" y="11122"/>
                  </a:cubicBezTo>
                  <a:cubicBezTo>
                    <a:pt x="3512" y="11025"/>
                    <a:pt x="3480" y="10830"/>
                    <a:pt x="3350" y="10765"/>
                  </a:cubicBezTo>
                  <a:cubicBezTo>
                    <a:pt x="1594" y="9626"/>
                    <a:pt x="521" y="7708"/>
                    <a:pt x="521" y="5626"/>
                  </a:cubicBezTo>
                  <a:cubicBezTo>
                    <a:pt x="521" y="3545"/>
                    <a:pt x="1594" y="1627"/>
                    <a:pt x="3350" y="488"/>
                  </a:cubicBezTo>
                  <a:cubicBezTo>
                    <a:pt x="3480" y="423"/>
                    <a:pt x="3512" y="261"/>
                    <a:pt x="3447" y="131"/>
                  </a:cubicBezTo>
                  <a:cubicBezTo>
                    <a:pt x="3382" y="44"/>
                    <a:pt x="3288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-936125" y="2370475"/>
              <a:ext cx="40675" cy="33350"/>
            </a:xfrm>
            <a:custGeom>
              <a:avLst/>
              <a:gdLst/>
              <a:ahLst/>
              <a:cxnLst/>
              <a:rect l="l" t="t" r="r" b="b"/>
              <a:pathLst>
                <a:path w="1627" h="1334" extrusionOk="0">
                  <a:moveTo>
                    <a:pt x="319" y="1"/>
                  </a:moveTo>
                  <a:cubicBezTo>
                    <a:pt x="228" y="1"/>
                    <a:pt x="141" y="44"/>
                    <a:pt x="98" y="131"/>
                  </a:cubicBezTo>
                  <a:cubicBezTo>
                    <a:pt x="0" y="261"/>
                    <a:pt x="33" y="423"/>
                    <a:pt x="163" y="488"/>
                  </a:cubicBezTo>
                  <a:cubicBezTo>
                    <a:pt x="521" y="716"/>
                    <a:pt x="813" y="976"/>
                    <a:pt x="1138" y="1236"/>
                  </a:cubicBezTo>
                  <a:cubicBezTo>
                    <a:pt x="1171" y="1301"/>
                    <a:pt x="1236" y="1334"/>
                    <a:pt x="1301" y="1334"/>
                  </a:cubicBezTo>
                  <a:cubicBezTo>
                    <a:pt x="1399" y="1334"/>
                    <a:pt x="1464" y="1301"/>
                    <a:pt x="1496" y="1236"/>
                  </a:cubicBezTo>
                  <a:cubicBezTo>
                    <a:pt x="1626" y="1139"/>
                    <a:pt x="1594" y="944"/>
                    <a:pt x="1496" y="846"/>
                  </a:cubicBezTo>
                  <a:cubicBezTo>
                    <a:pt x="1171" y="553"/>
                    <a:pt x="813" y="261"/>
                    <a:pt x="455" y="33"/>
                  </a:cubicBezTo>
                  <a:cubicBezTo>
                    <a:pt x="412" y="11"/>
                    <a:pt x="365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-936125" y="2411900"/>
              <a:ext cx="88625" cy="239900"/>
            </a:xfrm>
            <a:custGeom>
              <a:avLst/>
              <a:gdLst/>
              <a:ahLst/>
              <a:cxnLst/>
              <a:rect l="l" t="t" r="r" b="b"/>
              <a:pathLst>
                <a:path w="3545" h="9596" extrusionOk="0">
                  <a:moveTo>
                    <a:pt x="2049" y="1"/>
                  </a:moveTo>
                  <a:cubicBezTo>
                    <a:pt x="2000" y="1"/>
                    <a:pt x="1953" y="12"/>
                    <a:pt x="1919" y="35"/>
                  </a:cubicBezTo>
                  <a:cubicBezTo>
                    <a:pt x="1789" y="132"/>
                    <a:pt x="1756" y="295"/>
                    <a:pt x="1854" y="425"/>
                  </a:cubicBezTo>
                  <a:cubicBezTo>
                    <a:pt x="2602" y="1465"/>
                    <a:pt x="2992" y="2701"/>
                    <a:pt x="2992" y="3969"/>
                  </a:cubicBezTo>
                  <a:cubicBezTo>
                    <a:pt x="2992" y="6051"/>
                    <a:pt x="1919" y="7969"/>
                    <a:pt x="163" y="9108"/>
                  </a:cubicBezTo>
                  <a:cubicBezTo>
                    <a:pt x="33" y="9173"/>
                    <a:pt x="0" y="9368"/>
                    <a:pt x="98" y="9465"/>
                  </a:cubicBezTo>
                  <a:cubicBezTo>
                    <a:pt x="130" y="9563"/>
                    <a:pt x="228" y="9595"/>
                    <a:pt x="325" y="9595"/>
                  </a:cubicBezTo>
                  <a:cubicBezTo>
                    <a:pt x="358" y="9595"/>
                    <a:pt x="423" y="9595"/>
                    <a:pt x="455" y="9563"/>
                  </a:cubicBezTo>
                  <a:cubicBezTo>
                    <a:pt x="2374" y="8327"/>
                    <a:pt x="3545" y="6246"/>
                    <a:pt x="3545" y="3969"/>
                  </a:cubicBezTo>
                  <a:cubicBezTo>
                    <a:pt x="3545" y="2571"/>
                    <a:pt x="3090" y="1238"/>
                    <a:pt x="2277" y="100"/>
                  </a:cubicBezTo>
                  <a:cubicBezTo>
                    <a:pt x="2235" y="37"/>
                    <a:pt x="2138" y="1"/>
                    <a:pt x="2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-1019875" y="2721675"/>
              <a:ext cx="13025" cy="19550"/>
            </a:xfrm>
            <a:custGeom>
              <a:avLst/>
              <a:gdLst/>
              <a:ahLst/>
              <a:cxnLst/>
              <a:rect l="l" t="t" r="r" b="b"/>
              <a:pathLst>
                <a:path w="521" h="782" extrusionOk="0">
                  <a:moveTo>
                    <a:pt x="261" y="1"/>
                  </a:moveTo>
                  <a:cubicBezTo>
                    <a:pt x="98" y="1"/>
                    <a:pt x="1" y="99"/>
                    <a:pt x="1" y="261"/>
                  </a:cubicBezTo>
                  <a:lnTo>
                    <a:pt x="1" y="489"/>
                  </a:lnTo>
                  <a:cubicBezTo>
                    <a:pt x="1" y="651"/>
                    <a:pt x="98" y="781"/>
                    <a:pt x="261" y="781"/>
                  </a:cubicBezTo>
                  <a:cubicBezTo>
                    <a:pt x="423" y="781"/>
                    <a:pt x="521" y="651"/>
                    <a:pt x="521" y="489"/>
                  </a:cubicBezTo>
                  <a:lnTo>
                    <a:pt x="521" y="261"/>
                  </a:lnTo>
                  <a:cubicBezTo>
                    <a:pt x="521" y="99"/>
                    <a:pt x="423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-1019875" y="2690800"/>
              <a:ext cx="13025" cy="19525"/>
            </a:xfrm>
            <a:custGeom>
              <a:avLst/>
              <a:gdLst/>
              <a:ahLst/>
              <a:cxnLst/>
              <a:rect l="l" t="t" r="r" b="b"/>
              <a:pathLst>
                <a:path w="521" h="781" extrusionOk="0">
                  <a:moveTo>
                    <a:pt x="261" y="0"/>
                  </a:moveTo>
                  <a:cubicBezTo>
                    <a:pt x="98" y="0"/>
                    <a:pt x="1" y="130"/>
                    <a:pt x="1" y="293"/>
                  </a:cubicBezTo>
                  <a:lnTo>
                    <a:pt x="1" y="521"/>
                  </a:lnTo>
                  <a:cubicBezTo>
                    <a:pt x="1" y="683"/>
                    <a:pt x="98" y="781"/>
                    <a:pt x="261" y="781"/>
                  </a:cubicBezTo>
                  <a:cubicBezTo>
                    <a:pt x="423" y="781"/>
                    <a:pt x="521" y="683"/>
                    <a:pt x="521" y="521"/>
                  </a:cubicBezTo>
                  <a:lnTo>
                    <a:pt x="521" y="293"/>
                  </a:lnTo>
                  <a:cubicBezTo>
                    <a:pt x="521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-1019875" y="2660725"/>
              <a:ext cx="13025" cy="19525"/>
            </a:xfrm>
            <a:custGeom>
              <a:avLst/>
              <a:gdLst/>
              <a:ahLst/>
              <a:cxnLst/>
              <a:rect l="l" t="t" r="r" b="b"/>
              <a:pathLst>
                <a:path w="521" h="781" extrusionOk="0">
                  <a:moveTo>
                    <a:pt x="261" y="0"/>
                  </a:moveTo>
                  <a:cubicBezTo>
                    <a:pt x="98" y="0"/>
                    <a:pt x="1" y="130"/>
                    <a:pt x="1" y="260"/>
                  </a:cubicBezTo>
                  <a:lnTo>
                    <a:pt x="1" y="520"/>
                  </a:lnTo>
                  <a:cubicBezTo>
                    <a:pt x="1" y="650"/>
                    <a:pt x="98" y="780"/>
                    <a:pt x="261" y="780"/>
                  </a:cubicBezTo>
                  <a:cubicBezTo>
                    <a:pt x="423" y="780"/>
                    <a:pt x="521" y="650"/>
                    <a:pt x="521" y="520"/>
                  </a:cubicBezTo>
                  <a:lnTo>
                    <a:pt x="521" y="260"/>
                  </a:lnTo>
                  <a:cubicBezTo>
                    <a:pt x="521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-1019875" y="2278600"/>
              <a:ext cx="13025" cy="19550"/>
            </a:xfrm>
            <a:custGeom>
              <a:avLst/>
              <a:gdLst/>
              <a:ahLst/>
              <a:cxnLst/>
              <a:rect l="l" t="t" r="r" b="b"/>
              <a:pathLst>
                <a:path w="521" h="782" extrusionOk="0">
                  <a:moveTo>
                    <a:pt x="261" y="1"/>
                  </a:moveTo>
                  <a:cubicBezTo>
                    <a:pt x="98" y="1"/>
                    <a:pt x="1" y="98"/>
                    <a:pt x="1" y="261"/>
                  </a:cubicBezTo>
                  <a:lnTo>
                    <a:pt x="1" y="521"/>
                  </a:lnTo>
                  <a:cubicBezTo>
                    <a:pt x="1" y="651"/>
                    <a:pt x="98" y="781"/>
                    <a:pt x="261" y="781"/>
                  </a:cubicBezTo>
                  <a:cubicBezTo>
                    <a:pt x="423" y="781"/>
                    <a:pt x="521" y="651"/>
                    <a:pt x="521" y="521"/>
                  </a:cubicBezTo>
                  <a:lnTo>
                    <a:pt x="521" y="261"/>
                  </a:lnTo>
                  <a:cubicBezTo>
                    <a:pt x="521" y="98"/>
                    <a:pt x="423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-1019875" y="2308700"/>
              <a:ext cx="13025" cy="19525"/>
            </a:xfrm>
            <a:custGeom>
              <a:avLst/>
              <a:gdLst/>
              <a:ahLst/>
              <a:cxnLst/>
              <a:rect l="l" t="t" r="r" b="b"/>
              <a:pathLst>
                <a:path w="521" h="781" extrusionOk="0">
                  <a:moveTo>
                    <a:pt x="261" y="0"/>
                  </a:moveTo>
                  <a:cubicBezTo>
                    <a:pt x="98" y="0"/>
                    <a:pt x="1" y="130"/>
                    <a:pt x="1" y="260"/>
                  </a:cubicBezTo>
                  <a:lnTo>
                    <a:pt x="1" y="520"/>
                  </a:lnTo>
                  <a:cubicBezTo>
                    <a:pt x="1" y="683"/>
                    <a:pt x="98" y="781"/>
                    <a:pt x="261" y="781"/>
                  </a:cubicBezTo>
                  <a:cubicBezTo>
                    <a:pt x="423" y="781"/>
                    <a:pt x="521" y="650"/>
                    <a:pt x="521" y="520"/>
                  </a:cubicBezTo>
                  <a:lnTo>
                    <a:pt x="521" y="260"/>
                  </a:lnTo>
                  <a:cubicBezTo>
                    <a:pt x="521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-1019875" y="2338775"/>
              <a:ext cx="13025" cy="20350"/>
            </a:xfrm>
            <a:custGeom>
              <a:avLst/>
              <a:gdLst/>
              <a:ahLst/>
              <a:cxnLst/>
              <a:rect l="l" t="t" r="r" b="b"/>
              <a:pathLst>
                <a:path w="521" h="814" extrusionOk="0">
                  <a:moveTo>
                    <a:pt x="261" y="0"/>
                  </a:moveTo>
                  <a:cubicBezTo>
                    <a:pt x="98" y="0"/>
                    <a:pt x="1" y="130"/>
                    <a:pt x="1" y="293"/>
                  </a:cubicBezTo>
                  <a:lnTo>
                    <a:pt x="1" y="521"/>
                  </a:lnTo>
                  <a:cubicBezTo>
                    <a:pt x="1" y="683"/>
                    <a:pt x="98" y="813"/>
                    <a:pt x="261" y="813"/>
                  </a:cubicBezTo>
                  <a:cubicBezTo>
                    <a:pt x="423" y="813"/>
                    <a:pt x="521" y="683"/>
                    <a:pt x="521" y="521"/>
                  </a:cubicBezTo>
                  <a:lnTo>
                    <a:pt x="521" y="293"/>
                  </a:lnTo>
                  <a:cubicBezTo>
                    <a:pt x="521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2"/>
            <p:cNvSpPr/>
            <p:nvPr/>
          </p:nvSpPr>
          <p:spPr>
            <a:xfrm>
              <a:off x="-1032875" y="2447700"/>
              <a:ext cx="52875" cy="39875"/>
            </a:xfrm>
            <a:custGeom>
              <a:avLst/>
              <a:gdLst/>
              <a:ahLst/>
              <a:cxnLst/>
              <a:rect l="l" t="t" r="r" b="b"/>
              <a:pathLst>
                <a:path w="2115" h="1595" extrusionOk="0">
                  <a:moveTo>
                    <a:pt x="813" y="1"/>
                  </a:moveTo>
                  <a:cubicBezTo>
                    <a:pt x="651" y="1"/>
                    <a:pt x="521" y="131"/>
                    <a:pt x="521" y="261"/>
                  </a:cubicBezTo>
                  <a:cubicBezTo>
                    <a:pt x="521" y="424"/>
                    <a:pt x="651" y="554"/>
                    <a:pt x="813" y="554"/>
                  </a:cubicBezTo>
                  <a:lnTo>
                    <a:pt x="1334" y="554"/>
                  </a:lnTo>
                  <a:cubicBezTo>
                    <a:pt x="1464" y="554"/>
                    <a:pt x="1561" y="651"/>
                    <a:pt x="1561" y="814"/>
                  </a:cubicBezTo>
                  <a:cubicBezTo>
                    <a:pt x="1561" y="944"/>
                    <a:pt x="1464" y="1042"/>
                    <a:pt x="1334" y="1042"/>
                  </a:cubicBezTo>
                  <a:lnTo>
                    <a:pt x="553" y="1042"/>
                  </a:lnTo>
                  <a:cubicBezTo>
                    <a:pt x="553" y="879"/>
                    <a:pt x="423" y="781"/>
                    <a:pt x="293" y="781"/>
                  </a:cubicBezTo>
                  <a:cubicBezTo>
                    <a:pt x="130" y="781"/>
                    <a:pt x="0" y="879"/>
                    <a:pt x="0" y="1042"/>
                  </a:cubicBezTo>
                  <a:cubicBezTo>
                    <a:pt x="0" y="1334"/>
                    <a:pt x="261" y="1594"/>
                    <a:pt x="553" y="1594"/>
                  </a:cubicBezTo>
                  <a:lnTo>
                    <a:pt x="1334" y="1594"/>
                  </a:lnTo>
                  <a:cubicBezTo>
                    <a:pt x="1756" y="1594"/>
                    <a:pt x="2114" y="1237"/>
                    <a:pt x="2114" y="814"/>
                  </a:cubicBezTo>
                  <a:cubicBezTo>
                    <a:pt x="2114" y="359"/>
                    <a:pt x="1756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1" name="Google Shape;1781;p32"/>
          <p:cNvGrpSpPr/>
          <p:nvPr/>
        </p:nvGrpSpPr>
        <p:grpSpPr>
          <a:xfrm>
            <a:off x="6098016" y="4032936"/>
            <a:ext cx="313762" cy="457212"/>
            <a:chOff x="-1648325" y="2294050"/>
            <a:chExt cx="322800" cy="462625"/>
          </a:xfrm>
        </p:grpSpPr>
        <p:sp>
          <p:nvSpPr>
            <p:cNvPr id="1782" name="Google Shape;1782;p32"/>
            <p:cNvSpPr/>
            <p:nvPr/>
          </p:nvSpPr>
          <p:spPr>
            <a:xfrm>
              <a:off x="-1562950" y="2468025"/>
              <a:ext cx="152050" cy="146375"/>
            </a:xfrm>
            <a:custGeom>
              <a:avLst/>
              <a:gdLst/>
              <a:ahLst/>
              <a:cxnLst/>
              <a:rect l="l" t="t" r="r" b="b"/>
              <a:pathLst>
                <a:path w="6082" h="5855" extrusionOk="0">
                  <a:moveTo>
                    <a:pt x="1529" y="1"/>
                  </a:moveTo>
                  <a:lnTo>
                    <a:pt x="944" y="2310"/>
                  </a:lnTo>
                  <a:lnTo>
                    <a:pt x="749" y="3155"/>
                  </a:lnTo>
                  <a:lnTo>
                    <a:pt x="1" y="5854"/>
                  </a:lnTo>
                  <a:lnTo>
                    <a:pt x="6082" y="5854"/>
                  </a:lnTo>
                  <a:lnTo>
                    <a:pt x="5334" y="3155"/>
                  </a:lnTo>
                  <a:lnTo>
                    <a:pt x="5139" y="2310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-1631250" y="2546900"/>
              <a:ext cx="143925" cy="202450"/>
            </a:xfrm>
            <a:custGeom>
              <a:avLst/>
              <a:gdLst/>
              <a:ahLst/>
              <a:cxnLst/>
              <a:rect l="l" t="t" r="r" b="b"/>
              <a:pathLst>
                <a:path w="5757" h="8098" extrusionOk="0">
                  <a:moveTo>
                    <a:pt x="3481" y="0"/>
                  </a:moveTo>
                  <a:lnTo>
                    <a:pt x="1562" y="1171"/>
                  </a:lnTo>
                  <a:cubicBezTo>
                    <a:pt x="586" y="1691"/>
                    <a:pt x="1" y="2667"/>
                    <a:pt x="1" y="3773"/>
                  </a:cubicBezTo>
                  <a:lnTo>
                    <a:pt x="1" y="7772"/>
                  </a:lnTo>
                  <a:cubicBezTo>
                    <a:pt x="1" y="7968"/>
                    <a:pt x="164" y="8098"/>
                    <a:pt x="359" y="8098"/>
                  </a:cubicBezTo>
                  <a:lnTo>
                    <a:pt x="5757" y="8098"/>
                  </a:lnTo>
                  <a:lnTo>
                    <a:pt x="5627" y="8033"/>
                  </a:lnTo>
                  <a:lnTo>
                    <a:pt x="4521" y="1008"/>
                  </a:lnTo>
                  <a:lnTo>
                    <a:pt x="34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-1486525" y="2546900"/>
              <a:ext cx="143925" cy="202450"/>
            </a:xfrm>
            <a:custGeom>
              <a:avLst/>
              <a:gdLst/>
              <a:ahLst/>
              <a:cxnLst/>
              <a:rect l="l" t="t" r="r" b="b"/>
              <a:pathLst>
                <a:path w="5757" h="8098" extrusionOk="0">
                  <a:moveTo>
                    <a:pt x="2277" y="0"/>
                  </a:moveTo>
                  <a:lnTo>
                    <a:pt x="1301" y="2212"/>
                  </a:lnTo>
                  <a:lnTo>
                    <a:pt x="0" y="7415"/>
                  </a:lnTo>
                  <a:lnTo>
                    <a:pt x="33" y="8098"/>
                  </a:lnTo>
                  <a:lnTo>
                    <a:pt x="5431" y="8098"/>
                  </a:lnTo>
                  <a:cubicBezTo>
                    <a:pt x="5626" y="8098"/>
                    <a:pt x="5756" y="7968"/>
                    <a:pt x="5756" y="7772"/>
                  </a:cubicBezTo>
                  <a:lnTo>
                    <a:pt x="5756" y="3773"/>
                  </a:lnTo>
                  <a:cubicBezTo>
                    <a:pt x="5756" y="2667"/>
                    <a:pt x="5171" y="1691"/>
                    <a:pt x="4228" y="1171"/>
                  </a:cubicBezTo>
                  <a:lnTo>
                    <a:pt x="22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2"/>
            <p:cNvSpPr/>
            <p:nvPr/>
          </p:nvSpPr>
          <p:spPr>
            <a:xfrm>
              <a:off x="-1566200" y="2551775"/>
              <a:ext cx="163425" cy="197575"/>
            </a:xfrm>
            <a:custGeom>
              <a:avLst/>
              <a:gdLst/>
              <a:ahLst/>
              <a:cxnLst/>
              <a:rect l="l" t="t" r="r" b="b"/>
              <a:pathLst>
                <a:path w="6537" h="7903" extrusionOk="0">
                  <a:moveTo>
                    <a:pt x="5431" y="0"/>
                  </a:moveTo>
                  <a:lnTo>
                    <a:pt x="5399" y="65"/>
                  </a:lnTo>
                  <a:lnTo>
                    <a:pt x="3187" y="1464"/>
                  </a:lnTo>
                  <a:lnTo>
                    <a:pt x="1009" y="98"/>
                  </a:lnTo>
                  <a:lnTo>
                    <a:pt x="781" y="358"/>
                  </a:lnTo>
                  <a:lnTo>
                    <a:pt x="781" y="391"/>
                  </a:lnTo>
                  <a:lnTo>
                    <a:pt x="358" y="911"/>
                  </a:lnTo>
                  <a:lnTo>
                    <a:pt x="0" y="2992"/>
                  </a:lnTo>
                  <a:lnTo>
                    <a:pt x="2309" y="7350"/>
                  </a:lnTo>
                  <a:lnTo>
                    <a:pt x="3155" y="7903"/>
                  </a:lnTo>
                  <a:lnTo>
                    <a:pt x="3187" y="7903"/>
                  </a:lnTo>
                  <a:lnTo>
                    <a:pt x="6537" y="1789"/>
                  </a:lnTo>
                  <a:lnTo>
                    <a:pt x="54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2"/>
            <p:cNvSpPr/>
            <p:nvPr/>
          </p:nvSpPr>
          <p:spPr>
            <a:xfrm>
              <a:off x="-1543425" y="2468025"/>
              <a:ext cx="113025" cy="87825"/>
            </a:xfrm>
            <a:custGeom>
              <a:avLst/>
              <a:gdLst/>
              <a:ahLst/>
              <a:cxnLst/>
              <a:rect l="l" t="t" r="r" b="b"/>
              <a:pathLst>
                <a:path w="4521" h="3513" extrusionOk="0">
                  <a:moveTo>
                    <a:pt x="748" y="1"/>
                  </a:moveTo>
                  <a:lnTo>
                    <a:pt x="163" y="2277"/>
                  </a:lnTo>
                  <a:lnTo>
                    <a:pt x="0" y="3025"/>
                  </a:lnTo>
                  <a:cubicBezTo>
                    <a:pt x="683" y="3318"/>
                    <a:pt x="1463" y="3513"/>
                    <a:pt x="2276" y="3513"/>
                  </a:cubicBezTo>
                  <a:cubicBezTo>
                    <a:pt x="3089" y="3513"/>
                    <a:pt x="3837" y="3318"/>
                    <a:pt x="4520" y="3025"/>
                  </a:cubicBezTo>
                  <a:lnTo>
                    <a:pt x="4358" y="2277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-1605225" y="2300550"/>
              <a:ext cx="236600" cy="237425"/>
            </a:xfrm>
            <a:custGeom>
              <a:avLst/>
              <a:gdLst/>
              <a:ahLst/>
              <a:cxnLst/>
              <a:rect l="l" t="t" r="r" b="b"/>
              <a:pathLst>
                <a:path w="9464" h="9497" extrusionOk="0">
                  <a:moveTo>
                    <a:pt x="4748" y="1"/>
                  </a:moveTo>
                  <a:cubicBezTo>
                    <a:pt x="2114" y="1"/>
                    <a:pt x="1" y="2115"/>
                    <a:pt x="1" y="4749"/>
                  </a:cubicBezTo>
                  <a:cubicBezTo>
                    <a:pt x="1" y="7350"/>
                    <a:pt x="2114" y="9497"/>
                    <a:pt x="4748" y="9497"/>
                  </a:cubicBezTo>
                  <a:cubicBezTo>
                    <a:pt x="7350" y="9497"/>
                    <a:pt x="9464" y="7350"/>
                    <a:pt x="9464" y="4749"/>
                  </a:cubicBezTo>
                  <a:cubicBezTo>
                    <a:pt x="9464" y="2115"/>
                    <a:pt x="7350" y="1"/>
                    <a:pt x="4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-1605225" y="2300550"/>
              <a:ext cx="139850" cy="237425"/>
            </a:xfrm>
            <a:custGeom>
              <a:avLst/>
              <a:gdLst/>
              <a:ahLst/>
              <a:cxnLst/>
              <a:rect l="l" t="t" r="r" b="b"/>
              <a:pathLst>
                <a:path w="5594" h="9497" extrusionOk="0">
                  <a:moveTo>
                    <a:pt x="4748" y="1"/>
                  </a:moveTo>
                  <a:cubicBezTo>
                    <a:pt x="2114" y="1"/>
                    <a:pt x="1" y="2147"/>
                    <a:pt x="1" y="4749"/>
                  </a:cubicBezTo>
                  <a:cubicBezTo>
                    <a:pt x="1" y="7350"/>
                    <a:pt x="2114" y="9497"/>
                    <a:pt x="4748" y="9497"/>
                  </a:cubicBezTo>
                  <a:cubicBezTo>
                    <a:pt x="5041" y="9497"/>
                    <a:pt x="5301" y="9464"/>
                    <a:pt x="5594" y="9399"/>
                  </a:cubicBezTo>
                  <a:cubicBezTo>
                    <a:pt x="3383" y="9009"/>
                    <a:pt x="1692" y="7058"/>
                    <a:pt x="1692" y="4749"/>
                  </a:cubicBezTo>
                  <a:cubicBezTo>
                    <a:pt x="1692" y="2407"/>
                    <a:pt x="3383" y="489"/>
                    <a:pt x="5594" y="98"/>
                  </a:cubicBezTo>
                  <a:cubicBezTo>
                    <a:pt x="5301" y="33"/>
                    <a:pt x="5041" y="1"/>
                    <a:pt x="474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-1554825" y="2332275"/>
              <a:ext cx="135000" cy="149600"/>
            </a:xfrm>
            <a:custGeom>
              <a:avLst/>
              <a:gdLst/>
              <a:ahLst/>
              <a:cxnLst/>
              <a:rect l="l" t="t" r="r" b="b"/>
              <a:pathLst>
                <a:path w="5400" h="5984" extrusionOk="0">
                  <a:moveTo>
                    <a:pt x="3253" y="0"/>
                  </a:moveTo>
                  <a:cubicBezTo>
                    <a:pt x="3123" y="0"/>
                    <a:pt x="2960" y="98"/>
                    <a:pt x="2928" y="228"/>
                  </a:cubicBezTo>
                  <a:lnTo>
                    <a:pt x="2667" y="813"/>
                  </a:lnTo>
                  <a:lnTo>
                    <a:pt x="1757" y="1333"/>
                  </a:lnTo>
                  <a:lnTo>
                    <a:pt x="1627" y="1398"/>
                  </a:lnTo>
                  <a:cubicBezTo>
                    <a:pt x="1432" y="1463"/>
                    <a:pt x="1269" y="1626"/>
                    <a:pt x="1171" y="1821"/>
                  </a:cubicBezTo>
                  <a:lnTo>
                    <a:pt x="976" y="2244"/>
                  </a:lnTo>
                  <a:lnTo>
                    <a:pt x="326" y="2244"/>
                  </a:lnTo>
                  <a:cubicBezTo>
                    <a:pt x="131" y="2244"/>
                    <a:pt x="1" y="2407"/>
                    <a:pt x="1" y="2602"/>
                  </a:cubicBezTo>
                  <a:lnTo>
                    <a:pt x="1" y="5333"/>
                  </a:lnTo>
                  <a:cubicBezTo>
                    <a:pt x="1" y="5528"/>
                    <a:pt x="163" y="5691"/>
                    <a:pt x="326" y="5691"/>
                  </a:cubicBezTo>
                  <a:lnTo>
                    <a:pt x="976" y="5691"/>
                  </a:lnTo>
                  <a:lnTo>
                    <a:pt x="1269" y="5854"/>
                  </a:lnTo>
                  <a:cubicBezTo>
                    <a:pt x="1399" y="5919"/>
                    <a:pt x="1529" y="5984"/>
                    <a:pt x="1659" y="5984"/>
                  </a:cubicBezTo>
                  <a:lnTo>
                    <a:pt x="4488" y="5984"/>
                  </a:lnTo>
                  <a:cubicBezTo>
                    <a:pt x="4749" y="5984"/>
                    <a:pt x="4976" y="5756"/>
                    <a:pt x="5009" y="5528"/>
                  </a:cubicBezTo>
                  <a:cubicBezTo>
                    <a:pt x="5009" y="5333"/>
                    <a:pt x="4911" y="5171"/>
                    <a:pt x="4749" y="5073"/>
                  </a:cubicBezTo>
                  <a:cubicBezTo>
                    <a:pt x="4716" y="5073"/>
                    <a:pt x="4716" y="5041"/>
                    <a:pt x="4716" y="5041"/>
                  </a:cubicBezTo>
                  <a:cubicBezTo>
                    <a:pt x="4716" y="5041"/>
                    <a:pt x="4749" y="5008"/>
                    <a:pt x="4749" y="5008"/>
                  </a:cubicBezTo>
                  <a:cubicBezTo>
                    <a:pt x="4976" y="4943"/>
                    <a:pt x="5139" y="4780"/>
                    <a:pt x="5139" y="4553"/>
                  </a:cubicBezTo>
                  <a:cubicBezTo>
                    <a:pt x="5139" y="4390"/>
                    <a:pt x="5074" y="4260"/>
                    <a:pt x="4976" y="4195"/>
                  </a:cubicBezTo>
                  <a:cubicBezTo>
                    <a:pt x="5171" y="4098"/>
                    <a:pt x="5301" y="3935"/>
                    <a:pt x="5301" y="3707"/>
                  </a:cubicBezTo>
                  <a:cubicBezTo>
                    <a:pt x="5301" y="3545"/>
                    <a:pt x="5204" y="3382"/>
                    <a:pt x="5074" y="3285"/>
                  </a:cubicBezTo>
                  <a:cubicBezTo>
                    <a:pt x="5269" y="3187"/>
                    <a:pt x="5399" y="3024"/>
                    <a:pt x="5399" y="2797"/>
                  </a:cubicBezTo>
                  <a:cubicBezTo>
                    <a:pt x="5399" y="2472"/>
                    <a:pt x="5139" y="2244"/>
                    <a:pt x="4846" y="2244"/>
                  </a:cubicBezTo>
                  <a:lnTo>
                    <a:pt x="3708" y="2244"/>
                  </a:lnTo>
                  <a:cubicBezTo>
                    <a:pt x="3610" y="2244"/>
                    <a:pt x="3545" y="2146"/>
                    <a:pt x="3578" y="2081"/>
                  </a:cubicBezTo>
                  <a:lnTo>
                    <a:pt x="3741" y="1789"/>
                  </a:lnTo>
                  <a:cubicBezTo>
                    <a:pt x="3806" y="1626"/>
                    <a:pt x="3838" y="1431"/>
                    <a:pt x="3838" y="1236"/>
                  </a:cubicBezTo>
                  <a:lnTo>
                    <a:pt x="3838" y="618"/>
                  </a:lnTo>
                  <a:cubicBezTo>
                    <a:pt x="3838" y="520"/>
                    <a:pt x="3806" y="390"/>
                    <a:pt x="3773" y="293"/>
                  </a:cubicBezTo>
                  <a:cubicBezTo>
                    <a:pt x="3675" y="130"/>
                    <a:pt x="348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2"/>
            <p:cNvSpPr/>
            <p:nvPr/>
          </p:nvSpPr>
          <p:spPr>
            <a:xfrm>
              <a:off x="-1510100" y="2613550"/>
              <a:ext cx="50425" cy="136625"/>
            </a:xfrm>
            <a:custGeom>
              <a:avLst/>
              <a:gdLst/>
              <a:ahLst/>
              <a:cxnLst/>
              <a:rect l="l" t="t" r="r" b="b"/>
              <a:pathLst>
                <a:path w="2017" h="5465" extrusionOk="0">
                  <a:moveTo>
                    <a:pt x="391" y="1"/>
                  </a:moveTo>
                  <a:lnTo>
                    <a:pt x="260" y="1042"/>
                  </a:lnTo>
                  <a:lnTo>
                    <a:pt x="0" y="4001"/>
                  </a:lnTo>
                  <a:lnTo>
                    <a:pt x="0" y="5464"/>
                  </a:lnTo>
                  <a:lnTo>
                    <a:pt x="2017" y="5464"/>
                  </a:lnTo>
                  <a:lnTo>
                    <a:pt x="1886" y="4001"/>
                  </a:lnTo>
                  <a:lnTo>
                    <a:pt x="1626" y="1042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2"/>
            <p:cNvSpPr/>
            <p:nvPr/>
          </p:nvSpPr>
          <p:spPr>
            <a:xfrm>
              <a:off x="-1514975" y="2588350"/>
              <a:ext cx="55300" cy="50425"/>
            </a:xfrm>
            <a:custGeom>
              <a:avLst/>
              <a:gdLst/>
              <a:ahLst/>
              <a:cxnLst/>
              <a:rect l="l" t="t" r="r" b="b"/>
              <a:pathLst>
                <a:path w="2212" h="2017" extrusionOk="0">
                  <a:moveTo>
                    <a:pt x="1138" y="1"/>
                  </a:moveTo>
                  <a:cubicBezTo>
                    <a:pt x="943" y="98"/>
                    <a:pt x="748" y="196"/>
                    <a:pt x="553" y="293"/>
                  </a:cubicBezTo>
                  <a:lnTo>
                    <a:pt x="65" y="1171"/>
                  </a:lnTo>
                  <a:cubicBezTo>
                    <a:pt x="33" y="1269"/>
                    <a:pt x="0" y="1367"/>
                    <a:pt x="0" y="1497"/>
                  </a:cubicBezTo>
                  <a:lnTo>
                    <a:pt x="65" y="1854"/>
                  </a:lnTo>
                  <a:cubicBezTo>
                    <a:pt x="98" y="1952"/>
                    <a:pt x="163" y="2017"/>
                    <a:pt x="228" y="2017"/>
                  </a:cubicBezTo>
                  <a:lnTo>
                    <a:pt x="1951" y="2017"/>
                  </a:lnTo>
                  <a:cubicBezTo>
                    <a:pt x="2049" y="2017"/>
                    <a:pt x="2114" y="1952"/>
                    <a:pt x="2114" y="1854"/>
                  </a:cubicBezTo>
                  <a:lnTo>
                    <a:pt x="2179" y="1464"/>
                  </a:lnTo>
                  <a:cubicBezTo>
                    <a:pt x="2212" y="1367"/>
                    <a:pt x="2179" y="1269"/>
                    <a:pt x="2147" y="1171"/>
                  </a:cubicBezTo>
                  <a:lnTo>
                    <a:pt x="1659" y="293"/>
                  </a:lnTo>
                  <a:cubicBezTo>
                    <a:pt x="1496" y="196"/>
                    <a:pt x="1301" y="98"/>
                    <a:pt x="1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-1584075" y="2560725"/>
              <a:ext cx="95950" cy="188625"/>
            </a:xfrm>
            <a:custGeom>
              <a:avLst/>
              <a:gdLst/>
              <a:ahLst/>
              <a:cxnLst/>
              <a:rect l="l" t="t" r="r" b="b"/>
              <a:pathLst>
                <a:path w="3838" h="7545" extrusionOk="0">
                  <a:moveTo>
                    <a:pt x="1496" y="0"/>
                  </a:moveTo>
                  <a:lnTo>
                    <a:pt x="1398" y="130"/>
                  </a:lnTo>
                  <a:lnTo>
                    <a:pt x="846" y="911"/>
                  </a:lnTo>
                  <a:cubicBezTo>
                    <a:pt x="293" y="1659"/>
                    <a:pt x="0" y="2569"/>
                    <a:pt x="0" y="3512"/>
                  </a:cubicBezTo>
                  <a:lnTo>
                    <a:pt x="0" y="4390"/>
                  </a:lnTo>
                  <a:cubicBezTo>
                    <a:pt x="0" y="4438"/>
                    <a:pt x="17" y="4468"/>
                    <a:pt x="52" y="4468"/>
                  </a:cubicBezTo>
                  <a:cubicBezTo>
                    <a:pt x="65" y="4468"/>
                    <a:pt x="80" y="4464"/>
                    <a:pt x="98" y="4455"/>
                  </a:cubicBezTo>
                  <a:lnTo>
                    <a:pt x="683" y="4325"/>
                  </a:lnTo>
                  <a:lnTo>
                    <a:pt x="976" y="4748"/>
                  </a:lnTo>
                  <a:cubicBezTo>
                    <a:pt x="1691" y="5854"/>
                    <a:pt x="2634" y="6797"/>
                    <a:pt x="3740" y="7480"/>
                  </a:cubicBezTo>
                  <a:lnTo>
                    <a:pt x="3837" y="7545"/>
                  </a:lnTo>
                  <a:lnTo>
                    <a:pt x="3219" y="6439"/>
                  </a:lnTo>
                  <a:cubicBezTo>
                    <a:pt x="2504" y="5203"/>
                    <a:pt x="1984" y="3837"/>
                    <a:pt x="1724" y="2407"/>
                  </a:cubicBezTo>
                  <a:lnTo>
                    <a:pt x="1659" y="2081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-1488150" y="2549325"/>
              <a:ext cx="95950" cy="200025"/>
            </a:xfrm>
            <a:custGeom>
              <a:avLst/>
              <a:gdLst/>
              <a:ahLst/>
              <a:cxnLst/>
              <a:rect l="l" t="t" r="r" b="b"/>
              <a:pathLst>
                <a:path w="3838" h="8001" extrusionOk="0">
                  <a:moveTo>
                    <a:pt x="2342" y="1"/>
                  </a:moveTo>
                  <a:lnTo>
                    <a:pt x="2179" y="2570"/>
                  </a:lnTo>
                  <a:lnTo>
                    <a:pt x="2114" y="2895"/>
                  </a:lnTo>
                  <a:cubicBezTo>
                    <a:pt x="1821" y="4326"/>
                    <a:pt x="1334" y="5692"/>
                    <a:pt x="618" y="6928"/>
                  </a:cubicBezTo>
                  <a:lnTo>
                    <a:pt x="0" y="8001"/>
                  </a:lnTo>
                  <a:lnTo>
                    <a:pt x="65" y="7968"/>
                  </a:lnTo>
                  <a:cubicBezTo>
                    <a:pt x="1171" y="7285"/>
                    <a:pt x="2147" y="6342"/>
                    <a:pt x="2862" y="5236"/>
                  </a:cubicBezTo>
                  <a:lnTo>
                    <a:pt x="3122" y="4814"/>
                  </a:lnTo>
                  <a:lnTo>
                    <a:pt x="3740" y="4944"/>
                  </a:lnTo>
                  <a:cubicBezTo>
                    <a:pt x="3749" y="4953"/>
                    <a:pt x="3760" y="4957"/>
                    <a:pt x="3771" y="4957"/>
                  </a:cubicBezTo>
                  <a:cubicBezTo>
                    <a:pt x="3803" y="4957"/>
                    <a:pt x="3838" y="4926"/>
                    <a:pt x="3838" y="4879"/>
                  </a:cubicBezTo>
                  <a:lnTo>
                    <a:pt x="3838" y="4001"/>
                  </a:lnTo>
                  <a:cubicBezTo>
                    <a:pt x="3838" y="3058"/>
                    <a:pt x="3773" y="2212"/>
                    <a:pt x="3252" y="1432"/>
                  </a:cubicBezTo>
                  <a:lnTo>
                    <a:pt x="23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2"/>
            <p:cNvSpPr/>
            <p:nvPr/>
          </p:nvSpPr>
          <p:spPr>
            <a:xfrm>
              <a:off x="-1549950" y="2546900"/>
              <a:ext cx="63450" cy="66900"/>
            </a:xfrm>
            <a:custGeom>
              <a:avLst/>
              <a:gdLst/>
              <a:ahLst/>
              <a:cxnLst/>
              <a:rect l="l" t="t" r="r" b="b"/>
              <a:pathLst>
                <a:path w="2538" h="2676" extrusionOk="0">
                  <a:moveTo>
                    <a:pt x="229" y="0"/>
                  </a:moveTo>
                  <a:cubicBezTo>
                    <a:pt x="66" y="846"/>
                    <a:pt x="1" y="1724"/>
                    <a:pt x="33" y="2602"/>
                  </a:cubicBezTo>
                  <a:cubicBezTo>
                    <a:pt x="33" y="2628"/>
                    <a:pt x="76" y="2676"/>
                    <a:pt x="127" y="2676"/>
                  </a:cubicBezTo>
                  <a:cubicBezTo>
                    <a:pt x="139" y="2676"/>
                    <a:pt x="151" y="2673"/>
                    <a:pt x="163" y="2667"/>
                  </a:cubicBezTo>
                  <a:cubicBezTo>
                    <a:pt x="749" y="2504"/>
                    <a:pt x="1334" y="2277"/>
                    <a:pt x="1952" y="1951"/>
                  </a:cubicBezTo>
                  <a:cubicBezTo>
                    <a:pt x="2147" y="1854"/>
                    <a:pt x="2342" y="1756"/>
                    <a:pt x="2537" y="1659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2"/>
            <p:cNvSpPr/>
            <p:nvPr/>
          </p:nvSpPr>
          <p:spPr>
            <a:xfrm>
              <a:off x="-1486525" y="2546900"/>
              <a:ext cx="63425" cy="66675"/>
            </a:xfrm>
            <a:custGeom>
              <a:avLst/>
              <a:gdLst/>
              <a:ahLst/>
              <a:cxnLst/>
              <a:rect l="l" t="t" r="r" b="b"/>
              <a:pathLst>
                <a:path w="2537" h="2667" extrusionOk="0">
                  <a:moveTo>
                    <a:pt x="2277" y="0"/>
                  </a:moveTo>
                  <a:lnTo>
                    <a:pt x="0" y="1659"/>
                  </a:lnTo>
                  <a:cubicBezTo>
                    <a:pt x="163" y="1756"/>
                    <a:pt x="358" y="1854"/>
                    <a:pt x="521" y="1951"/>
                  </a:cubicBezTo>
                  <a:cubicBezTo>
                    <a:pt x="1139" y="2244"/>
                    <a:pt x="1756" y="2504"/>
                    <a:pt x="2374" y="2667"/>
                  </a:cubicBezTo>
                  <a:cubicBezTo>
                    <a:pt x="2407" y="2667"/>
                    <a:pt x="2472" y="2634"/>
                    <a:pt x="2472" y="2569"/>
                  </a:cubicBezTo>
                  <a:cubicBezTo>
                    <a:pt x="2537" y="1724"/>
                    <a:pt x="2472" y="846"/>
                    <a:pt x="2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-1561325" y="2325750"/>
              <a:ext cx="148000" cy="162625"/>
            </a:xfrm>
            <a:custGeom>
              <a:avLst/>
              <a:gdLst/>
              <a:ahLst/>
              <a:cxnLst/>
              <a:rect l="l" t="t" r="r" b="b"/>
              <a:pathLst>
                <a:path w="5920" h="6505" extrusionOk="0">
                  <a:moveTo>
                    <a:pt x="3545" y="1"/>
                  </a:moveTo>
                  <a:cubicBezTo>
                    <a:pt x="3285" y="1"/>
                    <a:pt x="3025" y="164"/>
                    <a:pt x="2927" y="424"/>
                  </a:cubicBezTo>
                  <a:lnTo>
                    <a:pt x="2732" y="879"/>
                  </a:lnTo>
                  <a:lnTo>
                    <a:pt x="1919" y="1367"/>
                  </a:lnTo>
                  <a:lnTo>
                    <a:pt x="1789" y="1399"/>
                  </a:lnTo>
                  <a:cubicBezTo>
                    <a:pt x="1529" y="1529"/>
                    <a:pt x="1301" y="1724"/>
                    <a:pt x="1204" y="1985"/>
                  </a:cubicBezTo>
                  <a:lnTo>
                    <a:pt x="1074" y="2245"/>
                  </a:lnTo>
                  <a:lnTo>
                    <a:pt x="261" y="2245"/>
                  </a:lnTo>
                  <a:cubicBezTo>
                    <a:pt x="98" y="2245"/>
                    <a:pt x="1" y="2342"/>
                    <a:pt x="1" y="2505"/>
                  </a:cubicBezTo>
                  <a:cubicBezTo>
                    <a:pt x="1" y="2668"/>
                    <a:pt x="98" y="2765"/>
                    <a:pt x="261" y="2765"/>
                  </a:cubicBezTo>
                  <a:lnTo>
                    <a:pt x="1236" y="2765"/>
                  </a:lnTo>
                  <a:cubicBezTo>
                    <a:pt x="1334" y="2765"/>
                    <a:pt x="1431" y="2733"/>
                    <a:pt x="1464" y="2635"/>
                  </a:cubicBezTo>
                  <a:lnTo>
                    <a:pt x="1659" y="2212"/>
                  </a:lnTo>
                  <a:cubicBezTo>
                    <a:pt x="1724" y="2082"/>
                    <a:pt x="1854" y="1985"/>
                    <a:pt x="1984" y="1920"/>
                  </a:cubicBezTo>
                  <a:lnTo>
                    <a:pt x="2147" y="1855"/>
                  </a:lnTo>
                  <a:cubicBezTo>
                    <a:pt x="2147" y="1855"/>
                    <a:pt x="2147" y="1855"/>
                    <a:pt x="2179" y="1822"/>
                  </a:cubicBezTo>
                  <a:lnTo>
                    <a:pt x="3057" y="1302"/>
                  </a:lnTo>
                  <a:cubicBezTo>
                    <a:pt x="3122" y="1269"/>
                    <a:pt x="3155" y="1237"/>
                    <a:pt x="3188" y="1172"/>
                  </a:cubicBezTo>
                  <a:lnTo>
                    <a:pt x="3415" y="619"/>
                  </a:lnTo>
                  <a:cubicBezTo>
                    <a:pt x="3448" y="586"/>
                    <a:pt x="3480" y="554"/>
                    <a:pt x="3513" y="554"/>
                  </a:cubicBezTo>
                  <a:cubicBezTo>
                    <a:pt x="3643" y="554"/>
                    <a:pt x="3773" y="619"/>
                    <a:pt x="3805" y="716"/>
                  </a:cubicBezTo>
                  <a:cubicBezTo>
                    <a:pt x="3838" y="781"/>
                    <a:pt x="3838" y="846"/>
                    <a:pt x="3838" y="879"/>
                  </a:cubicBezTo>
                  <a:lnTo>
                    <a:pt x="3838" y="1497"/>
                  </a:lnTo>
                  <a:cubicBezTo>
                    <a:pt x="3838" y="1659"/>
                    <a:pt x="3805" y="1790"/>
                    <a:pt x="3740" y="1952"/>
                  </a:cubicBezTo>
                  <a:lnTo>
                    <a:pt x="3610" y="2245"/>
                  </a:lnTo>
                  <a:cubicBezTo>
                    <a:pt x="3545" y="2342"/>
                    <a:pt x="3578" y="2505"/>
                    <a:pt x="3643" y="2603"/>
                  </a:cubicBezTo>
                  <a:cubicBezTo>
                    <a:pt x="3708" y="2700"/>
                    <a:pt x="3838" y="2765"/>
                    <a:pt x="3968" y="2765"/>
                  </a:cubicBezTo>
                  <a:lnTo>
                    <a:pt x="5106" y="2765"/>
                  </a:lnTo>
                  <a:cubicBezTo>
                    <a:pt x="5269" y="2765"/>
                    <a:pt x="5366" y="2895"/>
                    <a:pt x="5366" y="3058"/>
                  </a:cubicBezTo>
                  <a:cubicBezTo>
                    <a:pt x="5366" y="3155"/>
                    <a:pt x="5334" y="3253"/>
                    <a:pt x="5236" y="3318"/>
                  </a:cubicBezTo>
                  <a:cubicBezTo>
                    <a:pt x="5139" y="3350"/>
                    <a:pt x="5074" y="3448"/>
                    <a:pt x="5074" y="3513"/>
                  </a:cubicBezTo>
                  <a:cubicBezTo>
                    <a:pt x="5074" y="3611"/>
                    <a:pt x="5106" y="3708"/>
                    <a:pt x="5171" y="3773"/>
                  </a:cubicBezTo>
                  <a:cubicBezTo>
                    <a:pt x="5236" y="3806"/>
                    <a:pt x="5301" y="3871"/>
                    <a:pt x="5301" y="3968"/>
                  </a:cubicBezTo>
                  <a:cubicBezTo>
                    <a:pt x="5301" y="4066"/>
                    <a:pt x="5236" y="4163"/>
                    <a:pt x="5139" y="4196"/>
                  </a:cubicBezTo>
                  <a:cubicBezTo>
                    <a:pt x="5041" y="4229"/>
                    <a:pt x="4976" y="4294"/>
                    <a:pt x="4976" y="4391"/>
                  </a:cubicBezTo>
                  <a:cubicBezTo>
                    <a:pt x="4944" y="4489"/>
                    <a:pt x="4976" y="4586"/>
                    <a:pt x="5041" y="4651"/>
                  </a:cubicBezTo>
                  <a:cubicBezTo>
                    <a:pt x="5106" y="4684"/>
                    <a:pt x="5106" y="4749"/>
                    <a:pt x="5106" y="4814"/>
                  </a:cubicBezTo>
                  <a:cubicBezTo>
                    <a:pt x="5106" y="4911"/>
                    <a:pt x="5041" y="4976"/>
                    <a:pt x="4944" y="5009"/>
                  </a:cubicBezTo>
                  <a:cubicBezTo>
                    <a:pt x="4814" y="5041"/>
                    <a:pt x="4716" y="5172"/>
                    <a:pt x="4716" y="5302"/>
                  </a:cubicBezTo>
                  <a:cubicBezTo>
                    <a:pt x="4716" y="5399"/>
                    <a:pt x="4781" y="5529"/>
                    <a:pt x="4879" y="5562"/>
                  </a:cubicBezTo>
                  <a:cubicBezTo>
                    <a:pt x="4944" y="5594"/>
                    <a:pt x="4976" y="5692"/>
                    <a:pt x="4976" y="5757"/>
                  </a:cubicBezTo>
                  <a:cubicBezTo>
                    <a:pt x="4976" y="5789"/>
                    <a:pt x="4944" y="5854"/>
                    <a:pt x="4911" y="5887"/>
                  </a:cubicBezTo>
                  <a:cubicBezTo>
                    <a:pt x="4879" y="5920"/>
                    <a:pt x="4814" y="5952"/>
                    <a:pt x="4748" y="5952"/>
                  </a:cubicBezTo>
                  <a:lnTo>
                    <a:pt x="4066" y="5952"/>
                  </a:lnTo>
                  <a:cubicBezTo>
                    <a:pt x="3903" y="5952"/>
                    <a:pt x="3773" y="6082"/>
                    <a:pt x="3773" y="6245"/>
                  </a:cubicBezTo>
                  <a:cubicBezTo>
                    <a:pt x="3773" y="6375"/>
                    <a:pt x="3903" y="6505"/>
                    <a:pt x="4066" y="6505"/>
                  </a:cubicBezTo>
                  <a:lnTo>
                    <a:pt x="4748" y="6505"/>
                  </a:lnTo>
                  <a:cubicBezTo>
                    <a:pt x="4976" y="6505"/>
                    <a:pt x="5171" y="6407"/>
                    <a:pt x="5301" y="6277"/>
                  </a:cubicBezTo>
                  <a:cubicBezTo>
                    <a:pt x="5464" y="6147"/>
                    <a:pt x="5529" y="5952"/>
                    <a:pt x="5529" y="5724"/>
                  </a:cubicBezTo>
                  <a:cubicBezTo>
                    <a:pt x="5529" y="5594"/>
                    <a:pt x="5496" y="5464"/>
                    <a:pt x="5399" y="5367"/>
                  </a:cubicBezTo>
                  <a:cubicBezTo>
                    <a:pt x="5561" y="5237"/>
                    <a:pt x="5659" y="5009"/>
                    <a:pt x="5659" y="4814"/>
                  </a:cubicBezTo>
                  <a:cubicBezTo>
                    <a:pt x="5659" y="4716"/>
                    <a:pt x="5626" y="4619"/>
                    <a:pt x="5594" y="4521"/>
                  </a:cubicBezTo>
                  <a:cubicBezTo>
                    <a:pt x="5757" y="4391"/>
                    <a:pt x="5822" y="4196"/>
                    <a:pt x="5822" y="3968"/>
                  </a:cubicBezTo>
                  <a:cubicBezTo>
                    <a:pt x="5822" y="3838"/>
                    <a:pt x="5789" y="3708"/>
                    <a:pt x="5724" y="3578"/>
                  </a:cubicBezTo>
                  <a:cubicBezTo>
                    <a:pt x="5854" y="3448"/>
                    <a:pt x="5919" y="3253"/>
                    <a:pt x="5919" y="3058"/>
                  </a:cubicBezTo>
                  <a:cubicBezTo>
                    <a:pt x="5919" y="2603"/>
                    <a:pt x="5561" y="2245"/>
                    <a:pt x="5106" y="2245"/>
                  </a:cubicBezTo>
                  <a:lnTo>
                    <a:pt x="4196" y="2245"/>
                  </a:lnTo>
                  <a:lnTo>
                    <a:pt x="4228" y="2180"/>
                  </a:lnTo>
                  <a:cubicBezTo>
                    <a:pt x="4326" y="1952"/>
                    <a:pt x="4391" y="1724"/>
                    <a:pt x="4391" y="1497"/>
                  </a:cubicBezTo>
                  <a:lnTo>
                    <a:pt x="4391" y="879"/>
                  </a:lnTo>
                  <a:cubicBezTo>
                    <a:pt x="4391" y="749"/>
                    <a:pt x="4358" y="651"/>
                    <a:pt x="4326" y="521"/>
                  </a:cubicBezTo>
                  <a:cubicBezTo>
                    <a:pt x="4196" y="196"/>
                    <a:pt x="3870" y="1"/>
                    <a:pt x="3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-1562125" y="2468025"/>
              <a:ext cx="80500" cy="20350"/>
            </a:xfrm>
            <a:custGeom>
              <a:avLst/>
              <a:gdLst/>
              <a:ahLst/>
              <a:cxnLst/>
              <a:rect l="l" t="t" r="r" b="b"/>
              <a:pathLst>
                <a:path w="3220" h="814" extrusionOk="0">
                  <a:moveTo>
                    <a:pt x="293" y="1"/>
                  </a:moveTo>
                  <a:cubicBezTo>
                    <a:pt x="130" y="1"/>
                    <a:pt x="0" y="98"/>
                    <a:pt x="0" y="261"/>
                  </a:cubicBezTo>
                  <a:cubicBezTo>
                    <a:pt x="0" y="424"/>
                    <a:pt x="130" y="521"/>
                    <a:pt x="293" y="521"/>
                  </a:cubicBezTo>
                  <a:lnTo>
                    <a:pt x="1203" y="521"/>
                  </a:lnTo>
                  <a:lnTo>
                    <a:pt x="1431" y="684"/>
                  </a:lnTo>
                  <a:cubicBezTo>
                    <a:pt x="1594" y="749"/>
                    <a:pt x="1756" y="814"/>
                    <a:pt x="1951" y="814"/>
                  </a:cubicBezTo>
                  <a:lnTo>
                    <a:pt x="2927" y="814"/>
                  </a:lnTo>
                  <a:cubicBezTo>
                    <a:pt x="3089" y="814"/>
                    <a:pt x="3220" y="684"/>
                    <a:pt x="3220" y="554"/>
                  </a:cubicBezTo>
                  <a:cubicBezTo>
                    <a:pt x="3220" y="391"/>
                    <a:pt x="3089" y="261"/>
                    <a:pt x="2927" y="261"/>
                  </a:cubicBezTo>
                  <a:lnTo>
                    <a:pt x="1951" y="261"/>
                  </a:lnTo>
                  <a:cubicBezTo>
                    <a:pt x="1854" y="261"/>
                    <a:pt x="1789" y="229"/>
                    <a:pt x="1691" y="196"/>
                  </a:cubicBezTo>
                  <a:lnTo>
                    <a:pt x="1398" y="33"/>
                  </a:lnTo>
                  <a:cubicBezTo>
                    <a:pt x="1366" y="1"/>
                    <a:pt x="1333" y="1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-1648325" y="2294050"/>
              <a:ext cx="322800" cy="462625"/>
            </a:xfrm>
            <a:custGeom>
              <a:avLst/>
              <a:gdLst/>
              <a:ahLst/>
              <a:cxnLst/>
              <a:rect l="l" t="t" r="r" b="b"/>
              <a:pathLst>
                <a:path w="12912" h="18505" extrusionOk="0">
                  <a:moveTo>
                    <a:pt x="6472" y="554"/>
                  </a:moveTo>
                  <a:cubicBezTo>
                    <a:pt x="8944" y="554"/>
                    <a:pt x="10928" y="2537"/>
                    <a:pt x="10928" y="5009"/>
                  </a:cubicBezTo>
                  <a:cubicBezTo>
                    <a:pt x="10928" y="7480"/>
                    <a:pt x="8944" y="9464"/>
                    <a:pt x="6472" y="9464"/>
                  </a:cubicBezTo>
                  <a:cubicBezTo>
                    <a:pt x="4001" y="9464"/>
                    <a:pt x="1985" y="7480"/>
                    <a:pt x="1985" y="5009"/>
                  </a:cubicBezTo>
                  <a:cubicBezTo>
                    <a:pt x="1985" y="2537"/>
                    <a:pt x="4001" y="554"/>
                    <a:pt x="6472" y="554"/>
                  </a:cubicBezTo>
                  <a:close/>
                  <a:moveTo>
                    <a:pt x="8359" y="9626"/>
                  </a:moveTo>
                  <a:lnTo>
                    <a:pt x="8456" y="9984"/>
                  </a:lnTo>
                  <a:lnTo>
                    <a:pt x="6472" y="11415"/>
                  </a:lnTo>
                  <a:lnTo>
                    <a:pt x="4456" y="9984"/>
                  </a:lnTo>
                  <a:lnTo>
                    <a:pt x="4554" y="9626"/>
                  </a:lnTo>
                  <a:cubicBezTo>
                    <a:pt x="5139" y="9887"/>
                    <a:pt x="5789" y="10017"/>
                    <a:pt x="6472" y="10017"/>
                  </a:cubicBezTo>
                  <a:cubicBezTo>
                    <a:pt x="7123" y="10017"/>
                    <a:pt x="7773" y="9887"/>
                    <a:pt x="8359" y="9626"/>
                  </a:cubicBezTo>
                  <a:close/>
                  <a:moveTo>
                    <a:pt x="4359" y="10570"/>
                  </a:moveTo>
                  <a:lnTo>
                    <a:pt x="5952" y="11740"/>
                  </a:lnTo>
                  <a:cubicBezTo>
                    <a:pt x="5367" y="12033"/>
                    <a:pt x="4814" y="12293"/>
                    <a:pt x="4229" y="12456"/>
                  </a:cubicBezTo>
                  <a:cubicBezTo>
                    <a:pt x="4229" y="11838"/>
                    <a:pt x="4261" y="11220"/>
                    <a:pt x="4359" y="10570"/>
                  </a:cubicBezTo>
                  <a:close/>
                  <a:moveTo>
                    <a:pt x="8586" y="10570"/>
                  </a:moveTo>
                  <a:cubicBezTo>
                    <a:pt x="8684" y="11220"/>
                    <a:pt x="8716" y="11838"/>
                    <a:pt x="8684" y="12456"/>
                  </a:cubicBezTo>
                  <a:cubicBezTo>
                    <a:pt x="8131" y="12261"/>
                    <a:pt x="7546" y="12033"/>
                    <a:pt x="6960" y="11740"/>
                  </a:cubicBezTo>
                  <a:lnTo>
                    <a:pt x="8586" y="10570"/>
                  </a:lnTo>
                  <a:close/>
                  <a:moveTo>
                    <a:pt x="3546" y="10895"/>
                  </a:moveTo>
                  <a:lnTo>
                    <a:pt x="3188" y="11383"/>
                  </a:lnTo>
                  <a:cubicBezTo>
                    <a:pt x="2830" y="11903"/>
                    <a:pt x="2570" y="12456"/>
                    <a:pt x="2440" y="13074"/>
                  </a:cubicBezTo>
                  <a:lnTo>
                    <a:pt x="1464" y="12293"/>
                  </a:lnTo>
                  <a:cubicBezTo>
                    <a:pt x="1692" y="12000"/>
                    <a:pt x="2017" y="11740"/>
                    <a:pt x="2375" y="11545"/>
                  </a:cubicBezTo>
                  <a:lnTo>
                    <a:pt x="3546" y="10895"/>
                  </a:lnTo>
                  <a:close/>
                  <a:moveTo>
                    <a:pt x="9399" y="10927"/>
                  </a:moveTo>
                  <a:lnTo>
                    <a:pt x="10570" y="11545"/>
                  </a:lnTo>
                  <a:cubicBezTo>
                    <a:pt x="10928" y="11740"/>
                    <a:pt x="11220" y="12000"/>
                    <a:pt x="11448" y="12326"/>
                  </a:cubicBezTo>
                  <a:lnTo>
                    <a:pt x="10505" y="13074"/>
                  </a:lnTo>
                  <a:cubicBezTo>
                    <a:pt x="10375" y="12456"/>
                    <a:pt x="10115" y="11903"/>
                    <a:pt x="9724" y="11415"/>
                  </a:cubicBezTo>
                  <a:lnTo>
                    <a:pt x="9399" y="10927"/>
                  </a:lnTo>
                  <a:close/>
                  <a:moveTo>
                    <a:pt x="6472" y="12065"/>
                  </a:moveTo>
                  <a:cubicBezTo>
                    <a:pt x="6570" y="12130"/>
                    <a:pt x="6668" y="12196"/>
                    <a:pt x="6765" y="12228"/>
                  </a:cubicBezTo>
                  <a:lnTo>
                    <a:pt x="7253" y="13139"/>
                  </a:lnTo>
                  <a:lnTo>
                    <a:pt x="7188" y="13496"/>
                  </a:lnTo>
                  <a:lnTo>
                    <a:pt x="5659" y="13496"/>
                  </a:lnTo>
                  <a:lnTo>
                    <a:pt x="5594" y="13139"/>
                  </a:lnTo>
                  <a:lnTo>
                    <a:pt x="6082" y="12293"/>
                  </a:lnTo>
                  <a:cubicBezTo>
                    <a:pt x="6212" y="12228"/>
                    <a:pt x="6342" y="12163"/>
                    <a:pt x="6472" y="12065"/>
                  </a:cubicBezTo>
                  <a:close/>
                  <a:moveTo>
                    <a:pt x="5237" y="12683"/>
                  </a:moveTo>
                  <a:lnTo>
                    <a:pt x="5074" y="12943"/>
                  </a:lnTo>
                  <a:cubicBezTo>
                    <a:pt x="5042" y="13009"/>
                    <a:pt x="5042" y="13074"/>
                    <a:pt x="5042" y="13139"/>
                  </a:cubicBezTo>
                  <a:lnTo>
                    <a:pt x="5139" y="13691"/>
                  </a:lnTo>
                  <a:cubicBezTo>
                    <a:pt x="5172" y="13854"/>
                    <a:pt x="5302" y="14017"/>
                    <a:pt x="5464" y="14049"/>
                  </a:cubicBezTo>
                  <a:lnTo>
                    <a:pt x="5334" y="15610"/>
                  </a:lnTo>
                  <a:cubicBezTo>
                    <a:pt x="4977" y="14765"/>
                    <a:pt x="4716" y="13919"/>
                    <a:pt x="4554" y="13009"/>
                  </a:cubicBezTo>
                  <a:lnTo>
                    <a:pt x="4521" y="12943"/>
                  </a:lnTo>
                  <a:cubicBezTo>
                    <a:pt x="4781" y="12846"/>
                    <a:pt x="5009" y="12781"/>
                    <a:pt x="5237" y="12683"/>
                  </a:cubicBezTo>
                  <a:close/>
                  <a:moveTo>
                    <a:pt x="7611" y="12618"/>
                  </a:moveTo>
                  <a:lnTo>
                    <a:pt x="7611" y="12618"/>
                  </a:lnTo>
                  <a:cubicBezTo>
                    <a:pt x="7871" y="12748"/>
                    <a:pt x="8131" y="12846"/>
                    <a:pt x="8391" y="12943"/>
                  </a:cubicBezTo>
                  <a:lnTo>
                    <a:pt x="8391" y="13009"/>
                  </a:lnTo>
                  <a:cubicBezTo>
                    <a:pt x="8196" y="13919"/>
                    <a:pt x="7936" y="14765"/>
                    <a:pt x="7578" y="15610"/>
                  </a:cubicBezTo>
                  <a:lnTo>
                    <a:pt x="7448" y="14017"/>
                  </a:lnTo>
                  <a:cubicBezTo>
                    <a:pt x="7578" y="13984"/>
                    <a:pt x="7708" y="13854"/>
                    <a:pt x="7741" y="13691"/>
                  </a:cubicBezTo>
                  <a:lnTo>
                    <a:pt x="7806" y="13139"/>
                  </a:lnTo>
                  <a:cubicBezTo>
                    <a:pt x="7806" y="13074"/>
                    <a:pt x="7806" y="13009"/>
                    <a:pt x="7773" y="12943"/>
                  </a:cubicBezTo>
                  <a:lnTo>
                    <a:pt x="7611" y="12618"/>
                  </a:lnTo>
                  <a:close/>
                  <a:moveTo>
                    <a:pt x="9204" y="11610"/>
                  </a:moveTo>
                  <a:lnTo>
                    <a:pt x="9302" y="11708"/>
                  </a:lnTo>
                  <a:cubicBezTo>
                    <a:pt x="9822" y="12423"/>
                    <a:pt x="10082" y="13269"/>
                    <a:pt x="10082" y="14147"/>
                  </a:cubicBezTo>
                  <a:lnTo>
                    <a:pt x="10082" y="14797"/>
                  </a:lnTo>
                  <a:lnTo>
                    <a:pt x="9724" y="14700"/>
                  </a:lnTo>
                  <a:cubicBezTo>
                    <a:pt x="9627" y="14700"/>
                    <a:pt x="9497" y="14732"/>
                    <a:pt x="9432" y="14830"/>
                  </a:cubicBezTo>
                  <a:lnTo>
                    <a:pt x="9139" y="15252"/>
                  </a:lnTo>
                  <a:cubicBezTo>
                    <a:pt x="8651" y="16000"/>
                    <a:pt x="8066" y="16683"/>
                    <a:pt x="7383" y="17269"/>
                  </a:cubicBezTo>
                  <a:lnTo>
                    <a:pt x="7383" y="17236"/>
                  </a:lnTo>
                  <a:cubicBezTo>
                    <a:pt x="8098" y="15968"/>
                    <a:pt x="8619" y="14569"/>
                    <a:pt x="8911" y="13139"/>
                  </a:cubicBezTo>
                  <a:lnTo>
                    <a:pt x="8911" y="13074"/>
                  </a:lnTo>
                  <a:lnTo>
                    <a:pt x="8944" y="13074"/>
                  </a:lnTo>
                  <a:cubicBezTo>
                    <a:pt x="8976" y="13074"/>
                    <a:pt x="9041" y="13074"/>
                    <a:pt x="9106" y="13041"/>
                  </a:cubicBezTo>
                  <a:cubicBezTo>
                    <a:pt x="9172" y="12976"/>
                    <a:pt x="9204" y="12911"/>
                    <a:pt x="9204" y="12846"/>
                  </a:cubicBezTo>
                  <a:cubicBezTo>
                    <a:pt x="9237" y="12423"/>
                    <a:pt x="9237" y="12033"/>
                    <a:pt x="9204" y="11610"/>
                  </a:cubicBezTo>
                  <a:close/>
                  <a:moveTo>
                    <a:pt x="6895" y="14049"/>
                  </a:moveTo>
                  <a:lnTo>
                    <a:pt x="7123" y="16586"/>
                  </a:lnTo>
                  <a:cubicBezTo>
                    <a:pt x="7058" y="16716"/>
                    <a:pt x="6472" y="17789"/>
                    <a:pt x="6472" y="17789"/>
                  </a:cubicBezTo>
                  <a:cubicBezTo>
                    <a:pt x="6472" y="17789"/>
                    <a:pt x="5887" y="16716"/>
                    <a:pt x="5789" y="16586"/>
                  </a:cubicBezTo>
                  <a:lnTo>
                    <a:pt x="6017" y="14049"/>
                  </a:lnTo>
                  <a:close/>
                  <a:moveTo>
                    <a:pt x="3708" y="11610"/>
                  </a:moveTo>
                  <a:cubicBezTo>
                    <a:pt x="3708" y="12000"/>
                    <a:pt x="3708" y="12423"/>
                    <a:pt x="3708" y="12813"/>
                  </a:cubicBezTo>
                  <a:cubicBezTo>
                    <a:pt x="3741" y="12911"/>
                    <a:pt x="3773" y="12976"/>
                    <a:pt x="3838" y="13041"/>
                  </a:cubicBezTo>
                  <a:cubicBezTo>
                    <a:pt x="3871" y="13074"/>
                    <a:pt x="3936" y="13074"/>
                    <a:pt x="4001" y="13074"/>
                  </a:cubicBezTo>
                  <a:lnTo>
                    <a:pt x="4033" y="13106"/>
                  </a:lnTo>
                  <a:cubicBezTo>
                    <a:pt x="4326" y="14569"/>
                    <a:pt x="4814" y="15968"/>
                    <a:pt x="5562" y="17236"/>
                  </a:cubicBezTo>
                  <a:lnTo>
                    <a:pt x="5562" y="17269"/>
                  </a:lnTo>
                  <a:cubicBezTo>
                    <a:pt x="5172" y="16943"/>
                    <a:pt x="4814" y="16618"/>
                    <a:pt x="4489" y="16228"/>
                  </a:cubicBezTo>
                  <a:cubicBezTo>
                    <a:pt x="4432" y="16171"/>
                    <a:pt x="4353" y="16137"/>
                    <a:pt x="4278" y="16137"/>
                  </a:cubicBezTo>
                  <a:cubicBezTo>
                    <a:pt x="4224" y="16137"/>
                    <a:pt x="4172" y="16155"/>
                    <a:pt x="4131" y="16195"/>
                  </a:cubicBezTo>
                  <a:cubicBezTo>
                    <a:pt x="4001" y="16293"/>
                    <a:pt x="4001" y="16456"/>
                    <a:pt x="4098" y="16586"/>
                  </a:cubicBezTo>
                  <a:cubicBezTo>
                    <a:pt x="4521" y="17106"/>
                    <a:pt x="5009" y="17561"/>
                    <a:pt x="5562" y="17951"/>
                  </a:cubicBezTo>
                  <a:lnTo>
                    <a:pt x="2830" y="17951"/>
                  </a:lnTo>
                  <a:lnTo>
                    <a:pt x="2830" y="16423"/>
                  </a:lnTo>
                  <a:cubicBezTo>
                    <a:pt x="2830" y="16260"/>
                    <a:pt x="2733" y="16130"/>
                    <a:pt x="2570" y="16130"/>
                  </a:cubicBezTo>
                  <a:cubicBezTo>
                    <a:pt x="2407" y="16130"/>
                    <a:pt x="2310" y="16260"/>
                    <a:pt x="2310" y="16423"/>
                  </a:cubicBezTo>
                  <a:lnTo>
                    <a:pt x="2310" y="17951"/>
                  </a:lnTo>
                  <a:lnTo>
                    <a:pt x="944" y="17951"/>
                  </a:lnTo>
                  <a:lnTo>
                    <a:pt x="944" y="13887"/>
                  </a:lnTo>
                  <a:cubicBezTo>
                    <a:pt x="944" y="13496"/>
                    <a:pt x="1042" y="13106"/>
                    <a:pt x="1204" y="12781"/>
                  </a:cubicBezTo>
                  <a:lnTo>
                    <a:pt x="2310" y="13659"/>
                  </a:lnTo>
                  <a:cubicBezTo>
                    <a:pt x="2310" y="13822"/>
                    <a:pt x="2310" y="13984"/>
                    <a:pt x="2310" y="14147"/>
                  </a:cubicBezTo>
                  <a:lnTo>
                    <a:pt x="2310" y="15057"/>
                  </a:lnTo>
                  <a:cubicBezTo>
                    <a:pt x="2310" y="15155"/>
                    <a:pt x="2342" y="15252"/>
                    <a:pt x="2440" y="15317"/>
                  </a:cubicBezTo>
                  <a:cubicBezTo>
                    <a:pt x="2488" y="15365"/>
                    <a:pt x="2570" y="15395"/>
                    <a:pt x="2649" y="15395"/>
                  </a:cubicBezTo>
                  <a:cubicBezTo>
                    <a:pt x="2678" y="15395"/>
                    <a:pt x="2707" y="15391"/>
                    <a:pt x="2733" y="15382"/>
                  </a:cubicBezTo>
                  <a:lnTo>
                    <a:pt x="3155" y="15285"/>
                  </a:lnTo>
                  <a:lnTo>
                    <a:pt x="3318" y="15545"/>
                  </a:lnTo>
                  <a:cubicBezTo>
                    <a:pt x="3318" y="15578"/>
                    <a:pt x="3351" y="15578"/>
                    <a:pt x="3351" y="15610"/>
                  </a:cubicBezTo>
                  <a:lnTo>
                    <a:pt x="3383" y="15643"/>
                  </a:lnTo>
                  <a:cubicBezTo>
                    <a:pt x="3416" y="15708"/>
                    <a:pt x="3513" y="15740"/>
                    <a:pt x="3611" y="15740"/>
                  </a:cubicBezTo>
                  <a:cubicBezTo>
                    <a:pt x="3643" y="15740"/>
                    <a:pt x="3708" y="15740"/>
                    <a:pt x="3741" y="15708"/>
                  </a:cubicBezTo>
                  <a:cubicBezTo>
                    <a:pt x="3871" y="15643"/>
                    <a:pt x="3903" y="15447"/>
                    <a:pt x="3838" y="15350"/>
                  </a:cubicBezTo>
                  <a:lnTo>
                    <a:pt x="3806" y="15317"/>
                  </a:lnTo>
                  <a:cubicBezTo>
                    <a:pt x="3806" y="15285"/>
                    <a:pt x="3806" y="15285"/>
                    <a:pt x="3773" y="15252"/>
                  </a:cubicBezTo>
                  <a:lnTo>
                    <a:pt x="3513" y="14830"/>
                  </a:lnTo>
                  <a:cubicBezTo>
                    <a:pt x="3460" y="14749"/>
                    <a:pt x="3362" y="14691"/>
                    <a:pt x="3275" y="14691"/>
                  </a:cubicBezTo>
                  <a:cubicBezTo>
                    <a:pt x="3256" y="14691"/>
                    <a:pt x="3238" y="14694"/>
                    <a:pt x="3220" y="14700"/>
                  </a:cubicBezTo>
                  <a:lnTo>
                    <a:pt x="2830" y="14797"/>
                  </a:lnTo>
                  <a:lnTo>
                    <a:pt x="2830" y="14147"/>
                  </a:lnTo>
                  <a:cubicBezTo>
                    <a:pt x="2830" y="13269"/>
                    <a:pt x="3123" y="12423"/>
                    <a:pt x="3643" y="11708"/>
                  </a:cubicBezTo>
                  <a:lnTo>
                    <a:pt x="3708" y="11610"/>
                  </a:lnTo>
                  <a:close/>
                  <a:moveTo>
                    <a:pt x="6440" y="1"/>
                  </a:moveTo>
                  <a:cubicBezTo>
                    <a:pt x="3708" y="1"/>
                    <a:pt x="1432" y="2245"/>
                    <a:pt x="1432" y="5009"/>
                  </a:cubicBezTo>
                  <a:cubicBezTo>
                    <a:pt x="1432" y="6895"/>
                    <a:pt x="2505" y="8553"/>
                    <a:pt x="4033" y="9399"/>
                  </a:cubicBezTo>
                  <a:lnTo>
                    <a:pt x="3903" y="10049"/>
                  </a:lnTo>
                  <a:cubicBezTo>
                    <a:pt x="3871" y="10082"/>
                    <a:pt x="3871" y="10082"/>
                    <a:pt x="3871" y="10114"/>
                  </a:cubicBezTo>
                  <a:lnTo>
                    <a:pt x="2082" y="11057"/>
                  </a:lnTo>
                  <a:cubicBezTo>
                    <a:pt x="1042" y="11610"/>
                    <a:pt x="391" y="12683"/>
                    <a:pt x="391" y="13887"/>
                  </a:cubicBezTo>
                  <a:lnTo>
                    <a:pt x="391" y="17951"/>
                  </a:lnTo>
                  <a:lnTo>
                    <a:pt x="261" y="17951"/>
                  </a:lnTo>
                  <a:cubicBezTo>
                    <a:pt x="99" y="17951"/>
                    <a:pt x="1" y="18082"/>
                    <a:pt x="1" y="18212"/>
                  </a:cubicBezTo>
                  <a:cubicBezTo>
                    <a:pt x="1" y="18374"/>
                    <a:pt x="99" y="18504"/>
                    <a:pt x="261" y="18504"/>
                  </a:cubicBezTo>
                  <a:lnTo>
                    <a:pt x="12619" y="18504"/>
                  </a:lnTo>
                  <a:cubicBezTo>
                    <a:pt x="12781" y="18504"/>
                    <a:pt x="12911" y="18374"/>
                    <a:pt x="12911" y="18212"/>
                  </a:cubicBezTo>
                  <a:cubicBezTo>
                    <a:pt x="12911" y="18082"/>
                    <a:pt x="12781" y="17951"/>
                    <a:pt x="12651" y="17951"/>
                  </a:cubicBezTo>
                  <a:lnTo>
                    <a:pt x="12521" y="17951"/>
                  </a:lnTo>
                  <a:lnTo>
                    <a:pt x="12521" y="15773"/>
                  </a:lnTo>
                  <a:cubicBezTo>
                    <a:pt x="12521" y="15643"/>
                    <a:pt x="12391" y="15513"/>
                    <a:pt x="12228" y="15513"/>
                  </a:cubicBezTo>
                  <a:cubicBezTo>
                    <a:pt x="12098" y="15513"/>
                    <a:pt x="11968" y="15643"/>
                    <a:pt x="11968" y="15773"/>
                  </a:cubicBezTo>
                  <a:lnTo>
                    <a:pt x="11968" y="17951"/>
                  </a:lnTo>
                  <a:lnTo>
                    <a:pt x="10635" y="17951"/>
                  </a:lnTo>
                  <a:lnTo>
                    <a:pt x="10635" y="16423"/>
                  </a:lnTo>
                  <a:cubicBezTo>
                    <a:pt x="10635" y="16260"/>
                    <a:pt x="10505" y="16163"/>
                    <a:pt x="10342" y="16163"/>
                  </a:cubicBezTo>
                  <a:cubicBezTo>
                    <a:pt x="10212" y="16163"/>
                    <a:pt x="10082" y="16260"/>
                    <a:pt x="10082" y="16423"/>
                  </a:cubicBezTo>
                  <a:lnTo>
                    <a:pt x="10082" y="17951"/>
                  </a:lnTo>
                  <a:lnTo>
                    <a:pt x="7350" y="17951"/>
                  </a:lnTo>
                  <a:cubicBezTo>
                    <a:pt x="8228" y="17301"/>
                    <a:pt x="9009" y="16488"/>
                    <a:pt x="9594" y="15578"/>
                  </a:cubicBezTo>
                  <a:lnTo>
                    <a:pt x="9757" y="15285"/>
                  </a:lnTo>
                  <a:lnTo>
                    <a:pt x="10180" y="15382"/>
                  </a:lnTo>
                  <a:cubicBezTo>
                    <a:pt x="10220" y="15396"/>
                    <a:pt x="10266" y="15404"/>
                    <a:pt x="10311" y="15404"/>
                  </a:cubicBezTo>
                  <a:cubicBezTo>
                    <a:pt x="10374" y="15404"/>
                    <a:pt x="10434" y="15388"/>
                    <a:pt x="10472" y="15350"/>
                  </a:cubicBezTo>
                  <a:cubicBezTo>
                    <a:pt x="10570" y="15285"/>
                    <a:pt x="10635" y="15155"/>
                    <a:pt x="10635" y="15057"/>
                  </a:cubicBezTo>
                  <a:lnTo>
                    <a:pt x="10635" y="14179"/>
                  </a:lnTo>
                  <a:cubicBezTo>
                    <a:pt x="10635" y="14017"/>
                    <a:pt x="10602" y="13822"/>
                    <a:pt x="10602" y="13691"/>
                  </a:cubicBezTo>
                  <a:lnTo>
                    <a:pt x="11741" y="12781"/>
                  </a:lnTo>
                  <a:cubicBezTo>
                    <a:pt x="11871" y="13139"/>
                    <a:pt x="11968" y="13496"/>
                    <a:pt x="11968" y="13887"/>
                  </a:cubicBezTo>
                  <a:lnTo>
                    <a:pt x="11968" y="14634"/>
                  </a:lnTo>
                  <a:cubicBezTo>
                    <a:pt x="11968" y="14797"/>
                    <a:pt x="12098" y="14895"/>
                    <a:pt x="12228" y="14895"/>
                  </a:cubicBezTo>
                  <a:cubicBezTo>
                    <a:pt x="12391" y="14895"/>
                    <a:pt x="12521" y="14797"/>
                    <a:pt x="12521" y="14634"/>
                  </a:cubicBezTo>
                  <a:lnTo>
                    <a:pt x="12521" y="13887"/>
                  </a:lnTo>
                  <a:cubicBezTo>
                    <a:pt x="12521" y="12683"/>
                    <a:pt x="11871" y="11610"/>
                    <a:pt x="10798" y="11057"/>
                  </a:cubicBezTo>
                  <a:lnTo>
                    <a:pt x="9041" y="10114"/>
                  </a:lnTo>
                  <a:cubicBezTo>
                    <a:pt x="9041" y="10082"/>
                    <a:pt x="9009" y="10082"/>
                    <a:pt x="9009" y="10049"/>
                  </a:cubicBezTo>
                  <a:lnTo>
                    <a:pt x="8879" y="9399"/>
                  </a:lnTo>
                  <a:cubicBezTo>
                    <a:pt x="10407" y="8553"/>
                    <a:pt x="11448" y="6895"/>
                    <a:pt x="11448" y="5009"/>
                  </a:cubicBezTo>
                  <a:cubicBezTo>
                    <a:pt x="11448" y="2245"/>
                    <a:pt x="9204" y="1"/>
                    <a:pt x="6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9" name="Google Shape;1799;p32"/>
          <p:cNvGrpSpPr/>
          <p:nvPr/>
        </p:nvGrpSpPr>
        <p:grpSpPr>
          <a:xfrm>
            <a:off x="4363819" y="4032935"/>
            <a:ext cx="416371" cy="457216"/>
            <a:chOff x="-2172700" y="2346900"/>
            <a:chExt cx="377250" cy="410575"/>
          </a:xfrm>
        </p:grpSpPr>
        <p:sp>
          <p:nvSpPr>
            <p:cNvPr id="1800" name="Google Shape;1800;p32"/>
            <p:cNvSpPr/>
            <p:nvPr/>
          </p:nvSpPr>
          <p:spPr>
            <a:xfrm>
              <a:off x="-1984075" y="2703800"/>
              <a:ext cx="182125" cy="47175"/>
            </a:xfrm>
            <a:custGeom>
              <a:avLst/>
              <a:gdLst/>
              <a:ahLst/>
              <a:cxnLst/>
              <a:rect l="l" t="t" r="r" b="b"/>
              <a:pathLst>
                <a:path w="7285" h="1887" extrusionOk="0">
                  <a:moveTo>
                    <a:pt x="3935" y="1"/>
                  </a:moveTo>
                  <a:cubicBezTo>
                    <a:pt x="3935" y="1"/>
                    <a:pt x="3220" y="553"/>
                    <a:pt x="2830" y="846"/>
                  </a:cubicBezTo>
                  <a:cubicBezTo>
                    <a:pt x="2049" y="1399"/>
                    <a:pt x="1139" y="1887"/>
                    <a:pt x="0" y="1887"/>
                  </a:cubicBezTo>
                  <a:lnTo>
                    <a:pt x="7122" y="1887"/>
                  </a:lnTo>
                  <a:cubicBezTo>
                    <a:pt x="7220" y="1887"/>
                    <a:pt x="7285" y="1822"/>
                    <a:pt x="7285" y="1692"/>
                  </a:cubicBezTo>
                  <a:cubicBezTo>
                    <a:pt x="7220" y="1106"/>
                    <a:pt x="6732" y="586"/>
                    <a:pt x="6147" y="456"/>
                  </a:cubicBezTo>
                  <a:lnTo>
                    <a:pt x="39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2"/>
            <p:cNvSpPr/>
            <p:nvPr/>
          </p:nvSpPr>
          <p:spPr>
            <a:xfrm>
              <a:off x="-2159675" y="2706250"/>
              <a:ext cx="175625" cy="44725"/>
            </a:xfrm>
            <a:custGeom>
              <a:avLst/>
              <a:gdLst/>
              <a:ahLst/>
              <a:cxnLst/>
              <a:rect l="l" t="t" r="r" b="b"/>
              <a:pathLst>
                <a:path w="7025" h="1789" extrusionOk="0">
                  <a:moveTo>
                    <a:pt x="3187" y="0"/>
                  </a:moveTo>
                  <a:lnTo>
                    <a:pt x="1138" y="423"/>
                  </a:lnTo>
                  <a:cubicBezTo>
                    <a:pt x="488" y="553"/>
                    <a:pt x="0" y="1529"/>
                    <a:pt x="0" y="1529"/>
                  </a:cubicBezTo>
                  <a:lnTo>
                    <a:pt x="488" y="1789"/>
                  </a:lnTo>
                  <a:lnTo>
                    <a:pt x="7024" y="1789"/>
                  </a:lnTo>
                  <a:cubicBezTo>
                    <a:pt x="5951" y="1789"/>
                    <a:pt x="5106" y="1366"/>
                    <a:pt x="4325" y="846"/>
                  </a:cubicBezTo>
                  <a:cubicBezTo>
                    <a:pt x="3935" y="585"/>
                    <a:pt x="3187" y="0"/>
                    <a:pt x="3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2"/>
            <p:cNvSpPr/>
            <p:nvPr/>
          </p:nvSpPr>
          <p:spPr>
            <a:xfrm>
              <a:off x="-2054800" y="2630625"/>
              <a:ext cx="144725" cy="100850"/>
            </a:xfrm>
            <a:custGeom>
              <a:avLst/>
              <a:gdLst/>
              <a:ahLst/>
              <a:cxnLst/>
              <a:rect l="l" t="t" r="r" b="b"/>
              <a:pathLst>
                <a:path w="5789" h="4034" extrusionOk="0">
                  <a:moveTo>
                    <a:pt x="1171" y="1"/>
                  </a:moveTo>
                  <a:lnTo>
                    <a:pt x="1106" y="2082"/>
                  </a:lnTo>
                  <a:cubicBezTo>
                    <a:pt x="1106" y="2407"/>
                    <a:pt x="911" y="2667"/>
                    <a:pt x="618" y="2732"/>
                  </a:cubicBezTo>
                  <a:lnTo>
                    <a:pt x="0" y="2830"/>
                  </a:lnTo>
                  <a:cubicBezTo>
                    <a:pt x="325" y="3480"/>
                    <a:pt x="1659" y="4033"/>
                    <a:pt x="2829" y="4033"/>
                  </a:cubicBezTo>
                  <a:cubicBezTo>
                    <a:pt x="4065" y="4033"/>
                    <a:pt x="5398" y="3480"/>
                    <a:pt x="5789" y="2732"/>
                  </a:cubicBezTo>
                  <a:lnTo>
                    <a:pt x="5268" y="2635"/>
                  </a:lnTo>
                  <a:cubicBezTo>
                    <a:pt x="4976" y="2570"/>
                    <a:pt x="4748" y="2310"/>
                    <a:pt x="4748" y="1984"/>
                  </a:cubicBezTo>
                  <a:lnTo>
                    <a:pt x="4748" y="846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rgbClr val="F4A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2"/>
            <p:cNvSpPr/>
            <p:nvPr/>
          </p:nvSpPr>
          <p:spPr>
            <a:xfrm>
              <a:off x="-1906850" y="2437925"/>
              <a:ext cx="93525" cy="78200"/>
            </a:xfrm>
            <a:custGeom>
              <a:avLst/>
              <a:gdLst/>
              <a:ahLst/>
              <a:cxnLst/>
              <a:rect l="l" t="t" r="r" b="b"/>
              <a:pathLst>
                <a:path w="3741" h="3128" extrusionOk="0">
                  <a:moveTo>
                    <a:pt x="3138" y="0"/>
                  </a:moveTo>
                  <a:cubicBezTo>
                    <a:pt x="3080" y="0"/>
                    <a:pt x="3020" y="11"/>
                    <a:pt x="2960" y="34"/>
                  </a:cubicBezTo>
                  <a:cubicBezTo>
                    <a:pt x="2667" y="132"/>
                    <a:pt x="2375" y="262"/>
                    <a:pt x="2082" y="392"/>
                  </a:cubicBezTo>
                  <a:cubicBezTo>
                    <a:pt x="1984" y="424"/>
                    <a:pt x="1952" y="554"/>
                    <a:pt x="1887" y="587"/>
                  </a:cubicBezTo>
                  <a:cubicBezTo>
                    <a:pt x="1334" y="815"/>
                    <a:pt x="814" y="945"/>
                    <a:pt x="619" y="1140"/>
                  </a:cubicBezTo>
                  <a:cubicBezTo>
                    <a:pt x="1" y="1628"/>
                    <a:pt x="163" y="2148"/>
                    <a:pt x="554" y="2636"/>
                  </a:cubicBezTo>
                  <a:cubicBezTo>
                    <a:pt x="788" y="2928"/>
                    <a:pt x="1069" y="3127"/>
                    <a:pt x="1382" y="3127"/>
                  </a:cubicBezTo>
                  <a:cubicBezTo>
                    <a:pt x="1592" y="3127"/>
                    <a:pt x="1815" y="3039"/>
                    <a:pt x="2049" y="2831"/>
                  </a:cubicBezTo>
                  <a:cubicBezTo>
                    <a:pt x="2310" y="2636"/>
                    <a:pt x="2635" y="1985"/>
                    <a:pt x="3025" y="1367"/>
                  </a:cubicBezTo>
                  <a:cubicBezTo>
                    <a:pt x="3090" y="1270"/>
                    <a:pt x="3285" y="1172"/>
                    <a:pt x="3285" y="1172"/>
                  </a:cubicBezTo>
                  <a:cubicBezTo>
                    <a:pt x="3383" y="1010"/>
                    <a:pt x="3448" y="880"/>
                    <a:pt x="3545" y="717"/>
                  </a:cubicBezTo>
                  <a:cubicBezTo>
                    <a:pt x="3741" y="383"/>
                    <a:pt x="3482" y="0"/>
                    <a:pt x="3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2"/>
            <p:cNvSpPr/>
            <p:nvPr/>
          </p:nvSpPr>
          <p:spPr>
            <a:xfrm>
              <a:off x="-1906850" y="2447700"/>
              <a:ext cx="82150" cy="68425"/>
            </a:xfrm>
            <a:custGeom>
              <a:avLst/>
              <a:gdLst/>
              <a:ahLst/>
              <a:cxnLst/>
              <a:rect l="l" t="t" r="r" b="b"/>
              <a:pathLst>
                <a:path w="3286" h="2737" extrusionOk="0">
                  <a:moveTo>
                    <a:pt x="2082" y="1"/>
                  </a:moveTo>
                  <a:cubicBezTo>
                    <a:pt x="1432" y="261"/>
                    <a:pt x="846" y="554"/>
                    <a:pt x="619" y="749"/>
                  </a:cubicBezTo>
                  <a:cubicBezTo>
                    <a:pt x="1" y="1237"/>
                    <a:pt x="163" y="1757"/>
                    <a:pt x="554" y="2245"/>
                  </a:cubicBezTo>
                  <a:cubicBezTo>
                    <a:pt x="788" y="2537"/>
                    <a:pt x="1069" y="2736"/>
                    <a:pt x="1382" y="2736"/>
                  </a:cubicBezTo>
                  <a:cubicBezTo>
                    <a:pt x="1592" y="2736"/>
                    <a:pt x="1815" y="2648"/>
                    <a:pt x="2049" y="2440"/>
                  </a:cubicBezTo>
                  <a:cubicBezTo>
                    <a:pt x="2342" y="2212"/>
                    <a:pt x="2830" y="1497"/>
                    <a:pt x="3285" y="781"/>
                  </a:cubicBezTo>
                  <a:cubicBezTo>
                    <a:pt x="2635" y="326"/>
                    <a:pt x="2277" y="98"/>
                    <a:pt x="208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2"/>
            <p:cNvSpPr/>
            <p:nvPr/>
          </p:nvSpPr>
          <p:spPr>
            <a:xfrm>
              <a:off x="-1903600" y="2458675"/>
              <a:ext cx="100850" cy="60600"/>
            </a:xfrm>
            <a:custGeom>
              <a:avLst/>
              <a:gdLst/>
              <a:ahLst/>
              <a:cxnLst/>
              <a:rect l="l" t="t" r="r" b="b"/>
              <a:pathLst>
                <a:path w="4034" h="2424" extrusionOk="0">
                  <a:moveTo>
                    <a:pt x="1125" y="0"/>
                  </a:moveTo>
                  <a:cubicBezTo>
                    <a:pt x="653" y="0"/>
                    <a:pt x="374" y="339"/>
                    <a:pt x="196" y="798"/>
                  </a:cubicBezTo>
                  <a:cubicBezTo>
                    <a:pt x="1" y="1383"/>
                    <a:pt x="33" y="1936"/>
                    <a:pt x="781" y="2196"/>
                  </a:cubicBezTo>
                  <a:cubicBezTo>
                    <a:pt x="1204" y="2326"/>
                    <a:pt x="2407" y="2391"/>
                    <a:pt x="3350" y="2424"/>
                  </a:cubicBezTo>
                  <a:cubicBezTo>
                    <a:pt x="3806" y="2424"/>
                    <a:pt x="4033" y="1871"/>
                    <a:pt x="3676" y="1578"/>
                  </a:cubicBezTo>
                  <a:cubicBezTo>
                    <a:pt x="2928" y="960"/>
                    <a:pt x="1952" y="245"/>
                    <a:pt x="1562" y="82"/>
                  </a:cubicBezTo>
                  <a:cubicBezTo>
                    <a:pt x="1400" y="26"/>
                    <a:pt x="1255" y="0"/>
                    <a:pt x="11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2"/>
            <p:cNvSpPr/>
            <p:nvPr/>
          </p:nvSpPr>
          <p:spPr>
            <a:xfrm>
              <a:off x="-2125550" y="2494875"/>
              <a:ext cx="282950" cy="66675"/>
            </a:xfrm>
            <a:custGeom>
              <a:avLst/>
              <a:gdLst/>
              <a:ahLst/>
              <a:cxnLst/>
              <a:rect l="l" t="t" r="r" b="b"/>
              <a:pathLst>
                <a:path w="11318" h="2667" extrusionOk="0">
                  <a:moveTo>
                    <a:pt x="10375" y="0"/>
                  </a:moveTo>
                  <a:lnTo>
                    <a:pt x="912" y="98"/>
                  </a:lnTo>
                  <a:lnTo>
                    <a:pt x="391" y="98"/>
                  </a:lnTo>
                  <a:cubicBezTo>
                    <a:pt x="164" y="260"/>
                    <a:pt x="1" y="553"/>
                    <a:pt x="1" y="878"/>
                  </a:cubicBezTo>
                  <a:lnTo>
                    <a:pt x="1" y="1171"/>
                  </a:lnTo>
                  <a:cubicBezTo>
                    <a:pt x="1" y="1854"/>
                    <a:pt x="456" y="2439"/>
                    <a:pt x="1074" y="2667"/>
                  </a:cubicBezTo>
                  <a:cubicBezTo>
                    <a:pt x="1074" y="2667"/>
                    <a:pt x="1399" y="2634"/>
                    <a:pt x="1562" y="2634"/>
                  </a:cubicBezTo>
                  <a:lnTo>
                    <a:pt x="9757" y="2634"/>
                  </a:lnTo>
                  <a:cubicBezTo>
                    <a:pt x="9919" y="2634"/>
                    <a:pt x="10245" y="2667"/>
                    <a:pt x="10245" y="2667"/>
                  </a:cubicBezTo>
                  <a:cubicBezTo>
                    <a:pt x="10863" y="2439"/>
                    <a:pt x="11318" y="1854"/>
                    <a:pt x="11318" y="1171"/>
                  </a:cubicBezTo>
                  <a:lnTo>
                    <a:pt x="11318" y="878"/>
                  </a:lnTo>
                  <a:cubicBezTo>
                    <a:pt x="11318" y="553"/>
                    <a:pt x="11155" y="260"/>
                    <a:pt x="10928" y="98"/>
                  </a:cubicBezTo>
                  <a:cubicBezTo>
                    <a:pt x="10928" y="98"/>
                    <a:pt x="10570" y="0"/>
                    <a:pt x="10375" y="0"/>
                  </a:cubicBezTo>
                  <a:close/>
                </a:path>
              </a:pathLst>
            </a:custGeom>
            <a:solidFill>
              <a:srgbClr val="EA9F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2"/>
            <p:cNvSpPr/>
            <p:nvPr/>
          </p:nvSpPr>
          <p:spPr>
            <a:xfrm>
              <a:off x="-2115775" y="2493225"/>
              <a:ext cx="263425" cy="70775"/>
            </a:xfrm>
            <a:custGeom>
              <a:avLst/>
              <a:gdLst/>
              <a:ahLst/>
              <a:cxnLst/>
              <a:rect l="l" t="t" r="r" b="b"/>
              <a:pathLst>
                <a:path w="10537" h="2831" extrusionOk="0">
                  <a:moveTo>
                    <a:pt x="553" y="1"/>
                  </a:moveTo>
                  <a:cubicBezTo>
                    <a:pt x="358" y="1"/>
                    <a:pt x="163" y="66"/>
                    <a:pt x="0" y="164"/>
                  </a:cubicBezTo>
                  <a:lnTo>
                    <a:pt x="0" y="1107"/>
                  </a:lnTo>
                  <a:cubicBezTo>
                    <a:pt x="0" y="1529"/>
                    <a:pt x="228" y="1887"/>
                    <a:pt x="586" y="2082"/>
                  </a:cubicBezTo>
                  <a:cubicBezTo>
                    <a:pt x="618" y="2115"/>
                    <a:pt x="651" y="2147"/>
                    <a:pt x="651" y="2212"/>
                  </a:cubicBezTo>
                  <a:cubicBezTo>
                    <a:pt x="651" y="2375"/>
                    <a:pt x="651" y="2570"/>
                    <a:pt x="683" y="2733"/>
                  </a:cubicBezTo>
                  <a:cubicBezTo>
                    <a:pt x="846" y="2798"/>
                    <a:pt x="1008" y="2830"/>
                    <a:pt x="1171" y="2830"/>
                  </a:cubicBezTo>
                  <a:lnTo>
                    <a:pt x="9366" y="2830"/>
                  </a:lnTo>
                  <a:cubicBezTo>
                    <a:pt x="9528" y="2830"/>
                    <a:pt x="9724" y="2798"/>
                    <a:pt x="9854" y="2733"/>
                  </a:cubicBezTo>
                  <a:cubicBezTo>
                    <a:pt x="9886" y="2570"/>
                    <a:pt x="9919" y="2375"/>
                    <a:pt x="9919" y="2212"/>
                  </a:cubicBezTo>
                  <a:cubicBezTo>
                    <a:pt x="9919" y="2147"/>
                    <a:pt x="9919" y="2115"/>
                    <a:pt x="9984" y="2082"/>
                  </a:cubicBezTo>
                  <a:cubicBezTo>
                    <a:pt x="10309" y="1887"/>
                    <a:pt x="10537" y="1529"/>
                    <a:pt x="10537" y="1107"/>
                  </a:cubicBezTo>
                  <a:lnTo>
                    <a:pt x="10537" y="164"/>
                  </a:lnTo>
                  <a:cubicBezTo>
                    <a:pt x="10374" y="66"/>
                    <a:pt x="10179" y="1"/>
                    <a:pt x="9984" y="1"/>
                  </a:cubicBezTo>
                  <a:close/>
                </a:path>
              </a:pathLst>
            </a:custGeom>
            <a:solidFill>
              <a:srgbClr val="DD9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2"/>
            <p:cNvSpPr/>
            <p:nvPr/>
          </p:nvSpPr>
          <p:spPr>
            <a:xfrm>
              <a:off x="-2105225" y="2353400"/>
              <a:ext cx="245550" cy="139850"/>
            </a:xfrm>
            <a:custGeom>
              <a:avLst/>
              <a:gdLst/>
              <a:ahLst/>
              <a:cxnLst/>
              <a:rect l="l" t="t" r="r" b="b"/>
              <a:pathLst>
                <a:path w="9822" h="5594" extrusionOk="0">
                  <a:moveTo>
                    <a:pt x="5529" y="1"/>
                  </a:moveTo>
                  <a:cubicBezTo>
                    <a:pt x="4684" y="1"/>
                    <a:pt x="3903" y="261"/>
                    <a:pt x="3220" y="749"/>
                  </a:cubicBezTo>
                  <a:lnTo>
                    <a:pt x="2960" y="846"/>
                  </a:lnTo>
                  <a:cubicBezTo>
                    <a:pt x="2960" y="846"/>
                    <a:pt x="2798" y="618"/>
                    <a:pt x="2765" y="618"/>
                  </a:cubicBezTo>
                  <a:cubicBezTo>
                    <a:pt x="2627" y="596"/>
                    <a:pt x="2505" y="573"/>
                    <a:pt x="2377" y="573"/>
                  </a:cubicBezTo>
                  <a:cubicBezTo>
                    <a:pt x="2324" y="573"/>
                    <a:pt x="2269" y="576"/>
                    <a:pt x="2212" y="586"/>
                  </a:cubicBezTo>
                  <a:cubicBezTo>
                    <a:pt x="2212" y="586"/>
                    <a:pt x="1887" y="651"/>
                    <a:pt x="1757" y="684"/>
                  </a:cubicBezTo>
                  <a:cubicBezTo>
                    <a:pt x="1139" y="846"/>
                    <a:pt x="716" y="1334"/>
                    <a:pt x="391" y="1952"/>
                  </a:cubicBezTo>
                  <a:cubicBezTo>
                    <a:pt x="1" y="2797"/>
                    <a:pt x="1" y="3708"/>
                    <a:pt x="359" y="4586"/>
                  </a:cubicBezTo>
                  <a:lnTo>
                    <a:pt x="749" y="5594"/>
                  </a:lnTo>
                  <a:lnTo>
                    <a:pt x="8911" y="5594"/>
                  </a:lnTo>
                  <a:lnTo>
                    <a:pt x="9529" y="4358"/>
                  </a:lnTo>
                  <a:cubicBezTo>
                    <a:pt x="9822" y="3610"/>
                    <a:pt x="9822" y="2765"/>
                    <a:pt x="9529" y="2017"/>
                  </a:cubicBezTo>
                  <a:cubicBezTo>
                    <a:pt x="9074" y="814"/>
                    <a:pt x="7871" y="1"/>
                    <a:pt x="6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2"/>
            <p:cNvSpPr/>
            <p:nvPr/>
          </p:nvSpPr>
          <p:spPr>
            <a:xfrm>
              <a:off x="-2109275" y="2368025"/>
              <a:ext cx="59375" cy="125225"/>
            </a:xfrm>
            <a:custGeom>
              <a:avLst/>
              <a:gdLst/>
              <a:ahLst/>
              <a:cxnLst/>
              <a:rect l="l" t="t" r="r" b="b"/>
              <a:pathLst>
                <a:path w="2375" h="5009" extrusionOk="0">
                  <a:moveTo>
                    <a:pt x="2374" y="1"/>
                  </a:moveTo>
                  <a:lnTo>
                    <a:pt x="2374" y="1"/>
                  </a:lnTo>
                  <a:cubicBezTo>
                    <a:pt x="1561" y="33"/>
                    <a:pt x="813" y="521"/>
                    <a:pt x="456" y="1302"/>
                  </a:cubicBezTo>
                  <a:cubicBezTo>
                    <a:pt x="33" y="2147"/>
                    <a:pt x="0" y="3123"/>
                    <a:pt x="358" y="4001"/>
                  </a:cubicBezTo>
                  <a:lnTo>
                    <a:pt x="911" y="5009"/>
                  </a:lnTo>
                  <a:lnTo>
                    <a:pt x="1724" y="5009"/>
                  </a:lnTo>
                  <a:lnTo>
                    <a:pt x="1204" y="3968"/>
                  </a:lnTo>
                  <a:cubicBezTo>
                    <a:pt x="846" y="3058"/>
                    <a:pt x="846" y="2017"/>
                    <a:pt x="1269" y="1139"/>
                  </a:cubicBezTo>
                  <a:cubicBezTo>
                    <a:pt x="1529" y="619"/>
                    <a:pt x="1919" y="229"/>
                    <a:pt x="2374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2"/>
            <p:cNvSpPr/>
            <p:nvPr/>
          </p:nvSpPr>
          <p:spPr>
            <a:xfrm>
              <a:off x="-2080000" y="2698925"/>
              <a:ext cx="193500" cy="52050"/>
            </a:xfrm>
            <a:custGeom>
              <a:avLst/>
              <a:gdLst/>
              <a:ahLst/>
              <a:cxnLst/>
              <a:rect l="l" t="t" r="r" b="b"/>
              <a:pathLst>
                <a:path w="7740" h="2082" extrusionOk="0">
                  <a:moveTo>
                    <a:pt x="6797" y="0"/>
                  </a:moveTo>
                  <a:cubicBezTo>
                    <a:pt x="6179" y="683"/>
                    <a:pt x="5073" y="1139"/>
                    <a:pt x="3837" y="1139"/>
                  </a:cubicBezTo>
                  <a:cubicBezTo>
                    <a:pt x="2667" y="1139"/>
                    <a:pt x="1626" y="716"/>
                    <a:pt x="1008" y="98"/>
                  </a:cubicBezTo>
                  <a:lnTo>
                    <a:pt x="0" y="293"/>
                  </a:lnTo>
                  <a:cubicBezTo>
                    <a:pt x="716" y="1334"/>
                    <a:pt x="2179" y="2082"/>
                    <a:pt x="3837" y="2082"/>
                  </a:cubicBezTo>
                  <a:cubicBezTo>
                    <a:pt x="5561" y="2082"/>
                    <a:pt x="7057" y="1301"/>
                    <a:pt x="7740" y="196"/>
                  </a:cubicBezTo>
                  <a:lnTo>
                    <a:pt x="67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2"/>
            <p:cNvSpPr/>
            <p:nvPr/>
          </p:nvSpPr>
          <p:spPr>
            <a:xfrm>
              <a:off x="-2166200" y="2703800"/>
              <a:ext cx="97600" cy="47175"/>
            </a:xfrm>
            <a:custGeom>
              <a:avLst/>
              <a:gdLst/>
              <a:ahLst/>
              <a:cxnLst/>
              <a:rect l="l" t="t" r="r" b="b"/>
              <a:pathLst>
                <a:path w="3904" h="1887" extrusionOk="0">
                  <a:moveTo>
                    <a:pt x="3383" y="1"/>
                  </a:moveTo>
                  <a:lnTo>
                    <a:pt x="1172" y="456"/>
                  </a:lnTo>
                  <a:cubicBezTo>
                    <a:pt x="554" y="586"/>
                    <a:pt x="99" y="1106"/>
                    <a:pt x="1" y="1692"/>
                  </a:cubicBezTo>
                  <a:cubicBezTo>
                    <a:pt x="1" y="1789"/>
                    <a:pt x="66" y="1887"/>
                    <a:pt x="164" y="1887"/>
                  </a:cubicBezTo>
                  <a:lnTo>
                    <a:pt x="749" y="1887"/>
                  </a:lnTo>
                  <a:lnTo>
                    <a:pt x="879" y="1464"/>
                  </a:lnTo>
                  <a:cubicBezTo>
                    <a:pt x="944" y="1269"/>
                    <a:pt x="1107" y="1139"/>
                    <a:pt x="1302" y="1106"/>
                  </a:cubicBezTo>
                  <a:lnTo>
                    <a:pt x="3806" y="553"/>
                  </a:lnTo>
                  <a:cubicBezTo>
                    <a:pt x="3741" y="488"/>
                    <a:pt x="3903" y="261"/>
                    <a:pt x="3838" y="196"/>
                  </a:cubicBezTo>
                  <a:cubicBezTo>
                    <a:pt x="3741" y="66"/>
                    <a:pt x="3448" y="98"/>
                    <a:pt x="3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2"/>
            <p:cNvSpPr/>
            <p:nvPr/>
          </p:nvSpPr>
          <p:spPr>
            <a:xfrm>
              <a:off x="-2058050" y="2630625"/>
              <a:ext cx="121975" cy="81325"/>
            </a:xfrm>
            <a:custGeom>
              <a:avLst/>
              <a:gdLst/>
              <a:ahLst/>
              <a:cxnLst/>
              <a:rect l="l" t="t" r="r" b="b"/>
              <a:pathLst>
                <a:path w="4879" h="3253" extrusionOk="0">
                  <a:moveTo>
                    <a:pt x="1041" y="1"/>
                  </a:moveTo>
                  <a:lnTo>
                    <a:pt x="1041" y="1984"/>
                  </a:lnTo>
                  <a:cubicBezTo>
                    <a:pt x="1041" y="2310"/>
                    <a:pt x="813" y="2570"/>
                    <a:pt x="520" y="2635"/>
                  </a:cubicBezTo>
                  <a:lnTo>
                    <a:pt x="0" y="2732"/>
                  </a:lnTo>
                  <a:lnTo>
                    <a:pt x="33" y="3123"/>
                  </a:lnTo>
                  <a:lnTo>
                    <a:pt x="650" y="3253"/>
                  </a:lnTo>
                  <a:cubicBezTo>
                    <a:pt x="1268" y="3123"/>
                    <a:pt x="1691" y="2602"/>
                    <a:pt x="1691" y="1984"/>
                  </a:cubicBezTo>
                  <a:lnTo>
                    <a:pt x="1691" y="1367"/>
                  </a:lnTo>
                  <a:cubicBezTo>
                    <a:pt x="1691" y="1286"/>
                    <a:pt x="1757" y="1228"/>
                    <a:pt x="1817" y="1228"/>
                  </a:cubicBezTo>
                  <a:cubicBezTo>
                    <a:pt x="1830" y="1228"/>
                    <a:pt x="1842" y="1231"/>
                    <a:pt x="1854" y="1237"/>
                  </a:cubicBezTo>
                  <a:cubicBezTo>
                    <a:pt x="2211" y="1399"/>
                    <a:pt x="2602" y="1497"/>
                    <a:pt x="2959" y="1497"/>
                  </a:cubicBezTo>
                  <a:cubicBezTo>
                    <a:pt x="3350" y="1497"/>
                    <a:pt x="3740" y="1399"/>
                    <a:pt x="4098" y="1237"/>
                  </a:cubicBezTo>
                  <a:lnTo>
                    <a:pt x="4878" y="846"/>
                  </a:lnTo>
                  <a:lnTo>
                    <a:pt x="4878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2"/>
            <p:cNvSpPr/>
            <p:nvPr/>
          </p:nvSpPr>
          <p:spPr>
            <a:xfrm>
              <a:off x="-2085700" y="2418450"/>
              <a:ext cx="204075" cy="233350"/>
            </a:xfrm>
            <a:custGeom>
              <a:avLst/>
              <a:gdLst/>
              <a:ahLst/>
              <a:cxnLst/>
              <a:rect l="l" t="t" r="r" b="b"/>
              <a:pathLst>
                <a:path w="8163" h="9334" extrusionOk="0">
                  <a:moveTo>
                    <a:pt x="2569" y="0"/>
                  </a:moveTo>
                  <a:cubicBezTo>
                    <a:pt x="2504" y="0"/>
                    <a:pt x="2472" y="33"/>
                    <a:pt x="2472" y="98"/>
                  </a:cubicBezTo>
                  <a:lnTo>
                    <a:pt x="1984" y="1756"/>
                  </a:lnTo>
                  <a:cubicBezTo>
                    <a:pt x="1756" y="2667"/>
                    <a:pt x="911" y="2992"/>
                    <a:pt x="0" y="2992"/>
                  </a:cubicBezTo>
                  <a:lnTo>
                    <a:pt x="98" y="5138"/>
                  </a:lnTo>
                  <a:cubicBezTo>
                    <a:pt x="98" y="5171"/>
                    <a:pt x="0" y="5236"/>
                    <a:pt x="0" y="5236"/>
                  </a:cubicBezTo>
                  <a:cubicBezTo>
                    <a:pt x="33" y="6667"/>
                    <a:pt x="846" y="7935"/>
                    <a:pt x="2114" y="8585"/>
                  </a:cubicBezTo>
                  <a:lnTo>
                    <a:pt x="3220" y="9138"/>
                  </a:lnTo>
                  <a:cubicBezTo>
                    <a:pt x="3480" y="9268"/>
                    <a:pt x="3773" y="9333"/>
                    <a:pt x="4069" y="9333"/>
                  </a:cubicBezTo>
                  <a:cubicBezTo>
                    <a:pt x="4366" y="9333"/>
                    <a:pt x="4667" y="9268"/>
                    <a:pt x="4943" y="9138"/>
                  </a:cubicBezTo>
                  <a:lnTo>
                    <a:pt x="6049" y="8585"/>
                  </a:lnTo>
                  <a:cubicBezTo>
                    <a:pt x="7317" y="7935"/>
                    <a:pt x="8130" y="6667"/>
                    <a:pt x="8163" y="5236"/>
                  </a:cubicBezTo>
                  <a:cubicBezTo>
                    <a:pt x="8163" y="5236"/>
                    <a:pt x="8130" y="5171"/>
                    <a:pt x="8130" y="5138"/>
                  </a:cubicBezTo>
                  <a:lnTo>
                    <a:pt x="8163" y="2992"/>
                  </a:lnTo>
                  <a:cubicBezTo>
                    <a:pt x="6797" y="2992"/>
                    <a:pt x="5561" y="2569"/>
                    <a:pt x="4878" y="1399"/>
                  </a:cubicBezTo>
                  <a:cubicBezTo>
                    <a:pt x="4391" y="553"/>
                    <a:pt x="3513" y="33"/>
                    <a:pt x="2569" y="0"/>
                  </a:cubicBezTo>
                  <a:close/>
                </a:path>
              </a:pathLst>
            </a:custGeom>
            <a:solidFill>
              <a:srgbClr val="F4A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2"/>
            <p:cNvSpPr/>
            <p:nvPr/>
          </p:nvSpPr>
          <p:spPr>
            <a:xfrm>
              <a:off x="-2085700" y="2522500"/>
              <a:ext cx="204075" cy="27675"/>
            </a:xfrm>
            <a:custGeom>
              <a:avLst/>
              <a:gdLst/>
              <a:ahLst/>
              <a:cxnLst/>
              <a:rect l="l" t="t" r="r" b="b"/>
              <a:pathLst>
                <a:path w="8163" h="1107" extrusionOk="0">
                  <a:moveTo>
                    <a:pt x="0" y="1"/>
                  </a:moveTo>
                  <a:lnTo>
                    <a:pt x="0" y="976"/>
                  </a:lnTo>
                  <a:lnTo>
                    <a:pt x="0" y="1106"/>
                  </a:lnTo>
                  <a:lnTo>
                    <a:pt x="8163" y="1106"/>
                  </a:lnTo>
                  <a:lnTo>
                    <a:pt x="8163" y="976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2"/>
            <p:cNvSpPr/>
            <p:nvPr/>
          </p:nvSpPr>
          <p:spPr>
            <a:xfrm>
              <a:off x="-2101150" y="2473725"/>
              <a:ext cx="234975" cy="60175"/>
            </a:xfrm>
            <a:custGeom>
              <a:avLst/>
              <a:gdLst/>
              <a:ahLst/>
              <a:cxnLst/>
              <a:rect l="l" t="t" r="r" b="b"/>
              <a:pathLst>
                <a:path w="9399" h="2407" extrusionOk="0">
                  <a:moveTo>
                    <a:pt x="651" y="1"/>
                  </a:moveTo>
                  <a:lnTo>
                    <a:pt x="618" y="33"/>
                  </a:lnTo>
                  <a:cubicBezTo>
                    <a:pt x="261" y="33"/>
                    <a:pt x="1" y="326"/>
                    <a:pt x="1" y="651"/>
                  </a:cubicBezTo>
                  <a:lnTo>
                    <a:pt x="33" y="1789"/>
                  </a:lnTo>
                  <a:cubicBezTo>
                    <a:pt x="33" y="2114"/>
                    <a:pt x="326" y="2407"/>
                    <a:pt x="683" y="2407"/>
                  </a:cubicBezTo>
                  <a:lnTo>
                    <a:pt x="8683" y="2407"/>
                  </a:lnTo>
                  <a:cubicBezTo>
                    <a:pt x="9009" y="2407"/>
                    <a:pt x="9334" y="2244"/>
                    <a:pt x="9334" y="1887"/>
                  </a:cubicBezTo>
                  <a:lnTo>
                    <a:pt x="9399" y="1822"/>
                  </a:lnTo>
                  <a:lnTo>
                    <a:pt x="9399" y="651"/>
                  </a:lnTo>
                  <a:cubicBezTo>
                    <a:pt x="9399" y="293"/>
                    <a:pt x="9106" y="1"/>
                    <a:pt x="8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2"/>
            <p:cNvSpPr/>
            <p:nvPr/>
          </p:nvSpPr>
          <p:spPr>
            <a:xfrm>
              <a:off x="-2101950" y="2473725"/>
              <a:ext cx="235775" cy="62625"/>
            </a:xfrm>
            <a:custGeom>
              <a:avLst/>
              <a:gdLst/>
              <a:ahLst/>
              <a:cxnLst/>
              <a:rect l="l" t="t" r="r" b="b"/>
              <a:pathLst>
                <a:path w="9431" h="2505" extrusionOk="0">
                  <a:moveTo>
                    <a:pt x="618" y="1"/>
                  </a:moveTo>
                  <a:cubicBezTo>
                    <a:pt x="293" y="1"/>
                    <a:pt x="0" y="293"/>
                    <a:pt x="0" y="651"/>
                  </a:cubicBezTo>
                  <a:lnTo>
                    <a:pt x="0" y="1887"/>
                  </a:lnTo>
                  <a:cubicBezTo>
                    <a:pt x="0" y="2212"/>
                    <a:pt x="293" y="2505"/>
                    <a:pt x="618" y="2505"/>
                  </a:cubicBezTo>
                  <a:lnTo>
                    <a:pt x="8813" y="2505"/>
                  </a:lnTo>
                  <a:cubicBezTo>
                    <a:pt x="9171" y="2505"/>
                    <a:pt x="9431" y="2212"/>
                    <a:pt x="9431" y="1887"/>
                  </a:cubicBezTo>
                  <a:lnTo>
                    <a:pt x="9431" y="1822"/>
                  </a:lnTo>
                  <a:lnTo>
                    <a:pt x="1008" y="1822"/>
                  </a:lnTo>
                  <a:cubicBezTo>
                    <a:pt x="813" y="1822"/>
                    <a:pt x="683" y="1692"/>
                    <a:pt x="683" y="1496"/>
                  </a:cubicBezTo>
                  <a:lnTo>
                    <a:pt x="683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2"/>
            <p:cNvSpPr/>
            <p:nvPr/>
          </p:nvSpPr>
          <p:spPr>
            <a:xfrm>
              <a:off x="-2082450" y="2698925"/>
              <a:ext cx="40675" cy="18725"/>
            </a:xfrm>
            <a:custGeom>
              <a:avLst/>
              <a:gdLst/>
              <a:ahLst/>
              <a:cxnLst/>
              <a:rect l="l" t="t" r="r" b="b"/>
              <a:pathLst>
                <a:path w="1627" h="749" extrusionOk="0">
                  <a:moveTo>
                    <a:pt x="976" y="0"/>
                  </a:moveTo>
                  <a:lnTo>
                    <a:pt x="1" y="196"/>
                  </a:lnTo>
                  <a:cubicBezTo>
                    <a:pt x="131" y="391"/>
                    <a:pt x="293" y="586"/>
                    <a:pt x="456" y="748"/>
                  </a:cubicBezTo>
                  <a:lnTo>
                    <a:pt x="1626" y="521"/>
                  </a:lnTo>
                  <a:cubicBezTo>
                    <a:pt x="1366" y="358"/>
                    <a:pt x="1171" y="196"/>
                    <a:pt x="976" y="0"/>
                  </a:cubicBezTo>
                  <a:close/>
                </a:path>
              </a:pathLst>
            </a:custGeom>
            <a:solidFill>
              <a:srgbClr val="E8ED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2"/>
            <p:cNvSpPr/>
            <p:nvPr/>
          </p:nvSpPr>
          <p:spPr>
            <a:xfrm>
              <a:off x="-2172700" y="2346900"/>
              <a:ext cx="373200" cy="409775"/>
            </a:xfrm>
            <a:custGeom>
              <a:avLst/>
              <a:gdLst/>
              <a:ahLst/>
              <a:cxnLst/>
              <a:rect l="l" t="t" r="r" b="b"/>
              <a:pathLst>
                <a:path w="14928" h="16391" extrusionOk="0">
                  <a:moveTo>
                    <a:pt x="6147" y="3122"/>
                  </a:moveTo>
                  <a:cubicBezTo>
                    <a:pt x="6960" y="3187"/>
                    <a:pt x="7708" y="3643"/>
                    <a:pt x="8131" y="4358"/>
                  </a:cubicBezTo>
                  <a:cubicBezTo>
                    <a:pt x="8228" y="4521"/>
                    <a:pt x="8326" y="4683"/>
                    <a:pt x="8456" y="4846"/>
                  </a:cubicBezTo>
                  <a:lnTo>
                    <a:pt x="5659" y="4846"/>
                  </a:lnTo>
                  <a:cubicBezTo>
                    <a:pt x="5659" y="4813"/>
                    <a:pt x="5692" y="4748"/>
                    <a:pt x="5692" y="4683"/>
                  </a:cubicBezTo>
                  <a:lnTo>
                    <a:pt x="6147" y="3122"/>
                  </a:lnTo>
                  <a:close/>
                  <a:moveTo>
                    <a:pt x="5042" y="1080"/>
                  </a:moveTo>
                  <a:cubicBezTo>
                    <a:pt x="5203" y="1080"/>
                    <a:pt x="5367" y="1099"/>
                    <a:pt x="5529" y="1139"/>
                  </a:cubicBezTo>
                  <a:cubicBezTo>
                    <a:pt x="5236" y="1691"/>
                    <a:pt x="5399" y="2472"/>
                    <a:pt x="5692" y="2927"/>
                  </a:cubicBezTo>
                  <a:lnTo>
                    <a:pt x="5236" y="4553"/>
                  </a:lnTo>
                  <a:cubicBezTo>
                    <a:pt x="5204" y="4651"/>
                    <a:pt x="5171" y="4781"/>
                    <a:pt x="5139" y="4846"/>
                  </a:cubicBezTo>
                  <a:lnTo>
                    <a:pt x="3448" y="4846"/>
                  </a:lnTo>
                  <a:cubicBezTo>
                    <a:pt x="3350" y="4846"/>
                    <a:pt x="3285" y="4878"/>
                    <a:pt x="3188" y="4878"/>
                  </a:cubicBezTo>
                  <a:cubicBezTo>
                    <a:pt x="3090" y="4716"/>
                    <a:pt x="3025" y="4553"/>
                    <a:pt x="2993" y="4358"/>
                  </a:cubicBezTo>
                  <a:cubicBezTo>
                    <a:pt x="2798" y="3675"/>
                    <a:pt x="2863" y="2895"/>
                    <a:pt x="3188" y="2244"/>
                  </a:cubicBezTo>
                  <a:cubicBezTo>
                    <a:pt x="3538" y="1518"/>
                    <a:pt x="4266" y="1080"/>
                    <a:pt x="5042" y="1080"/>
                  </a:cubicBezTo>
                  <a:close/>
                  <a:moveTo>
                    <a:pt x="13779" y="3881"/>
                  </a:moveTo>
                  <a:cubicBezTo>
                    <a:pt x="13865" y="3881"/>
                    <a:pt x="13927" y="3943"/>
                    <a:pt x="13952" y="3968"/>
                  </a:cubicBezTo>
                  <a:cubicBezTo>
                    <a:pt x="13984" y="4000"/>
                    <a:pt x="14049" y="4098"/>
                    <a:pt x="13984" y="4228"/>
                  </a:cubicBezTo>
                  <a:cubicBezTo>
                    <a:pt x="13789" y="4521"/>
                    <a:pt x="13659" y="4781"/>
                    <a:pt x="13496" y="5008"/>
                  </a:cubicBezTo>
                  <a:cubicBezTo>
                    <a:pt x="13106" y="4716"/>
                    <a:pt x="12781" y="4521"/>
                    <a:pt x="12553" y="4391"/>
                  </a:cubicBezTo>
                  <a:cubicBezTo>
                    <a:pt x="12553" y="4391"/>
                    <a:pt x="12586" y="4358"/>
                    <a:pt x="12586" y="4326"/>
                  </a:cubicBezTo>
                  <a:cubicBezTo>
                    <a:pt x="12879" y="4195"/>
                    <a:pt x="13269" y="4065"/>
                    <a:pt x="13692" y="3903"/>
                  </a:cubicBezTo>
                  <a:cubicBezTo>
                    <a:pt x="13723" y="3887"/>
                    <a:pt x="13752" y="3881"/>
                    <a:pt x="13779" y="3881"/>
                  </a:cubicBezTo>
                  <a:close/>
                  <a:moveTo>
                    <a:pt x="12391" y="4846"/>
                  </a:moveTo>
                  <a:cubicBezTo>
                    <a:pt x="12651" y="4976"/>
                    <a:pt x="13204" y="5334"/>
                    <a:pt x="14277" y="6212"/>
                  </a:cubicBezTo>
                  <a:cubicBezTo>
                    <a:pt x="14407" y="6309"/>
                    <a:pt x="14375" y="6439"/>
                    <a:pt x="14375" y="6504"/>
                  </a:cubicBezTo>
                  <a:cubicBezTo>
                    <a:pt x="14342" y="6537"/>
                    <a:pt x="14277" y="6667"/>
                    <a:pt x="14114" y="6667"/>
                  </a:cubicBezTo>
                  <a:cubicBezTo>
                    <a:pt x="13887" y="6634"/>
                    <a:pt x="13659" y="6634"/>
                    <a:pt x="13431" y="6634"/>
                  </a:cubicBezTo>
                  <a:cubicBezTo>
                    <a:pt x="13366" y="6147"/>
                    <a:pt x="12976" y="5724"/>
                    <a:pt x="12488" y="5626"/>
                  </a:cubicBezTo>
                  <a:cubicBezTo>
                    <a:pt x="12488" y="5431"/>
                    <a:pt x="12391" y="5236"/>
                    <a:pt x="12261" y="5106"/>
                  </a:cubicBezTo>
                  <a:cubicBezTo>
                    <a:pt x="12326" y="4976"/>
                    <a:pt x="12326" y="4976"/>
                    <a:pt x="12391" y="4846"/>
                  </a:cubicBezTo>
                  <a:close/>
                  <a:moveTo>
                    <a:pt x="2602" y="6147"/>
                  </a:moveTo>
                  <a:lnTo>
                    <a:pt x="2602" y="6960"/>
                  </a:lnTo>
                  <a:cubicBezTo>
                    <a:pt x="2602" y="7350"/>
                    <a:pt x="2863" y="7675"/>
                    <a:pt x="3220" y="7773"/>
                  </a:cubicBezTo>
                  <a:lnTo>
                    <a:pt x="3220" y="8000"/>
                  </a:lnTo>
                  <a:cubicBezTo>
                    <a:pt x="3220" y="8163"/>
                    <a:pt x="3220" y="8293"/>
                    <a:pt x="3253" y="8423"/>
                  </a:cubicBezTo>
                  <a:cubicBezTo>
                    <a:pt x="2602" y="8325"/>
                    <a:pt x="2147" y="7773"/>
                    <a:pt x="2147" y="7090"/>
                  </a:cubicBezTo>
                  <a:lnTo>
                    <a:pt x="2147" y="6797"/>
                  </a:lnTo>
                  <a:cubicBezTo>
                    <a:pt x="2147" y="6472"/>
                    <a:pt x="2310" y="6244"/>
                    <a:pt x="2602" y="6147"/>
                  </a:cubicBezTo>
                  <a:close/>
                  <a:moveTo>
                    <a:pt x="12521" y="6147"/>
                  </a:moveTo>
                  <a:cubicBezTo>
                    <a:pt x="12781" y="6244"/>
                    <a:pt x="12976" y="6504"/>
                    <a:pt x="12976" y="6797"/>
                  </a:cubicBezTo>
                  <a:lnTo>
                    <a:pt x="12976" y="7090"/>
                  </a:lnTo>
                  <a:cubicBezTo>
                    <a:pt x="12976" y="7773"/>
                    <a:pt x="12488" y="8325"/>
                    <a:pt x="11871" y="8423"/>
                  </a:cubicBezTo>
                  <a:cubicBezTo>
                    <a:pt x="11871" y="8293"/>
                    <a:pt x="11871" y="8163"/>
                    <a:pt x="11871" y="8000"/>
                  </a:cubicBezTo>
                  <a:lnTo>
                    <a:pt x="11871" y="7773"/>
                  </a:lnTo>
                  <a:cubicBezTo>
                    <a:pt x="12228" y="7675"/>
                    <a:pt x="12521" y="7350"/>
                    <a:pt x="12521" y="6960"/>
                  </a:cubicBezTo>
                  <a:lnTo>
                    <a:pt x="12521" y="6147"/>
                  </a:lnTo>
                  <a:close/>
                  <a:moveTo>
                    <a:pt x="11643" y="5334"/>
                  </a:moveTo>
                  <a:cubicBezTo>
                    <a:pt x="11838" y="5334"/>
                    <a:pt x="12033" y="5496"/>
                    <a:pt x="12033" y="5724"/>
                  </a:cubicBezTo>
                  <a:lnTo>
                    <a:pt x="12033" y="6927"/>
                  </a:lnTo>
                  <a:cubicBezTo>
                    <a:pt x="12033" y="7155"/>
                    <a:pt x="11838" y="7317"/>
                    <a:pt x="11643" y="7317"/>
                  </a:cubicBezTo>
                  <a:lnTo>
                    <a:pt x="5692" y="7317"/>
                  </a:lnTo>
                  <a:cubicBezTo>
                    <a:pt x="5562" y="7317"/>
                    <a:pt x="5464" y="7447"/>
                    <a:pt x="5464" y="7578"/>
                  </a:cubicBezTo>
                  <a:cubicBezTo>
                    <a:pt x="5464" y="7708"/>
                    <a:pt x="5562" y="7805"/>
                    <a:pt x="5692" y="7805"/>
                  </a:cubicBezTo>
                  <a:lnTo>
                    <a:pt x="11383" y="7805"/>
                  </a:lnTo>
                  <a:lnTo>
                    <a:pt x="11383" y="8000"/>
                  </a:lnTo>
                  <a:cubicBezTo>
                    <a:pt x="11383" y="9399"/>
                    <a:pt x="10635" y="10634"/>
                    <a:pt x="9399" y="11220"/>
                  </a:cubicBezTo>
                  <a:lnTo>
                    <a:pt x="8293" y="11773"/>
                  </a:lnTo>
                  <a:cubicBezTo>
                    <a:pt x="8066" y="11903"/>
                    <a:pt x="7806" y="11968"/>
                    <a:pt x="7545" y="11968"/>
                  </a:cubicBezTo>
                  <a:cubicBezTo>
                    <a:pt x="7285" y="11968"/>
                    <a:pt x="7025" y="11903"/>
                    <a:pt x="6797" y="11773"/>
                  </a:cubicBezTo>
                  <a:lnTo>
                    <a:pt x="5692" y="11220"/>
                  </a:lnTo>
                  <a:cubicBezTo>
                    <a:pt x="4456" y="10634"/>
                    <a:pt x="3708" y="9399"/>
                    <a:pt x="3708" y="8000"/>
                  </a:cubicBezTo>
                  <a:lnTo>
                    <a:pt x="3708" y="7805"/>
                  </a:lnTo>
                  <a:lnTo>
                    <a:pt x="4586" y="7805"/>
                  </a:lnTo>
                  <a:cubicBezTo>
                    <a:pt x="4716" y="7805"/>
                    <a:pt x="4814" y="7708"/>
                    <a:pt x="4814" y="7578"/>
                  </a:cubicBezTo>
                  <a:cubicBezTo>
                    <a:pt x="4814" y="7447"/>
                    <a:pt x="4716" y="7317"/>
                    <a:pt x="4586" y="7317"/>
                  </a:cubicBezTo>
                  <a:lnTo>
                    <a:pt x="3448" y="7317"/>
                  </a:lnTo>
                  <a:cubicBezTo>
                    <a:pt x="3253" y="7317"/>
                    <a:pt x="3058" y="7155"/>
                    <a:pt x="3058" y="6927"/>
                  </a:cubicBezTo>
                  <a:lnTo>
                    <a:pt x="3058" y="5724"/>
                  </a:lnTo>
                  <a:cubicBezTo>
                    <a:pt x="3058" y="5496"/>
                    <a:pt x="3253" y="5334"/>
                    <a:pt x="3448" y="5334"/>
                  </a:cubicBezTo>
                  <a:close/>
                  <a:moveTo>
                    <a:pt x="9236" y="11870"/>
                  </a:moveTo>
                  <a:lnTo>
                    <a:pt x="9236" y="13333"/>
                  </a:lnTo>
                  <a:cubicBezTo>
                    <a:pt x="9236" y="13756"/>
                    <a:pt x="9529" y="14146"/>
                    <a:pt x="9952" y="14212"/>
                  </a:cubicBezTo>
                  <a:cubicBezTo>
                    <a:pt x="9366" y="14699"/>
                    <a:pt x="8488" y="14959"/>
                    <a:pt x="7545" y="14959"/>
                  </a:cubicBezTo>
                  <a:cubicBezTo>
                    <a:pt x="6635" y="14959"/>
                    <a:pt x="5724" y="14699"/>
                    <a:pt x="5139" y="14212"/>
                  </a:cubicBezTo>
                  <a:cubicBezTo>
                    <a:pt x="5529" y="14146"/>
                    <a:pt x="5887" y="13756"/>
                    <a:pt x="5887" y="13333"/>
                  </a:cubicBezTo>
                  <a:lnTo>
                    <a:pt x="5887" y="11870"/>
                  </a:lnTo>
                  <a:lnTo>
                    <a:pt x="6602" y="12228"/>
                  </a:lnTo>
                  <a:cubicBezTo>
                    <a:pt x="6895" y="12358"/>
                    <a:pt x="7220" y="12455"/>
                    <a:pt x="7545" y="12455"/>
                  </a:cubicBezTo>
                  <a:cubicBezTo>
                    <a:pt x="7903" y="12455"/>
                    <a:pt x="8228" y="12358"/>
                    <a:pt x="8521" y="12228"/>
                  </a:cubicBezTo>
                  <a:lnTo>
                    <a:pt x="9236" y="11870"/>
                  </a:lnTo>
                  <a:close/>
                  <a:moveTo>
                    <a:pt x="8196" y="0"/>
                  </a:moveTo>
                  <a:cubicBezTo>
                    <a:pt x="7383" y="0"/>
                    <a:pt x="6537" y="261"/>
                    <a:pt x="5887" y="716"/>
                  </a:cubicBezTo>
                  <a:cubicBezTo>
                    <a:pt x="5615" y="620"/>
                    <a:pt x="5335" y="575"/>
                    <a:pt x="5057" y="575"/>
                  </a:cubicBezTo>
                  <a:cubicBezTo>
                    <a:pt x="4108" y="575"/>
                    <a:pt x="3193" y="1111"/>
                    <a:pt x="2765" y="2017"/>
                  </a:cubicBezTo>
                  <a:cubicBezTo>
                    <a:pt x="2375" y="2797"/>
                    <a:pt x="2310" y="3675"/>
                    <a:pt x="2505" y="4488"/>
                  </a:cubicBezTo>
                  <a:cubicBezTo>
                    <a:pt x="2570" y="4716"/>
                    <a:pt x="2667" y="4911"/>
                    <a:pt x="2798" y="5139"/>
                  </a:cubicBezTo>
                  <a:cubicBezTo>
                    <a:pt x="2667" y="5269"/>
                    <a:pt x="2602" y="5431"/>
                    <a:pt x="2602" y="5626"/>
                  </a:cubicBezTo>
                  <a:cubicBezTo>
                    <a:pt x="2050" y="5724"/>
                    <a:pt x="1627" y="6212"/>
                    <a:pt x="1627" y="6765"/>
                  </a:cubicBezTo>
                  <a:lnTo>
                    <a:pt x="1627" y="7090"/>
                  </a:lnTo>
                  <a:cubicBezTo>
                    <a:pt x="1627" y="8033"/>
                    <a:pt x="2375" y="8813"/>
                    <a:pt x="3318" y="8878"/>
                  </a:cubicBezTo>
                  <a:cubicBezTo>
                    <a:pt x="3415" y="9334"/>
                    <a:pt x="3578" y="9756"/>
                    <a:pt x="3806" y="10147"/>
                  </a:cubicBezTo>
                  <a:cubicBezTo>
                    <a:pt x="4196" y="10764"/>
                    <a:pt x="4749" y="11252"/>
                    <a:pt x="5367" y="11610"/>
                  </a:cubicBezTo>
                  <a:lnTo>
                    <a:pt x="5367" y="13333"/>
                  </a:lnTo>
                  <a:cubicBezTo>
                    <a:pt x="5367" y="13529"/>
                    <a:pt x="5236" y="13691"/>
                    <a:pt x="5041" y="13724"/>
                  </a:cubicBezTo>
                  <a:lnTo>
                    <a:pt x="1367" y="14504"/>
                  </a:lnTo>
                  <a:cubicBezTo>
                    <a:pt x="586" y="14667"/>
                    <a:pt x="1" y="15350"/>
                    <a:pt x="1" y="16163"/>
                  </a:cubicBezTo>
                  <a:cubicBezTo>
                    <a:pt x="1" y="16293"/>
                    <a:pt x="131" y="16390"/>
                    <a:pt x="261" y="16390"/>
                  </a:cubicBezTo>
                  <a:cubicBezTo>
                    <a:pt x="391" y="16390"/>
                    <a:pt x="489" y="16293"/>
                    <a:pt x="489" y="16163"/>
                  </a:cubicBezTo>
                  <a:cubicBezTo>
                    <a:pt x="489" y="15577"/>
                    <a:pt x="911" y="15090"/>
                    <a:pt x="1464" y="14959"/>
                  </a:cubicBezTo>
                  <a:lnTo>
                    <a:pt x="3513" y="14537"/>
                  </a:lnTo>
                  <a:cubicBezTo>
                    <a:pt x="3708" y="14797"/>
                    <a:pt x="3936" y="15057"/>
                    <a:pt x="4196" y="15285"/>
                  </a:cubicBezTo>
                  <a:cubicBezTo>
                    <a:pt x="4228" y="15317"/>
                    <a:pt x="4293" y="15317"/>
                    <a:pt x="4358" y="15317"/>
                  </a:cubicBezTo>
                  <a:cubicBezTo>
                    <a:pt x="4424" y="15317"/>
                    <a:pt x="4489" y="15317"/>
                    <a:pt x="4521" y="15252"/>
                  </a:cubicBezTo>
                  <a:cubicBezTo>
                    <a:pt x="4619" y="15155"/>
                    <a:pt x="4586" y="14992"/>
                    <a:pt x="4489" y="14894"/>
                  </a:cubicBezTo>
                  <a:cubicBezTo>
                    <a:pt x="4326" y="14764"/>
                    <a:pt x="4163" y="14602"/>
                    <a:pt x="4033" y="14439"/>
                  </a:cubicBezTo>
                  <a:lnTo>
                    <a:pt x="4554" y="14309"/>
                  </a:lnTo>
                  <a:cubicBezTo>
                    <a:pt x="5236" y="15025"/>
                    <a:pt x="6342" y="15447"/>
                    <a:pt x="7545" y="15447"/>
                  </a:cubicBezTo>
                  <a:cubicBezTo>
                    <a:pt x="8749" y="15447"/>
                    <a:pt x="9854" y="15025"/>
                    <a:pt x="10537" y="14309"/>
                  </a:cubicBezTo>
                  <a:lnTo>
                    <a:pt x="11058" y="14439"/>
                  </a:lnTo>
                  <a:cubicBezTo>
                    <a:pt x="10310" y="15350"/>
                    <a:pt x="8976" y="15903"/>
                    <a:pt x="7545" y="15903"/>
                  </a:cubicBezTo>
                  <a:cubicBezTo>
                    <a:pt x="6797" y="15903"/>
                    <a:pt x="6049" y="15772"/>
                    <a:pt x="5399" y="15480"/>
                  </a:cubicBezTo>
                  <a:cubicBezTo>
                    <a:pt x="5356" y="15458"/>
                    <a:pt x="5312" y="15447"/>
                    <a:pt x="5271" y="15447"/>
                  </a:cubicBezTo>
                  <a:cubicBezTo>
                    <a:pt x="5190" y="15447"/>
                    <a:pt x="5117" y="15491"/>
                    <a:pt x="5074" y="15577"/>
                  </a:cubicBezTo>
                  <a:cubicBezTo>
                    <a:pt x="5041" y="15707"/>
                    <a:pt x="5074" y="15837"/>
                    <a:pt x="5204" y="15903"/>
                  </a:cubicBezTo>
                  <a:cubicBezTo>
                    <a:pt x="5919" y="16228"/>
                    <a:pt x="6732" y="16390"/>
                    <a:pt x="7545" y="16390"/>
                  </a:cubicBezTo>
                  <a:cubicBezTo>
                    <a:pt x="8423" y="16390"/>
                    <a:pt x="9269" y="16195"/>
                    <a:pt x="9984" y="15837"/>
                  </a:cubicBezTo>
                  <a:cubicBezTo>
                    <a:pt x="10667" y="15512"/>
                    <a:pt x="11188" y="15057"/>
                    <a:pt x="11578" y="14537"/>
                  </a:cubicBezTo>
                  <a:lnTo>
                    <a:pt x="12651" y="14764"/>
                  </a:lnTo>
                  <a:lnTo>
                    <a:pt x="12683" y="14764"/>
                  </a:lnTo>
                  <a:cubicBezTo>
                    <a:pt x="12814" y="14764"/>
                    <a:pt x="12911" y="14699"/>
                    <a:pt x="12944" y="14569"/>
                  </a:cubicBezTo>
                  <a:cubicBezTo>
                    <a:pt x="12976" y="14472"/>
                    <a:pt x="12879" y="14342"/>
                    <a:pt x="12749" y="14309"/>
                  </a:cubicBezTo>
                  <a:lnTo>
                    <a:pt x="10017" y="13724"/>
                  </a:lnTo>
                  <a:cubicBezTo>
                    <a:pt x="9854" y="13691"/>
                    <a:pt x="9724" y="13529"/>
                    <a:pt x="9724" y="13333"/>
                  </a:cubicBezTo>
                  <a:lnTo>
                    <a:pt x="9724" y="11610"/>
                  </a:lnTo>
                  <a:cubicBezTo>
                    <a:pt x="10342" y="11285"/>
                    <a:pt x="10895" y="10764"/>
                    <a:pt x="11253" y="10147"/>
                  </a:cubicBezTo>
                  <a:cubicBezTo>
                    <a:pt x="11513" y="9756"/>
                    <a:pt x="11675" y="9334"/>
                    <a:pt x="11773" y="8911"/>
                  </a:cubicBezTo>
                  <a:cubicBezTo>
                    <a:pt x="12716" y="8846"/>
                    <a:pt x="13431" y="8065"/>
                    <a:pt x="13431" y="7122"/>
                  </a:cubicBezTo>
                  <a:lnTo>
                    <a:pt x="14147" y="7122"/>
                  </a:lnTo>
                  <a:cubicBezTo>
                    <a:pt x="14440" y="7122"/>
                    <a:pt x="14700" y="6960"/>
                    <a:pt x="14797" y="6667"/>
                  </a:cubicBezTo>
                  <a:cubicBezTo>
                    <a:pt x="14927" y="6374"/>
                    <a:pt x="14830" y="6049"/>
                    <a:pt x="14570" y="5854"/>
                  </a:cubicBezTo>
                  <a:cubicBezTo>
                    <a:pt x="14309" y="5626"/>
                    <a:pt x="14082" y="5464"/>
                    <a:pt x="13887" y="5301"/>
                  </a:cubicBezTo>
                  <a:cubicBezTo>
                    <a:pt x="14017" y="5041"/>
                    <a:pt x="14212" y="4781"/>
                    <a:pt x="14375" y="4488"/>
                  </a:cubicBezTo>
                  <a:cubicBezTo>
                    <a:pt x="14537" y="4228"/>
                    <a:pt x="14505" y="3870"/>
                    <a:pt x="14309" y="3643"/>
                  </a:cubicBezTo>
                  <a:cubicBezTo>
                    <a:pt x="14174" y="3485"/>
                    <a:pt x="13976" y="3389"/>
                    <a:pt x="13769" y="3389"/>
                  </a:cubicBezTo>
                  <a:cubicBezTo>
                    <a:pt x="13678" y="3389"/>
                    <a:pt x="13586" y="3408"/>
                    <a:pt x="13496" y="3448"/>
                  </a:cubicBezTo>
                  <a:cubicBezTo>
                    <a:pt x="13204" y="3545"/>
                    <a:pt x="12911" y="3675"/>
                    <a:pt x="12683" y="3773"/>
                  </a:cubicBezTo>
                  <a:cubicBezTo>
                    <a:pt x="12716" y="3252"/>
                    <a:pt x="12651" y="2700"/>
                    <a:pt x="12456" y="2212"/>
                  </a:cubicBezTo>
                  <a:cubicBezTo>
                    <a:pt x="12293" y="1822"/>
                    <a:pt x="12098" y="1464"/>
                    <a:pt x="11805" y="1171"/>
                  </a:cubicBezTo>
                  <a:cubicBezTo>
                    <a:pt x="11768" y="1114"/>
                    <a:pt x="11697" y="1080"/>
                    <a:pt x="11625" y="1080"/>
                  </a:cubicBezTo>
                  <a:cubicBezTo>
                    <a:pt x="11573" y="1080"/>
                    <a:pt x="11521" y="1098"/>
                    <a:pt x="11480" y="1139"/>
                  </a:cubicBezTo>
                  <a:cubicBezTo>
                    <a:pt x="11383" y="1236"/>
                    <a:pt x="11383" y="1366"/>
                    <a:pt x="11448" y="1464"/>
                  </a:cubicBezTo>
                  <a:cubicBezTo>
                    <a:pt x="11708" y="1757"/>
                    <a:pt x="11871" y="2049"/>
                    <a:pt x="12001" y="2374"/>
                  </a:cubicBezTo>
                  <a:cubicBezTo>
                    <a:pt x="12228" y="2960"/>
                    <a:pt x="12261" y="3545"/>
                    <a:pt x="12131" y="4163"/>
                  </a:cubicBezTo>
                  <a:cubicBezTo>
                    <a:pt x="12066" y="4358"/>
                    <a:pt x="11936" y="4651"/>
                    <a:pt x="11838" y="4878"/>
                  </a:cubicBezTo>
                  <a:cubicBezTo>
                    <a:pt x="11773" y="4846"/>
                    <a:pt x="11708" y="4846"/>
                    <a:pt x="11643" y="4846"/>
                  </a:cubicBezTo>
                  <a:lnTo>
                    <a:pt x="9139" y="4846"/>
                  </a:lnTo>
                  <a:cubicBezTo>
                    <a:pt x="8944" y="4683"/>
                    <a:pt x="8684" y="4391"/>
                    <a:pt x="8553" y="4130"/>
                  </a:cubicBezTo>
                  <a:cubicBezTo>
                    <a:pt x="8033" y="3252"/>
                    <a:pt x="7090" y="2667"/>
                    <a:pt x="6082" y="2635"/>
                  </a:cubicBezTo>
                  <a:cubicBezTo>
                    <a:pt x="5822" y="2277"/>
                    <a:pt x="5692" y="1529"/>
                    <a:pt x="6082" y="1171"/>
                  </a:cubicBezTo>
                  <a:cubicBezTo>
                    <a:pt x="6700" y="716"/>
                    <a:pt x="7448" y="488"/>
                    <a:pt x="8196" y="488"/>
                  </a:cubicBezTo>
                  <a:lnTo>
                    <a:pt x="9236" y="488"/>
                  </a:lnTo>
                  <a:cubicBezTo>
                    <a:pt x="9724" y="488"/>
                    <a:pt x="10212" y="618"/>
                    <a:pt x="10667" y="846"/>
                  </a:cubicBezTo>
                  <a:cubicBezTo>
                    <a:pt x="10695" y="864"/>
                    <a:pt x="10727" y="872"/>
                    <a:pt x="10761" y="872"/>
                  </a:cubicBezTo>
                  <a:cubicBezTo>
                    <a:pt x="10848" y="872"/>
                    <a:pt x="10946" y="819"/>
                    <a:pt x="10992" y="748"/>
                  </a:cubicBezTo>
                  <a:cubicBezTo>
                    <a:pt x="11058" y="618"/>
                    <a:pt x="10992" y="488"/>
                    <a:pt x="10895" y="423"/>
                  </a:cubicBezTo>
                  <a:cubicBezTo>
                    <a:pt x="10375" y="131"/>
                    <a:pt x="9822" y="0"/>
                    <a:pt x="9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2"/>
            <p:cNvSpPr/>
            <p:nvPr/>
          </p:nvSpPr>
          <p:spPr>
            <a:xfrm>
              <a:off x="-1834475" y="2710100"/>
              <a:ext cx="39025" cy="47375"/>
            </a:xfrm>
            <a:custGeom>
              <a:avLst/>
              <a:gdLst/>
              <a:ahLst/>
              <a:cxnLst/>
              <a:rect l="l" t="t" r="r" b="b"/>
              <a:pathLst>
                <a:path w="1561" h="1895" extrusionOk="0">
                  <a:moveTo>
                    <a:pt x="259" y="0"/>
                  </a:moveTo>
                  <a:cubicBezTo>
                    <a:pt x="153" y="0"/>
                    <a:pt x="59" y="64"/>
                    <a:pt x="33" y="171"/>
                  </a:cubicBezTo>
                  <a:cubicBezTo>
                    <a:pt x="0" y="301"/>
                    <a:pt x="65" y="431"/>
                    <a:pt x="195" y="464"/>
                  </a:cubicBezTo>
                  <a:cubicBezTo>
                    <a:pt x="715" y="627"/>
                    <a:pt x="1073" y="1114"/>
                    <a:pt x="1073" y="1635"/>
                  </a:cubicBezTo>
                  <a:cubicBezTo>
                    <a:pt x="1073" y="1765"/>
                    <a:pt x="1171" y="1895"/>
                    <a:pt x="1301" y="1895"/>
                  </a:cubicBezTo>
                  <a:cubicBezTo>
                    <a:pt x="1431" y="1895"/>
                    <a:pt x="1561" y="1765"/>
                    <a:pt x="1561" y="1635"/>
                  </a:cubicBezTo>
                  <a:cubicBezTo>
                    <a:pt x="1561" y="887"/>
                    <a:pt x="1041" y="236"/>
                    <a:pt x="325" y="9"/>
                  </a:cubicBezTo>
                  <a:cubicBezTo>
                    <a:pt x="303" y="3"/>
                    <a:pt x="281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2"/>
            <p:cNvSpPr/>
            <p:nvPr/>
          </p:nvSpPr>
          <p:spPr>
            <a:xfrm>
              <a:off x="-2005225" y="2553825"/>
              <a:ext cx="42300" cy="15850"/>
            </a:xfrm>
            <a:custGeom>
              <a:avLst/>
              <a:gdLst/>
              <a:ahLst/>
              <a:cxnLst/>
              <a:rect l="l" t="t" r="r" b="b"/>
              <a:pathLst>
                <a:path w="1692" h="634" extrusionOk="0">
                  <a:moveTo>
                    <a:pt x="289" y="0"/>
                  </a:moveTo>
                  <a:cubicBezTo>
                    <a:pt x="207" y="0"/>
                    <a:pt x="129" y="50"/>
                    <a:pt x="66" y="114"/>
                  </a:cubicBezTo>
                  <a:cubicBezTo>
                    <a:pt x="1" y="244"/>
                    <a:pt x="33" y="374"/>
                    <a:pt x="163" y="439"/>
                  </a:cubicBezTo>
                  <a:cubicBezTo>
                    <a:pt x="359" y="569"/>
                    <a:pt x="619" y="634"/>
                    <a:pt x="846" y="634"/>
                  </a:cubicBezTo>
                  <a:cubicBezTo>
                    <a:pt x="1107" y="634"/>
                    <a:pt x="1334" y="569"/>
                    <a:pt x="1529" y="439"/>
                  </a:cubicBezTo>
                  <a:cubicBezTo>
                    <a:pt x="1659" y="374"/>
                    <a:pt x="1692" y="244"/>
                    <a:pt x="1627" y="114"/>
                  </a:cubicBezTo>
                  <a:cubicBezTo>
                    <a:pt x="1584" y="50"/>
                    <a:pt x="1501" y="0"/>
                    <a:pt x="1421" y="0"/>
                  </a:cubicBezTo>
                  <a:cubicBezTo>
                    <a:pt x="1378" y="0"/>
                    <a:pt x="1336" y="14"/>
                    <a:pt x="1302" y="48"/>
                  </a:cubicBezTo>
                  <a:cubicBezTo>
                    <a:pt x="1155" y="130"/>
                    <a:pt x="1001" y="170"/>
                    <a:pt x="850" y="170"/>
                  </a:cubicBezTo>
                  <a:cubicBezTo>
                    <a:pt x="700" y="170"/>
                    <a:pt x="554" y="130"/>
                    <a:pt x="424" y="48"/>
                  </a:cubicBezTo>
                  <a:cubicBezTo>
                    <a:pt x="378" y="14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2"/>
            <p:cNvSpPr/>
            <p:nvPr/>
          </p:nvSpPr>
          <p:spPr>
            <a:xfrm>
              <a:off x="-2013350" y="2589975"/>
              <a:ext cx="59375" cy="12225"/>
            </a:xfrm>
            <a:custGeom>
              <a:avLst/>
              <a:gdLst/>
              <a:ahLst/>
              <a:cxnLst/>
              <a:rect l="l" t="t" r="r" b="b"/>
              <a:pathLst>
                <a:path w="2375" h="489" extrusionOk="0">
                  <a:moveTo>
                    <a:pt x="261" y="1"/>
                  </a:moveTo>
                  <a:cubicBezTo>
                    <a:pt x="98" y="1"/>
                    <a:pt x="1" y="131"/>
                    <a:pt x="1" y="261"/>
                  </a:cubicBezTo>
                  <a:cubicBezTo>
                    <a:pt x="1" y="391"/>
                    <a:pt x="131" y="489"/>
                    <a:pt x="261" y="489"/>
                  </a:cubicBezTo>
                  <a:lnTo>
                    <a:pt x="2147" y="489"/>
                  </a:lnTo>
                  <a:cubicBezTo>
                    <a:pt x="2277" y="489"/>
                    <a:pt x="2375" y="391"/>
                    <a:pt x="2375" y="261"/>
                  </a:cubicBezTo>
                  <a:cubicBezTo>
                    <a:pt x="2375" y="131"/>
                    <a:pt x="2277" y="1"/>
                    <a:pt x="2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2"/>
            <p:cNvSpPr/>
            <p:nvPr/>
          </p:nvSpPr>
          <p:spPr>
            <a:xfrm>
              <a:off x="-2166200" y="2703800"/>
              <a:ext cx="97600" cy="47175"/>
            </a:xfrm>
            <a:custGeom>
              <a:avLst/>
              <a:gdLst/>
              <a:ahLst/>
              <a:cxnLst/>
              <a:rect l="l" t="t" r="r" b="b"/>
              <a:pathLst>
                <a:path w="3904" h="1887" extrusionOk="0">
                  <a:moveTo>
                    <a:pt x="3383" y="1"/>
                  </a:moveTo>
                  <a:lnTo>
                    <a:pt x="1172" y="456"/>
                  </a:lnTo>
                  <a:cubicBezTo>
                    <a:pt x="554" y="586"/>
                    <a:pt x="99" y="1106"/>
                    <a:pt x="1" y="1692"/>
                  </a:cubicBezTo>
                  <a:cubicBezTo>
                    <a:pt x="1" y="1789"/>
                    <a:pt x="66" y="1887"/>
                    <a:pt x="164" y="1887"/>
                  </a:cubicBezTo>
                  <a:lnTo>
                    <a:pt x="749" y="1887"/>
                  </a:lnTo>
                  <a:lnTo>
                    <a:pt x="879" y="1464"/>
                  </a:lnTo>
                  <a:cubicBezTo>
                    <a:pt x="944" y="1269"/>
                    <a:pt x="1107" y="1139"/>
                    <a:pt x="1302" y="1106"/>
                  </a:cubicBezTo>
                  <a:lnTo>
                    <a:pt x="3806" y="553"/>
                  </a:lnTo>
                  <a:cubicBezTo>
                    <a:pt x="3741" y="488"/>
                    <a:pt x="3903" y="261"/>
                    <a:pt x="3838" y="196"/>
                  </a:cubicBezTo>
                  <a:cubicBezTo>
                    <a:pt x="3741" y="66"/>
                    <a:pt x="3448" y="98"/>
                    <a:pt x="338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33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sp>
        <p:nvSpPr>
          <p:cNvPr id="1828" name="Google Shape;1828;p33"/>
          <p:cNvSpPr/>
          <p:nvPr/>
        </p:nvSpPr>
        <p:spPr>
          <a:xfrm>
            <a:off x="654775" y="1457313"/>
            <a:ext cx="883500" cy="883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31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29" name="Google Shape;1829;p33"/>
          <p:cNvSpPr txBox="1"/>
          <p:nvPr/>
        </p:nvSpPr>
        <p:spPr>
          <a:xfrm>
            <a:off x="1970358" y="1703775"/>
            <a:ext cx="2385600" cy="3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Understand their needs</a:t>
            </a:r>
            <a:endParaRPr sz="15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30" name="Google Shape;1830;p33"/>
          <p:cNvSpPr txBox="1"/>
          <p:nvPr/>
        </p:nvSpPr>
        <p:spPr>
          <a:xfrm>
            <a:off x="4788042" y="1646625"/>
            <a:ext cx="2385600" cy="504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Sun is the star at the center of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1" name="Google Shape;1831;p33"/>
          <p:cNvSpPr/>
          <p:nvPr/>
        </p:nvSpPr>
        <p:spPr>
          <a:xfrm>
            <a:off x="7605725" y="1457313"/>
            <a:ext cx="883500" cy="883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832" name="Google Shape;1832;p33"/>
          <p:cNvCxnSpPr>
            <a:stCxn id="1828" idx="6"/>
            <a:endCxn id="1829" idx="1"/>
          </p:cNvCxnSpPr>
          <p:nvPr/>
        </p:nvCxnSpPr>
        <p:spPr>
          <a:xfrm>
            <a:off x="1538275" y="1899063"/>
            <a:ext cx="43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3" name="Google Shape;1833;p33"/>
          <p:cNvCxnSpPr>
            <a:stCxn id="1829" idx="3"/>
            <a:endCxn id="1830" idx="1"/>
          </p:cNvCxnSpPr>
          <p:nvPr/>
        </p:nvCxnSpPr>
        <p:spPr>
          <a:xfrm>
            <a:off x="4355958" y="1899075"/>
            <a:ext cx="43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4" name="Google Shape;1834;p33"/>
          <p:cNvCxnSpPr>
            <a:stCxn id="1830" idx="3"/>
            <a:endCxn id="1831" idx="2"/>
          </p:cNvCxnSpPr>
          <p:nvPr/>
        </p:nvCxnSpPr>
        <p:spPr>
          <a:xfrm>
            <a:off x="7173642" y="1899075"/>
            <a:ext cx="43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5" name="Google Shape;1835;p33"/>
          <p:cNvSpPr/>
          <p:nvPr/>
        </p:nvSpPr>
        <p:spPr>
          <a:xfrm>
            <a:off x="654775" y="3853088"/>
            <a:ext cx="883500" cy="883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</a:t>
            </a:r>
            <a:endParaRPr sz="31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36" name="Google Shape;1836;p33"/>
          <p:cNvSpPr txBox="1"/>
          <p:nvPr/>
        </p:nvSpPr>
        <p:spPr>
          <a:xfrm>
            <a:off x="1970358" y="4099550"/>
            <a:ext cx="2385600" cy="39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Avoid unnecessary arguments</a:t>
            </a:r>
            <a:endParaRPr sz="15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37" name="Google Shape;1837;p33"/>
          <p:cNvSpPr txBox="1"/>
          <p:nvPr/>
        </p:nvSpPr>
        <p:spPr>
          <a:xfrm>
            <a:off x="4788042" y="4042400"/>
            <a:ext cx="2385600" cy="504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8" name="Google Shape;1838;p33"/>
          <p:cNvSpPr/>
          <p:nvPr/>
        </p:nvSpPr>
        <p:spPr>
          <a:xfrm>
            <a:off x="7605725" y="3853088"/>
            <a:ext cx="883500" cy="883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839" name="Google Shape;1839;p33"/>
          <p:cNvCxnSpPr>
            <a:stCxn id="1835" idx="6"/>
            <a:endCxn id="1836" idx="1"/>
          </p:cNvCxnSpPr>
          <p:nvPr/>
        </p:nvCxnSpPr>
        <p:spPr>
          <a:xfrm>
            <a:off x="1538275" y="4294838"/>
            <a:ext cx="43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0" name="Google Shape;1840;p33"/>
          <p:cNvCxnSpPr>
            <a:stCxn id="1836" idx="3"/>
            <a:endCxn id="1837" idx="1"/>
          </p:cNvCxnSpPr>
          <p:nvPr/>
        </p:nvCxnSpPr>
        <p:spPr>
          <a:xfrm>
            <a:off x="4355958" y="4294850"/>
            <a:ext cx="43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1" name="Google Shape;1841;p33"/>
          <p:cNvCxnSpPr>
            <a:stCxn id="1837" idx="3"/>
            <a:endCxn id="1838" idx="2"/>
          </p:cNvCxnSpPr>
          <p:nvPr/>
        </p:nvCxnSpPr>
        <p:spPr>
          <a:xfrm>
            <a:off x="7173642" y="4294850"/>
            <a:ext cx="43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2" name="Google Shape;1842;p33"/>
          <p:cNvSpPr/>
          <p:nvPr/>
        </p:nvSpPr>
        <p:spPr>
          <a:xfrm>
            <a:off x="654775" y="2655200"/>
            <a:ext cx="883500" cy="883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31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43" name="Google Shape;1843;p33"/>
          <p:cNvSpPr txBox="1"/>
          <p:nvPr/>
        </p:nvSpPr>
        <p:spPr>
          <a:xfrm>
            <a:off x="1970358" y="2901663"/>
            <a:ext cx="2385600" cy="39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Give them independence</a:t>
            </a:r>
            <a:endParaRPr sz="15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44" name="Google Shape;1844;p33"/>
          <p:cNvSpPr txBox="1"/>
          <p:nvPr/>
        </p:nvSpPr>
        <p:spPr>
          <a:xfrm>
            <a:off x="4788042" y="2844513"/>
            <a:ext cx="2385600" cy="504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very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5" name="Google Shape;1845;p33"/>
          <p:cNvSpPr/>
          <p:nvPr/>
        </p:nvSpPr>
        <p:spPr>
          <a:xfrm>
            <a:off x="7605725" y="2655200"/>
            <a:ext cx="883500" cy="8835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846" name="Google Shape;1846;p33"/>
          <p:cNvCxnSpPr>
            <a:stCxn id="1842" idx="6"/>
            <a:endCxn id="1843" idx="1"/>
          </p:cNvCxnSpPr>
          <p:nvPr/>
        </p:nvCxnSpPr>
        <p:spPr>
          <a:xfrm>
            <a:off x="1538275" y="3096950"/>
            <a:ext cx="43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7" name="Google Shape;1847;p33"/>
          <p:cNvCxnSpPr>
            <a:stCxn id="1843" idx="3"/>
            <a:endCxn id="1844" idx="1"/>
          </p:cNvCxnSpPr>
          <p:nvPr/>
        </p:nvCxnSpPr>
        <p:spPr>
          <a:xfrm>
            <a:off x="4355958" y="3096963"/>
            <a:ext cx="43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8" name="Google Shape;1848;p33"/>
          <p:cNvCxnSpPr>
            <a:stCxn id="1844" idx="3"/>
            <a:endCxn id="1845" idx="2"/>
          </p:cNvCxnSpPr>
          <p:nvPr/>
        </p:nvCxnSpPr>
        <p:spPr>
          <a:xfrm>
            <a:off x="7173642" y="3096963"/>
            <a:ext cx="43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9" name="Google Shape;1849;p33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How to handle disrespectful behavior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850" name="Google Shape;1850;p33"/>
          <p:cNvGrpSpPr/>
          <p:nvPr/>
        </p:nvGrpSpPr>
        <p:grpSpPr>
          <a:xfrm>
            <a:off x="7796010" y="2870148"/>
            <a:ext cx="502936" cy="453605"/>
            <a:chOff x="-830900" y="2223625"/>
            <a:chExt cx="466675" cy="416075"/>
          </a:xfrm>
        </p:grpSpPr>
        <p:sp>
          <p:nvSpPr>
            <p:cNvPr id="1851" name="Google Shape;1851;p33"/>
            <p:cNvSpPr/>
            <p:nvPr/>
          </p:nvSpPr>
          <p:spPr>
            <a:xfrm>
              <a:off x="-687825" y="2233175"/>
              <a:ext cx="265875" cy="265875"/>
            </a:xfrm>
            <a:custGeom>
              <a:avLst/>
              <a:gdLst/>
              <a:ahLst/>
              <a:cxnLst/>
              <a:rect l="l" t="t" r="r" b="b"/>
              <a:pathLst>
                <a:path w="10635" h="10635" extrusionOk="0">
                  <a:moveTo>
                    <a:pt x="5302" y="1"/>
                  </a:moveTo>
                  <a:cubicBezTo>
                    <a:pt x="2375" y="1"/>
                    <a:pt x="1" y="2375"/>
                    <a:pt x="1" y="5334"/>
                  </a:cubicBezTo>
                  <a:cubicBezTo>
                    <a:pt x="1" y="8261"/>
                    <a:pt x="2375" y="10635"/>
                    <a:pt x="5302" y="10635"/>
                  </a:cubicBezTo>
                  <a:cubicBezTo>
                    <a:pt x="8261" y="10635"/>
                    <a:pt x="10635" y="8261"/>
                    <a:pt x="10635" y="5334"/>
                  </a:cubicBezTo>
                  <a:cubicBezTo>
                    <a:pt x="10635" y="2375"/>
                    <a:pt x="8261" y="1"/>
                    <a:pt x="5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-619525" y="2297925"/>
              <a:ext cx="77250" cy="149100"/>
            </a:xfrm>
            <a:custGeom>
              <a:avLst/>
              <a:gdLst/>
              <a:ahLst/>
              <a:cxnLst/>
              <a:rect l="l" t="t" r="r" b="b"/>
              <a:pathLst>
                <a:path w="3090" h="5964" extrusionOk="0">
                  <a:moveTo>
                    <a:pt x="2493" y="0"/>
                  </a:moveTo>
                  <a:cubicBezTo>
                    <a:pt x="2474" y="0"/>
                    <a:pt x="2456" y="4"/>
                    <a:pt x="2439" y="12"/>
                  </a:cubicBezTo>
                  <a:lnTo>
                    <a:pt x="1529" y="695"/>
                  </a:lnTo>
                  <a:cubicBezTo>
                    <a:pt x="1" y="1801"/>
                    <a:pt x="1" y="4045"/>
                    <a:pt x="1496" y="5183"/>
                  </a:cubicBezTo>
                  <a:lnTo>
                    <a:pt x="2570" y="5964"/>
                  </a:lnTo>
                  <a:lnTo>
                    <a:pt x="3090" y="2321"/>
                  </a:lnTo>
                  <a:lnTo>
                    <a:pt x="2570" y="1378"/>
                  </a:lnTo>
                  <a:cubicBezTo>
                    <a:pt x="2700" y="923"/>
                    <a:pt x="2732" y="500"/>
                    <a:pt x="2635" y="110"/>
                  </a:cubicBezTo>
                  <a:cubicBezTo>
                    <a:pt x="2610" y="37"/>
                    <a:pt x="2549" y="0"/>
                    <a:pt x="24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-578875" y="2275750"/>
              <a:ext cx="101650" cy="171275"/>
            </a:xfrm>
            <a:custGeom>
              <a:avLst/>
              <a:gdLst/>
              <a:ahLst/>
              <a:cxnLst/>
              <a:rect l="l" t="t" r="r" b="b"/>
              <a:pathLst>
                <a:path w="4066" h="6851" extrusionOk="0">
                  <a:moveTo>
                    <a:pt x="2676" y="1"/>
                  </a:moveTo>
                  <a:cubicBezTo>
                    <a:pt x="2579" y="1"/>
                    <a:pt x="2475" y="49"/>
                    <a:pt x="2407" y="151"/>
                  </a:cubicBezTo>
                  <a:lnTo>
                    <a:pt x="1822" y="1257"/>
                  </a:lnTo>
                  <a:cubicBezTo>
                    <a:pt x="1757" y="1355"/>
                    <a:pt x="1692" y="1452"/>
                    <a:pt x="1626" y="1517"/>
                  </a:cubicBezTo>
                  <a:lnTo>
                    <a:pt x="651" y="2558"/>
                  </a:lnTo>
                  <a:cubicBezTo>
                    <a:pt x="163" y="3078"/>
                    <a:pt x="1" y="3826"/>
                    <a:pt x="196" y="4509"/>
                  </a:cubicBezTo>
                  <a:lnTo>
                    <a:pt x="944" y="6851"/>
                  </a:lnTo>
                  <a:lnTo>
                    <a:pt x="2635" y="5127"/>
                  </a:lnTo>
                  <a:cubicBezTo>
                    <a:pt x="3968" y="3761"/>
                    <a:pt x="4065" y="1615"/>
                    <a:pt x="2895" y="119"/>
                  </a:cubicBezTo>
                  <a:cubicBezTo>
                    <a:pt x="2848" y="41"/>
                    <a:pt x="2765" y="1"/>
                    <a:pt x="2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-630900" y="2472225"/>
              <a:ext cx="204900" cy="130075"/>
            </a:xfrm>
            <a:custGeom>
              <a:avLst/>
              <a:gdLst/>
              <a:ahLst/>
              <a:cxnLst/>
              <a:rect l="l" t="t" r="r" b="b"/>
              <a:pathLst>
                <a:path w="8196" h="5203" extrusionOk="0">
                  <a:moveTo>
                    <a:pt x="4454" y="0"/>
                  </a:moveTo>
                  <a:cubicBezTo>
                    <a:pt x="3763" y="0"/>
                    <a:pt x="3068" y="172"/>
                    <a:pt x="2439" y="520"/>
                  </a:cubicBezTo>
                  <a:lnTo>
                    <a:pt x="0" y="1853"/>
                  </a:lnTo>
                  <a:lnTo>
                    <a:pt x="0" y="2991"/>
                  </a:lnTo>
                  <a:lnTo>
                    <a:pt x="813" y="5203"/>
                  </a:lnTo>
                  <a:lnTo>
                    <a:pt x="8195" y="2926"/>
                  </a:lnTo>
                  <a:lnTo>
                    <a:pt x="8195" y="1918"/>
                  </a:lnTo>
                  <a:lnTo>
                    <a:pt x="7187" y="1040"/>
                  </a:lnTo>
                  <a:cubicBezTo>
                    <a:pt x="6422" y="351"/>
                    <a:pt x="5442" y="0"/>
                    <a:pt x="44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-783750" y="2505525"/>
              <a:ext cx="408950" cy="127675"/>
            </a:xfrm>
            <a:custGeom>
              <a:avLst/>
              <a:gdLst/>
              <a:ahLst/>
              <a:cxnLst/>
              <a:rect l="l" t="t" r="r" b="b"/>
              <a:pathLst>
                <a:path w="16358" h="5107" extrusionOk="0">
                  <a:moveTo>
                    <a:pt x="1" y="1"/>
                  </a:moveTo>
                  <a:lnTo>
                    <a:pt x="1" y="4359"/>
                  </a:lnTo>
                  <a:lnTo>
                    <a:pt x="1822" y="4294"/>
                  </a:lnTo>
                  <a:lnTo>
                    <a:pt x="1984" y="4424"/>
                  </a:lnTo>
                  <a:cubicBezTo>
                    <a:pt x="2472" y="4846"/>
                    <a:pt x="3122" y="5107"/>
                    <a:pt x="3740" y="5107"/>
                  </a:cubicBezTo>
                  <a:lnTo>
                    <a:pt x="8813" y="5107"/>
                  </a:lnTo>
                  <a:cubicBezTo>
                    <a:pt x="9236" y="5107"/>
                    <a:pt x="9659" y="4976"/>
                    <a:pt x="10049" y="4781"/>
                  </a:cubicBezTo>
                  <a:lnTo>
                    <a:pt x="15903" y="1757"/>
                  </a:lnTo>
                  <a:cubicBezTo>
                    <a:pt x="16195" y="1594"/>
                    <a:pt x="16358" y="1334"/>
                    <a:pt x="16358" y="1042"/>
                  </a:cubicBezTo>
                  <a:cubicBezTo>
                    <a:pt x="16358" y="911"/>
                    <a:pt x="16358" y="781"/>
                    <a:pt x="16293" y="684"/>
                  </a:cubicBezTo>
                  <a:cubicBezTo>
                    <a:pt x="16167" y="383"/>
                    <a:pt x="15867" y="217"/>
                    <a:pt x="15558" y="217"/>
                  </a:cubicBezTo>
                  <a:cubicBezTo>
                    <a:pt x="15466" y="217"/>
                    <a:pt x="15374" y="231"/>
                    <a:pt x="15285" y="261"/>
                  </a:cubicBezTo>
                  <a:lnTo>
                    <a:pt x="9789" y="2180"/>
                  </a:lnTo>
                  <a:cubicBezTo>
                    <a:pt x="9952" y="2017"/>
                    <a:pt x="10082" y="1757"/>
                    <a:pt x="10082" y="1497"/>
                  </a:cubicBezTo>
                  <a:cubicBezTo>
                    <a:pt x="10082" y="1139"/>
                    <a:pt x="9887" y="846"/>
                    <a:pt x="9626" y="684"/>
                  </a:cubicBezTo>
                  <a:cubicBezTo>
                    <a:pt x="9496" y="586"/>
                    <a:pt x="9301" y="521"/>
                    <a:pt x="9106" y="521"/>
                  </a:cubicBezTo>
                  <a:lnTo>
                    <a:pt x="5757" y="521"/>
                  </a:lnTo>
                  <a:cubicBezTo>
                    <a:pt x="5431" y="196"/>
                    <a:pt x="4976" y="1"/>
                    <a:pt x="4521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-644725" y="2518550"/>
              <a:ext cx="113025" cy="48800"/>
            </a:xfrm>
            <a:custGeom>
              <a:avLst/>
              <a:gdLst/>
              <a:ahLst/>
              <a:cxnLst/>
              <a:rect l="l" t="t" r="r" b="b"/>
              <a:pathLst>
                <a:path w="4521" h="1952" extrusionOk="0">
                  <a:moveTo>
                    <a:pt x="0" y="0"/>
                  </a:moveTo>
                  <a:lnTo>
                    <a:pt x="196" y="1951"/>
                  </a:lnTo>
                  <a:lnTo>
                    <a:pt x="3545" y="1951"/>
                  </a:lnTo>
                  <a:cubicBezTo>
                    <a:pt x="4065" y="1951"/>
                    <a:pt x="4521" y="1496"/>
                    <a:pt x="4521" y="976"/>
                  </a:cubicBezTo>
                  <a:cubicBezTo>
                    <a:pt x="4521" y="423"/>
                    <a:pt x="4065" y="0"/>
                    <a:pt x="3545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-639850" y="2533175"/>
              <a:ext cx="108150" cy="34175"/>
            </a:xfrm>
            <a:custGeom>
              <a:avLst/>
              <a:gdLst/>
              <a:ahLst/>
              <a:cxnLst/>
              <a:rect l="l" t="t" r="r" b="b"/>
              <a:pathLst>
                <a:path w="4326" h="1367" extrusionOk="0">
                  <a:moveTo>
                    <a:pt x="4228" y="1"/>
                  </a:moveTo>
                  <a:cubicBezTo>
                    <a:pt x="4098" y="358"/>
                    <a:pt x="3740" y="586"/>
                    <a:pt x="3350" y="586"/>
                  </a:cubicBezTo>
                  <a:lnTo>
                    <a:pt x="553" y="586"/>
                  </a:lnTo>
                  <a:cubicBezTo>
                    <a:pt x="261" y="586"/>
                    <a:pt x="1" y="846"/>
                    <a:pt x="1" y="1139"/>
                  </a:cubicBezTo>
                  <a:lnTo>
                    <a:pt x="1" y="1301"/>
                  </a:lnTo>
                  <a:cubicBezTo>
                    <a:pt x="1" y="1334"/>
                    <a:pt x="33" y="1366"/>
                    <a:pt x="66" y="1366"/>
                  </a:cubicBezTo>
                  <a:lnTo>
                    <a:pt x="3350" y="1366"/>
                  </a:lnTo>
                  <a:cubicBezTo>
                    <a:pt x="3870" y="1366"/>
                    <a:pt x="4326" y="911"/>
                    <a:pt x="4326" y="391"/>
                  </a:cubicBezTo>
                  <a:cubicBezTo>
                    <a:pt x="4326" y="261"/>
                    <a:pt x="4293" y="131"/>
                    <a:pt x="422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-782925" y="2505525"/>
              <a:ext cx="408125" cy="127675"/>
            </a:xfrm>
            <a:custGeom>
              <a:avLst/>
              <a:gdLst/>
              <a:ahLst/>
              <a:cxnLst/>
              <a:rect l="l" t="t" r="r" b="b"/>
              <a:pathLst>
                <a:path w="16325" h="5107" extrusionOk="0">
                  <a:moveTo>
                    <a:pt x="0" y="1"/>
                  </a:moveTo>
                  <a:lnTo>
                    <a:pt x="0" y="4359"/>
                  </a:lnTo>
                  <a:lnTo>
                    <a:pt x="1821" y="4294"/>
                  </a:lnTo>
                  <a:lnTo>
                    <a:pt x="1951" y="4424"/>
                  </a:lnTo>
                  <a:cubicBezTo>
                    <a:pt x="2472" y="4846"/>
                    <a:pt x="3089" y="5107"/>
                    <a:pt x="3740" y="5107"/>
                  </a:cubicBezTo>
                  <a:lnTo>
                    <a:pt x="8780" y="5107"/>
                  </a:lnTo>
                  <a:cubicBezTo>
                    <a:pt x="9203" y="5107"/>
                    <a:pt x="9626" y="4976"/>
                    <a:pt x="10016" y="4781"/>
                  </a:cubicBezTo>
                  <a:lnTo>
                    <a:pt x="15902" y="1757"/>
                  </a:lnTo>
                  <a:cubicBezTo>
                    <a:pt x="16162" y="1594"/>
                    <a:pt x="16325" y="1334"/>
                    <a:pt x="16325" y="1042"/>
                  </a:cubicBezTo>
                  <a:cubicBezTo>
                    <a:pt x="16325" y="911"/>
                    <a:pt x="16292" y="814"/>
                    <a:pt x="16260" y="684"/>
                  </a:cubicBezTo>
                  <a:cubicBezTo>
                    <a:pt x="16227" y="716"/>
                    <a:pt x="16195" y="716"/>
                    <a:pt x="16162" y="749"/>
                  </a:cubicBezTo>
                  <a:lnTo>
                    <a:pt x="10309" y="3773"/>
                  </a:lnTo>
                  <a:cubicBezTo>
                    <a:pt x="9919" y="4001"/>
                    <a:pt x="9496" y="4098"/>
                    <a:pt x="9041" y="4098"/>
                  </a:cubicBezTo>
                  <a:lnTo>
                    <a:pt x="4000" y="4098"/>
                  </a:lnTo>
                  <a:cubicBezTo>
                    <a:pt x="3350" y="4098"/>
                    <a:pt x="2732" y="3871"/>
                    <a:pt x="2244" y="3448"/>
                  </a:cubicBezTo>
                  <a:cubicBezTo>
                    <a:pt x="2164" y="3368"/>
                    <a:pt x="2061" y="3309"/>
                    <a:pt x="1937" y="3309"/>
                  </a:cubicBezTo>
                  <a:cubicBezTo>
                    <a:pt x="1910" y="3309"/>
                    <a:pt x="1882" y="3312"/>
                    <a:pt x="1854" y="3318"/>
                  </a:cubicBezTo>
                  <a:lnTo>
                    <a:pt x="260" y="3350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3"/>
            <p:cNvSpPr/>
            <p:nvPr/>
          </p:nvSpPr>
          <p:spPr>
            <a:xfrm>
              <a:off x="-823575" y="2496600"/>
              <a:ext cx="63425" cy="126850"/>
            </a:xfrm>
            <a:custGeom>
              <a:avLst/>
              <a:gdLst/>
              <a:ahLst/>
              <a:cxnLst/>
              <a:rect l="l" t="t" r="r" b="b"/>
              <a:pathLst>
                <a:path w="2537" h="5074" extrusionOk="0">
                  <a:moveTo>
                    <a:pt x="260" y="0"/>
                  </a:moveTo>
                  <a:cubicBezTo>
                    <a:pt x="130" y="0"/>
                    <a:pt x="0" y="98"/>
                    <a:pt x="0" y="228"/>
                  </a:cubicBezTo>
                  <a:lnTo>
                    <a:pt x="0" y="4813"/>
                  </a:lnTo>
                  <a:cubicBezTo>
                    <a:pt x="0" y="4976"/>
                    <a:pt x="130" y="5073"/>
                    <a:pt x="260" y="5073"/>
                  </a:cubicBezTo>
                  <a:lnTo>
                    <a:pt x="2081" y="5073"/>
                  </a:lnTo>
                  <a:cubicBezTo>
                    <a:pt x="2309" y="5073"/>
                    <a:pt x="2504" y="4878"/>
                    <a:pt x="2537" y="4651"/>
                  </a:cubicBezTo>
                  <a:cubicBezTo>
                    <a:pt x="2537" y="4618"/>
                    <a:pt x="2537" y="4618"/>
                    <a:pt x="2537" y="4585"/>
                  </a:cubicBezTo>
                  <a:lnTo>
                    <a:pt x="2537" y="455"/>
                  </a:lnTo>
                  <a:cubicBezTo>
                    <a:pt x="2537" y="423"/>
                    <a:pt x="2537" y="390"/>
                    <a:pt x="2537" y="358"/>
                  </a:cubicBezTo>
                  <a:cubicBezTo>
                    <a:pt x="2504" y="163"/>
                    <a:pt x="2309" y="0"/>
                    <a:pt x="2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-830900" y="2268950"/>
              <a:ext cx="466675" cy="370750"/>
            </a:xfrm>
            <a:custGeom>
              <a:avLst/>
              <a:gdLst/>
              <a:ahLst/>
              <a:cxnLst/>
              <a:rect l="l" t="t" r="r" b="b"/>
              <a:pathLst>
                <a:path w="18667" h="14830" extrusionOk="0">
                  <a:moveTo>
                    <a:pt x="10862" y="1529"/>
                  </a:moveTo>
                  <a:lnTo>
                    <a:pt x="10862" y="1529"/>
                  </a:lnTo>
                  <a:cubicBezTo>
                    <a:pt x="10894" y="1822"/>
                    <a:pt x="10862" y="2082"/>
                    <a:pt x="10797" y="2375"/>
                  </a:cubicBezTo>
                  <a:lnTo>
                    <a:pt x="10537" y="2667"/>
                  </a:lnTo>
                  <a:cubicBezTo>
                    <a:pt x="9984" y="3253"/>
                    <a:pt x="9789" y="4098"/>
                    <a:pt x="10016" y="4879"/>
                  </a:cubicBezTo>
                  <a:lnTo>
                    <a:pt x="10504" y="6407"/>
                  </a:lnTo>
                  <a:lnTo>
                    <a:pt x="10114" y="6114"/>
                  </a:lnTo>
                  <a:cubicBezTo>
                    <a:pt x="9464" y="5627"/>
                    <a:pt x="9106" y="4911"/>
                    <a:pt x="9106" y="4098"/>
                  </a:cubicBezTo>
                  <a:cubicBezTo>
                    <a:pt x="9106" y="3285"/>
                    <a:pt x="9464" y="2537"/>
                    <a:pt x="10114" y="2082"/>
                  </a:cubicBezTo>
                  <a:lnTo>
                    <a:pt x="10862" y="1529"/>
                  </a:lnTo>
                  <a:close/>
                  <a:moveTo>
                    <a:pt x="12439" y="8404"/>
                  </a:moveTo>
                  <a:cubicBezTo>
                    <a:pt x="13369" y="8404"/>
                    <a:pt x="14293" y="8731"/>
                    <a:pt x="15024" y="9366"/>
                  </a:cubicBezTo>
                  <a:lnTo>
                    <a:pt x="15675" y="9952"/>
                  </a:lnTo>
                  <a:lnTo>
                    <a:pt x="12228" y="11155"/>
                  </a:lnTo>
                  <a:cubicBezTo>
                    <a:pt x="12228" y="11090"/>
                    <a:pt x="12228" y="11025"/>
                    <a:pt x="12228" y="10960"/>
                  </a:cubicBezTo>
                  <a:cubicBezTo>
                    <a:pt x="12228" y="10277"/>
                    <a:pt x="11675" y="9724"/>
                    <a:pt x="10992" y="9724"/>
                  </a:cubicBezTo>
                  <a:lnTo>
                    <a:pt x="9041" y="9724"/>
                  </a:lnTo>
                  <a:lnTo>
                    <a:pt x="10569" y="8879"/>
                  </a:lnTo>
                  <a:cubicBezTo>
                    <a:pt x="11154" y="8560"/>
                    <a:pt x="11797" y="8404"/>
                    <a:pt x="12439" y="8404"/>
                  </a:cubicBezTo>
                  <a:close/>
                  <a:moveTo>
                    <a:pt x="12716" y="1"/>
                  </a:moveTo>
                  <a:cubicBezTo>
                    <a:pt x="12520" y="33"/>
                    <a:pt x="12358" y="131"/>
                    <a:pt x="12260" y="293"/>
                  </a:cubicBezTo>
                  <a:lnTo>
                    <a:pt x="11642" y="1399"/>
                  </a:lnTo>
                  <a:cubicBezTo>
                    <a:pt x="11610" y="1497"/>
                    <a:pt x="11577" y="1562"/>
                    <a:pt x="11512" y="1627"/>
                  </a:cubicBezTo>
                  <a:lnTo>
                    <a:pt x="11415" y="1724"/>
                  </a:lnTo>
                  <a:cubicBezTo>
                    <a:pt x="11415" y="1529"/>
                    <a:pt x="11382" y="1367"/>
                    <a:pt x="11350" y="1204"/>
                  </a:cubicBezTo>
                  <a:cubicBezTo>
                    <a:pt x="11317" y="1074"/>
                    <a:pt x="11220" y="976"/>
                    <a:pt x="11090" y="911"/>
                  </a:cubicBezTo>
                  <a:cubicBezTo>
                    <a:pt x="11042" y="899"/>
                    <a:pt x="10994" y="892"/>
                    <a:pt x="10948" y="892"/>
                  </a:cubicBezTo>
                  <a:cubicBezTo>
                    <a:pt x="10869" y="892"/>
                    <a:pt x="10794" y="914"/>
                    <a:pt x="10732" y="976"/>
                  </a:cubicBezTo>
                  <a:lnTo>
                    <a:pt x="9789" y="1627"/>
                  </a:lnTo>
                  <a:cubicBezTo>
                    <a:pt x="9008" y="2212"/>
                    <a:pt x="8553" y="3123"/>
                    <a:pt x="8553" y="4098"/>
                  </a:cubicBezTo>
                  <a:cubicBezTo>
                    <a:pt x="8553" y="5074"/>
                    <a:pt x="9008" y="5984"/>
                    <a:pt x="9789" y="6570"/>
                  </a:cubicBezTo>
                  <a:lnTo>
                    <a:pt x="10764" y="7285"/>
                  </a:lnTo>
                  <a:lnTo>
                    <a:pt x="10764" y="8196"/>
                  </a:lnTo>
                  <a:cubicBezTo>
                    <a:pt x="10602" y="8261"/>
                    <a:pt x="10439" y="8326"/>
                    <a:pt x="10277" y="8423"/>
                  </a:cubicBezTo>
                  <a:lnTo>
                    <a:pt x="7903" y="9724"/>
                  </a:lnTo>
                  <a:lnTo>
                    <a:pt x="7740" y="9724"/>
                  </a:lnTo>
                  <a:cubicBezTo>
                    <a:pt x="7382" y="9366"/>
                    <a:pt x="6895" y="9204"/>
                    <a:pt x="6407" y="9204"/>
                  </a:cubicBezTo>
                  <a:lnTo>
                    <a:pt x="2992" y="9204"/>
                  </a:lnTo>
                  <a:cubicBezTo>
                    <a:pt x="2862" y="8976"/>
                    <a:pt x="2635" y="8814"/>
                    <a:pt x="2342" y="8814"/>
                  </a:cubicBezTo>
                  <a:lnTo>
                    <a:pt x="293" y="8814"/>
                  </a:lnTo>
                  <a:cubicBezTo>
                    <a:pt x="130" y="8814"/>
                    <a:pt x="0" y="8944"/>
                    <a:pt x="0" y="9074"/>
                  </a:cubicBezTo>
                  <a:cubicBezTo>
                    <a:pt x="0" y="9236"/>
                    <a:pt x="130" y="9366"/>
                    <a:pt x="293" y="9366"/>
                  </a:cubicBezTo>
                  <a:lnTo>
                    <a:pt x="2342" y="9366"/>
                  </a:lnTo>
                  <a:cubicBezTo>
                    <a:pt x="2472" y="9366"/>
                    <a:pt x="2569" y="9464"/>
                    <a:pt x="2569" y="9561"/>
                  </a:cubicBezTo>
                  <a:lnTo>
                    <a:pt x="2569" y="10374"/>
                  </a:lnTo>
                  <a:cubicBezTo>
                    <a:pt x="2569" y="10537"/>
                    <a:pt x="2700" y="10635"/>
                    <a:pt x="2830" y="10635"/>
                  </a:cubicBezTo>
                  <a:cubicBezTo>
                    <a:pt x="2992" y="10635"/>
                    <a:pt x="3122" y="10537"/>
                    <a:pt x="3122" y="10374"/>
                  </a:cubicBezTo>
                  <a:lnTo>
                    <a:pt x="3122" y="9757"/>
                  </a:lnTo>
                  <a:lnTo>
                    <a:pt x="6407" y="9757"/>
                  </a:lnTo>
                  <a:cubicBezTo>
                    <a:pt x="6797" y="9757"/>
                    <a:pt x="7155" y="9887"/>
                    <a:pt x="7447" y="10179"/>
                  </a:cubicBezTo>
                  <a:cubicBezTo>
                    <a:pt x="7512" y="10244"/>
                    <a:pt x="7577" y="10244"/>
                    <a:pt x="7643" y="10244"/>
                  </a:cubicBezTo>
                  <a:lnTo>
                    <a:pt x="10992" y="10244"/>
                  </a:lnTo>
                  <a:cubicBezTo>
                    <a:pt x="11382" y="10244"/>
                    <a:pt x="11675" y="10570"/>
                    <a:pt x="11675" y="10960"/>
                  </a:cubicBezTo>
                  <a:cubicBezTo>
                    <a:pt x="11675" y="11350"/>
                    <a:pt x="11382" y="11643"/>
                    <a:pt x="10992" y="11643"/>
                  </a:cubicBezTo>
                  <a:lnTo>
                    <a:pt x="8260" y="11643"/>
                  </a:lnTo>
                  <a:cubicBezTo>
                    <a:pt x="8130" y="11643"/>
                    <a:pt x="8033" y="11708"/>
                    <a:pt x="7935" y="11805"/>
                  </a:cubicBezTo>
                  <a:lnTo>
                    <a:pt x="7480" y="12261"/>
                  </a:lnTo>
                  <a:cubicBezTo>
                    <a:pt x="7350" y="12358"/>
                    <a:pt x="7350" y="12553"/>
                    <a:pt x="7480" y="12651"/>
                  </a:cubicBezTo>
                  <a:cubicBezTo>
                    <a:pt x="7512" y="12683"/>
                    <a:pt x="7577" y="12716"/>
                    <a:pt x="7675" y="12716"/>
                  </a:cubicBezTo>
                  <a:cubicBezTo>
                    <a:pt x="7740" y="12716"/>
                    <a:pt x="7805" y="12683"/>
                    <a:pt x="7838" y="12651"/>
                  </a:cubicBezTo>
                  <a:lnTo>
                    <a:pt x="8293" y="12196"/>
                  </a:lnTo>
                  <a:lnTo>
                    <a:pt x="10992" y="12196"/>
                  </a:lnTo>
                  <a:cubicBezTo>
                    <a:pt x="11317" y="12196"/>
                    <a:pt x="11577" y="12065"/>
                    <a:pt x="11805" y="11870"/>
                  </a:cubicBezTo>
                  <a:lnTo>
                    <a:pt x="17236" y="9984"/>
                  </a:lnTo>
                  <a:cubicBezTo>
                    <a:pt x="17311" y="9959"/>
                    <a:pt x="17385" y="9947"/>
                    <a:pt x="17457" y="9947"/>
                  </a:cubicBezTo>
                  <a:cubicBezTo>
                    <a:pt x="17665" y="9947"/>
                    <a:pt x="17846" y="10051"/>
                    <a:pt x="17919" y="10244"/>
                  </a:cubicBezTo>
                  <a:cubicBezTo>
                    <a:pt x="18049" y="10505"/>
                    <a:pt x="17951" y="10830"/>
                    <a:pt x="17691" y="10960"/>
                  </a:cubicBezTo>
                  <a:lnTo>
                    <a:pt x="11805" y="14017"/>
                  </a:lnTo>
                  <a:cubicBezTo>
                    <a:pt x="11480" y="14179"/>
                    <a:pt x="11090" y="14277"/>
                    <a:pt x="10699" y="14277"/>
                  </a:cubicBezTo>
                  <a:lnTo>
                    <a:pt x="10212" y="14277"/>
                  </a:lnTo>
                  <a:cubicBezTo>
                    <a:pt x="10082" y="14277"/>
                    <a:pt x="9951" y="14407"/>
                    <a:pt x="9951" y="14537"/>
                  </a:cubicBezTo>
                  <a:cubicBezTo>
                    <a:pt x="9951" y="14700"/>
                    <a:pt x="10082" y="14830"/>
                    <a:pt x="10212" y="14830"/>
                  </a:cubicBezTo>
                  <a:lnTo>
                    <a:pt x="10699" y="14830"/>
                  </a:lnTo>
                  <a:cubicBezTo>
                    <a:pt x="11155" y="14830"/>
                    <a:pt x="11642" y="14700"/>
                    <a:pt x="12065" y="14504"/>
                  </a:cubicBezTo>
                  <a:lnTo>
                    <a:pt x="17919" y="11448"/>
                  </a:lnTo>
                  <a:cubicBezTo>
                    <a:pt x="18439" y="11187"/>
                    <a:pt x="18667" y="10537"/>
                    <a:pt x="18407" y="10017"/>
                  </a:cubicBezTo>
                  <a:cubicBezTo>
                    <a:pt x="18233" y="9621"/>
                    <a:pt x="17854" y="9395"/>
                    <a:pt x="17453" y="9395"/>
                  </a:cubicBezTo>
                  <a:cubicBezTo>
                    <a:pt x="17326" y="9395"/>
                    <a:pt x="17198" y="9417"/>
                    <a:pt x="17073" y="9464"/>
                  </a:cubicBezTo>
                  <a:lnTo>
                    <a:pt x="16260" y="9757"/>
                  </a:lnTo>
                  <a:lnTo>
                    <a:pt x="15382" y="8976"/>
                  </a:lnTo>
                  <a:cubicBezTo>
                    <a:pt x="14542" y="8232"/>
                    <a:pt x="13489" y="7860"/>
                    <a:pt x="12420" y="7860"/>
                  </a:cubicBezTo>
                  <a:cubicBezTo>
                    <a:pt x="12041" y="7860"/>
                    <a:pt x="11659" y="7907"/>
                    <a:pt x="11285" y="8001"/>
                  </a:cubicBezTo>
                  <a:lnTo>
                    <a:pt x="11285" y="7253"/>
                  </a:lnTo>
                  <a:lnTo>
                    <a:pt x="12911" y="5562"/>
                  </a:lnTo>
                  <a:cubicBezTo>
                    <a:pt x="13008" y="5497"/>
                    <a:pt x="13073" y="5366"/>
                    <a:pt x="13171" y="5269"/>
                  </a:cubicBezTo>
                  <a:cubicBezTo>
                    <a:pt x="13268" y="5171"/>
                    <a:pt x="13236" y="4976"/>
                    <a:pt x="13138" y="4879"/>
                  </a:cubicBezTo>
                  <a:cubicBezTo>
                    <a:pt x="13084" y="4852"/>
                    <a:pt x="13025" y="4836"/>
                    <a:pt x="12967" y="4836"/>
                  </a:cubicBezTo>
                  <a:cubicBezTo>
                    <a:pt x="12885" y="4836"/>
                    <a:pt x="12805" y="4868"/>
                    <a:pt x="12748" y="4944"/>
                  </a:cubicBezTo>
                  <a:cubicBezTo>
                    <a:pt x="12683" y="5041"/>
                    <a:pt x="12586" y="5106"/>
                    <a:pt x="12520" y="5204"/>
                  </a:cubicBezTo>
                  <a:lnTo>
                    <a:pt x="11155" y="6602"/>
                  </a:lnTo>
                  <a:lnTo>
                    <a:pt x="10537" y="4716"/>
                  </a:lnTo>
                  <a:cubicBezTo>
                    <a:pt x="10374" y="4131"/>
                    <a:pt x="10504" y="3480"/>
                    <a:pt x="10927" y="3025"/>
                  </a:cubicBezTo>
                  <a:lnTo>
                    <a:pt x="11903" y="1984"/>
                  </a:lnTo>
                  <a:cubicBezTo>
                    <a:pt x="12000" y="1887"/>
                    <a:pt x="12065" y="1789"/>
                    <a:pt x="12130" y="1659"/>
                  </a:cubicBezTo>
                  <a:lnTo>
                    <a:pt x="12748" y="554"/>
                  </a:lnTo>
                  <a:lnTo>
                    <a:pt x="12781" y="554"/>
                  </a:lnTo>
                  <a:cubicBezTo>
                    <a:pt x="13529" y="1529"/>
                    <a:pt x="13724" y="2830"/>
                    <a:pt x="13301" y="4001"/>
                  </a:cubicBezTo>
                  <a:cubicBezTo>
                    <a:pt x="13236" y="4131"/>
                    <a:pt x="13301" y="4293"/>
                    <a:pt x="13464" y="4326"/>
                  </a:cubicBezTo>
                  <a:cubicBezTo>
                    <a:pt x="13497" y="4343"/>
                    <a:pt x="13533" y="4351"/>
                    <a:pt x="13568" y="4351"/>
                  </a:cubicBezTo>
                  <a:cubicBezTo>
                    <a:pt x="13669" y="4351"/>
                    <a:pt x="13765" y="4284"/>
                    <a:pt x="13789" y="4163"/>
                  </a:cubicBezTo>
                  <a:cubicBezTo>
                    <a:pt x="14309" y="2830"/>
                    <a:pt x="14081" y="1367"/>
                    <a:pt x="13203" y="228"/>
                  </a:cubicBezTo>
                  <a:cubicBezTo>
                    <a:pt x="13073" y="66"/>
                    <a:pt x="12911" y="1"/>
                    <a:pt x="12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-830100" y="2550250"/>
              <a:ext cx="232550" cy="89450"/>
            </a:xfrm>
            <a:custGeom>
              <a:avLst/>
              <a:gdLst/>
              <a:ahLst/>
              <a:cxnLst/>
              <a:rect l="l" t="t" r="r" b="b"/>
              <a:pathLst>
                <a:path w="9302" h="3578" extrusionOk="0">
                  <a:moveTo>
                    <a:pt x="2798" y="1"/>
                  </a:moveTo>
                  <a:cubicBezTo>
                    <a:pt x="2668" y="1"/>
                    <a:pt x="2537" y="131"/>
                    <a:pt x="2537" y="261"/>
                  </a:cubicBezTo>
                  <a:lnTo>
                    <a:pt x="2537" y="2439"/>
                  </a:lnTo>
                  <a:cubicBezTo>
                    <a:pt x="2537" y="2537"/>
                    <a:pt x="2440" y="2635"/>
                    <a:pt x="2310" y="2635"/>
                  </a:cubicBezTo>
                  <a:lnTo>
                    <a:pt x="261" y="2635"/>
                  </a:lnTo>
                  <a:cubicBezTo>
                    <a:pt x="98" y="2635"/>
                    <a:pt x="1" y="2765"/>
                    <a:pt x="1" y="2927"/>
                  </a:cubicBezTo>
                  <a:cubicBezTo>
                    <a:pt x="1" y="3057"/>
                    <a:pt x="98" y="3187"/>
                    <a:pt x="261" y="3187"/>
                  </a:cubicBezTo>
                  <a:lnTo>
                    <a:pt x="2310" y="3187"/>
                  </a:lnTo>
                  <a:cubicBezTo>
                    <a:pt x="2635" y="3187"/>
                    <a:pt x="2863" y="3025"/>
                    <a:pt x="2993" y="2765"/>
                  </a:cubicBezTo>
                  <a:lnTo>
                    <a:pt x="3578" y="2765"/>
                  </a:lnTo>
                  <a:lnTo>
                    <a:pt x="3676" y="2862"/>
                  </a:lnTo>
                  <a:cubicBezTo>
                    <a:pt x="4228" y="3318"/>
                    <a:pt x="4911" y="3578"/>
                    <a:pt x="5627" y="3578"/>
                  </a:cubicBezTo>
                  <a:lnTo>
                    <a:pt x="9041" y="3578"/>
                  </a:lnTo>
                  <a:cubicBezTo>
                    <a:pt x="9204" y="3578"/>
                    <a:pt x="9302" y="3448"/>
                    <a:pt x="9302" y="3285"/>
                  </a:cubicBezTo>
                  <a:cubicBezTo>
                    <a:pt x="9302" y="3155"/>
                    <a:pt x="9171" y="3025"/>
                    <a:pt x="9041" y="3025"/>
                  </a:cubicBezTo>
                  <a:lnTo>
                    <a:pt x="5627" y="3025"/>
                  </a:lnTo>
                  <a:cubicBezTo>
                    <a:pt x="5041" y="3025"/>
                    <a:pt x="4456" y="2830"/>
                    <a:pt x="4033" y="2439"/>
                  </a:cubicBezTo>
                  <a:lnTo>
                    <a:pt x="3871" y="2309"/>
                  </a:lnTo>
                  <a:cubicBezTo>
                    <a:pt x="3806" y="2244"/>
                    <a:pt x="3773" y="2244"/>
                    <a:pt x="3708" y="2244"/>
                  </a:cubicBezTo>
                  <a:lnTo>
                    <a:pt x="3090" y="2244"/>
                  </a:lnTo>
                  <a:lnTo>
                    <a:pt x="3090" y="261"/>
                  </a:lnTo>
                  <a:cubicBezTo>
                    <a:pt x="3090" y="131"/>
                    <a:pt x="2960" y="1"/>
                    <a:pt x="2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-697575" y="2257450"/>
              <a:ext cx="60200" cy="217225"/>
            </a:xfrm>
            <a:custGeom>
              <a:avLst/>
              <a:gdLst/>
              <a:ahLst/>
              <a:cxnLst/>
              <a:rect l="l" t="t" r="r" b="b"/>
              <a:pathLst>
                <a:path w="2408" h="8689" extrusionOk="0">
                  <a:moveTo>
                    <a:pt x="2117" y="1"/>
                  </a:moveTo>
                  <a:cubicBezTo>
                    <a:pt x="2056" y="1"/>
                    <a:pt x="1997" y="25"/>
                    <a:pt x="1952" y="71"/>
                  </a:cubicBezTo>
                  <a:cubicBezTo>
                    <a:pt x="716" y="1144"/>
                    <a:pt x="1" y="2705"/>
                    <a:pt x="1" y="4331"/>
                  </a:cubicBezTo>
                  <a:cubicBezTo>
                    <a:pt x="1" y="5957"/>
                    <a:pt x="716" y="7517"/>
                    <a:pt x="1952" y="8591"/>
                  </a:cubicBezTo>
                  <a:cubicBezTo>
                    <a:pt x="1984" y="8656"/>
                    <a:pt x="2049" y="8688"/>
                    <a:pt x="2114" y="8688"/>
                  </a:cubicBezTo>
                  <a:cubicBezTo>
                    <a:pt x="2212" y="8688"/>
                    <a:pt x="2277" y="8656"/>
                    <a:pt x="2310" y="8591"/>
                  </a:cubicBezTo>
                  <a:cubicBezTo>
                    <a:pt x="2407" y="8461"/>
                    <a:pt x="2407" y="8298"/>
                    <a:pt x="2310" y="8200"/>
                  </a:cubicBezTo>
                  <a:cubicBezTo>
                    <a:pt x="1204" y="7225"/>
                    <a:pt x="553" y="5826"/>
                    <a:pt x="553" y="4331"/>
                  </a:cubicBezTo>
                  <a:cubicBezTo>
                    <a:pt x="553" y="2867"/>
                    <a:pt x="1204" y="1436"/>
                    <a:pt x="2310" y="461"/>
                  </a:cubicBezTo>
                  <a:cubicBezTo>
                    <a:pt x="2407" y="363"/>
                    <a:pt x="2407" y="201"/>
                    <a:pt x="2310" y="103"/>
                  </a:cubicBezTo>
                  <a:cubicBezTo>
                    <a:pt x="2257" y="33"/>
                    <a:pt x="2186" y="1"/>
                    <a:pt x="2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-472375" y="2258175"/>
              <a:ext cx="59375" cy="215675"/>
            </a:xfrm>
            <a:custGeom>
              <a:avLst/>
              <a:gdLst/>
              <a:ahLst/>
              <a:cxnLst/>
              <a:rect l="l" t="t" r="r" b="b"/>
              <a:pathLst>
                <a:path w="2375" h="8627" extrusionOk="0">
                  <a:moveTo>
                    <a:pt x="277" y="1"/>
                  </a:moveTo>
                  <a:cubicBezTo>
                    <a:pt x="212" y="1"/>
                    <a:pt x="147" y="25"/>
                    <a:pt x="98" y="74"/>
                  </a:cubicBezTo>
                  <a:cubicBezTo>
                    <a:pt x="1" y="204"/>
                    <a:pt x="1" y="367"/>
                    <a:pt x="98" y="464"/>
                  </a:cubicBezTo>
                  <a:cubicBezTo>
                    <a:pt x="1204" y="1440"/>
                    <a:pt x="1822" y="2838"/>
                    <a:pt x="1822" y="4302"/>
                  </a:cubicBezTo>
                  <a:cubicBezTo>
                    <a:pt x="1822" y="5765"/>
                    <a:pt x="1204" y="7163"/>
                    <a:pt x="98" y="8139"/>
                  </a:cubicBezTo>
                  <a:cubicBezTo>
                    <a:pt x="1" y="8236"/>
                    <a:pt x="1" y="8432"/>
                    <a:pt x="98" y="8529"/>
                  </a:cubicBezTo>
                  <a:cubicBezTo>
                    <a:pt x="131" y="8594"/>
                    <a:pt x="228" y="8627"/>
                    <a:pt x="293" y="8627"/>
                  </a:cubicBezTo>
                  <a:cubicBezTo>
                    <a:pt x="358" y="8627"/>
                    <a:pt x="423" y="8594"/>
                    <a:pt x="456" y="8562"/>
                  </a:cubicBezTo>
                  <a:cubicBezTo>
                    <a:pt x="1692" y="7456"/>
                    <a:pt x="2375" y="5928"/>
                    <a:pt x="2375" y="4302"/>
                  </a:cubicBezTo>
                  <a:cubicBezTo>
                    <a:pt x="2375" y="2676"/>
                    <a:pt x="1692" y="1147"/>
                    <a:pt x="456" y="74"/>
                  </a:cubicBezTo>
                  <a:cubicBezTo>
                    <a:pt x="407" y="25"/>
                    <a:pt x="342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-583750" y="2223625"/>
              <a:ext cx="62625" cy="16100"/>
            </a:xfrm>
            <a:custGeom>
              <a:avLst/>
              <a:gdLst/>
              <a:ahLst/>
              <a:cxnLst/>
              <a:rect l="l" t="t" r="r" b="b"/>
              <a:pathLst>
                <a:path w="2505" h="644" extrusionOk="0">
                  <a:moveTo>
                    <a:pt x="1041" y="1"/>
                  </a:moveTo>
                  <a:cubicBezTo>
                    <a:pt x="779" y="1"/>
                    <a:pt x="517" y="19"/>
                    <a:pt x="261" y="58"/>
                  </a:cubicBezTo>
                  <a:cubicBezTo>
                    <a:pt x="130" y="90"/>
                    <a:pt x="0" y="220"/>
                    <a:pt x="33" y="383"/>
                  </a:cubicBezTo>
                  <a:cubicBezTo>
                    <a:pt x="62" y="499"/>
                    <a:pt x="169" y="616"/>
                    <a:pt x="308" y="616"/>
                  </a:cubicBezTo>
                  <a:cubicBezTo>
                    <a:pt x="324" y="616"/>
                    <a:pt x="341" y="614"/>
                    <a:pt x="358" y="611"/>
                  </a:cubicBezTo>
                  <a:cubicBezTo>
                    <a:pt x="630" y="565"/>
                    <a:pt x="908" y="541"/>
                    <a:pt x="1188" y="541"/>
                  </a:cubicBezTo>
                  <a:cubicBezTo>
                    <a:pt x="1510" y="541"/>
                    <a:pt x="1833" y="573"/>
                    <a:pt x="2147" y="643"/>
                  </a:cubicBezTo>
                  <a:lnTo>
                    <a:pt x="2212" y="643"/>
                  </a:lnTo>
                  <a:cubicBezTo>
                    <a:pt x="2342" y="643"/>
                    <a:pt x="2439" y="545"/>
                    <a:pt x="2472" y="415"/>
                  </a:cubicBezTo>
                  <a:cubicBezTo>
                    <a:pt x="2504" y="285"/>
                    <a:pt x="2407" y="123"/>
                    <a:pt x="2244" y="123"/>
                  </a:cubicBezTo>
                  <a:cubicBezTo>
                    <a:pt x="1850" y="44"/>
                    <a:pt x="1445" y="1"/>
                    <a:pt x="1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5" name="Google Shape;1865;p33"/>
          <p:cNvGrpSpPr/>
          <p:nvPr/>
        </p:nvGrpSpPr>
        <p:grpSpPr>
          <a:xfrm>
            <a:off x="7800950" y="1647603"/>
            <a:ext cx="493071" cy="502939"/>
            <a:chOff x="-1404875" y="2241325"/>
            <a:chExt cx="456125" cy="462600"/>
          </a:xfrm>
        </p:grpSpPr>
        <p:sp>
          <p:nvSpPr>
            <p:cNvPr id="1866" name="Google Shape;1866;p33"/>
            <p:cNvSpPr/>
            <p:nvPr/>
          </p:nvSpPr>
          <p:spPr>
            <a:xfrm>
              <a:off x="-1329275" y="2473025"/>
              <a:ext cx="304900" cy="108150"/>
            </a:xfrm>
            <a:custGeom>
              <a:avLst/>
              <a:gdLst/>
              <a:ahLst/>
              <a:cxnLst/>
              <a:rect l="l" t="t" r="r" b="b"/>
              <a:pathLst>
                <a:path w="12196" h="4326" extrusionOk="0">
                  <a:moveTo>
                    <a:pt x="2602" y="0"/>
                  </a:moveTo>
                  <a:cubicBezTo>
                    <a:pt x="2537" y="0"/>
                    <a:pt x="2472" y="33"/>
                    <a:pt x="2440" y="98"/>
                  </a:cubicBezTo>
                  <a:lnTo>
                    <a:pt x="66" y="4033"/>
                  </a:lnTo>
                  <a:cubicBezTo>
                    <a:pt x="1" y="4163"/>
                    <a:pt x="98" y="4325"/>
                    <a:pt x="261" y="4325"/>
                  </a:cubicBezTo>
                  <a:lnTo>
                    <a:pt x="11936" y="4325"/>
                  </a:lnTo>
                  <a:cubicBezTo>
                    <a:pt x="12098" y="4325"/>
                    <a:pt x="12196" y="4163"/>
                    <a:pt x="12098" y="4033"/>
                  </a:cubicBezTo>
                  <a:lnTo>
                    <a:pt x="9757" y="98"/>
                  </a:lnTo>
                  <a:cubicBezTo>
                    <a:pt x="9724" y="33"/>
                    <a:pt x="9659" y="0"/>
                    <a:pt x="95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-1247975" y="2328300"/>
              <a:ext cx="142300" cy="117900"/>
            </a:xfrm>
            <a:custGeom>
              <a:avLst/>
              <a:gdLst/>
              <a:ahLst/>
              <a:cxnLst/>
              <a:rect l="l" t="t" r="r" b="b"/>
              <a:pathLst>
                <a:path w="5692" h="4716" extrusionOk="0">
                  <a:moveTo>
                    <a:pt x="2846" y="1"/>
                  </a:moveTo>
                  <a:cubicBezTo>
                    <a:pt x="2781" y="1"/>
                    <a:pt x="2716" y="33"/>
                    <a:pt x="2667" y="98"/>
                  </a:cubicBezTo>
                  <a:lnTo>
                    <a:pt x="66" y="4423"/>
                  </a:lnTo>
                  <a:cubicBezTo>
                    <a:pt x="1" y="4553"/>
                    <a:pt x="98" y="4716"/>
                    <a:pt x="261" y="4716"/>
                  </a:cubicBezTo>
                  <a:lnTo>
                    <a:pt x="5464" y="4716"/>
                  </a:lnTo>
                  <a:cubicBezTo>
                    <a:pt x="5594" y="4716"/>
                    <a:pt x="5692" y="4553"/>
                    <a:pt x="5627" y="4423"/>
                  </a:cubicBezTo>
                  <a:lnTo>
                    <a:pt x="3025" y="98"/>
                  </a:lnTo>
                  <a:cubicBezTo>
                    <a:pt x="2976" y="33"/>
                    <a:pt x="2911" y="1"/>
                    <a:pt x="2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-1399175" y="2607975"/>
              <a:ext cx="444725" cy="89450"/>
            </a:xfrm>
            <a:custGeom>
              <a:avLst/>
              <a:gdLst/>
              <a:ahLst/>
              <a:cxnLst/>
              <a:rect l="l" t="t" r="r" b="b"/>
              <a:pathLst>
                <a:path w="17789" h="3578" extrusionOk="0">
                  <a:moveTo>
                    <a:pt x="2179" y="0"/>
                  </a:moveTo>
                  <a:cubicBezTo>
                    <a:pt x="2081" y="0"/>
                    <a:pt x="2049" y="33"/>
                    <a:pt x="1984" y="98"/>
                  </a:cubicBezTo>
                  <a:lnTo>
                    <a:pt x="98" y="3285"/>
                  </a:lnTo>
                  <a:cubicBezTo>
                    <a:pt x="0" y="3415"/>
                    <a:pt x="98" y="3578"/>
                    <a:pt x="260" y="3578"/>
                  </a:cubicBezTo>
                  <a:lnTo>
                    <a:pt x="17528" y="3578"/>
                  </a:lnTo>
                  <a:cubicBezTo>
                    <a:pt x="17691" y="3578"/>
                    <a:pt x="17788" y="3415"/>
                    <a:pt x="17691" y="3285"/>
                  </a:cubicBezTo>
                  <a:lnTo>
                    <a:pt x="15805" y="98"/>
                  </a:lnTo>
                  <a:cubicBezTo>
                    <a:pt x="15740" y="33"/>
                    <a:pt x="15707" y="0"/>
                    <a:pt x="15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-1329275" y="2473025"/>
              <a:ext cx="118725" cy="108150"/>
            </a:xfrm>
            <a:custGeom>
              <a:avLst/>
              <a:gdLst/>
              <a:ahLst/>
              <a:cxnLst/>
              <a:rect l="l" t="t" r="r" b="b"/>
              <a:pathLst>
                <a:path w="4749" h="4326" extrusionOk="0">
                  <a:moveTo>
                    <a:pt x="2602" y="0"/>
                  </a:moveTo>
                  <a:cubicBezTo>
                    <a:pt x="2537" y="0"/>
                    <a:pt x="2472" y="33"/>
                    <a:pt x="2440" y="98"/>
                  </a:cubicBezTo>
                  <a:lnTo>
                    <a:pt x="98" y="4033"/>
                  </a:lnTo>
                  <a:cubicBezTo>
                    <a:pt x="1" y="4163"/>
                    <a:pt x="98" y="4325"/>
                    <a:pt x="261" y="4325"/>
                  </a:cubicBezTo>
                  <a:lnTo>
                    <a:pt x="2407" y="4325"/>
                  </a:lnTo>
                  <a:cubicBezTo>
                    <a:pt x="2245" y="4325"/>
                    <a:pt x="2147" y="4163"/>
                    <a:pt x="2212" y="4033"/>
                  </a:cubicBezTo>
                  <a:lnTo>
                    <a:pt x="4586" y="98"/>
                  </a:lnTo>
                  <a:cubicBezTo>
                    <a:pt x="4619" y="33"/>
                    <a:pt x="4684" y="0"/>
                    <a:pt x="474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-1247975" y="2328100"/>
              <a:ext cx="97600" cy="118100"/>
            </a:xfrm>
            <a:custGeom>
              <a:avLst/>
              <a:gdLst/>
              <a:ahLst/>
              <a:cxnLst/>
              <a:rect l="l" t="t" r="r" b="b"/>
              <a:pathLst>
                <a:path w="3904" h="4724" extrusionOk="0">
                  <a:moveTo>
                    <a:pt x="2846" y="1"/>
                  </a:moveTo>
                  <a:cubicBezTo>
                    <a:pt x="2781" y="1"/>
                    <a:pt x="2716" y="25"/>
                    <a:pt x="2667" y="74"/>
                  </a:cubicBezTo>
                  <a:lnTo>
                    <a:pt x="66" y="4431"/>
                  </a:lnTo>
                  <a:cubicBezTo>
                    <a:pt x="1" y="4561"/>
                    <a:pt x="98" y="4724"/>
                    <a:pt x="228" y="4724"/>
                  </a:cubicBezTo>
                  <a:lnTo>
                    <a:pt x="2375" y="4724"/>
                  </a:lnTo>
                  <a:cubicBezTo>
                    <a:pt x="2245" y="4724"/>
                    <a:pt x="2147" y="4561"/>
                    <a:pt x="2212" y="4431"/>
                  </a:cubicBezTo>
                  <a:lnTo>
                    <a:pt x="3903" y="1602"/>
                  </a:lnTo>
                  <a:lnTo>
                    <a:pt x="3025" y="74"/>
                  </a:lnTo>
                  <a:cubicBezTo>
                    <a:pt x="2976" y="25"/>
                    <a:pt x="2911" y="1"/>
                    <a:pt x="284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-1399175" y="2607975"/>
              <a:ext cx="107325" cy="89450"/>
            </a:xfrm>
            <a:custGeom>
              <a:avLst/>
              <a:gdLst/>
              <a:ahLst/>
              <a:cxnLst/>
              <a:rect l="l" t="t" r="r" b="b"/>
              <a:pathLst>
                <a:path w="4293" h="3578" extrusionOk="0">
                  <a:moveTo>
                    <a:pt x="2179" y="0"/>
                  </a:moveTo>
                  <a:cubicBezTo>
                    <a:pt x="2081" y="0"/>
                    <a:pt x="2049" y="33"/>
                    <a:pt x="1984" y="98"/>
                  </a:cubicBezTo>
                  <a:lnTo>
                    <a:pt x="98" y="3285"/>
                  </a:lnTo>
                  <a:cubicBezTo>
                    <a:pt x="0" y="3415"/>
                    <a:pt x="98" y="3578"/>
                    <a:pt x="260" y="3578"/>
                  </a:cubicBezTo>
                  <a:lnTo>
                    <a:pt x="2407" y="3578"/>
                  </a:lnTo>
                  <a:cubicBezTo>
                    <a:pt x="2244" y="3578"/>
                    <a:pt x="2146" y="3415"/>
                    <a:pt x="2244" y="3285"/>
                  </a:cubicBezTo>
                  <a:lnTo>
                    <a:pt x="4130" y="98"/>
                  </a:lnTo>
                  <a:cubicBezTo>
                    <a:pt x="4163" y="33"/>
                    <a:pt x="4228" y="0"/>
                    <a:pt x="429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-1224400" y="2248025"/>
              <a:ext cx="95975" cy="89675"/>
            </a:xfrm>
            <a:custGeom>
              <a:avLst/>
              <a:gdLst/>
              <a:ahLst/>
              <a:cxnLst/>
              <a:rect l="l" t="t" r="r" b="b"/>
              <a:pathLst>
                <a:path w="3839" h="3587" extrusionOk="0">
                  <a:moveTo>
                    <a:pt x="1903" y="0"/>
                  </a:moveTo>
                  <a:cubicBezTo>
                    <a:pt x="1765" y="0"/>
                    <a:pt x="1627" y="74"/>
                    <a:pt x="1562" y="220"/>
                  </a:cubicBezTo>
                  <a:lnTo>
                    <a:pt x="1269" y="740"/>
                  </a:lnTo>
                  <a:cubicBezTo>
                    <a:pt x="1172" y="870"/>
                    <a:pt x="1042" y="968"/>
                    <a:pt x="911" y="968"/>
                  </a:cubicBezTo>
                  <a:lnTo>
                    <a:pt x="489" y="968"/>
                  </a:lnTo>
                  <a:cubicBezTo>
                    <a:pt x="196" y="968"/>
                    <a:pt x="1" y="1293"/>
                    <a:pt x="164" y="1586"/>
                  </a:cubicBezTo>
                  <a:lnTo>
                    <a:pt x="554" y="2236"/>
                  </a:lnTo>
                  <a:cubicBezTo>
                    <a:pt x="619" y="2334"/>
                    <a:pt x="651" y="2431"/>
                    <a:pt x="619" y="2561"/>
                  </a:cubicBezTo>
                  <a:lnTo>
                    <a:pt x="489" y="3114"/>
                  </a:lnTo>
                  <a:cubicBezTo>
                    <a:pt x="412" y="3371"/>
                    <a:pt x="618" y="3587"/>
                    <a:pt x="852" y="3587"/>
                  </a:cubicBezTo>
                  <a:cubicBezTo>
                    <a:pt x="915" y="3587"/>
                    <a:pt x="980" y="3571"/>
                    <a:pt x="1042" y="3537"/>
                  </a:cubicBezTo>
                  <a:lnTo>
                    <a:pt x="1724" y="3179"/>
                  </a:lnTo>
                  <a:cubicBezTo>
                    <a:pt x="1773" y="3147"/>
                    <a:pt x="1838" y="3130"/>
                    <a:pt x="1903" y="3130"/>
                  </a:cubicBezTo>
                  <a:cubicBezTo>
                    <a:pt x="1968" y="3130"/>
                    <a:pt x="2033" y="3147"/>
                    <a:pt x="2082" y="3179"/>
                  </a:cubicBezTo>
                  <a:lnTo>
                    <a:pt x="2765" y="3537"/>
                  </a:lnTo>
                  <a:cubicBezTo>
                    <a:pt x="2827" y="3571"/>
                    <a:pt x="2892" y="3587"/>
                    <a:pt x="2955" y="3587"/>
                  </a:cubicBezTo>
                  <a:cubicBezTo>
                    <a:pt x="3190" y="3587"/>
                    <a:pt x="3402" y="3371"/>
                    <a:pt x="3350" y="3114"/>
                  </a:cubicBezTo>
                  <a:lnTo>
                    <a:pt x="3188" y="2561"/>
                  </a:lnTo>
                  <a:cubicBezTo>
                    <a:pt x="3155" y="2431"/>
                    <a:pt x="3188" y="2334"/>
                    <a:pt x="3253" y="2236"/>
                  </a:cubicBezTo>
                  <a:lnTo>
                    <a:pt x="3643" y="1586"/>
                  </a:lnTo>
                  <a:cubicBezTo>
                    <a:pt x="3838" y="1293"/>
                    <a:pt x="3643" y="968"/>
                    <a:pt x="3318" y="968"/>
                  </a:cubicBezTo>
                  <a:lnTo>
                    <a:pt x="2895" y="968"/>
                  </a:lnTo>
                  <a:cubicBezTo>
                    <a:pt x="2765" y="968"/>
                    <a:pt x="2635" y="870"/>
                    <a:pt x="2570" y="740"/>
                  </a:cubicBezTo>
                  <a:lnTo>
                    <a:pt x="2245" y="220"/>
                  </a:lnTo>
                  <a:cubicBezTo>
                    <a:pt x="2180" y="74"/>
                    <a:pt x="2042" y="0"/>
                    <a:pt x="1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-1225200" y="2248025"/>
              <a:ext cx="61800" cy="90400"/>
            </a:xfrm>
            <a:custGeom>
              <a:avLst/>
              <a:gdLst/>
              <a:ahLst/>
              <a:cxnLst/>
              <a:rect l="l" t="t" r="r" b="b"/>
              <a:pathLst>
                <a:path w="2472" h="3616" extrusionOk="0">
                  <a:moveTo>
                    <a:pt x="1935" y="0"/>
                  </a:moveTo>
                  <a:cubicBezTo>
                    <a:pt x="1797" y="0"/>
                    <a:pt x="1659" y="74"/>
                    <a:pt x="1594" y="220"/>
                  </a:cubicBezTo>
                  <a:lnTo>
                    <a:pt x="1269" y="773"/>
                  </a:lnTo>
                  <a:cubicBezTo>
                    <a:pt x="1204" y="903"/>
                    <a:pt x="1074" y="968"/>
                    <a:pt x="943" y="968"/>
                  </a:cubicBezTo>
                  <a:lnTo>
                    <a:pt x="521" y="968"/>
                  </a:lnTo>
                  <a:cubicBezTo>
                    <a:pt x="196" y="968"/>
                    <a:pt x="0" y="1326"/>
                    <a:pt x="196" y="1586"/>
                  </a:cubicBezTo>
                  <a:lnTo>
                    <a:pt x="586" y="2236"/>
                  </a:lnTo>
                  <a:cubicBezTo>
                    <a:pt x="651" y="2334"/>
                    <a:pt x="683" y="2431"/>
                    <a:pt x="651" y="2561"/>
                  </a:cubicBezTo>
                  <a:lnTo>
                    <a:pt x="488" y="3114"/>
                  </a:lnTo>
                  <a:cubicBezTo>
                    <a:pt x="436" y="3375"/>
                    <a:pt x="657" y="3616"/>
                    <a:pt x="897" y="3616"/>
                  </a:cubicBezTo>
                  <a:cubicBezTo>
                    <a:pt x="956" y="3616"/>
                    <a:pt x="1016" y="3601"/>
                    <a:pt x="1074" y="3569"/>
                  </a:cubicBezTo>
                  <a:lnTo>
                    <a:pt x="1464" y="3342"/>
                  </a:lnTo>
                  <a:lnTo>
                    <a:pt x="1594" y="2789"/>
                  </a:lnTo>
                  <a:cubicBezTo>
                    <a:pt x="1626" y="2691"/>
                    <a:pt x="1594" y="2561"/>
                    <a:pt x="1529" y="2464"/>
                  </a:cubicBezTo>
                  <a:lnTo>
                    <a:pt x="1139" y="1813"/>
                  </a:lnTo>
                  <a:cubicBezTo>
                    <a:pt x="976" y="1553"/>
                    <a:pt x="1171" y="1195"/>
                    <a:pt x="1464" y="1195"/>
                  </a:cubicBezTo>
                  <a:lnTo>
                    <a:pt x="1887" y="1195"/>
                  </a:lnTo>
                  <a:cubicBezTo>
                    <a:pt x="2017" y="1195"/>
                    <a:pt x="2179" y="1130"/>
                    <a:pt x="2244" y="1000"/>
                  </a:cubicBezTo>
                  <a:lnTo>
                    <a:pt x="2472" y="545"/>
                  </a:lnTo>
                  <a:lnTo>
                    <a:pt x="2277" y="220"/>
                  </a:lnTo>
                  <a:cubicBezTo>
                    <a:pt x="2212" y="74"/>
                    <a:pt x="2074" y="0"/>
                    <a:pt x="1935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-1136575" y="2273825"/>
              <a:ext cx="3275" cy="2475"/>
            </a:xfrm>
            <a:custGeom>
              <a:avLst/>
              <a:gdLst/>
              <a:ahLst/>
              <a:cxnLst/>
              <a:rect l="l" t="t" r="r" b="b"/>
              <a:pathLst>
                <a:path w="131" h="99" extrusionOk="0">
                  <a:moveTo>
                    <a:pt x="0" y="1"/>
                  </a:moveTo>
                  <a:cubicBezTo>
                    <a:pt x="33" y="33"/>
                    <a:pt x="98" y="98"/>
                    <a:pt x="130" y="98"/>
                  </a:cubicBezTo>
                  <a:cubicBezTo>
                    <a:pt x="98" y="66"/>
                    <a:pt x="65" y="33"/>
                    <a:pt x="0" y="1"/>
                  </a:cubicBezTo>
                  <a:close/>
                </a:path>
              </a:pathLst>
            </a:custGeom>
            <a:solidFill>
              <a:srgbClr val="FEE9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-1334950" y="2466500"/>
              <a:ext cx="316275" cy="121175"/>
            </a:xfrm>
            <a:custGeom>
              <a:avLst/>
              <a:gdLst/>
              <a:ahLst/>
              <a:cxnLst/>
              <a:rect l="l" t="t" r="r" b="b"/>
              <a:pathLst>
                <a:path w="12651" h="4847" extrusionOk="0">
                  <a:moveTo>
                    <a:pt x="2829" y="1"/>
                  </a:moveTo>
                  <a:cubicBezTo>
                    <a:pt x="2667" y="1"/>
                    <a:pt x="2537" y="66"/>
                    <a:pt x="2439" y="229"/>
                  </a:cubicBezTo>
                  <a:lnTo>
                    <a:pt x="65" y="4163"/>
                  </a:lnTo>
                  <a:cubicBezTo>
                    <a:pt x="0" y="4294"/>
                    <a:pt x="0" y="4456"/>
                    <a:pt x="65" y="4619"/>
                  </a:cubicBezTo>
                  <a:cubicBezTo>
                    <a:pt x="163" y="4749"/>
                    <a:pt x="325" y="4846"/>
                    <a:pt x="488" y="4846"/>
                  </a:cubicBezTo>
                  <a:lnTo>
                    <a:pt x="8553" y="4846"/>
                  </a:lnTo>
                  <a:cubicBezTo>
                    <a:pt x="8683" y="4846"/>
                    <a:pt x="8813" y="4716"/>
                    <a:pt x="8813" y="4586"/>
                  </a:cubicBezTo>
                  <a:cubicBezTo>
                    <a:pt x="8813" y="4424"/>
                    <a:pt x="8683" y="4294"/>
                    <a:pt x="8553" y="4294"/>
                  </a:cubicBezTo>
                  <a:lnTo>
                    <a:pt x="618" y="4294"/>
                  </a:lnTo>
                  <a:lnTo>
                    <a:pt x="2894" y="521"/>
                  </a:lnTo>
                  <a:lnTo>
                    <a:pt x="9756" y="521"/>
                  </a:lnTo>
                  <a:lnTo>
                    <a:pt x="12033" y="4294"/>
                  </a:lnTo>
                  <a:lnTo>
                    <a:pt x="9691" y="4294"/>
                  </a:lnTo>
                  <a:cubicBezTo>
                    <a:pt x="9561" y="4294"/>
                    <a:pt x="9431" y="4424"/>
                    <a:pt x="9431" y="4586"/>
                  </a:cubicBezTo>
                  <a:cubicBezTo>
                    <a:pt x="9431" y="4716"/>
                    <a:pt x="9561" y="4846"/>
                    <a:pt x="9691" y="4846"/>
                  </a:cubicBezTo>
                  <a:lnTo>
                    <a:pt x="12163" y="4846"/>
                  </a:lnTo>
                  <a:cubicBezTo>
                    <a:pt x="12325" y="4846"/>
                    <a:pt x="12488" y="4749"/>
                    <a:pt x="12585" y="4619"/>
                  </a:cubicBezTo>
                  <a:cubicBezTo>
                    <a:pt x="12650" y="4456"/>
                    <a:pt x="12650" y="4294"/>
                    <a:pt x="12553" y="4163"/>
                  </a:cubicBezTo>
                  <a:lnTo>
                    <a:pt x="10211" y="229"/>
                  </a:lnTo>
                  <a:cubicBezTo>
                    <a:pt x="10114" y="66"/>
                    <a:pt x="9984" y="1"/>
                    <a:pt x="9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-1253650" y="2241325"/>
              <a:ext cx="153675" cy="211400"/>
            </a:xfrm>
            <a:custGeom>
              <a:avLst/>
              <a:gdLst/>
              <a:ahLst/>
              <a:cxnLst/>
              <a:rect l="l" t="t" r="r" b="b"/>
              <a:pathLst>
                <a:path w="6147" h="8456" extrusionOk="0">
                  <a:moveTo>
                    <a:pt x="3090" y="553"/>
                  </a:moveTo>
                  <a:cubicBezTo>
                    <a:pt x="3090" y="553"/>
                    <a:pt x="3155" y="553"/>
                    <a:pt x="3187" y="618"/>
                  </a:cubicBezTo>
                  <a:lnTo>
                    <a:pt x="3480" y="1171"/>
                  </a:lnTo>
                  <a:cubicBezTo>
                    <a:pt x="3610" y="1366"/>
                    <a:pt x="3838" y="1496"/>
                    <a:pt x="4065" y="1496"/>
                  </a:cubicBezTo>
                  <a:lnTo>
                    <a:pt x="4488" y="1496"/>
                  </a:lnTo>
                  <a:cubicBezTo>
                    <a:pt x="4553" y="1496"/>
                    <a:pt x="4585" y="1561"/>
                    <a:pt x="4618" y="1561"/>
                  </a:cubicBezTo>
                  <a:cubicBezTo>
                    <a:pt x="4618" y="1594"/>
                    <a:pt x="4651" y="1659"/>
                    <a:pt x="4585" y="1691"/>
                  </a:cubicBezTo>
                  <a:lnTo>
                    <a:pt x="4195" y="2374"/>
                  </a:lnTo>
                  <a:cubicBezTo>
                    <a:pt x="4098" y="2504"/>
                    <a:pt x="4065" y="2699"/>
                    <a:pt x="4098" y="2894"/>
                  </a:cubicBezTo>
                  <a:lnTo>
                    <a:pt x="4260" y="3447"/>
                  </a:lnTo>
                  <a:cubicBezTo>
                    <a:pt x="4260" y="3512"/>
                    <a:pt x="4228" y="3545"/>
                    <a:pt x="4195" y="3577"/>
                  </a:cubicBezTo>
                  <a:cubicBezTo>
                    <a:pt x="4195" y="3577"/>
                    <a:pt x="4166" y="3592"/>
                    <a:pt x="4128" y="3592"/>
                  </a:cubicBezTo>
                  <a:cubicBezTo>
                    <a:pt x="4109" y="3592"/>
                    <a:pt x="4087" y="3588"/>
                    <a:pt x="4065" y="3577"/>
                  </a:cubicBezTo>
                  <a:lnTo>
                    <a:pt x="3382" y="3220"/>
                  </a:lnTo>
                  <a:cubicBezTo>
                    <a:pt x="3285" y="3154"/>
                    <a:pt x="3187" y="3154"/>
                    <a:pt x="3090" y="3154"/>
                  </a:cubicBezTo>
                  <a:cubicBezTo>
                    <a:pt x="2959" y="3154"/>
                    <a:pt x="2862" y="3154"/>
                    <a:pt x="2764" y="3220"/>
                  </a:cubicBezTo>
                  <a:lnTo>
                    <a:pt x="2114" y="3577"/>
                  </a:lnTo>
                  <a:cubicBezTo>
                    <a:pt x="2081" y="3588"/>
                    <a:pt x="2056" y="3592"/>
                    <a:pt x="2036" y="3592"/>
                  </a:cubicBezTo>
                  <a:cubicBezTo>
                    <a:pt x="1995" y="3592"/>
                    <a:pt x="1973" y="3577"/>
                    <a:pt x="1951" y="3577"/>
                  </a:cubicBezTo>
                  <a:cubicBezTo>
                    <a:pt x="1919" y="3545"/>
                    <a:pt x="1886" y="3512"/>
                    <a:pt x="1919" y="3447"/>
                  </a:cubicBezTo>
                  <a:lnTo>
                    <a:pt x="2049" y="2894"/>
                  </a:lnTo>
                  <a:cubicBezTo>
                    <a:pt x="2081" y="2699"/>
                    <a:pt x="2049" y="2504"/>
                    <a:pt x="1951" y="2374"/>
                  </a:cubicBezTo>
                  <a:lnTo>
                    <a:pt x="1561" y="1691"/>
                  </a:lnTo>
                  <a:cubicBezTo>
                    <a:pt x="1529" y="1659"/>
                    <a:pt x="1529" y="1594"/>
                    <a:pt x="1561" y="1561"/>
                  </a:cubicBezTo>
                  <a:cubicBezTo>
                    <a:pt x="1561" y="1561"/>
                    <a:pt x="1594" y="1496"/>
                    <a:pt x="1659" y="1496"/>
                  </a:cubicBezTo>
                  <a:lnTo>
                    <a:pt x="2081" y="1496"/>
                  </a:lnTo>
                  <a:cubicBezTo>
                    <a:pt x="2309" y="1496"/>
                    <a:pt x="2537" y="1366"/>
                    <a:pt x="2667" y="1171"/>
                  </a:cubicBezTo>
                  <a:lnTo>
                    <a:pt x="2959" y="618"/>
                  </a:lnTo>
                  <a:cubicBezTo>
                    <a:pt x="2992" y="553"/>
                    <a:pt x="3057" y="553"/>
                    <a:pt x="3090" y="553"/>
                  </a:cubicBezTo>
                  <a:close/>
                  <a:moveTo>
                    <a:pt x="3090" y="0"/>
                  </a:moveTo>
                  <a:cubicBezTo>
                    <a:pt x="2829" y="0"/>
                    <a:pt x="2602" y="130"/>
                    <a:pt x="2504" y="358"/>
                  </a:cubicBezTo>
                  <a:lnTo>
                    <a:pt x="2179" y="878"/>
                  </a:lnTo>
                  <a:cubicBezTo>
                    <a:pt x="2179" y="943"/>
                    <a:pt x="2114" y="943"/>
                    <a:pt x="2081" y="943"/>
                  </a:cubicBezTo>
                  <a:lnTo>
                    <a:pt x="1659" y="943"/>
                  </a:lnTo>
                  <a:cubicBezTo>
                    <a:pt x="1431" y="943"/>
                    <a:pt x="1203" y="1106"/>
                    <a:pt x="1073" y="1301"/>
                  </a:cubicBezTo>
                  <a:cubicBezTo>
                    <a:pt x="976" y="1528"/>
                    <a:pt x="976" y="1789"/>
                    <a:pt x="1106" y="1984"/>
                  </a:cubicBezTo>
                  <a:lnTo>
                    <a:pt x="1496" y="2634"/>
                  </a:lnTo>
                  <a:cubicBezTo>
                    <a:pt x="1529" y="2667"/>
                    <a:pt x="1529" y="2699"/>
                    <a:pt x="1529" y="2764"/>
                  </a:cubicBezTo>
                  <a:lnTo>
                    <a:pt x="1399" y="3317"/>
                  </a:lnTo>
                  <a:cubicBezTo>
                    <a:pt x="1334" y="3577"/>
                    <a:pt x="1399" y="3837"/>
                    <a:pt x="1626" y="4000"/>
                  </a:cubicBezTo>
                  <a:cubicBezTo>
                    <a:pt x="1756" y="4098"/>
                    <a:pt x="1886" y="4130"/>
                    <a:pt x="2049" y="4130"/>
                  </a:cubicBezTo>
                  <a:cubicBezTo>
                    <a:pt x="2114" y="4130"/>
                    <a:pt x="2212" y="4130"/>
                    <a:pt x="2277" y="4098"/>
                  </a:cubicBezTo>
                  <a:lnTo>
                    <a:pt x="2277" y="4098"/>
                  </a:lnTo>
                  <a:lnTo>
                    <a:pt x="1561" y="5301"/>
                  </a:lnTo>
                  <a:cubicBezTo>
                    <a:pt x="1464" y="5431"/>
                    <a:pt x="1529" y="5593"/>
                    <a:pt x="1659" y="5691"/>
                  </a:cubicBezTo>
                  <a:cubicBezTo>
                    <a:pt x="1702" y="5713"/>
                    <a:pt x="1749" y="5724"/>
                    <a:pt x="1795" y="5724"/>
                  </a:cubicBezTo>
                  <a:cubicBezTo>
                    <a:pt x="1886" y="5724"/>
                    <a:pt x="1973" y="5680"/>
                    <a:pt x="2016" y="5593"/>
                  </a:cubicBezTo>
                  <a:lnTo>
                    <a:pt x="3090" y="3805"/>
                  </a:lnTo>
                  <a:lnTo>
                    <a:pt x="5561" y="7902"/>
                  </a:lnTo>
                  <a:lnTo>
                    <a:pt x="618" y="7902"/>
                  </a:lnTo>
                  <a:lnTo>
                    <a:pt x="1431" y="6569"/>
                  </a:lnTo>
                  <a:cubicBezTo>
                    <a:pt x="1496" y="6439"/>
                    <a:pt x="1464" y="6276"/>
                    <a:pt x="1334" y="6211"/>
                  </a:cubicBezTo>
                  <a:cubicBezTo>
                    <a:pt x="1290" y="6190"/>
                    <a:pt x="1243" y="6179"/>
                    <a:pt x="1196" y="6179"/>
                  </a:cubicBezTo>
                  <a:cubicBezTo>
                    <a:pt x="1102" y="6179"/>
                    <a:pt x="1008" y="6222"/>
                    <a:pt x="943" y="6309"/>
                  </a:cubicBezTo>
                  <a:lnTo>
                    <a:pt x="98" y="7740"/>
                  </a:lnTo>
                  <a:cubicBezTo>
                    <a:pt x="0" y="7902"/>
                    <a:pt x="0" y="8065"/>
                    <a:pt x="65" y="8228"/>
                  </a:cubicBezTo>
                  <a:cubicBezTo>
                    <a:pt x="163" y="8358"/>
                    <a:pt x="293" y="8455"/>
                    <a:pt x="455" y="8455"/>
                  </a:cubicBezTo>
                  <a:lnTo>
                    <a:pt x="5691" y="8455"/>
                  </a:lnTo>
                  <a:cubicBezTo>
                    <a:pt x="5854" y="8455"/>
                    <a:pt x="5984" y="8358"/>
                    <a:pt x="6081" y="8228"/>
                  </a:cubicBezTo>
                  <a:cubicBezTo>
                    <a:pt x="6146" y="8065"/>
                    <a:pt x="6146" y="7902"/>
                    <a:pt x="6081" y="7772"/>
                  </a:cubicBezTo>
                  <a:lnTo>
                    <a:pt x="3870" y="4098"/>
                  </a:lnTo>
                  <a:lnTo>
                    <a:pt x="3870" y="4098"/>
                  </a:lnTo>
                  <a:cubicBezTo>
                    <a:pt x="3946" y="4119"/>
                    <a:pt x="4022" y="4130"/>
                    <a:pt x="4096" y="4130"/>
                  </a:cubicBezTo>
                  <a:cubicBezTo>
                    <a:pt x="4246" y="4130"/>
                    <a:pt x="4390" y="4087"/>
                    <a:pt x="4520" y="4000"/>
                  </a:cubicBezTo>
                  <a:cubicBezTo>
                    <a:pt x="4748" y="3837"/>
                    <a:pt x="4846" y="3577"/>
                    <a:pt x="4781" y="3317"/>
                  </a:cubicBezTo>
                  <a:lnTo>
                    <a:pt x="4618" y="2764"/>
                  </a:lnTo>
                  <a:cubicBezTo>
                    <a:pt x="4618" y="2732"/>
                    <a:pt x="4618" y="2667"/>
                    <a:pt x="4651" y="2634"/>
                  </a:cubicBezTo>
                  <a:lnTo>
                    <a:pt x="5073" y="1984"/>
                  </a:lnTo>
                  <a:cubicBezTo>
                    <a:pt x="5203" y="1789"/>
                    <a:pt x="5203" y="1528"/>
                    <a:pt x="5073" y="1301"/>
                  </a:cubicBezTo>
                  <a:cubicBezTo>
                    <a:pt x="4976" y="1073"/>
                    <a:pt x="4748" y="943"/>
                    <a:pt x="4488" y="943"/>
                  </a:cubicBezTo>
                  <a:lnTo>
                    <a:pt x="4065" y="943"/>
                  </a:lnTo>
                  <a:cubicBezTo>
                    <a:pt x="4033" y="943"/>
                    <a:pt x="4000" y="943"/>
                    <a:pt x="3968" y="878"/>
                  </a:cubicBezTo>
                  <a:lnTo>
                    <a:pt x="3675" y="358"/>
                  </a:lnTo>
                  <a:cubicBezTo>
                    <a:pt x="3545" y="130"/>
                    <a:pt x="3317" y="0"/>
                    <a:pt x="30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-1404875" y="2601475"/>
              <a:ext cx="456125" cy="102450"/>
            </a:xfrm>
            <a:custGeom>
              <a:avLst/>
              <a:gdLst/>
              <a:ahLst/>
              <a:cxnLst/>
              <a:rect l="l" t="t" r="r" b="b"/>
              <a:pathLst>
                <a:path w="18245" h="4098" extrusionOk="0">
                  <a:moveTo>
                    <a:pt x="2374" y="0"/>
                  </a:moveTo>
                  <a:cubicBezTo>
                    <a:pt x="2212" y="0"/>
                    <a:pt x="2082" y="98"/>
                    <a:pt x="1984" y="228"/>
                  </a:cubicBezTo>
                  <a:lnTo>
                    <a:pt x="66" y="3382"/>
                  </a:lnTo>
                  <a:cubicBezTo>
                    <a:pt x="1" y="3545"/>
                    <a:pt x="1" y="3707"/>
                    <a:pt x="66" y="3870"/>
                  </a:cubicBezTo>
                  <a:cubicBezTo>
                    <a:pt x="163" y="4000"/>
                    <a:pt x="326" y="4098"/>
                    <a:pt x="488" y="4098"/>
                  </a:cubicBezTo>
                  <a:lnTo>
                    <a:pt x="17756" y="4098"/>
                  </a:lnTo>
                  <a:cubicBezTo>
                    <a:pt x="17919" y="4098"/>
                    <a:pt x="18081" y="4000"/>
                    <a:pt x="18147" y="3870"/>
                  </a:cubicBezTo>
                  <a:cubicBezTo>
                    <a:pt x="18244" y="3707"/>
                    <a:pt x="18244" y="3545"/>
                    <a:pt x="18147" y="3382"/>
                  </a:cubicBezTo>
                  <a:lnTo>
                    <a:pt x="16260" y="228"/>
                  </a:lnTo>
                  <a:cubicBezTo>
                    <a:pt x="16163" y="98"/>
                    <a:pt x="16000" y="0"/>
                    <a:pt x="15838" y="0"/>
                  </a:cubicBezTo>
                  <a:lnTo>
                    <a:pt x="6017" y="0"/>
                  </a:lnTo>
                  <a:cubicBezTo>
                    <a:pt x="5854" y="0"/>
                    <a:pt x="5724" y="130"/>
                    <a:pt x="5724" y="260"/>
                  </a:cubicBezTo>
                  <a:cubicBezTo>
                    <a:pt x="5724" y="423"/>
                    <a:pt x="5854" y="553"/>
                    <a:pt x="6017" y="553"/>
                  </a:cubicBezTo>
                  <a:lnTo>
                    <a:pt x="15805" y="553"/>
                  </a:lnTo>
                  <a:lnTo>
                    <a:pt x="17626" y="3577"/>
                  </a:lnTo>
                  <a:lnTo>
                    <a:pt x="618" y="3577"/>
                  </a:lnTo>
                  <a:lnTo>
                    <a:pt x="2440" y="553"/>
                  </a:lnTo>
                  <a:lnTo>
                    <a:pt x="4846" y="553"/>
                  </a:lnTo>
                  <a:cubicBezTo>
                    <a:pt x="4976" y="553"/>
                    <a:pt x="5106" y="423"/>
                    <a:pt x="5106" y="260"/>
                  </a:cubicBezTo>
                  <a:cubicBezTo>
                    <a:pt x="5106" y="130"/>
                    <a:pt x="4976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-1107325" y="2253925"/>
              <a:ext cx="26050" cy="20750"/>
            </a:xfrm>
            <a:custGeom>
              <a:avLst/>
              <a:gdLst/>
              <a:ahLst/>
              <a:cxnLst/>
              <a:rect l="l" t="t" r="r" b="b"/>
              <a:pathLst>
                <a:path w="1042" h="830" extrusionOk="0">
                  <a:moveTo>
                    <a:pt x="730" y="1"/>
                  </a:moveTo>
                  <a:cubicBezTo>
                    <a:pt x="681" y="1"/>
                    <a:pt x="631" y="15"/>
                    <a:pt x="586" y="49"/>
                  </a:cubicBezTo>
                  <a:lnTo>
                    <a:pt x="163" y="309"/>
                  </a:lnTo>
                  <a:cubicBezTo>
                    <a:pt x="66" y="407"/>
                    <a:pt x="1" y="569"/>
                    <a:pt x="98" y="699"/>
                  </a:cubicBezTo>
                  <a:cubicBezTo>
                    <a:pt x="163" y="764"/>
                    <a:pt x="228" y="829"/>
                    <a:pt x="326" y="829"/>
                  </a:cubicBezTo>
                  <a:cubicBezTo>
                    <a:pt x="358" y="829"/>
                    <a:pt x="424" y="797"/>
                    <a:pt x="456" y="764"/>
                  </a:cubicBezTo>
                  <a:lnTo>
                    <a:pt x="879" y="504"/>
                  </a:lnTo>
                  <a:cubicBezTo>
                    <a:pt x="1009" y="407"/>
                    <a:pt x="1041" y="244"/>
                    <a:pt x="976" y="114"/>
                  </a:cubicBezTo>
                  <a:cubicBezTo>
                    <a:pt x="913" y="50"/>
                    <a:pt x="822" y="1"/>
                    <a:pt x="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-1107325" y="2329125"/>
              <a:ext cx="26050" cy="20350"/>
            </a:xfrm>
            <a:custGeom>
              <a:avLst/>
              <a:gdLst/>
              <a:ahLst/>
              <a:cxnLst/>
              <a:rect l="l" t="t" r="r" b="b"/>
              <a:pathLst>
                <a:path w="1042" h="814" extrusionOk="0">
                  <a:moveTo>
                    <a:pt x="334" y="0"/>
                  </a:moveTo>
                  <a:cubicBezTo>
                    <a:pt x="243" y="0"/>
                    <a:pt x="142" y="44"/>
                    <a:pt x="98" y="130"/>
                  </a:cubicBezTo>
                  <a:cubicBezTo>
                    <a:pt x="1" y="260"/>
                    <a:pt x="66" y="423"/>
                    <a:pt x="163" y="488"/>
                  </a:cubicBezTo>
                  <a:lnTo>
                    <a:pt x="586" y="748"/>
                  </a:lnTo>
                  <a:cubicBezTo>
                    <a:pt x="651" y="781"/>
                    <a:pt x="684" y="813"/>
                    <a:pt x="749" y="813"/>
                  </a:cubicBezTo>
                  <a:cubicBezTo>
                    <a:pt x="814" y="813"/>
                    <a:pt x="911" y="748"/>
                    <a:pt x="976" y="683"/>
                  </a:cubicBezTo>
                  <a:cubicBezTo>
                    <a:pt x="1041" y="553"/>
                    <a:pt x="1009" y="390"/>
                    <a:pt x="879" y="293"/>
                  </a:cubicBezTo>
                  <a:lnTo>
                    <a:pt x="456" y="33"/>
                  </a:lnTo>
                  <a:cubicBezTo>
                    <a:pt x="424" y="11"/>
                    <a:pt x="380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-1091050" y="2294150"/>
              <a:ext cx="26025" cy="13850"/>
            </a:xfrm>
            <a:custGeom>
              <a:avLst/>
              <a:gdLst/>
              <a:ahLst/>
              <a:cxnLst/>
              <a:rect l="l" t="t" r="r" b="b"/>
              <a:pathLst>
                <a:path w="1041" h="554" extrusionOk="0">
                  <a:moveTo>
                    <a:pt x="260" y="1"/>
                  </a:moveTo>
                  <a:cubicBezTo>
                    <a:pt x="130" y="1"/>
                    <a:pt x="0" y="131"/>
                    <a:pt x="0" y="261"/>
                  </a:cubicBezTo>
                  <a:cubicBezTo>
                    <a:pt x="0" y="424"/>
                    <a:pt x="130" y="554"/>
                    <a:pt x="260" y="554"/>
                  </a:cubicBezTo>
                  <a:lnTo>
                    <a:pt x="748" y="554"/>
                  </a:lnTo>
                  <a:cubicBezTo>
                    <a:pt x="911" y="554"/>
                    <a:pt x="1041" y="424"/>
                    <a:pt x="1041" y="261"/>
                  </a:cubicBezTo>
                  <a:cubicBezTo>
                    <a:pt x="1041" y="131"/>
                    <a:pt x="911" y="1"/>
                    <a:pt x="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-1272350" y="2254325"/>
              <a:ext cx="26025" cy="20350"/>
            </a:xfrm>
            <a:custGeom>
              <a:avLst/>
              <a:gdLst/>
              <a:ahLst/>
              <a:cxnLst/>
              <a:rect l="l" t="t" r="r" b="b"/>
              <a:pathLst>
                <a:path w="1041" h="814" extrusionOk="0">
                  <a:moveTo>
                    <a:pt x="318" y="0"/>
                  </a:moveTo>
                  <a:cubicBezTo>
                    <a:pt x="224" y="0"/>
                    <a:pt x="130" y="44"/>
                    <a:pt x="65" y="130"/>
                  </a:cubicBezTo>
                  <a:cubicBezTo>
                    <a:pt x="0" y="228"/>
                    <a:pt x="33" y="423"/>
                    <a:pt x="163" y="488"/>
                  </a:cubicBezTo>
                  <a:lnTo>
                    <a:pt x="586" y="748"/>
                  </a:lnTo>
                  <a:cubicBezTo>
                    <a:pt x="618" y="781"/>
                    <a:pt x="683" y="813"/>
                    <a:pt x="716" y="813"/>
                  </a:cubicBezTo>
                  <a:cubicBezTo>
                    <a:pt x="813" y="813"/>
                    <a:pt x="878" y="748"/>
                    <a:pt x="943" y="683"/>
                  </a:cubicBezTo>
                  <a:cubicBezTo>
                    <a:pt x="1041" y="553"/>
                    <a:pt x="976" y="391"/>
                    <a:pt x="878" y="293"/>
                  </a:cubicBezTo>
                  <a:lnTo>
                    <a:pt x="456" y="33"/>
                  </a:lnTo>
                  <a:cubicBezTo>
                    <a:pt x="412" y="11"/>
                    <a:pt x="365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3"/>
            <p:cNvSpPr/>
            <p:nvPr/>
          </p:nvSpPr>
          <p:spPr>
            <a:xfrm>
              <a:off x="-1272350" y="2329125"/>
              <a:ext cx="26025" cy="20350"/>
            </a:xfrm>
            <a:custGeom>
              <a:avLst/>
              <a:gdLst/>
              <a:ahLst/>
              <a:cxnLst/>
              <a:rect l="l" t="t" r="r" b="b"/>
              <a:pathLst>
                <a:path w="1041" h="814" extrusionOk="0">
                  <a:moveTo>
                    <a:pt x="707" y="0"/>
                  </a:moveTo>
                  <a:cubicBezTo>
                    <a:pt x="661" y="0"/>
                    <a:pt x="618" y="11"/>
                    <a:pt x="586" y="33"/>
                  </a:cubicBezTo>
                  <a:lnTo>
                    <a:pt x="163" y="293"/>
                  </a:lnTo>
                  <a:cubicBezTo>
                    <a:pt x="33" y="390"/>
                    <a:pt x="0" y="553"/>
                    <a:pt x="65" y="683"/>
                  </a:cubicBezTo>
                  <a:cubicBezTo>
                    <a:pt x="130" y="781"/>
                    <a:pt x="228" y="813"/>
                    <a:pt x="293" y="813"/>
                  </a:cubicBezTo>
                  <a:cubicBezTo>
                    <a:pt x="358" y="813"/>
                    <a:pt x="390" y="813"/>
                    <a:pt x="456" y="781"/>
                  </a:cubicBezTo>
                  <a:lnTo>
                    <a:pt x="878" y="488"/>
                  </a:lnTo>
                  <a:cubicBezTo>
                    <a:pt x="976" y="423"/>
                    <a:pt x="1041" y="260"/>
                    <a:pt x="943" y="130"/>
                  </a:cubicBezTo>
                  <a:cubicBezTo>
                    <a:pt x="900" y="44"/>
                    <a:pt x="79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-1288625" y="2294150"/>
              <a:ext cx="26050" cy="13850"/>
            </a:xfrm>
            <a:custGeom>
              <a:avLst/>
              <a:gdLst/>
              <a:ahLst/>
              <a:cxnLst/>
              <a:rect l="l" t="t" r="r" b="b"/>
              <a:pathLst>
                <a:path w="1042" h="554" extrusionOk="0">
                  <a:moveTo>
                    <a:pt x="294" y="1"/>
                  </a:moveTo>
                  <a:cubicBezTo>
                    <a:pt x="131" y="1"/>
                    <a:pt x="1" y="131"/>
                    <a:pt x="1" y="261"/>
                  </a:cubicBezTo>
                  <a:cubicBezTo>
                    <a:pt x="1" y="424"/>
                    <a:pt x="131" y="554"/>
                    <a:pt x="294" y="554"/>
                  </a:cubicBezTo>
                  <a:lnTo>
                    <a:pt x="781" y="554"/>
                  </a:lnTo>
                  <a:cubicBezTo>
                    <a:pt x="911" y="554"/>
                    <a:pt x="1041" y="424"/>
                    <a:pt x="1041" y="261"/>
                  </a:cubicBezTo>
                  <a:cubicBezTo>
                    <a:pt x="1041" y="131"/>
                    <a:pt x="911" y="1"/>
                    <a:pt x="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4" name="Google Shape;1884;p33"/>
          <p:cNvGrpSpPr/>
          <p:nvPr/>
        </p:nvGrpSpPr>
        <p:grpSpPr>
          <a:xfrm>
            <a:off x="7796024" y="4043351"/>
            <a:ext cx="502920" cy="502920"/>
            <a:chOff x="-1735875" y="2508350"/>
            <a:chExt cx="437094" cy="437094"/>
          </a:xfrm>
        </p:grpSpPr>
        <p:sp>
          <p:nvSpPr>
            <p:cNvPr id="1885" name="Google Shape;1885;p33"/>
            <p:cNvSpPr/>
            <p:nvPr/>
          </p:nvSpPr>
          <p:spPr>
            <a:xfrm>
              <a:off x="-1608956" y="2732608"/>
              <a:ext cx="94256" cy="125156"/>
            </a:xfrm>
            <a:custGeom>
              <a:avLst/>
              <a:gdLst/>
              <a:ahLst/>
              <a:cxnLst/>
              <a:rect l="l" t="t" r="r" b="b"/>
              <a:pathLst>
                <a:path w="3212" h="4265" extrusionOk="0">
                  <a:moveTo>
                    <a:pt x="1789" y="0"/>
                  </a:moveTo>
                  <a:lnTo>
                    <a:pt x="1" y="488"/>
                  </a:lnTo>
                  <a:cubicBezTo>
                    <a:pt x="586" y="2927"/>
                    <a:pt x="2147" y="3903"/>
                    <a:pt x="2960" y="4260"/>
                  </a:cubicBezTo>
                  <a:cubicBezTo>
                    <a:pt x="2972" y="4263"/>
                    <a:pt x="2983" y="4265"/>
                    <a:pt x="2995" y="4265"/>
                  </a:cubicBezTo>
                  <a:cubicBezTo>
                    <a:pt x="3111" y="4265"/>
                    <a:pt x="3212" y="4122"/>
                    <a:pt x="3123" y="4033"/>
                  </a:cubicBezTo>
                  <a:cubicBezTo>
                    <a:pt x="1822" y="2374"/>
                    <a:pt x="1789" y="0"/>
                    <a:pt x="1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-1641383" y="2635269"/>
              <a:ext cx="248141" cy="141267"/>
            </a:xfrm>
            <a:custGeom>
              <a:avLst/>
              <a:gdLst/>
              <a:ahLst/>
              <a:cxnLst/>
              <a:rect l="l" t="t" r="r" b="b"/>
              <a:pathLst>
                <a:path w="8456" h="4814" extrusionOk="0">
                  <a:moveTo>
                    <a:pt x="1691" y="0"/>
                  </a:moveTo>
                  <a:cubicBezTo>
                    <a:pt x="748" y="0"/>
                    <a:pt x="0" y="748"/>
                    <a:pt x="0" y="1691"/>
                  </a:cubicBezTo>
                  <a:lnTo>
                    <a:pt x="0" y="3090"/>
                  </a:lnTo>
                  <a:cubicBezTo>
                    <a:pt x="0" y="4033"/>
                    <a:pt x="748" y="4813"/>
                    <a:pt x="1691" y="4813"/>
                  </a:cubicBezTo>
                  <a:lnTo>
                    <a:pt x="6764" y="4813"/>
                  </a:lnTo>
                  <a:cubicBezTo>
                    <a:pt x="7707" y="4813"/>
                    <a:pt x="8455" y="4033"/>
                    <a:pt x="8455" y="3090"/>
                  </a:cubicBezTo>
                  <a:lnTo>
                    <a:pt x="8455" y="1691"/>
                  </a:lnTo>
                  <a:cubicBezTo>
                    <a:pt x="8455" y="748"/>
                    <a:pt x="7707" y="0"/>
                    <a:pt x="6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-1476285" y="2635269"/>
              <a:ext cx="83046" cy="141267"/>
            </a:xfrm>
            <a:custGeom>
              <a:avLst/>
              <a:gdLst/>
              <a:ahLst/>
              <a:cxnLst/>
              <a:rect l="l" t="t" r="r" b="b"/>
              <a:pathLst>
                <a:path w="2830" h="4814" extrusionOk="0">
                  <a:moveTo>
                    <a:pt x="0" y="0"/>
                  </a:moveTo>
                  <a:cubicBezTo>
                    <a:pt x="943" y="0"/>
                    <a:pt x="1691" y="748"/>
                    <a:pt x="1691" y="1691"/>
                  </a:cubicBezTo>
                  <a:lnTo>
                    <a:pt x="1691" y="3122"/>
                  </a:lnTo>
                  <a:cubicBezTo>
                    <a:pt x="1691" y="4033"/>
                    <a:pt x="943" y="4813"/>
                    <a:pt x="0" y="4813"/>
                  </a:cubicBezTo>
                  <a:lnTo>
                    <a:pt x="1138" y="4813"/>
                  </a:lnTo>
                  <a:cubicBezTo>
                    <a:pt x="2081" y="4813"/>
                    <a:pt x="2829" y="4033"/>
                    <a:pt x="2829" y="3122"/>
                  </a:cubicBezTo>
                  <a:lnTo>
                    <a:pt x="2829" y="1691"/>
                  </a:lnTo>
                  <a:cubicBezTo>
                    <a:pt x="2829" y="748"/>
                    <a:pt x="2081" y="0"/>
                    <a:pt x="113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-1729184" y="2515011"/>
              <a:ext cx="423742" cy="423742"/>
            </a:xfrm>
            <a:custGeom>
              <a:avLst/>
              <a:gdLst/>
              <a:ahLst/>
              <a:cxnLst/>
              <a:rect l="l" t="t" r="r" b="b"/>
              <a:pathLst>
                <a:path w="14440" h="14440" extrusionOk="0">
                  <a:moveTo>
                    <a:pt x="7220" y="1107"/>
                  </a:moveTo>
                  <a:cubicBezTo>
                    <a:pt x="10602" y="1107"/>
                    <a:pt x="13333" y="3838"/>
                    <a:pt x="13333" y="7220"/>
                  </a:cubicBezTo>
                  <a:cubicBezTo>
                    <a:pt x="13333" y="8716"/>
                    <a:pt x="12781" y="10050"/>
                    <a:pt x="11903" y="11123"/>
                  </a:cubicBezTo>
                  <a:lnTo>
                    <a:pt x="3317" y="2538"/>
                  </a:lnTo>
                  <a:cubicBezTo>
                    <a:pt x="4358" y="1659"/>
                    <a:pt x="5724" y="1107"/>
                    <a:pt x="7220" y="1107"/>
                  </a:cubicBezTo>
                  <a:close/>
                  <a:moveTo>
                    <a:pt x="2504" y="3318"/>
                  </a:moveTo>
                  <a:lnTo>
                    <a:pt x="11122" y="11903"/>
                  </a:lnTo>
                  <a:cubicBezTo>
                    <a:pt x="10049" y="12781"/>
                    <a:pt x="8683" y="13301"/>
                    <a:pt x="7220" y="13301"/>
                  </a:cubicBezTo>
                  <a:cubicBezTo>
                    <a:pt x="3838" y="13301"/>
                    <a:pt x="1106" y="10570"/>
                    <a:pt x="1106" y="7220"/>
                  </a:cubicBezTo>
                  <a:cubicBezTo>
                    <a:pt x="1106" y="5724"/>
                    <a:pt x="1626" y="4391"/>
                    <a:pt x="2504" y="3318"/>
                  </a:cubicBezTo>
                  <a:close/>
                  <a:moveTo>
                    <a:pt x="7220" y="1"/>
                  </a:moveTo>
                  <a:cubicBezTo>
                    <a:pt x="3220" y="1"/>
                    <a:pt x="0" y="3220"/>
                    <a:pt x="0" y="7220"/>
                  </a:cubicBezTo>
                  <a:cubicBezTo>
                    <a:pt x="0" y="11188"/>
                    <a:pt x="3220" y="14440"/>
                    <a:pt x="7220" y="14440"/>
                  </a:cubicBezTo>
                  <a:cubicBezTo>
                    <a:pt x="11220" y="14440"/>
                    <a:pt x="14439" y="11220"/>
                    <a:pt x="14439" y="7220"/>
                  </a:cubicBezTo>
                  <a:cubicBezTo>
                    <a:pt x="14439" y="3220"/>
                    <a:pt x="11220" y="1"/>
                    <a:pt x="7220" y="1"/>
                  </a:cubicBezTo>
                  <a:close/>
                </a:path>
              </a:pathLst>
            </a:custGeom>
            <a:solidFill>
              <a:srgbClr val="E55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-1534507" y="2515011"/>
              <a:ext cx="229067" cy="423742"/>
            </a:xfrm>
            <a:custGeom>
              <a:avLst/>
              <a:gdLst/>
              <a:ahLst/>
              <a:cxnLst/>
              <a:rect l="l" t="t" r="r" b="b"/>
              <a:pathLst>
                <a:path w="7806" h="14440" extrusionOk="0">
                  <a:moveTo>
                    <a:pt x="0" y="1"/>
                  </a:moveTo>
                  <a:cubicBezTo>
                    <a:pt x="3480" y="294"/>
                    <a:pt x="6244" y="2960"/>
                    <a:pt x="6634" y="6407"/>
                  </a:cubicBezTo>
                  <a:cubicBezTo>
                    <a:pt x="6667" y="6667"/>
                    <a:pt x="6699" y="6928"/>
                    <a:pt x="6699" y="7220"/>
                  </a:cubicBezTo>
                  <a:cubicBezTo>
                    <a:pt x="6699" y="7480"/>
                    <a:pt x="6667" y="7773"/>
                    <a:pt x="6634" y="8033"/>
                  </a:cubicBezTo>
                  <a:cubicBezTo>
                    <a:pt x="6244" y="11448"/>
                    <a:pt x="3480" y="14147"/>
                    <a:pt x="0" y="14407"/>
                  </a:cubicBezTo>
                  <a:cubicBezTo>
                    <a:pt x="196" y="14440"/>
                    <a:pt x="391" y="14440"/>
                    <a:pt x="586" y="14440"/>
                  </a:cubicBezTo>
                  <a:cubicBezTo>
                    <a:pt x="4586" y="14440"/>
                    <a:pt x="7805" y="11188"/>
                    <a:pt x="7805" y="7220"/>
                  </a:cubicBezTo>
                  <a:cubicBezTo>
                    <a:pt x="7805" y="3220"/>
                    <a:pt x="4586" y="1"/>
                    <a:pt x="58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-1702480" y="2606628"/>
              <a:ext cx="306362" cy="304630"/>
            </a:xfrm>
            <a:custGeom>
              <a:avLst/>
              <a:gdLst/>
              <a:ahLst/>
              <a:cxnLst/>
              <a:rect l="l" t="t" r="r" b="b"/>
              <a:pathLst>
                <a:path w="10440" h="10381" extrusionOk="0">
                  <a:moveTo>
                    <a:pt x="1594" y="1"/>
                  </a:moveTo>
                  <a:cubicBezTo>
                    <a:pt x="1529" y="1"/>
                    <a:pt x="1464" y="33"/>
                    <a:pt x="1432" y="66"/>
                  </a:cubicBezTo>
                  <a:cubicBezTo>
                    <a:pt x="489" y="1204"/>
                    <a:pt x="1" y="2635"/>
                    <a:pt x="1" y="4098"/>
                  </a:cubicBezTo>
                  <a:cubicBezTo>
                    <a:pt x="1" y="5692"/>
                    <a:pt x="586" y="7220"/>
                    <a:pt x="1659" y="8391"/>
                  </a:cubicBezTo>
                  <a:cubicBezTo>
                    <a:pt x="2733" y="9529"/>
                    <a:pt x="4196" y="10245"/>
                    <a:pt x="5789" y="10375"/>
                  </a:cubicBezTo>
                  <a:cubicBezTo>
                    <a:pt x="5920" y="10375"/>
                    <a:pt x="6017" y="10310"/>
                    <a:pt x="6017" y="10179"/>
                  </a:cubicBezTo>
                  <a:cubicBezTo>
                    <a:pt x="6017" y="10049"/>
                    <a:pt x="5920" y="9952"/>
                    <a:pt x="5822" y="9952"/>
                  </a:cubicBezTo>
                  <a:cubicBezTo>
                    <a:pt x="4359" y="9822"/>
                    <a:pt x="2993" y="9171"/>
                    <a:pt x="1985" y="8098"/>
                  </a:cubicBezTo>
                  <a:cubicBezTo>
                    <a:pt x="977" y="6993"/>
                    <a:pt x="424" y="5594"/>
                    <a:pt x="424" y="4098"/>
                  </a:cubicBezTo>
                  <a:cubicBezTo>
                    <a:pt x="424" y="2798"/>
                    <a:pt x="846" y="1562"/>
                    <a:pt x="1627" y="521"/>
                  </a:cubicBezTo>
                  <a:lnTo>
                    <a:pt x="2407" y="1334"/>
                  </a:lnTo>
                  <a:cubicBezTo>
                    <a:pt x="2050" y="1692"/>
                    <a:pt x="1855" y="2147"/>
                    <a:pt x="1855" y="2667"/>
                  </a:cubicBezTo>
                  <a:lnTo>
                    <a:pt x="1855" y="2863"/>
                  </a:lnTo>
                  <a:cubicBezTo>
                    <a:pt x="1855" y="2993"/>
                    <a:pt x="1952" y="3090"/>
                    <a:pt x="2082" y="3090"/>
                  </a:cubicBezTo>
                  <a:cubicBezTo>
                    <a:pt x="2180" y="3090"/>
                    <a:pt x="2277" y="2993"/>
                    <a:pt x="2277" y="2863"/>
                  </a:cubicBezTo>
                  <a:lnTo>
                    <a:pt x="2277" y="2667"/>
                  </a:lnTo>
                  <a:cubicBezTo>
                    <a:pt x="2277" y="2277"/>
                    <a:pt x="2440" y="1920"/>
                    <a:pt x="2733" y="1627"/>
                  </a:cubicBezTo>
                  <a:lnTo>
                    <a:pt x="6635" y="5562"/>
                  </a:lnTo>
                  <a:lnTo>
                    <a:pt x="5107" y="5562"/>
                  </a:lnTo>
                  <a:cubicBezTo>
                    <a:pt x="5009" y="5594"/>
                    <a:pt x="4911" y="5692"/>
                    <a:pt x="4944" y="5822"/>
                  </a:cubicBezTo>
                  <a:cubicBezTo>
                    <a:pt x="5172" y="6765"/>
                    <a:pt x="5497" y="7545"/>
                    <a:pt x="5952" y="8196"/>
                  </a:cubicBezTo>
                  <a:cubicBezTo>
                    <a:pt x="5302" y="7838"/>
                    <a:pt x="4294" y="7123"/>
                    <a:pt x="3708" y="5659"/>
                  </a:cubicBezTo>
                  <a:cubicBezTo>
                    <a:pt x="3708" y="5659"/>
                    <a:pt x="3708" y="5627"/>
                    <a:pt x="3708" y="5627"/>
                  </a:cubicBezTo>
                  <a:lnTo>
                    <a:pt x="3676" y="5627"/>
                  </a:lnTo>
                  <a:cubicBezTo>
                    <a:pt x="3676" y="5627"/>
                    <a:pt x="3676" y="5594"/>
                    <a:pt x="3676" y="5594"/>
                  </a:cubicBezTo>
                  <a:lnTo>
                    <a:pt x="3643" y="5594"/>
                  </a:lnTo>
                  <a:lnTo>
                    <a:pt x="3643" y="5562"/>
                  </a:lnTo>
                  <a:lnTo>
                    <a:pt x="3611" y="5562"/>
                  </a:lnTo>
                  <a:cubicBezTo>
                    <a:pt x="3611" y="5562"/>
                    <a:pt x="3611" y="5562"/>
                    <a:pt x="3578" y="5529"/>
                  </a:cubicBezTo>
                  <a:lnTo>
                    <a:pt x="3546" y="5529"/>
                  </a:lnTo>
                  <a:cubicBezTo>
                    <a:pt x="2830" y="5399"/>
                    <a:pt x="2310" y="4814"/>
                    <a:pt x="2310" y="4066"/>
                  </a:cubicBezTo>
                  <a:lnTo>
                    <a:pt x="2310" y="3871"/>
                  </a:lnTo>
                  <a:cubicBezTo>
                    <a:pt x="2310" y="3741"/>
                    <a:pt x="2212" y="3643"/>
                    <a:pt x="2082" y="3643"/>
                  </a:cubicBezTo>
                  <a:cubicBezTo>
                    <a:pt x="1952" y="3643"/>
                    <a:pt x="1855" y="3741"/>
                    <a:pt x="1855" y="3871"/>
                  </a:cubicBezTo>
                  <a:lnTo>
                    <a:pt x="1855" y="4066"/>
                  </a:lnTo>
                  <a:cubicBezTo>
                    <a:pt x="1855" y="4521"/>
                    <a:pt x="2017" y="4976"/>
                    <a:pt x="2310" y="5334"/>
                  </a:cubicBezTo>
                  <a:cubicBezTo>
                    <a:pt x="2603" y="5627"/>
                    <a:pt x="2960" y="5854"/>
                    <a:pt x="3350" y="5952"/>
                  </a:cubicBezTo>
                  <a:cubicBezTo>
                    <a:pt x="4098" y="7675"/>
                    <a:pt x="5367" y="8423"/>
                    <a:pt x="6082" y="8716"/>
                  </a:cubicBezTo>
                  <a:cubicBezTo>
                    <a:pt x="6115" y="8749"/>
                    <a:pt x="6180" y="8749"/>
                    <a:pt x="6212" y="8749"/>
                  </a:cubicBezTo>
                  <a:cubicBezTo>
                    <a:pt x="6310" y="8749"/>
                    <a:pt x="6440" y="8716"/>
                    <a:pt x="6505" y="8619"/>
                  </a:cubicBezTo>
                  <a:cubicBezTo>
                    <a:pt x="6602" y="8488"/>
                    <a:pt x="6602" y="8326"/>
                    <a:pt x="6505" y="8196"/>
                  </a:cubicBezTo>
                  <a:cubicBezTo>
                    <a:pt x="6017" y="7578"/>
                    <a:pt x="5692" y="6862"/>
                    <a:pt x="5464" y="5984"/>
                  </a:cubicBezTo>
                  <a:lnTo>
                    <a:pt x="7090" y="5984"/>
                  </a:lnTo>
                  <a:lnTo>
                    <a:pt x="9887" y="8781"/>
                  </a:lnTo>
                  <a:cubicBezTo>
                    <a:pt x="8976" y="9432"/>
                    <a:pt x="7936" y="9854"/>
                    <a:pt x="6798" y="9952"/>
                  </a:cubicBezTo>
                  <a:cubicBezTo>
                    <a:pt x="6667" y="9952"/>
                    <a:pt x="6602" y="10049"/>
                    <a:pt x="6602" y="10179"/>
                  </a:cubicBezTo>
                  <a:cubicBezTo>
                    <a:pt x="6602" y="10292"/>
                    <a:pt x="6701" y="10381"/>
                    <a:pt x="6790" y="10381"/>
                  </a:cubicBezTo>
                  <a:cubicBezTo>
                    <a:pt x="6804" y="10381"/>
                    <a:pt x="6817" y="10379"/>
                    <a:pt x="6830" y="10375"/>
                  </a:cubicBezTo>
                  <a:cubicBezTo>
                    <a:pt x="8131" y="10277"/>
                    <a:pt x="9334" y="9789"/>
                    <a:pt x="10342" y="8944"/>
                  </a:cubicBezTo>
                  <a:cubicBezTo>
                    <a:pt x="10407" y="8911"/>
                    <a:pt x="10407" y="8846"/>
                    <a:pt x="10407" y="8781"/>
                  </a:cubicBezTo>
                  <a:cubicBezTo>
                    <a:pt x="10440" y="8749"/>
                    <a:pt x="10407" y="8684"/>
                    <a:pt x="10342" y="8619"/>
                  </a:cubicBezTo>
                  <a:lnTo>
                    <a:pt x="7318" y="5627"/>
                  </a:lnTo>
                  <a:lnTo>
                    <a:pt x="1757" y="66"/>
                  </a:lnTo>
                  <a:cubicBezTo>
                    <a:pt x="1724" y="1"/>
                    <a:pt x="1659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-1735875" y="2508350"/>
              <a:ext cx="437094" cy="437094"/>
            </a:xfrm>
            <a:custGeom>
              <a:avLst/>
              <a:gdLst/>
              <a:ahLst/>
              <a:cxnLst/>
              <a:rect l="l" t="t" r="r" b="b"/>
              <a:pathLst>
                <a:path w="14895" h="14895" extrusionOk="0">
                  <a:moveTo>
                    <a:pt x="7448" y="423"/>
                  </a:moveTo>
                  <a:cubicBezTo>
                    <a:pt x="9334" y="423"/>
                    <a:pt x="11090" y="1171"/>
                    <a:pt x="12391" y="2472"/>
                  </a:cubicBezTo>
                  <a:cubicBezTo>
                    <a:pt x="13724" y="3805"/>
                    <a:pt x="14472" y="5561"/>
                    <a:pt x="14472" y="7447"/>
                  </a:cubicBezTo>
                  <a:cubicBezTo>
                    <a:pt x="14472" y="9301"/>
                    <a:pt x="13724" y="11090"/>
                    <a:pt x="12391" y="12390"/>
                  </a:cubicBezTo>
                  <a:cubicBezTo>
                    <a:pt x="11090" y="13724"/>
                    <a:pt x="9334" y="14439"/>
                    <a:pt x="7448" y="14439"/>
                  </a:cubicBezTo>
                  <a:cubicBezTo>
                    <a:pt x="5562" y="14439"/>
                    <a:pt x="3806" y="13724"/>
                    <a:pt x="2472" y="12390"/>
                  </a:cubicBezTo>
                  <a:cubicBezTo>
                    <a:pt x="1171" y="11057"/>
                    <a:pt x="424" y="9301"/>
                    <a:pt x="424" y="7447"/>
                  </a:cubicBezTo>
                  <a:cubicBezTo>
                    <a:pt x="424" y="5561"/>
                    <a:pt x="1171" y="3805"/>
                    <a:pt x="2472" y="2472"/>
                  </a:cubicBezTo>
                  <a:cubicBezTo>
                    <a:pt x="3806" y="1171"/>
                    <a:pt x="5562" y="423"/>
                    <a:pt x="7448" y="423"/>
                  </a:cubicBezTo>
                  <a:close/>
                  <a:moveTo>
                    <a:pt x="7448" y="0"/>
                  </a:moveTo>
                  <a:cubicBezTo>
                    <a:pt x="5464" y="0"/>
                    <a:pt x="3578" y="781"/>
                    <a:pt x="2180" y="2179"/>
                  </a:cubicBezTo>
                  <a:cubicBezTo>
                    <a:pt x="781" y="3577"/>
                    <a:pt x="1" y="5464"/>
                    <a:pt x="1" y="7447"/>
                  </a:cubicBezTo>
                  <a:cubicBezTo>
                    <a:pt x="1" y="9431"/>
                    <a:pt x="781" y="11317"/>
                    <a:pt x="2180" y="12715"/>
                  </a:cubicBezTo>
                  <a:cubicBezTo>
                    <a:pt x="3578" y="14114"/>
                    <a:pt x="5464" y="14894"/>
                    <a:pt x="7448" y="14894"/>
                  </a:cubicBezTo>
                  <a:cubicBezTo>
                    <a:pt x="9431" y="14894"/>
                    <a:pt x="11318" y="14114"/>
                    <a:pt x="12716" y="12715"/>
                  </a:cubicBezTo>
                  <a:cubicBezTo>
                    <a:pt x="14114" y="11317"/>
                    <a:pt x="14895" y="9431"/>
                    <a:pt x="14895" y="7447"/>
                  </a:cubicBezTo>
                  <a:cubicBezTo>
                    <a:pt x="14895" y="5464"/>
                    <a:pt x="14114" y="3577"/>
                    <a:pt x="12716" y="2179"/>
                  </a:cubicBezTo>
                  <a:cubicBezTo>
                    <a:pt x="11318" y="781"/>
                    <a:pt x="9431" y="0"/>
                    <a:pt x="7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-1638536" y="2541745"/>
              <a:ext cx="306362" cy="305393"/>
            </a:xfrm>
            <a:custGeom>
              <a:avLst/>
              <a:gdLst/>
              <a:ahLst/>
              <a:cxnLst/>
              <a:rect l="l" t="t" r="r" b="b"/>
              <a:pathLst>
                <a:path w="10440" h="10407" extrusionOk="0">
                  <a:moveTo>
                    <a:pt x="4131" y="423"/>
                  </a:moveTo>
                  <a:cubicBezTo>
                    <a:pt x="7383" y="423"/>
                    <a:pt x="10017" y="3057"/>
                    <a:pt x="10017" y="6309"/>
                  </a:cubicBezTo>
                  <a:cubicBezTo>
                    <a:pt x="10017" y="7610"/>
                    <a:pt x="9594" y="8846"/>
                    <a:pt x="8814" y="9886"/>
                  </a:cubicBezTo>
                  <a:lnTo>
                    <a:pt x="7090" y="8163"/>
                  </a:lnTo>
                  <a:cubicBezTo>
                    <a:pt x="7936" y="7968"/>
                    <a:pt x="8586" y="7220"/>
                    <a:pt x="8586" y="6309"/>
                  </a:cubicBezTo>
                  <a:lnTo>
                    <a:pt x="8586" y="4878"/>
                  </a:lnTo>
                  <a:cubicBezTo>
                    <a:pt x="8586" y="3838"/>
                    <a:pt x="7708" y="2960"/>
                    <a:pt x="6667" y="2960"/>
                  </a:cubicBezTo>
                  <a:lnTo>
                    <a:pt x="5464" y="2960"/>
                  </a:lnTo>
                  <a:cubicBezTo>
                    <a:pt x="5334" y="2960"/>
                    <a:pt x="5236" y="3057"/>
                    <a:pt x="5236" y="3187"/>
                  </a:cubicBezTo>
                  <a:cubicBezTo>
                    <a:pt x="5236" y="3318"/>
                    <a:pt x="5334" y="3415"/>
                    <a:pt x="5464" y="3415"/>
                  </a:cubicBezTo>
                  <a:lnTo>
                    <a:pt x="6667" y="3415"/>
                  </a:lnTo>
                  <a:cubicBezTo>
                    <a:pt x="7480" y="3415"/>
                    <a:pt x="8131" y="4065"/>
                    <a:pt x="8131" y="4878"/>
                  </a:cubicBezTo>
                  <a:lnTo>
                    <a:pt x="8131" y="6309"/>
                  </a:lnTo>
                  <a:cubicBezTo>
                    <a:pt x="8131" y="7122"/>
                    <a:pt x="7480" y="7773"/>
                    <a:pt x="6667" y="7773"/>
                  </a:cubicBezTo>
                  <a:lnTo>
                    <a:pt x="2310" y="3415"/>
                  </a:lnTo>
                  <a:lnTo>
                    <a:pt x="4456" y="3415"/>
                  </a:lnTo>
                  <a:cubicBezTo>
                    <a:pt x="4586" y="3415"/>
                    <a:pt x="4684" y="3318"/>
                    <a:pt x="4684" y="3187"/>
                  </a:cubicBezTo>
                  <a:cubicBezTo>
                    <a:pt x="4684" y="3057"/>
                    <a:pt x="4586" y="2960"/>
                    <a:pt x="4456" y="2960"/>
                  </a:cubicBezTo>
                  <a:lnTo>
                    <a:pt x="1887" y="2960"/>
                  </a:lnTo>
                  <a:lnTo>
                    <a:pt x="554" y="1627"/>
                  </a:lnTo>
                  <a:cubicBezTo>
                    <a:pt x="1562" y="846"/>
                    <a:pt x="2830" y="423"/>
                    <a:pt x="4131" y="423"/>
                  </a:cubicBezTo>
                  <a:close/>
                  <a:moveTo>
                    <a:pt x="4131" y="1"/>
                  </a:moveTo>
                  <a:cubicBezTo>
                    <a:pt x="2667" y="1"/>
                    <a:pt x="1204" y="521"/>
                    <a:pt x="98" y="1464"/>
                  </a:cubicBezTo>
                  <a:cubicBezTo>
                    <a:pt x="33" y="1496"/>
                    <a:pt x="1" y="1561"/>
                    <a:pt x="1" y="1627"/>
                  </a:cubicBezTo>
                  <a:cubicBezTo>
                    <a:pt x="1" y="1659"/>
                    <a:pt x="33" y="1724"/>
                    <a:pt x="66" y="1789"/>
                  </a:cubicBezTo>
                  <a:lnTo>
                    <a:pt x="1659" y="3350"/>
                  </a:lnTo>
                  <a:lnTo>
                    <a:pt x="6440" y="8130"/>
                  </a:lnTo>
                  <a:lnTo>
                    <a:pt x="8684" y="10374"/>
                  </a:lnTo>
                  <a:cubicBezTo>
                    <a:pt x="8716" y="10407"/>
                    <a:pt x="8781" y="10407"/>
                    <a:pt x="8814" y="10407"/>
                  </a:cubicBezTo>
                  <a:lnTo>
                    <a:pt x="8846" y="10407"/>
                  </a:lnTo>
                  <a:cubicBezTo>
                    <a:pt x="8879" y="10407"/>
                    <a:pt x="8944" y="10374"/>
                    <a:pt x="8976" y="10342"/>
                  </a:cubicBezTo>
                  <a:cubicBezTo>
                    <a:pt x="9919" y="9204"/>
                    <a:pt x="10440" y="7773"/>
                    <a:pt x="10440" y="6309"/>
                  </a:cubicBezTo>
                  <a:cubicBezTo>
                    <a:pt x="10440" y="4618"/>
                    <a:pt x="9789" y="3025"/>
                    <a:pt x="8586" y="1854"/>
                  </a:cubicBezTo>
                  <a:cubicBezTo>
                    <a:pt x="7415" y="651"/>
                    <a:pt x="5822" y="1"/>
                    <a:pt x="4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4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PUBERTAD</a:t>
            </a:r>
            <a:endParaRPr dirty="0"/>
          </a:p>
        </p:txBody>
      </p:sp>
      <p:sp>
        <p:nvSpPr>
          <p:cNvPr id="980" name="Google Shape;980;p24"/>
          <p:cNvSpPr txBox="1"/>
          <p:nvPr/>
        </p:nvSpPr>
        <p:spPr>
          <a:xfrm>
            <a:off x="3108324" y="1457325"/>
            <a:ext cx="3863975" cy="3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Aumento de glándulas mamarias 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83" name="Google Shape;983;p24"/>
          <p:cNvSpPr txBox="1"/>
          <p:nvPr/>
        </p:nvSpPr>
        <p:spPr>
          <a:xfrm>
            <a:off x="3108325" y="4400675"/>
            <a:ext cx="3863940" cy="3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</a:t>
            </a: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rimera menstruación (Menarquia)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86" name="Google Shape;986;p24"/>
          <p:cNvSpPr txBox="1"/>
          <p:nvPr/>
        </p:nvSpPr>
        <p:spPr>
          <a:xfrm>
            <a:off x="3108325" y="3910117"/>
            <a:ext cx="3863940" cy="3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Primera ovulación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89" name="Google Shape;989;p24"/>
          <p:cNvSpPr txBox="1"/>
          <p:nvPr/>
        </p:nvSpPr>
        <p:spPr>
          <a:xfrm>
            <a:off x="3108325" y="3419558"/>
            <a:ext cx="3863952" cy="3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Musculatura menos desarrolada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95" name="Google Shape;995;p24"/>
          <p:cNvSpPr txBox="1"/>
          <p:nvPr/>
        </p:nvSpPr>
        <p:spPr>
          <a:xfrm>
            <a:off x="3108325" y="2438442"/>
            <a:ext cx="3863958" cy="3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Anchamiento de caderas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98" name="Google Shape;998;p24"/>
          <p:cNvSpPr txBox="1"/>
          <p:nvPr/>
        </p:nvSpPr>
        <p:spPr>
          <a:xfrm>
            <a:off x="3108325" y="1947883"/>
            <a:ext cx="3863964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Voz aguda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000" name="Google Shape;1000;p24"/>
          <p:cNvCxnSpPr>
            <a:cxnSpLocks/>
            <a:stCxn id="983" idx="1"/>
            <a:endCxn id="980" idx="1"/>
          </p:cNvCxnSpPr>
          <p:nvPr/>
        </p:nvCxnSpPr>
        <p:spPr>
          <a:xfrm rot="10800000">
            <a:off x="3108325" y="1625325"/>
            <a:ext cx="1" cy="2943350"/>
          </a:xfrm>
          <a:prstGeom prst="bentConnector3">
            <a:avLst>
              <a:gd name="adj1" fmla="val 2286010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1" name="Google Shape;1001;p24"/>
          <p:cNvCxnSpPr>
            <a:cxnSpLocks/>
            <a:stCxn id="998" idx="1"/>
          </p:cNvCxnSpPr>
          <p:nvPr/>
        </p:nvCxnSpPr>
        <p:spPr>
          <a:xfrm flipH="1">
            <a:off x="2871325" y="2115883"/>
            <a:ext cx="237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2" name="Google Shape;1002;p24"/>
          <p:cNvCxnSpPr>
            <a:cxnSpLocks/>
            <a:stCxn id="995" idx="1"/>
          </p:cNvCxnSpPr>
          <p:nvPr/>
        </p:nvCxnSpPr>
        <p:spPr>
          <a:xfrm flipH="1">
            <a:off x="2873125" y="2606442"/>
            <a:ext cx="23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3" name="Google Shape;1003;p24"/>
          <p:cNvCxnSpPr>
            <a:cxnSpLocks/>
          </p:cNvCxnSpPr>
          <p:nvPr/>
        </p:nvCxnSpPr>
        <p:spPr>
          <a:xfrm flipH="1">
            <a:off x="2871325" y="3081147"/>
            <a:ext cx="151199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4" name="Google Shape;1004;p24"/>
          <p:cNvCxnSpPr>
            <a:cxnSpLocks/>
            <a:stCxn id="989" idx="1"/>
          </p:cNvCxnSpPr>
          <p:nvPr/>
        </p:nvCxnSpPr>
        <p:spPr>
          <a:xfrm flipH="1">
            <a:off x="2873125" y="3587558"/>
            <a:ext cx="23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Google Shape;1005;p24"/>
          <p:cNvCxnSpPr>
            <a:cxnSpLocks/>
            <a:stCxn id="986" idx="1"/>
          </p:cNvCxnSpPr>
          <p:nvPr/>
        </p:nvCxnSpPr>
        <p:spPr>
          <a:xfrm flipH="1">
            <a:off x="2871325" y="4078117"/>
            <a:ext cx="237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6" name="Google Shape;1006;p24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Cambios físicos y hormonales. Transición de la niñez a la adultez</a:t>
            </a:r>
            <a:endParaRPr sz="20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07" name="Google Shape;1007;p24"/>
          <p:cNvGrpSpPr/>
          <p:nvPr/>
        </p:nvGrpSpPr>
        <p:grpSpPr>
          <a:xfrm>
            <a:off x="563650" y="1345775"/>
            <a:ext cx="1804898" cy="3390824"/>
            <a:chOff x="563650" y="1345775"/>
            <a:chExt cx="1804898" cy="3390824"/>
          </a:xfrm>
        </p:grpSpPr>
        <p:sp>
          <p:nvSpPr>
            <p:cNvPr id="1008" name="Google Shape;1008;p24"/>
            <p:cNvSpPr/>
            <p:nvPr/>
          </p:nvSpPr>
          <p:spPr>
            <a:xfrm flipH="1">
              <a:off x="775916" y="4504445"/>
              <a:ext cx="255739" cy="207339"/>
            </a:xfrm>
            <a:custGeom>
              <a:avLst/>
              <a:gdLst/>
              <a:ahLst/>
              <a:cxnLst/>
              <a:rect l="l" t="t" r="r" b="b"/>
              <a:pathLst>
                <a:path w="6700" h="5432" extrusionOk="0">
                  <a:moveTo>
                    <a:pt x="2440" y="0"/>
                  </a:moveTo>
                  <a:lnTo>
                    <a:pt x="1" y="1984"/>
                  </a:lnTo>
                  <a:cubicBezTo>
                    <a:pt x="163" y="2960"/>
                    <a:pt x="228" y="3317"/>
                    <a:pt x="423" y="4260"/>
                  </a:cubicBezTo>
                  <a:lnTo>
                    <a:pt x="4001" y="5431"/>
                  </a:lnTo>
                  <a:lnTo>
                    <a:pt x="6700" y="4260"/>
                  </a:lnTo>
                  <a:lnTo>
                    <a:pt x="6309" y="1496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4"/>
            <p:cNvSpPr/>
            <p:nvPr/>
          </p:nvSpPr>
          <p:spPr>
            <a:xfrm flipH="1">
              <a:off x="1472265" y="4510629"/>
              <a:ext cx="238372" cy="199896"/>
            </a:xfrm>
            <a:custGeom>
              <a:avLst/>
              <a:gdLst/>
              <a:ahLst/>
              <a:cxnLst/>
              <a:rect l="l" t="t" r="r" b="b"/>
              <a:pathLst>
                <a:path w="6245" h="5237" extrusionOk="0">
                  <a:moveTo>
                    <a:pt x="2927" y="1"/>
                  </a:moveTo>
                  <a:lnTo>
                    <a:pt x="65" y="1627"/>
                  </a:lnTo>
                  <a:cubicBezTo>
                    <a:pt x="65" y="2635"/>
                    <a:pt x="0" y="4033"/>
                    <a:pt x="0" y="4033"/>
                  </a:cubicBezTo>
                  <a:lnTo>
                    <a:pt x="3382" y="5237"/>
                  </a:lnTo>
                  <a:lnTo>
                    <a:pt x="6017" y="4098"/>
                  </a:lnTo>
                  <a:lnTo>
                    <a:pt x="6244" y="1822"/>
                  </a:lnTo>
                  <a:lnTo>
                    <a:pt x="2927" y="1"/>
                  </a:ln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4"/>
            <p:cNvSpPr/>
            <p:nvPr/>
          </p:nvSpPr>
          <p:spPr>
            <a:xfrm flipH="1">
              <a:off x="715072" y="4667053"/>
              <a:ext cx="300436" cy="69546"/>
            </a:xfrm>
            <a:custGeom>
              <a:avLst/>
              <a:gdLst/>
              <a:ahLst/>
              <a:cxnLst/>
              <a:rect l="l" t="t" r="r" b="b"/>
              <a:pathLst>
                <a:path w="7871" h="1822" extrusionOk="0">
                  <a:moveTo>
                    <a:pt x="0" y="0"/>
                  </a:moveTo>
                  <a:cubicBezTo>
                    <a:pt x="228" y="1074"/>
                    <a:pt x="391" y="1724"/>
                    <a:pt x="423" y="1821"/>
                  </a:cubicBezTo>
                  <a:lnTo>
                    <a:pt x="7870" y="1821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4"/>
            <p:cNvSpPr/>
            <p:nvPr/>
          </p:nvSpPr>
          <p:spPr>
            <a:xfrm flipH="1">
              <a:off x="1480969" y="4667053"/>
              <a:ext cx="291733" cy="69546"/>
            </a:xfrm>
            <a:custGeom>
              <a:avLst/>
              <a:gdLst/>
              <a:ahLst/>
              <a:cxnLst/>
              <a:rect l="l" t="t" r="r" b="b"/>
              <a:pathLst>
                <a:path w="7643" h="1822" extrusionOk="0">
                  <a:moveTo>
                    <a:pt x="1594" y="0"/>
                  </a:moveTo>
                  <a:lnTo>
                    <a:pt x="0" y="1821"/>
                  </a:lnTo>
                  <a:lnTo>
                    <a:pt x="7447" y="1821"/>
                  </a:lnTo>
                  <a:lnTo>
                    <a:pt x="76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4"/>
            <p:cNvSpPr/>
            <p:nvPr/>
          </p:nvSpPr>
          <p:spPr>
            <a:xfrm flipH="1">
              <a:off x="790816" y="2635031"/>
              <a:ext cx="917340" cy="1946441"/>
            </a:xfrm>
            <a:custGeom>
              <a:avLst/>
              <a:gdLst/>
              <a:ahLst/>
              <a:cxnLst/>
              <a:rect l="l" t="t" r="r" b="b"/>
              <a:pathLst>
                <a:path w="24033" h="50994" extrusionOk="0">
                  <a:moveTo>
                    <a:pt x="8911" y="1"/>
                  </a:moveTo>
                  <a:lnTo>
                    <a:pt x="878" y="3480"/>
                  </a:lnTo>
                  <a:cubicBezTo>
                    <a:pt x="651" y="14635"/>
                    <a:pt x="196" y="39740"/>
                    <a:pt x="0" y="50731"/>
                  </a:cubicBezTo>
                  <a:cubicBezTo>
                    <a:pt x="1594" y="50992"/>
                    <a:pt x="3350" y="50894"/>
                    <a:pt x="6179" y="50959"/>
                  </a:cubicBezTo>
                  <a:lnTo>
                    <a:pt x="10212" y="11350"/>
                  </a:lnTo>
                  <a:cubicBezTo>
                    <a:pt x="10212" y="11350"/>
                    <a:pt x="15220" y="38016"/>
                    <a:pt x="17724" y="50959"/>
                  </a:cubicBezTo>
                  <a:cubicBezTo>
                    <a:pt x="18321" y="50977"/>
                    <a:pt x="18902" y="50993"/>
                    <a:pt x="19480" y="50993"/>
                  </a:cubicBezTo>
                  <a:cubicBezTo>
                    <a:pt x="20949" y="50993"/>
                    <a:pt x="22399" y="50891"/>
                    <a:pt x="24032" y="50471"/>
                  </a:cubicBezTo>
                  <a:lnTo>
                    <a:pt x="17203" y="2830"/>
                  </a:lnTo>
                  <a:lnTo>
                    <a:pt x="89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 flipH="1">
              <a:off x="1082510" y="2792677"/>
              <a:ext cx="569802" cy="69546"/>
            </a:xfrm>
            <a:custGeom>
              <a:avLst/>
              <a:gdLst/>
              <a:ahLst/>
              <a:cxnLst/>
              <a:rect l="l" t="t" r="r" b="b"/>
              <a:pathLst>
                <a:path w="14928" h="1822" fill="none" extrusionOk="0">
                  <a:moveTo>
                    <a:pt x="1" y="781"/>
                  </a:moveTo>
                  <a:cubicBezTo>
                    <a:pt x="1" y="781"/>
                    <a:pt x="8098" y="1822"/>
                    <a:pt x="14927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 flipH="1">
              <a:off x="1555436" y="2812564"/>
              <a:ext cx="96875" cy="182491"/>
            </a:xfrm>
            <a:custGeom>
              <a:avLst/>
              <a:gdLst/>
              <a:ahLst/>
              <a:cxnLst/>
              <a:rect l="l" t="t" r="r" b="b"/>
              <a:pathLst>
                <a:path w="2538" h="4781" fill="none" extrusionOk="0">
                  <a:moveTo>
                    <a:pt x="1919" y="0"/>
                  </a:moveTo>
                  <a:cubicBezTo>
                    <a:pt x="1919" y="0"/>
                    <a:pt x="2537" y="3480"/>
                    <a:pt x="1" y="478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4"/>
            <p:cNvSpPr/>
            <p:nvPr/>
          </p:nvSpPr>
          <p:spPr>
            <a:xfrm flipH="1">
              <a:off x="1040322" y="2792677"/>
              <a:ext cx="117945" cy="161421"/>
            </a:xfrm>
            <a:custGeom>
              <a:avLst/>
              <a:gdLst/>
              <a:ahLst/>
              <a:cxnLst/>
              <a:rect l="l" t="t" r="r" b="b"/>
              <a:pathLst>
                <a:path w="3090" h="4229" fill="none" extrusionOk="0">
                  <a:moveTo>
                    <a:pt x="261" y="1"/>
                  </a:moveTo>
                  <a:cubicBezTo>
                    <a:pt x="261" y="1"/>
                    <a:pt x="1" y="4228"/>
                    <a:pt x="3090" y="39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 flipH="1">
              <a:off x="1299730" y="2812564"/>
              <a:ext cx="73286" cy="209782"/>
            </a:xfrm>
            <a:custGeom>
              <a:avLst/>
              <a:gdLst/>
              <a:ahLst/>
              <a:cxnLst/>
              <a:rect l="l" t="t" r="r" b="b"/>
              <a:pathLst>
                <a:path w="1920" h="5496" fill="none" extrusionOk="0">
                  <a:moveTo>
                    <a:pt x="131" y="0"/>
                  </a:moveTo>
                  <a:cubicBezTo>
                    <a:pt x="131" y="0"/>
                    <a:pt x="1" y="3512"/>
                    <a:pt x="423" y="4488"/>
                  </a:cubicBezTo>
                  <a:cubicBezTo>
                    <a:pt x="814" y="5496"/>
                    <a:pt x="1919" y="5333"/>
                    <a:pt x="1919" y="533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 flipH="1">
              <a:off x="1310912" y="2849780"/>
              <a:ext cx="11184" cy="206080"/>
            </a:xfrm>
            <a:custGeom>
              <a:avLst/>
              <a:gdLst/>
              <a:ahLst/>
              <a:cxnLst/>
              <a:rect l="l" t="t" r="r" b="b"/>
              <a:pathLst>
                <a:path w="293" h="5399" fill="none" extrusionOk="0">
                  <a:moveTo>
                    <a:pt x="0" y="1"/>
                  </a:moveTo>
                  <a:cubicBezTo>
                    <a:pt x="0" y="1"/>
                    <a:pt x="293" y="4163"/>
                    <a:pt x="163" y="539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 flipH="1">
              <a:off x="1752828" y="1934903"/>
              <a:ext cx="615720" cy="724925"/>
            </a:xfrm>
            <a:custGeom>
              <a:avLst/>
              <a:gdLst/>
              <a:ahLst/>
              <a:cxnLst/>
              <a:rect l="l" t="t" r="r" b="b"/>
              <a:pathLst>
                <a:path w="16131" h="18992" extrusionOk="0">
                  <a:moveTo>
                    <a:pt x="3758" y="1"/>
                  </a:moveTo>
                  <a:cubicBezTo>
                    <a:pt x="3219" y="1"/>
                    <a:pt x="3123" y="3514"/>
                    <a:pt x="3123" y="3514"/>
                  </a:cubicBezTo>
                  <a:cubicBezTo>
                    <a:pt x="3123" y="3514"/>
                    <a:pt x="3025" y="229"/>
                    <a:pt x="2538" y="197"/>
                  </a:cubicBezTo>
                  <a:cubicBezTo>
                    <a:pt x="2535" y="197"/>
                    <a:pt x="2533" y="197"/>
                    <a:pt x="2531" y="197"/>
                  </a:cubicBezTo>
                  <a:cubicBezTo>
                    <a:pt x="2049" y="197"/>
                    <a:pt x="2017" y="3611"/>
                    <a:pt x="2017" y="3611"/>
                  </a:cubicBezTo>
                  <a:cubicBezTo>
                    <a:pt x="2017" y="3611"/>
                    <a:pt x="1822" y="1660"/>
                    <a:pt x="1302" y="1660"/>
                  </a:cubicBezTo>
                  <a:cubicBezTo>
                    <a:pt x="814" y="1660"/>
                    <a:pt x="1139" y="3742"/>
                    <a:pt x="1139" y="3742"/>
                  </a:cubicBezTo>
                  <a:cubicBezTo>
                    <a:pt x="1139" y="3742"/>
                    <a:pt x="1" y="13432"/>
                    <a:pt x="4294" y="17237"/>
                  </a:cubicBezTo>
                  <a:cubicBezTo>
                    <a:pt x="5638" y="18439"/>
                    <a:pt x="7131" y="18992"/>
                    <a:pt x="8648" y="18992"/>
                  </a:cubicBezTo>
                  <a:cubicBezTo>
                    <a:pt x="11279" y="18992"/>
                    <a:pt x="13986" y="17331"/>
                    <a:pt x="16131" y="14506"/>
                  </a:cubicBezTo>
                  <a:cubicBezTo>
                    <a:pt x="16131" y="14506"/>
                    <a:pt x="14667" y="11156"/>
                    <a:pt x="14602" y="11026"/>
                  </a:cubicBezTo>
                  <a:cubicBezTo>
                    <a:pt x="14537" y="10863"/>
                    <a:pt x="12196" y="10311"/>
                    <a:pt x="12196" y="10311"/>
                  </a:cubicBezTo>
                  <a:cubicBezTo>
                    <a:pt x="11578" y="11384"/>
                    <a:pt x="10928" y="12132"/>
                    <a:pt x="9985" y="12262"/>
                  </a:cubicBezTo>
                  <a:cubicBezTo>
                    <a:pt x="9779" y="12291"/>
                    <a:pt x="9582" y="12305"/>
                    <a:pt x="9393" y="12305"/>
                  </a:cubicBezTo>
                  <a:cubicBezTo>
                    <a:pt x="6222" y="12305"/>
                    <a:pt x="5253" y="8337"/>
                    <a:pt x="5529" y="5237"/>
                  </a:cubicBezTo>
                  <a:cubicBezTo>
                    <a:pt x="5529" y="5237"/>
                    <a:pt x="6960" y="4294"/>
                    <a:pt x="6700" y="3742"/>
                  </a:cubicBezTo>
                  <a:cubicBezTo>
                    <a:pt x="6634" y="3591"/>
                    <a:pt x="6511" y="3533"/>
                    <a:pt x="6362" y="3533"/>
                  </a:cubicBezTo>
                  <a:cubicBezTo>
                    <a:pt x="5997" y="3533"/>
                    <a:pt x="5477" y="3882"/>
                    <a:pt x="5269" y="4067"/>
                  </a:cubicBezTo>
                  <a:cubicBezTo>
                    <a:pt x="5269" y="4067"/>
                    <a:pt x="5855" y="392"/>
                    <a:pt x="5269" y="295"/>
                  </a:cubicBezTo>
                  <a:cubicBezTo>
                    <a:pt x="5258" y="292"/>
                    <a:pt x="5247" y="291"/>
                    <a:pt x="5236" y="291"/>
                  </a:cubicBezTo>
                  <a:cubicBezTo>
                    <a:pt x="4667" y="291"/>
                    <a:pt x="4229" y="3579"/>
                    <a:pt x="4229" y="3579"/>
                  </a:cubicBezTo>
                  <a:cubicBezTo>
                    <a:pt x="4229" y="3579"/>
                    <a:pt x="4326" y="99"/>
                    <a:pt x="3773" y="2"/>
                  </a:cubicBezTo>
                  <a:cubicBezTo>
                    <a:pt x="3768" y="1"/>
                    <a:pt x="3763" y="1"/>
                    <a:pt x="3758" y="1"/>
                  </a:cubicBez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4"/>
            <p:cNvSpPr/>
            <p:nvPr/>
          </p:nvSpPr>
          <p:spPr>
            <a:xfrm flipH="1">
              <a:off x="1752826" y="2426504"/>
              <a:ext cx="513921" cy="233333"/>
            </a:xfrm>
            <a:custGeom>
              <a:avLst/>
              <a:gdLst/>
              <a:ahLst/>
              <a:cxnLst/>
              <a:rect l="l" t="t" r="r" b="b"/>
              <a:pathLst>
                <a:path w="13464" h="6113" extrusionOk="0">
                  <a:moveTo>
                    <a:pt x="12748" y="1"/>
                  </a:moveTo>
                  <a:cubicBezTo>
                    <a:pt x="11285" y="1789"/>
                    <a:pt x="9009" y="3773"/>
                    <a:pt x="5887" y="4163"/>
                  </a:cubicBezTo>
                  <a:cubicBezTo>
                    <a:pt x="5489" y="4220"/>
                    <a:pt x="5110" y="4246"/>
                    <a:pt x="4747" y="4246"/>
                  </a:cubicBezTo>
                  <a:cubicBezTo>
                    <a:pt x="2619" y="4246"/>
                    <a:pt x="1084" y="3333"/>
                    <a:pt x="1" y="2277"/>
                  </a:cubicBezTo>
                  <a:lnTo>
                    <a:pt x="1" y="2277"/>
                  </a:lnTo>
                  <a:cubicBezTo>
                    <a:pt x="456" y="3057"/>
                    <a:pt x="976" y="3805"/>
                    <a:pt x="1627" y="4358"/>
                  </a:cubicBezTo>
                  <a:cubicBezTo>
                    <a:pt x="2971" y="5560"/>
                    <a:pt x="4464" y="6113"/>
                    <a:pt x="5981" y="6113"/>
                  </a:cubicBezTo>
                  <a:cubicBezTo>
                    <a:pt x="8612" y="6113"/>
                    <a:pt x="11319" y="4452"/>
                    <a:pt x="13464" y="1627"/>
                  </a:cubicBezTo>
                  <a:cubicBezTo>
                    <a:pt x="13464" y="1627"/>
                    <a:pt x="13106" y="814"/>
                    <a:pt x="1274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4"/>
            <p:cNvSpPr/>
            <p:nvPr/>
          </p:nvSpPr>
          <p:spPr>
            <a:xfrm flipH="1">
              <a:off x="2054447" y="1931238"/>
              <a:ext cx="314101" cy="728665"/>
            </a:xfrm>
            <a:custGeom>
              <a:avLst/>
              <a:gdLst/>
              <a:ahLst/>
              <a:cxnLst/>
              <a:rect l="l" t="t" r="r" b="b"/>
              <a:pathLst>
                <a:path w="8229" h="19090" fill="none" extrusionOk="0">
                  <a:moveTo>
                    <a:pt x="5529" y="5333"/>
                  </a:moveTo>
                  <a:cubicBezTo>
                    <a:pt x="5529" y="5333"/>
                    <a:pt x="6960" y="4358"/>
                    <a:pt x="6700" y="3838"/>
                  </a:cubicBezTo>
                  <a:cubicBezTo>
                    <a:pt x="6472" y="3317"/>
                    <a:pt x="5562" y="3903"/>
                    <a:pt x="5269" y="4163"/>
                  </a:cubicBezTo>
                  <a:cubicBezTo>
                    <a:pt x="5269" y="4163"/>
                    <a:pt x="5855" y="488"/>
                    <a:pt x="5269" y="391"/>
                  </a:cubicBezTo>
                  <a:cubicBezTo>
                    <a:pt x="4684" y="260"/>
                    <a:pt x="4229" y="3675"/>
                    <a:pt x="4229" y="3675"/>
                  </a:cubicBezTo>
                  <a:cubicBezTo>
                    <a:pt x="4229" y="3675"/>
                    <a:pt x="4326" y="195"/>
                    <a:pt x="3773" y="98"/>
                  </a:cubicBezTo>
                  <a:cubicBezTo>
                    <a:pt x="3220" y="0"/>
                    <a:pt x="3123" y="3610"/>
                    <a:pt x="3123" y="3610"/>
                  </a:cubicBezTo>
                  <a:cubicBezTo>
                    <a:pt x="3123" y="3610"/>
                    <a:pt x="3025" y="293"/>
                    <a:pt x="2538" y="293"/>
                  </a:cubicBezTo>
                  <a:cubicBezTo>
                    <a:pt x="2050" y="260"/>
                    <a:pt x="2017" y="3707"/>
                    <a:pt x="2017" y="3707"/>
                  </a:cubicBezTo>
                  <a:cubicBezTo>
                    <a:pt x="2017" y="3707"/>
                    <a:pt x="1822" y="1756"/>
                    <a:pt x="1302" y="1756"/>
                  </a:cubicBezTo>
                  <a:cubicBezTo>
                    <a:pt x="814" y="1756"/>
                    <a:pt x="1139" y="3838"/>
                    <a:pt x="1139" y="3838"/>
                  </a:cubicBezTo>
                  <a:cubicBezTo>
                    <a:pt x="1139" y="3838"/>
                    <a:pt x="1" y="13528"/>
                    <a:pt x="4294" y="17333"/>
                  </a:cubicBezTo>
                  <a:cubicBezTo>
                    <a:pt x="5529" y="18439"/>
                    <a:pt x="6863" y="18992"/>
                    <a:pt x="8228" y="1908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4"/>
            <p:cNvSpPr/>
            <p:nvPr/>
          </p:nvSpPr>
          <p:spPr>
            <a:xfrm flipH="1">
              <a:off x="2189759" y="2060332"/>
              <a:ext cx="116724" cy="14924"/>
            </a:xfrm>
            <a:custGeom>
              <a:avLst/>
              <a:gdLst/>
              <a:ahLst/>
              <a:cxnLst/>
              <a:rect l="l" t="t" r="r" b="b"/>
              <a:pathLst>
                <a:path w="3058" h="391" fill="none" extrusionOk="0">
                  <a:moveTo>
                    <a:pt x="1" y="391"/>
                  </a:moveTo>
                  <a:cubicBezTo>
                    <a:pt x="1" y="391"/>
                    <a:pt x="1757" y="0"/>
                    <a:pt x="3058" y="39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4"/>
            <p:cNvSpPr/>
            <p:nvPr/>
          </p:nvSpPr>
          <p:spPr>
            <a:xfrm flipH="1">
              <a:off x="2167390" y="2087624"/>
              <a:ext cx="74546" cy="42254"/>
            </a:xfrm>
            <a:custGeom>
              <a:avLst/>
              <a:gdLst/>
              <a:ahLst/>
              <a:cxnLst/>
              <a:rect l="l" t="t" r="r" b="b"/>
              <a:pathLst>
                <a:path w="1953" h="1107" fill="none" extrusionOk="0">
                  <a:moveTo>
                    <a:pt x="1" y="1106"/>
                  </a:moveTo>
                  <a:cubicBezTo>
                    <a:pt x="1" y="1106"/>
                    <a:pt x="456" y="1"/>
                    <a:pt x="1952" y="6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4"/>
            <p:cNvSpPr/>
            <p:nvPr/>
          </p:nvSpPr>
          <p:spPr>
            <a:xfrm flipH="1">
              <a:off x="2054441" y="2611442"/>
              <a:ext cx="32330" cy="37292"/>
            </a:xfrm>
            <a:custGeom>
              <a:avLst/>
              <a:gdLst/>
              <a:ahLst/>
              <a:cxnLst/>
              <a:rect l="l" t="t" r="r" b="b"/>
              <a:pathLst>
                <a:path w="847" h="977" fill="none" extrusionOk="0">
                  <a:moveTo>
                    <a:pt x="1" y="1"/>
                  </a:moveTo>
                  <a:cubicBezTo>
                    <a:pt x="1" y="1"/>
                    <a:pt x="131" y="977"/>
                    <a:pt x="846" y="164"/>
                  </a:cubicBezTo>
                </a:path>
              </a:pathLst>
            </a:custGeom>
            <a:noFill/>
            <a:ln w="10575" cap="rnd" cmpd="sng">
              <a:solidFill>
                <a:srgbClr val="542A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4"/>
            <p:cNvSpPr/>
            <p:nvPr/>
          </p:nvSpPr>
          <p:spPr>
            <a:xfrm flipH="1">
              <a:off x="563651" y="2065294"/>
              <a:ext cx="410900" cy="943410"/>
            </a:xfrm>
            <a:custGeom>
              <a:avLst/>
              <a:gdLst/>
              <a:ahLst/>
              <a:cxnLst/>
              <a:rect l="l" t="t" r="r" b="b"/>
              <a:pathLst>
                <a:path w="10765" h="24716" extrusionOk="0">
                  <a:moveTo>
                    <a:pt x="3675" y="0"/>
                  </a:moveTo>
                  <a:lnTo>
                    <a:pt x="521" y="2277"/>
                  </a:lnTo>
                  <a:lnTo>
                    <a:pt x="488" y="5951"/>
                  </a:lnTo>
                  <a:cubicBezTo>
                    <a:pt x="2440" y="7057"/>
                    <a:pt x="4488" y="9041"/>
                    <a:pt x="4488" y="12553"/>
                  </a:cubicBezTo>
                  <a:cubicBezTo>
                    <a:pt x="4521" y="17496"/>
                    <a:pt x="1" y="20618"/>
                    <a:pt x="1" y="20618"/>
                  </a:cubicBezTo>
                  <a:lnTo>
                    <a:pt x="1431" y="24715"/>
                  </a:lnTo>
                  <a:cubicBezTo>
                    <a:pt x="4846" y="23707"/>
                    <a:pt x="10765" y="17724"/>
                    <a:pt x="10374" y="10179"/>
                  </a:cubicBezTo>
                  <a:cubicBezTo>
                    <a:pt x="10147" y="5431"/>
                    <a:pt x="6960" y="2049"/>
                    <a:pt x="3675" y="0"/>
                  </a:cubicBez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4"/>
            <p:cNvSpPr/>
            <p:nvPr/>
          </p:nvSpPr>
          <p:spPr>
            <a:xfrm flipH="1">
              <a:off x="563650" y="2397953"/>
              <a:ext cx="360019" cy="610758"/>
            </a:xfrm>
            <a:custGeom>
              <a:avLst/>
              <a:gdLst/>
              <a:ahLst/>
              <a:cxnLst/>
              <a:rect l="l" t="t" r="r" b="b"/>
              <a:pathLst>
                <a:path w="9432" h="16001" extrusionOk="0">
                  <a:moveTo>
                    <a:pt x="8879" y="1"/>
                  </a:moveTo>
                  <a:cubicBezTo>
                    <a:pt x="8131" y="5334"/>
                    <a:pt x="6440" y="9041"/>
                    <a:pt x="3871" y="12130"/>
                  </a:cubicBezTo>
                  <a:cubicBezTo>
                    <a:pt x="2635" y="13659"/>
                    <a:pt x="1204" y="14830"/>
                    <a:pt x="1" y="15643"/>
                  </a:cubicBezTo>
                  <a:lnTo>
                    <a:pt x="98" y="16000"/>
                  </a:lnTo>
                  <a:cubicBezTo>
                    <a:pt x="3513" y="14992"/>
                    <a:pt x="9432" y="9009"/>
                    <a:pt x="9041" y="1464"/>
                  </a:cubicBezTo>
                  <a:cubicBezTo>
                    <a:pt x="9041" y="976"/>
                    <a:pt x="8976" y="488"/>
                    <a:pt x="8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4"/>
            <p:cNvSpPr/>
            <p:nvPr/>
          </p:nvSpPr>
          <p:spPr>
            <a:xfrm flipH="1">
              <a:off x="903749" y="2852261"/>
              <a:ext cx="203637" cy="197759"/>
            </a:xfrm>
            <a:custGeom>
              <a:avLst/>
              <a:gdLst/>
              <a:ahLst/>
              <a:cxnLst/>
              <a:rect l="l" t="t" r="r" b="b"/>
              <a:pathLst>
                <a:path w="5335" h="5181" extrusionOk="0">
                  <a:moveTo>
                    <a:pt x="3481" y="1"/>
                  </a:moveTo>
                  <a:lnTo>
                    <a:pt x="1952" y="489"/>
                  </a:lnTo>
                  <a:lnTo>
                    <a:pt x="2050" y="1171"/>
                  </a:lnTo>
                  <a:cubicBezTo>
                    <a:pt x="2050" y="1171"/>
                    <a:pt x="1" y="2050"/>
                    <a:pt x="66" y="2570"/>
                  </a:cubicBezTo>
                  <a:cubicBezTo>
                    <a:pt x="82" y="2700"/>
                    <a:pt x="220" y="2749"/>
                    <a:pt x="419" y="2749"/>
                  </a:cubicBezTo>
                  <a:cubicBezTo>
                    <a:pt x="1013" y="2749"/>
                    <a:pt x="2147" y="2310"/>
                    <a:pt x="2147" y="2310"/>
                  </a:cubicBezTo>
                  <a:lnTo>
                    <a:pt x="2147" y="2310"/>
                  </a:lnTo>
                  <a:cubicBezTo>
                    <a:pt x="2147" y="2310"/>
                    <a:pt x="229" y="3123"/>
                    <a:pt x="359" y="3708"/>
                  </a:cubicBezTo>
                  <a:cubicBezTo>
                    <a:pt x="388" y="3849"/>
                    <a:pt x="505" y="3904"/>
                    <a:pt x="667" y="3904"/>
                  </a:cubicBezTo>
                  <a:cubicBezTo>
                    <a:pt x="1214" y="3904"/>
                    <a:pt x="2277" y="3285"/>
                    <a:pt x="2277" y="3285"/>
                  </a:cubicBezTo>
                  <a:lnTo>
                    <a:pt x="2277" y="3285"/>
                  </a:lnTo>
                  <a:cubicBezTo>
                    <a:pt x="2277" y="3285"/>
                    <a:pt x="879" y="4196"/>
                    <a:pt x="1074" y="4651"/>
                  </a:cubicBezTo>
                  <a:cubicBezTo>
                    <a:pt x="1110" y="4728"/>
                    <a:pt x="1195" y="4761"/>
                    <a:pt x="1314" y="4761"/>
                  </a:cubicBezTo>
                  <a:cubicBezTo>
                    <a:pt x="1945" y="4761"/>
                    <a:pt x="3513" y="3838"/>
                    <a:pt x="3513" y="3838"/>
                  </a:cubicBezTo>
                  <a:lnTo>
                    <a:pt x="3513" y="3838"/>
                  </a:lnTo>
                  <a:cubicBezTo>
                    <a:pt x="3513" y="3838"/>
                    <a:pt x="2407" y="4684"/>
                    <a:pt x="2537" y="5074"/>
                  </a:cubicBezTo>
                  <a:cubicBezTo>
                    <a:pt x="2566" y="5148"/>
                    <a:pt x="2642" y="5180"/>
                    <a:pt x="2750" y="5180"/>
                  </a:cubicBezTo>
                  <a:cubicBezTo>
                    <a:pt x="3258" y="5180"/>
                    <a:pt x="4483" y="4474"/>
                    <a:pt x="4911" y="4098"/>
                  </a:cubicBezTo>
                  <a:lnTo>
                    <a:pt x="5334" y="1529"/>
                  </a:lnTo>
                  <a:lnTo>
                    <a:pt x="3481" y="1"/>
                  </a:ln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4"/>
            <p:cNvSpPr/>
            <p:nvPr/>
          </p:nvSpPr>
          <p:spPr>
            <a:xfrm flipH="1">
              <a:off x="916190" y="2990058"/>
              <a:ext cx="93135" cy="60232"/>
            </a:xfrm>
            <a:custGeom>
              <a:avLst/>
              <a:gdLst/>
              <a:ahLst/>
              <a:cxnLst/>
              <a:rect l="l" t="t" r="r" b="b"/>
              <a:pathLst>
                <a:path w="2440" h="1578" extrusionOk="0">
                  <a:moveTo>
                    <a:pt x="2440" y="0"/>
                  </a:moveTo>
                  <a:cubicBezTo>
                    <a:pt x="1399" y="748"/>
                    <a:pt x="489" y="1236"/>
                    <a:pt x="1" y="1496"/>
                  </a:cubicBezTo>
                  <a:cubicBezTo>
                    <a:pt x="37" y="1553"/>
                    <a:pt x="108" y="1578"/>
                    <a:pt x="204" y="1578"/>
                  </a:cubicBezTo>
                  <a:cubicBezTo>
                    <a:pt x="714" y="1578"/>
                    <a:pt x="1932" y="872"/>
                    <a:pt x="2342" y="488"/>
                  </a:cubicBezTo>
                  <a:lnTo>
                    <a:pt x="2440" y="0"/>
                  </a:ln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4"/>
            <p:cNvSpPr/>
            <p:nvPr/>
          </p:nvSpPr>
          <p:spPr>
            <a:xfrm flipH="1">
              <a:off x="919894" y="2898219"/>
              <a:ext cx="187491" cy="163864"/>
            </a:xfrm>
            <a:custGeom>
              <a:avLst/>
              <a:gdLst/>
              <a:ahLst/>
              <a:cxnLst/>
              <a:rect l="l" t="t" r="r" b="b"/>
              <a:pathLst>
                <a:path w="4912" h="4293" fill="none" extrusionOk="0">
                  <a:moveTo>
                    <a:pt x="1985" y="0"/>
                  </a:moveTo>
                  <a:cubicBezTo>
                    <a:pt x="1985" y="0"/>
                    <a:pt x="1" y="846"/>
                    <a:pt x="66" y="1366"/>
                  </a:cubicBezTo>
                  <a:cubicBezTo>
                    <a:pt x="131" y="1886"/>
                    <a:pt x="2147" y="1106"/>
                    <a:pt x="2147" y="1106"/>
                  </a:cubicBezTo>
                  <a:cubicBezTo>
                    <a:pt x="2147" y="1106"/>
                    <a:pt x="229" y="1919"/>
                    <a:pt x="359" y="2504"/>
                  </a:cubicBezTo>
                  <a:cubicBezTo>
                    <a:pt x="489" y="3122"/>
                    <a:pt x="2310" y="2081"/>
                    <a:pt x="2310" y="2081"/>
                  </a:cubicBezTo>
                  <a:cubicBezTo>
                    <a:pt x="2310" y="2081"/>
                    <a:pt x="879" y="2992"/>
                    <a:pt x="1074" y="3480"/>
                  </a:cubicBezTo>
                  <a:cubicBezTo>
                    <a:pt x="1302" y="3935"/>
                    <a:pt x="3513" y="2634"/>
                    <a:pt x="3513" y="2634"/>
                  </a:cubicBezTo>
                  <a:cubicBezTo>
                    <a:pt x="3513" y="2634"/>
                    <a:pt x="2407" y="3480"/>
                    <a:pt x="2570" y="3870"/>
                  </a:cubicBezTo>
                  <a:cubicBezTo>
                    <a:pt x="2700" y="4293"/>
                    <a:pt x="4391" y="3350"/>
                    <a:pt x="4911" y="289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4"/>
            <p:cNvSpPr/>
            <p:nvPr/>
          </p:nvSpPr>
          <p:spPr>
            <a:xfrm flipH="1">
              <a:off x="989400" y="2961506"/>
              <a:ext cx="31070" cy="16184"/>
            </a:xfrm>
            <a:custGeom>
              <a:avLst/>
              <a:gdLst/>
              <a:ahLst/>
              <a:cxnLst/>
              <a:rect l="l" t="t" r="r" b="b"/>
              <a:pathLst>
                <a:path w="814" h="424" fill="none" extrusionOk="0">
                  <a:moveTo>
                    <a:pt x="0" y="423"/>
                  </a:moveTo>
                  <a:lnTo>
                    <a:pt x="813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 flipH="1">
              <a:off x="998103" y="2929214"/>
              <a:ext cx="27330" cy="11222"/>
            </a:xfrm>
            <a:custGeom>
              <a:avLst/>
              <a:gdLst/>
              <a:ahLst/>
              <a:cxnLst/>
              <a:rect l="l" t="t" r="r" b="b"/>
              <a:pathLst>
                <a:path w="716" h="294" fill="none" extrusionOk="0">
                  <a:moveTo>
                    <a:pt x="0" y="294"/>
                  </a:moveTo>
                  <a:lnTo>
                    <a:pt x="71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 flipH="1">
              <a:off x="1011768" y="2889516"/>
              <a:ext cx="19887" cy="8703"/>
            </a:xfrm>
            <a:custGeom>
              <a:avLst/>
              <a:gdLst/>
              <a:ahLst/>
              <a:cxnLst/>
              <a:rect l="l" t="t" r="r" b="b"/>
              <a:pathLst>
                <a:path w="521" h="228" fill="none" extrusionOk="0">
                  <a:moveTo>
                    <a:pt x="1" y="228"/>
                  </a:moveTo>
                  <a:lnTo>
                    <a:pt x="52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4"/>
            <p:cNvSpPr/>
            <p:nvPr/>
          </p:nvSpPr>
          <p:spPr>
            <a:xfrm flipH="1">
              <a:off x="563650" y="2453835"/>
              <a:ext cx="356279" cy="554877"/>
            </a:xfrm>
            <a:custGeom>
              <a:avLst/>
              <a:gdLst/>
              <a:ahLst/>
              <a:cxnLst/>
              <a:rect l="l" t="t" r="r" b="b"/>
              <a:pathLst>
                <a:path w="9334" h="14537" fill="none" extrusionOk="0">
                  <a:moveTo>
                    <a:pt x="0" y="14536"/>
                  </a:moveTo>
                  <a:cubicBezTo>
                    <a:pt x="3415" y="13528"/>
                    <a:pt x="9334" y="7545"/>
                    <a:pt x="894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4"/>
            <p:cNvSpPr/>
            <p:nvPr/>
          </p:nvSpPr>
          <p:spPr>
            <a:xfrm flipH="1">
              <a:off x="597157" y="2440169"/>
              <a:ext cx="29811" cy="45957"/>
            </a:xfrm>
            <a:custGeom>
              <a:avLst/>
              <a:gdLst/>
              <a:ahLst/>
              <a:cxnLst/>
              <a:rect l="l" t="t" r="r" b="b"/>
              <a:pathLst>
                <a:path w="781" h="1204" fill="none" extrusionOk="0">
                  <a:moveTo>
                    <a:pt x="0" y="0"/>
                  </a:moveTo>
                  <a:cubicBezTo>
                    <a:pt x="0" y="0"/>
                    <a:pt x="780" y="521"/>
                    <a:pt x="163" y="120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4"/>
            <p:cNvSpPr/>
            <p:nvPr/>
          </p:nvSpPr>
          <p:spPr>
            <a:xfrm flipH="1">
              <a:off x="752325" y="2235345"/>
              <a:ext cx="203599" cy="322766"/>
            </a:xfrm>
            <a:custGeom>
              <a:avLst/>
              <a:gdLst/>
              <a:ahLst/>
              <a:cxnLst/>
              <a:rect l="l" t="t" r="r" b="b"/>
              <a:pathLst>
                <a:path w="5334" h="8456" extrusionOk="0">
                  <a:moveTo>
                    <a:pt x="0" y="1"/>
                  </a:moveTo>
                  <a:lnTo>
                    <a:pt x="0" y="1496"/>
                  </a:lnTo>
                  <a:cubicBezTo>
                    <a:pt x="1952" y="2602"/>
                    <a:pt x="4000" y="4586"/>
                    <a:pt x="4000" y="8098"/>
                  </a:cubicBezTo>
                  <a:cubicBezTo>
                    <a:pt x="4000" y="8228"/>
                    <a:pt x="4000" y="8326"/>
                    <a:pt x="4000" y="8456"/>
                  </a:cubicBezTo>
                  <a:cubicBezTo>
                    <a:pt x="5334" y="4196"/>
                    <a:pt x="2699" y="1529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4"/>
            <p:cNvSpPr/>
            <p:nvPr/>
          </p:nvSpPr>
          <p:spPr>
            <a:xfrm flipH="1">
              <a:off x="1093695" y="1345775"/>
              <a:ext cx="639271" cy="623507"/>
            </a:xfrm>
            <a:custGeom>
              <a:avLst/>
              <a:gdLst/>
              <a:ahLst/>
              <a:cxnLst/>
              <a:rect l="l" t="t" r="r" b="b"/>
              <a:pathLst>
                <a:path w="16748" h="16335" extrusionOk="0">
                  <a:moveTo>
                    <a:pt x="6663" y="1"/>
                  </a:moveTo>
                  <a:cubicBezTo>
                    <a:pt x="5490" y="1"/>
                    <a:pt x="4168" y="435"/>
                    <a:pt x="2959" y="1843"/>
                  </a:cubicBezTo>
                  <a:cubicBezTo>
                    <a:pt x="228" y="4997"/>
                    <a:pt x="1398" y="7794"/>
                    <a:pt x="748" y="10330"/>
                  </a:cubicBezTo>
                  <a:cubicBezTo>
                    <a:pt x="98" y="12867"/>
                    <a:pt x="0" y="14948"/>
                    <a:pt x="0" y="14948"/>
                  </a:cubicBezTo>
                  <a:cubicBezTo>
                    <a:pt x="0" y="14948"/>
                    <a:pt x="3053" y="16334"/>
                    <a:pt x="5947" y="16334"/>
                  </a:cubicBezTo>
                  <a:cubicBezTo>
                    <a:pt x="6866" y="16334"/>
                    <a:pt x="7769" y="16194"/>
                    <a:pt x="8553" y="15826"/>
                  </a:cubicBezTo>
                  <a:cubicBezTo>
                    <a:pt x="8553" y="15826"/>
                    <a:pt x="9573" y="16156"/>
                    <a:pt x="11081" y="16156"/>
                  </a:cubicBezTo>
                  <a:cubicBezTo>
                    <a:pt x="12643" y="16156"/>
                    <a:pt x="14729" y="15802"/>
                    <a:pt x="16748" y="14363"/>
                  </a:cubicBezTo>
                  <a:cubicBezTo>
                    <a:pt x="16748" y="14363"/>
                    <a:pt x="14992" y="13094"/>
                    <a:pt x="14569" y="8834"/>
                  </a:cubicBezTo>
                  <a:cubicBezTo>
                    <a:pt x="14569" y="8834"/>
                    <a:pt x="14992" y="4802"/>
                    <a:pt x="14146" y="2883"/>
                  </a:cubicBezTo>
                  <a:cubicBezTo>
                    <a:pt x="13514" y="1473"/>
                    <a:pt x="12100" y="972"/>
                    <a:pt x="11005" y="972"/>
                  </a:cubicBezTo>
                  <a:cubicBezTo>
                    <a:pt x="10636" y="972"/>
                    <a:pt x="10303" y="1029"/>
                    <a:pt x="10049" y="1127"/>
                  </a:cubicBezTo>
                  <a:cubicBezTo>
                    <a:pt x="10049" y="1127"/>
                    <a:pt x="8551" y="1"/>
                    <a:pt x="6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4"/>
            <p:cNvSpPr/>
            <p:nvPr/>
          </p:nvSpPr>
          <p:spPr>
            <a:xfrm flipH="1">
              <a:off x="1610059" y="1621521"/>
              <a:ext cx="142450" cy="144931"/>
            </a:xfrm>
            <a:custGeom>
              <a:avLst/>
              <a:gdLst/>
              <a:ahLst/>
              <a:cxnLst/>
              <a:rect l="l" t="t" r="r" b="b"/>
              <a:pathLst>
                <a:path w="3732" h="3797" extrusionOk="0">
                  <a:moveTo>
                    <a:pt x="2242" y="0"/>
                  </a:moveTo>
                  <a:cubicBezTo>
                    <a:pt x="1866" y="0"/>
                    <a:pt x="1417" y="146"/>
                    <a:pt x="967" y="635"/>
                  </a:cubicBezTo>
                  <a:cubicBezTo>
                    <a:pt x="0" y="1678"/>
                    <a:pt x="646" y="3796"/>
                    <a:pt x="2219" y="3796"/>
                  </a:cubicBezTo>
                  <a:cubicBezTo>
                    <a:pt x="2656" y="3796"/>
                    <a:pt x="3165" y="3633"/>
                    <a:pt x="3731" y="3236"/>
                  </a:cubicBezTo>
                  <a:lnTo>
                    <a:pt x="3179" y="310"/>
                  </a:lnTo>
                  <a:cubicBezTo>
                    <a:pt x="3179" y="310"/>
                    <a:pt x="2789" y="0"/>
                    <a:pt x="2242" y="0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4"/>
            <p:cNvSpPr/>
            <p:nvPr/>
          </p:nvSpPr>
          <p:spPr>
            <a:xfrm flipH="1">
              <a:off x="1643572" y="1646981"/>
              <a:ext cx="60881" cy="28589"/>
            </a:xfrm>
            <a:custGeom>
              <a:avLst/>
              <a:gdLst/>
              <a:ahLst/>
              <a:cxnLst/>
              <a:rect l="l" t="t" r="r" b="b"/>
              <a:pathLst>
                <a:path w="1595" h="749" fill="none" extrusionOk="0">
                  <a:moveTo>
                    <a:pt x="1" y="748"/>
                  </a:moveTo>
                  <a:cubicBezTo>
                    <a:pt x="1" y="748"/>
                    <a:pt x="716" y="0"/>
                    <a:pt x="1594" y="68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4"/>
            <p:cNvSpPr/>
            <p:nvPr/>
          </p:nvSpPr>
          <p:spPr>
            <a:xfrm flipH="1">
              <a:off x="1664679" y="1661867"/>
              <a:ext cx="16184" cy="47216"/>
            </a:xfrm>
            <a:custGeom>
              <a:avLst/>
              <a:gdLst/>
              <a:ahLst/>
              <a:cxnLst/>
              <a:rect l="l" t="t" r="r" b="b"/>
              <a:pathLst>
                <a:path w="424" h="1237" fill="none" extrusionOk="0">
                  <a:moveTo>
                    <a:pt x="424" y="1236"/>
                  </a:moveTo>
                  <a:cubicBezTo>
                    <a:pt x="424" y="1236"/>
                    <a:pt x="1" y="846"/>
                    <a:pt x="196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4"/>
            <p:cNvSpPr/>
            <p:nvPr/>
          </p:nvSpPr>
          <p:spPr>
            <a:xfrm flipH="1">
              <a:off x="1114068" y="1595412"/>
              <a:ext cx="133557" cy="144855"/>
            </a:xfrm>
            <a:custGeom>
              <a:avLst/>
              <a:gdLst/>
              <a:ahLst/>
              <a:cxnLst/>
              <a:rect l="l" t="t" r="r" b="b"/>
              <a:pathLst>
                <a:path w="3499" h="3795" extrusionOk="0">
                  <a:moveTo>
                    <a:pt x="1193" y="1"/>
                  </a:moveTo>
                  <a:cubicBezTo>
                    <a:pt x="526" y="1"/>
                    <a:pt x="98" y="473"/>
                    <a:pt x="98" y="473"/>
                  </a:cubicBezTo>
                  <a:lnTo>
                    <a:pt x="0" y="3465"/>
                  </a:lnTo>
                  <a:cubicBezTo>
                    <a:pt x="483" y="3695"/>
                    <a:pt x="909" y="3794"/>
                    <a:pt x="1277" y="3794"/>
                  </a:cubicBezTo>
                  <a:cubicBezTo>
                    <a:pt x="3092" y="3794"/>
                    <a:pt x="3499" y="1387"/>
                    <a:pt x="2309" y="441"/>
                  </a:cubicBezTo>
                  <a:cubicBezTo>
                    <a:pt x="1895" y="112"/>
                    <a:pt x="1516" y="1"/>
                    <a:pt x="1193" y="1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4"/>
            <p:cNvSpPr/>
            <p:nvPr/>
          </p:nvSpPr>
          <p:spPr>
            <a:xfrm flipH="1">
              <a:off x="1164414" y="1620910"/>
              <a:ext cx="62103" cy="29811"/>
            </a:xfrm>
            <a:custGeom>
              <a:avLst/>
              <a:gdLst/>
              <a:ahLst/>
              <a:cxnLst/>
              <a:rect l="l" t="t" r="r" b="b"/>
              <a:pathLst>
                <a:path w="1627" h="781" fill="none" extrusionOk="0">
                  <a:moveTo>
                    <a:pt x="1626" y="586"/>
                  </a:moveTo>
                  <a:cubicBezTo>
                    <a:pt x="1626" y="586"/>
                    <a:pt x="781" y="0"/>
                    <a:pt x="0" y="78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4"/>
            <p:cNvSpPr/>
            <p:nvPr/>
          </p:nvSpPr>
          <p:spPr>
            <a:xfrm flipH="1">
              <a:off x="1186781" y="1635797"/>
              <a:ext cx="12443" cy="47216"/>
            </a:xfrm>
            <a:custGeom>
              <a:avLst/>
              <a:gdLst/>
              <a:ahLst/>
              <a:cxnLst/>
              <a:rect l="l" t="t" r="r" b="b"/>
              <a:pathLst>
                <a:path w="326" h="1237" fill="none" extrusionOk="0">
                  <a:moveTo>
                    <a:pt x="0" y="1236"/>
                  </a:moveTo>
                  <a:cubicBezTo>
                    <a:pt x="0" y="1236"/>
                    <a:pt x="326" y="781"/>
                    <a:pt x="3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4"/>
            <p:cNvSpPr/>
            <p:nvPr/>
          </p:nvSpPr>
          <p:spPr>
            <a:xfrm flipH="1">
              <a:off x="1350612" y="1854286"/>
              <a:ext cx="122946" cy="178750"/>
            </a:xfrm>
            <a:custGeom>
              <a:avLst/>
              <a:gdLst/>
              <a:ahLst/>
              <a:cxnLst/>
              <a:rect l="l" t="t" r="r" b="b"/>
              <a:pathLst>
                <a:path w="3221" h="4683" extrusionOk="0">
                  <a:moveTo>
                    <a:pt x="2927" y="0"/>
                  </a:moveTo>
                  <a:lnTo>
                    <a:pt x="1" y="130"/>
                  </a:lnTo>
                  <a:lnTo>
                    <a:pt x="1" y="4683"/>
                  </a:lnTo>
                  <a:lnTo>
                    <a:pt x="3220" y="4683"/>
                  </a:lnTo>
                  <a:lnTo>
                    <a:pt x="2927" y="0"/>
                  </a:ln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4"/>
            <p:cNvSpPr/>
            <p:nvPr/>
          </p:nvSpPr>
          <p:spPr>
            <a:xfrm flipH="1">
              <a:off x="1358094" y="1854286"/>
              <a:ext cx="115464" cy="71912"/>
            </a:xfrm>
            <a:custGeom>
              <a:avLst/>
              <a:gdLst/>
              <a:ahLst/>
              <a:cxnLst/>
              <a:rect l="l" t="t" r="r" b="b"/>
              <a:pathLst>
                <a:path w="3025" h="1884" extrusionOk="0">
                  <a:moveTo>
                    <a:pt x="2895" y="0"/>
                  </a:moveTo>
                  <a:lnTo>
                    <a:pt x="1" y="130"/>
                  </a:lnTo>
                  <a:lnTo>
                    <a:pt x="1" y="1691"/>
                  </a:lnTo>
                  <a:cubicBezTo>
                    <a:pt x="392" y="1769"/>
                    <a:pt x="996" y="1883"/>
                    <a:pt x="1663" y="1883"/>
                  </a:cubicBezTo>
                  <a:cubicBezTo>
                    <a:pt x="2104" y="1883"/>
                    <a:pt x="2572" y="1833"/>
                    <a:pt x="3025" y="1691"/>
                  </a:cubicBezTo>
                  <a:lnTo>
                    <a:pt x="2895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 flipH="1">
              <a:off x="1225265" y="1489335"/>
              <a:ext cx="415862" cy="398113"/>
            </a:xfrm>
            <a:custGeom>
              <a:avLst/>
              <a:gdLst/>
              <a:ahLst/>
              <a:cxnLst/>
              <a:rect l="l" t="t" r="r" b="b"/>
              <a:pathLst>
                <a:path w="10895" h="10430" extrusionOk="0">
                  <a:moveTo>
                    <a:pt x="5236" y="0"/>
                  </a:moveTo>
                  <a:cubicBezTo>
                    <a:pt x="5236" y="0"/>
                    <a:pt x="4326" y="2342"/>
                    <a:pt x="944" y="2472"/>
                  </a:cubicBezTo>
                  <a:cubicBezTo>
                    <a:pt x="944" y="2472"/>
                    <a:pt x="1009" y="3220"/>
                    <a:pt x="261" y="3773"/>
                  </a:cubicBezTo>
                  <a:cubicBezTo>
                    <a:pt x="261" y="3773"/>
                    <a:pt x="0" y="9138"/>
                    <a:pt x="3643" y="10114"/>
                  </a:cubicBezTo>
                  <a:cubicBezTo>
                    <a:pt x="4435" y="10331"/>
                    <a:pt x="5165" y="10429"/>
                    <a:pt x="5829" y="10429"/>
                  </a:cubicBezTo>
                  <a:cubicBezTo>
                    <a:pt x="8244" y="10429"/>
                    <a:pt x="9778" y="9133"/>
                    <a:pt x="10212" y="7577"/>
                  </a:cubicBezTo>
                  <a:cubicBezTo>
                    <a:pt x="10895" y="5008"/>
                    <a:pt x="10407" y="3252"/>
                    <a:pt x="10407" y="3252"/>
                  </a:cubicBezTo>
                  <a:cubicBezTo>
                    <a:pt x="10407" y="3252"/>
                    <a:pt x="9464" y="2895"/>
                    <a:pt x="9399" y="1659"/>
                  </a:cubicBezTo>
                  <a:cubicBezTo>
                    <a:pt x="9399" y="1659"/>
                    <a:pt x="9265" y="1671"/>
                    <a:pt x="9044" y="1671"/>
                  </a:cubicBezTo>
                  <a:cubicBezTo>
                    <a:pt x="8227" y="1671"/>
                    <a:pt x="6208" y="1510"/>
                    <a:pt x="5236" y="0"/>
                  </a:cubicBez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4"/>
            <p:cNvSpPr/>
            <p:nvPr/>
          </p:nvSpPr>
          <p:spPr>
            <a:xfrm flipH="1">
              <a:off x="1247589" y="1740079"/>
              <a:ext cx="85692" cy="95616"/>
            </a:xfrm>
            <a:custGeom>
              <a:avLst/>
              <a:gdLst/>
              <a:ahLst/>
              <a:cxnLst/>
              <a:rect l="l" t="t" r="r" b="b"/>
              <a:pathLst>
                <a:path w="2245" h="2505" extrusionOk="0">
                  <a:moveTo>
                    <a:pt x="1236" y="0"/>
                  </a:moveTo>
                  <a:cubicBezTo>
                    <a:pt x="553" y="0"/>
                    <a:pt x="0" y="553"/>
                    <a:pt x="0" y="1269"/>
                  </a:cubicBezTo>
                  <a:cubicBezTo>
                    <a:pt x="0" y="1951"/>
                    <a:pt x="553" y="2504"/>
                    <a:pt x="1236" y="2504"/>
                  </a:cubicBezTo>
                  <a:lnTo>
                    <a:pt x="1301" y="2504"/>
                  </a:lnTo>
                  <a:cubicBezTo>
                    <a:pt x="1691" y="2082"/>
                    <a:pt x="1984" y="1561"/>
                    <a:pt x="2147" y="1008"/>
                  </a:cubicBezTo>
                  <a:cubicBezTo>
                    <a:pt x="2179" y="846"/>
                    <a:pt x="2212" y="683"/>
                    <a:pt x="2244" y="521"/>
                  </a:cubicBezTo>
                  <a:cubicBezTo>
                    <a:pt x="2017" y="195"/>
                    <a:pt x="1659" y="0"/>
                    <a:pt x="1236" y="0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4"/>
            <p:cNvSpPr/>
            <p:nvPr/>
          </p:nvSpPr>
          <p:spPr>
            <a:xfrm flipH="1">
              <a:off x="1520701" y="1740079"/>
              <a:ext cx="90654" cy="95616"/>
            </a:xfrm>
            <a:custGeom>
              <a:avLst/>
              <a:gdLst/>
              <a:ahLst/>
              <a:cxnLst/>
              <a:rect l="l" t="t" r="r" b="b"/>
              <a:pathLst>
                <a:path w="2375" h="2505" extrusionOk="0">
                  <a:moveTo>
                    <a:pt x="1139" y="0"/>
                  </a:moveTo>
                  <a:cubicBezTo>
                    <a:pt x="651" y="0"/>
                    <a:pt x="229" y="260"/>
                    <a:pt x="1" y="683"/>
                  </a:cubicBezTo>
                  <a:cubicBezTo>
                    <a:pt x="261" y="1334"/>
                    <a:pt x="619" y="1984"/>
                    <a:pt x="1107" y="2504"/>
                  </a:cubicBezTo>
                  <a:lnTo>
                    <a:pt x="1139" y="2504"/>
                  </a:lnTo>
                  <a:cubicBezTo>
                    <a:pt x="1822" y="2504"/>
                    <a:pt x="2375" y="1951"/>
                    <a:pt x="2375" y="1269"/>
                  </a:cubicBezTo>
                  <a:cubicBezTo>
                    <a:pt x="2375" y="553"/>
                    <a:pt x="1822" y="0"/>
                    <a:pt x="1139" y="0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 flipH="1">
              <a:off x="1443709" y="1577472"/>
              <a:ext cx="24887" cy="89394"/>
            </a:xfrm>
            <a:custGeom>
              <a:avLst/>
              <a:gdLst/>
              <a:ahLst/>
              <a:cxnLst/>
              <a:rect l="l" t="t" r="r" b="b"/>
              <a:pathLst>
                <a:path w="652" h="2342" fill="none" extrusionOk="0">
                  <a:moveTo>
                    <a:pt x="391" y="0"/>
                  </a:moveTo>
                  <a:cubicBezTo>
                    <a:pt x="489" y="553"/>
                    <a:pt x="293" y="1496"/>
                    <a:pt x="131" y="1854"/>
                  </a:cubicBezTo>
                  <a:cubicBezTo>
                    <a:pt x="1" y="2212"/>
                    <a:pt x="261" y="2342"/>
                    <a:pt x="651" y="217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4"/>
            <p:cNvSpPr/>
            <p:nvPr/>
          </p:nvSpPr>
          <p:spPr>
            <a:xfrm flipH="1">
              <a:off x="1510738" y="1610986"/>
              <a:ext cx="90654" cy="37254"/>
            </a:xfrm>
            <a:custGeom>
              <a:avLst/>
              <a:gdLst/>
              <a:ahLst/>
              <a:cxnLst/>
              <a:rect l="l" t="t" r="r" b="b"/>
              <a:pathLst>
                <a:path w="2375" h="976" fill="none" extrusionOk="0">
                  <a:moveTo>
                    <a:pt x="2374" y="65"/>
                  </a:moveTo>
                  <a:cubicBezTo>
                    <a:pt x="2374" y="65"/>
                    <a:pt x="1496" y="976"/>
                    <a:pt x="390" y="0"/>
                  </a:cubicBezTo>
                  <a:lnTo>
                    <a:pt x="0" y="61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4"/>
            <p:cNvSpPr/>
            <p:nvPr/>
          </p:nvSpPr>
          <p:spPr>
            <a:xfrm flipH="1">
              <a:off x="1567840" y="1623391"/>
              <a:ext cx="7481" cy="17406"/>
            </a:xfrm>
            <a:custGeom>
              <a:avLst/>
              <a:gdLst/>
              <a:ahLst/>
              <a:cxnLst/>
              <a:rect l="l" t="t" r="r" b="b"/>
              <a:pathLst>
                <a:path w="196" h="456" fill="none" extrusionOk="0">
                  <a:moveTo>
                    <a:pt x="0" y="456"/>
                  </a:moveTo>
                  <a:lnTo>
                    <a:pt x="195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4"/>
            <p:cNvSpPr/>
            <p:nvPr/>
          </p:nvSpPr>
          <p:spPr>
            <a:xfrm flipH="1">
              <a:off x="1551732" y="1627094"/>
              <a:ext cx="1260" cy="13703"/>
            </a:xfrm>
            <a:custGeom>
              <a:avLst/>
              <a:gdLst/>
              <a:ahLst/>
              <a:cxnLst/>
              <a:rect l="l" t="t" r="r" b="b"/>
              <a:pathLst>
                <a:path w="33" h="359" fill="none" extrusionOk="0">
                  <a:moveTo>
                    <a:pt x="33" y="1"/>
                  </a:moveTo>
                  <a:lnTo>
                    <a:pt x="0" y="35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4"/>
            <p:cNvSpPr/>
            <p:nvPr/>
          </p:nvSpPr>
          <p:spPr>
            <a:xfrm flipH="1">
              <a:off x="1281103" y="1602283"/>
              <a:ext cx="91913" cy="37292"/>
            </a:xfrm>
            <a:custGeom>
              <a:avLst/>
              <a:gdLst/>
              <a:ahLst/>
              <a:cxnLst/>
              <a:rect l="l" t="t" r="r" b="b"/>
              <a:pathLst>
                <a:path w="2408" h="977" fill="none" extrusionOk="0">
                  <a:moveTo>
                    <a:pt x="1" y="66"/>
                  </a:moveTo>
                  <a:cubicBezTo>
                    <a:pt x="1" y="66"/>
                    <a:pt x="911" y="976"/>
                    <a:pt x="2017" y="1"/>
                  </a:cubicBezTo>
                  <a:lnTo>
                    <a:pt x="2407" y="61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4"/>
            <p:cNvSpPr/>
            <p:nvPr/>
          </p:nvSpPr>
          <p:spPr>
            <a:xfrm flipH="1">
              <a:off x="1308431" y="1614688"/>
              <a:ext cx="6222" cy="17444"/>
            </a:xfrm>
            <a:custGeom>
              <a:avLst/>
              <a:gdLst/>
              <a:ahLst/>
              <a:cxnLst/>
              <a:rect l="l" t="t" r="r" b="b"/>
              <a:pathLst>
                <a:path w="163" h="457" fill="none" extrusionOk="0">
                  <a:moveTo>
                    <a:pt x="163" y="456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4"/>
            <p:cNvSpPr/>
            <p:nvPr/>
          </p:nvSpPr>
          <p:spPr>
            <a:xfrm flipH="1">
              <a:off x="1330761" y="1618429"/>
              <a:ext cx="1298" cy="13703"/>
            </a:xfrm>
            <a:custGeom>
              <a:avLst/>
              <a:gdLst/>
              <a:ahLst/>
              <a:cxnLst/>
              <a:rect l="l" t="t" r="r" b="b"/>
              <a:pathLst>
                <a:path w="34" h="359" fill="none" extrusionOk="0">
                  <a:moveTo>
                    <a:pt x="1" y="0"/>
                  </a:moveTo>
                  <a:lnTo>
                    <a:pt x="33" y="35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4"/>
            <p:cNvSpPr/>
            <p:nvPr/>
          </p:nvSpPr>
          <p:spPr>
            <a:xfrm flipH="1">
              <a:off x="1349391" y="1687938"/>
              <a:ext cx="115464" cy="37292"/>
            </a:xfrm>
            <a:custGeom>
              <a:avLst/>
              <a:gdLst/>
              <a:ahLst/>
              <a:cxnLst/>
              <a:rect l="l" t="t" r="r" b="b"/>
              <a:pathLst>
                <a:path w="3025" h="977" fill="none" extrusionOk="0">
                  <a:moveTo>
                    <a:pt x="0" y="976"/>
                  </a:moveTo>
                  <a:cubicBezTo>
                    <a:pt x="0" y="976"/>
                    <a:pt x="781" y="488"/>
                    <a:pt x="3025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4"/>
            <p:cNvSpPr/>
            <p:nvPr/>
          </p:nvSpPr>
          <p:spPr>
            <a:xfrm flipH="1">
              <a:off x="1267480" y="1988342"/>
              <a:ext cx="307841" cy="163864"/>
            </a:xfrm>
            <a:custGeom>
              <a:avLst/>
              <a:gdLst/>
              <a:ahLst/>
              <a:cxnLst/>
              <a:rect l="l" t="t" r="r" b="b"/>
              <a:pathLst>
                <a:path w="8065" h="4293" extrusionOk="0">
                  <a:moveTo>
                    <a:pt x="7154" y="0"/>
                  </a:moveTo>
                  <a:cubicBezTo>
                    <a:pt x="6374" y="130"/>
                    <a:pt x="5431" y="228"/>
                    <a:pt x="4260" y="325"/>
                  </a:cubicBezTo>
                  <a:cubicBezTo>
                    <a:pt x="4093" y="343"/>
                    <a:pt x="3917" y="351"/>
                    <a:pt x="3734" y="351"/>
                  </a:cubicBezTo>
                  <a:cubicBezTo>
                    <a:pt x="2920" y="351"/>
                    <a:pt x="1964" y="192"/>
                    <a:pt x="1008" y="33"/>
                  </a:cubicBezTo>
                  <a:lnTo>
                    <a:pt x="0" y="2049"/>
                  </a:lnTo>
                  <a:lnTo>
                    <a:pt x="3545" y="4293"/>
                  </a:lnTo>
                  <a:lnTo>
                    <a:pt x="8065" y="2114"/>
                  </a:lnTo>
                  <a:lnTo>
                    <a:pt x="7154" y="0"/>
                  </a:ln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4"/>
            <p:cNvSpPr/>
            <p:nvPr/>
          </p:nvSpPr>
          <p:spPr>
            <a:xfrm flipH="1">
              <a:off x="834257" y="1967768"/>
              <a:ext cx="1068798" cy="813632"/>
            </a:xfrm>
            <a:custGeom>
              <a:avLst/>
              <a:gdLst/>
              <a:ahLst/>
              <a:cxnLst/>
              <a:rect l="l" t="t" r="r" b="b"/>
              <a:pathLst>
                <a:path w="28001" h="21316" extrusionOk="0">
                  <a:moveTo>
                    <a:pt x="19887" y="0"/>
                  </a:moveTo>
                  <a:cubicBezTo>
                    <a:pt x="18566" y="0"/>
                    <a:pt x="17523" y="270"/>
                    <a:pt x="15740" y="539"/>
                  </a:cubicBezTo>
                  <a:cubicBezTo>
                    <a:pt x="15415" y="1515"/>
                    <a:pt x="14635" y="2750"/>
                    <a:pt x="12456" y="2816"/>
                  </a:cubicBezTo>
                  <a:cubicBezTo>
                    <a:pt x="12432" y="2816"/>
                    <a:pt x="12409" y="2816"/>
                    <a:pt x="12386" y="2816"/>
                  </a:cubicBezTo>
                  <a:cubicBezTo>
                    <a:pt x="10807" y="2816"/>
                    <a:pt x="10011" y="1726"/>
                    <a:pt x="9594" y="572"/>
                  </a:cubicBezTo>
                  <a:cubicBezTo>
                    <a:pt x="8662" y="419"/>
                    <a:pt x="7708" y="273"/>
                    <a:pt x="6847" y="273"/>
                  </a:cubicBezTo>
                  <a:cubicBezTo>
                    <a:pt x="5877" y="273"/>
                    <a:pt x="5025" y="458"/>
                    <a:pt x="4456" y="1027"/>
                  </a:cubicBezTo>
                  <a:cubicBezTo>
                    <a:pt x="2180" y="3303"/>
                    <a:pt x="1269" y="7108"/>
                    <a:pt x="1" y="9450"/>
                  </a:cubicBezTo>
                  <a:lnTo>
                    <a:pt x="3936" y="13645"/>
                  </a:lnTo>
                  <a:cubicBezTo>
                    <a:pt x="4489" y="12897"/>
                    <a:pt x="5009" y="12084"/>
                    <a:pt x="5464" y="11206"/>
                  </a:cubicBezTo>
                  <a:cubicBezTo>
                    <a:pt x="5464" y="11206"/>
                    <a:pt x="5724" y="11465"/>
                    <a:pt x="5952" y="11596"/>
                  </a:cubicBezTo>
                  <a:lnTo>
                    <a:pt x="5952" y="11596"/>
                  </a:lnTo>
                  <a:cubicBezTo>
                    <a:pt x="5952" y="11596"/>
                    <a:pt x="5952" y="11596"/>
                    <a:pt x="5952" y="11596"/>
                  </a:cubicBezTo>
                  <a:cubicBezTo>
                    <a:pt x="5920" y="11596"/>
                    <a:pt x="6049" y="15521"/>
                    <a:pt x="5952" y="20994"/>
                  </a:cubicBezTo>
                  <a:cubicBezTo>
                    <a:pt x="8331" y="21225"/>
                    <a:pt x="10482" y="21315"/>
                    <a:pt x="12391" y="21315"/>
                  </a:cubicBezTo>
                  <a:cubicBezTo>
                    <a:pt x="17478" y="21315"/>
                    <a:pt x="20849" y="20675"/>
                    <a:pt x="22244" y="20344"/>
                  </a:cubicBezTo>
                  <a:lnTo>
                    <a:pt x="20911" y="11010"/>
                  </a:lnTo>
                  <a:cubicBezTo>
                    <a:pt x="20911" y="11010"/>
                    <a:pt x="21919" y="9872"/>
                    <a:pt x="21854" y="7336"/>
                  </a:cubicBezTo>
                  <a:lnTo>
                    <a:pt x="21854" y="7336"/>
                  </a:lnTo>
                  <a:cubicBezTo>
                    <a:pt x="21854" y="7336"/>
                    <a:pt x="23122" y="7531"/>
                    <a:pt x="24813" y="8506"/>
                  </a:cubicBezTo>
                  <a:lnTo>
                    <a:pt x="28000" y="2555"/>
                  </a:lnTo>
                  <a:cubicBezTo>
                    <a:pt x="26049" y="1352"/>
                    <a:pt x="24065" y="604"/>
                    <a:pt x="22602" y="312"/>
                  </a:cubicBezTo>
                  <a:cubicBezTo>
                    <a:pt x="21482" y="87"/>
                    <a:pt x="20639" y="0"/>
                    <a:pt x="19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4"/>
            <p:cNvSpPr/>
            <p:nvPr/>
          </p:nvSpPr>
          <p:spPr>
            <a:xfrm flipH="1">
              <a:off x="932299" y="2175760"/>
              <a:ext cx="163902" cy="116724"/>
            </a:xfrm>
            <a:custGeom>
              <a:avLst/>
              <a:gdLst/>
              <a:ahLst/>
              <a:cxnLst/>
              <a:rect l="l" t="t" r="r" b="b"/>
              <a:pathLst>
                <a:path w="4294" h="3058" extrusionOk="0">
                  <a:moveTo>
                    <a:pt x="1" y="1"/>
                  </a:moveTo>
                  <a:lnTo>
                    <a:pt x="1" y="1"/>
                  </a:lnTo>
                  <a:cubicBezTo>
                    <a:pt x="358" y="586"/>
                    <a:pt x="651" y="1236"/>
                    <a:pt x="716" y="1887"/>
                  </a:cubicBezTo>
                  <a:cubicBezTo>
                    <a:pt x="716" y="1887"/>
                    <a:pt x="1984" y="2082"/>
                    <a:pt x="3675" y="3057"/>
                  </a:cubicBezTo>
                  <a:lnTo>
                    <a:pt x="4293" y="1919"/>
                  </a:lnTo>
                  <a:cubicBezTo>
                    <a:pt x="2700" y="911"/>
                    <a:pt x="976" y="293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4"/>
            <p:cNvSpPr/>
            <p:nvPr/>
          </p:nvSpPr>
          <p:spPr>
            <a:xfrm flipH="1">
              <a:off x="1694454" y="2338368"/>
              <a:ext cx="100578" cy="150237"/>
            </a:xfrm>
            <a:custGeom>
              <a:avLst/>
              <a:gdLst/>
              <a:ahLst/>
              <a:cxnLst/>
              <a:rect l="l" t="t" r="r" b="b"/>
              <a:pathLst>
                <a:path w="2635" h="3936" extrusionOk="0">
                  <a:moveTo>
                    <a:pt x="1919" y="1"/>
                  </a:moveTo>
                  <a:cubicBezTo>
                    <a:pt x="1528" y="716"/>
                    <a:pt x="911" y="1724"/>
                    <a:pt x="0" y="2765"/>
                  </a:cubicBezTo>
                  <a:lnTo>
                    <a:pt x="1106" y="3936"/>
                  </a:lnTo>
                  <a:cubicBezTo>
                    <a:pt x="1659" y="3188"/>
                    <a:pt x="2179" y="2375"/>
                    <a:pt x="2634" y="1497"/>
                  </a:cubicBezTo>
                  <a:cubicBezTo>
                    <a:pt x="2276" y="1106"/>
                    <a:pt x="2049" y="586"/>
                    <a:pt x="191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4"/>
            <p:cNvSpPr/>
            <p:nvPr/>
          </p:nvSpPr>
          <p:spPr>
            <a:xfrm flipH="1">
              <a:off x="1675863" y="2406656"/>
              <a:ext cx="6222" cy="3741"/>
            </a:xfrm>
            <a:custGeom>
              <a:avLst/>
              <a:gdLst/>
              <a:ahLst/>
              <a:cxnLst/>
              <a:rect l="l" t="t" r="r" b="b"/>
              <a:pathLst>
                <a:path w="163" h="98" extrusionOk="0">
                  <a:moveTo>
                    <a:pt x="163" y="98"/>
                  </a:moveTo>
                  <a:cubicBezTo>
                    <a:pt x="98" y="65"/>
                    <a:pt x="33" y="33"/>
                    <a:pt x="0" y="0"/>
                  </a:cubicBezTo>
                  <a:cubicBezTo>
                    <a:pt x="33" y="33"/>
                    <a:pt x="98" y="65"/>
                    <a:pt x="163" y="98"/>
                  </a:cubicBezTo>
                  <a:close/>
                </a:path>
              </a:pathLst>
            </a:custGeom>
            <a:solidFill>
              <a:srgbClr val="E03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4"/>
            <p:cNvSpPr/>
            <p:nvPr/>
          </p:nvSpPr>
          <p:spPr>
            <a:xfrm flipH="1">
              <a:off x="1066353" y="2129841"/>
              <a:ext cx="60881" cy="258220"/>
            </a:xfrm>
            <a:custGeom>
              <a:avLst/>
              <a:gdLst/>
              <a:ahLst/>
              <a:cxnLst/>
              <a:rect l="l" t="t" r="r" b="b"/>
              <a:pathLst>
                <a:path w="1595" h="6765" fill="none" extrusionOk="0">
                  <a:moveTo>
                    <a:pt x="1" y="0"/>
                  </a:moveTo>
                  <a:cubicBezTo>
                    <a:pt x="521" y="748"/>
                    <a:pt x="1431" y="1887"/>
                    <a:pt x="1529" y="3090"/>
                  </a:cubicBezTo>
                  <a:cubicBezTo>
                    <a:pt x="1594" y="5626"/>
                    <a:pt x="586" y="6764"/>
                    <a:pt x="586" y="676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4"/>
            <p:cNvSpPr/>
            <p:nvPr/>
          </p:nvSpPr>
          <p:spPr>
            <a:xfrm flipH="1">
              <a:off x="1674605" y="2152171"/>
              <a:ext cx="68324" cy="258220"/>
            </a:xfrm>
            <a:custGeom>
              <a:avLst/>
              <a:gdLst/>
              <a:ahLst/>
              <a:cxnLst/>
              <a:rect l="l" t="t" r="r" b="b"/>
              <a:pathLst>
                <a:path w="1790" h="6765" fill="none" extrusionOk="0">
                  <a:moveTo>
                    <a:pt x="1789" y="1"/>
                  </a:moveTo>
                  <a:cubicBezTo>
                    <a:pt x="261" y="1984"/>
                    <a:pt x="1" y="4911"/>
                    <a:pt x="1269" y="6375"/>
                  </a:cubicBezTo>
                  <a:cubicBezTo>
                    <a:pt x="1269" y="6375"/>
                    <a:pt x="1529" y="6635"/>
                    <a:pt x="1757" y="676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24"/>
          <p:cNvSpPr txBox="1"/>
          <p:nvPr/>
        </p:nvSpPr>
        <p:spPr>
          <a:xfrm>
            <a:off x="3108324" y="2929000"/>
            <a:ext cx="3863957" cy="3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Vello en axilas, vulva y monte venus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269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" grpId="0"/>
      <p:bldP spid="100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34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sp>
        <p:nvSpPr>
          <p:cNvPr id="1898" name="Google Shape;1898;p34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Sample behavior chart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1899" name="Google Shape;1899;p34"/>
          <p:cNvGraphicFramePr/>
          <p:nvPr/>
        </p:nvGraphicFramePr>
        <p:xfrm>
          <a:off x="457175" y="1457325"/>
          <a:ext cx="8229600" cy="3279275"/>
        </p:xfrm>
        <a:graphic>
          <a:graphicData uri="http://schemas.openxmlformats.org/drawingml/2006/table">
            <a:tbl>
              <a:tblPr>
                <a:noFill/>
                <a:tableStyleId>{ABA46282-5A09-4B47-B3E5-33BB72E1918D}</a:tableStyleId>
              </a:tblPr>
              <a:tblGrid>
                <a:gridCol w="164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Rule</a:t>
                      </a:r>
                      <a:endParaRPr sz="15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Privilege</a:t>
                      </a:r>
                      <a:endParaRPr sz="15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Consequence</a:t>
                      </a:r>
                      <a:endParaRPr sz="15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 and is the second planet from the Sun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fourth-brightest planet and it was named after a Roman god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composed of hydrogen and helium. It was named after a Roman god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the third planet from the Sun and the only one that harbors life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is terribly hot, even hotter than Mercury, and its atmosphere is poisonous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fourth-largest planet by diameter in the Solar System 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full of iron oxide dust, which gives the planet its reddish cast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Moon is Earth’s only natural satellite, and it always faces our planet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Uranus is the seventh planet from the Sun and has the third-largest diameter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900" name="Google Shape;1900;p34"/>
          <p:cNvGrpSpPr/>
          <p:nvPr/>
        </p:nvGrpSpPr>
        <p:grpSpPr>
          <a:xfrm>
            <a:off x="996975" y="3983563"/>
            <a:ext cx="568300" cy="560175"/>
            <a:chOff x="-1947150" y="2402550"/>
            <a:chExt cx="568300" cy="560175"/>
          </a:xfrm>
        </p:grpSpPr>
        <p:sp>
          <p:nvSpPr>
            <p:cNvPr id="1901" name="Google Shape;1901;p34"/>
            <p:cNvSpPr/>
            <p:nvPr/>
          </p:nvSpPr>
          <p:spPr>
            <a:xfrm>
              <a:off x="-1939025" y="2410700"/>
              <a:ext cx="307350" cy="543900"/>
            </a:xfrm>
            <a:custGeom>
              <a:avLst/>
              <a:gdLst/>
              <a:ahLst/>
              <a:cxnLst/>
              <a:rect l="l" t="t" r="r" b="b"/>
              <a:pathLst>
                <a:path w="12294" h="21756" extrusionOk="0">
                  <a:moveTo>
                    <a:pt x="976" y="0"/>
                  </a:moveTo>
                  <a:cubicBezTo>
                    <a:pt x="424" y="33"/>
                    <a:pt x="33" y="455"/>
                    <a:pt x="33" y="976"/>
                  </a:cubicBezTo>
                  <a:lnTo>
                    <a:pt x="33" y="2244"/>
                  </a:lnTo>
                  <a:lnTo>
                    <a:pt x="456" y="10179"/>
                  </a:lnTo>
                  <a:lnTo>
                    <a:pt x="1" y="18081"/>
                  </a:lnTo>
                  <a:lnTo>
                    <a:pt x="1" y="20813"/>
                  </a:lnTo>
                  <a:cubicBezTo>
                    <a:pt x="1" y="21333"/>
                    <a:pt x="424" y="21756"/>
                    <a:pt x="976" y="21756"/>
                  </a:cubicBezTo>
                  <a:lnTo>
                    <a:pt x="11318" y="21756"/>
                  </a:lnTo>
                  <a:cubicBezTo>
                    <a:pt x="11838" y="21756"/>
                    <a:pt x="12293" y="21333"/>
                    <a:pt x="12293" y="20813"/>
                  </a:cubicBezTo>
                  <a:lnTo>
                    <a:pt x="12293" y="18081"/>
                  </a:lnTo>
                  <a:lnTo>
                    <a:pt x="11838" y="10179"/>
                  </a:lnTo>
                  <a:lnTo>
                    <a:pt x="12293" y="2244"/>
                  </a:lnTo>
                  <a:lnTo>
                    <a:pt x="12293" y="976"/>
                  </a:lnTo>
                  <a:cubicBezTo>
                    <a:pt x="12293" y="455"/>
                    <a:pt x="11838" y="0"/>
                    <a:pt x="11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>
              <a:off x="-1699175" y="2410700"/>
              <a:ext cx="67500" cy="543900"/>
            </a:xfrm>
            <a:custGeom>
              <a:avLst/>
              <a:gdLst/>
              <a:ahLst/>
              <a:cxnLst/>
              <a:rect l="l" t="t" r="r" b="b"/>
              <a:pathLst>
                <a:path w="2700" h="21756" extrusionOk="0">
                  <a:moveTo>
                    <a:pt x="0" y="0"/>
                  </a:moveTo>
                  <a:cubicBezTo>
                    <a:pt x="520" y="0"/>
                    <a:pt x="943" y="455"/>
                    <a:pt x="943" y="976"/>
                  </a:cubicBezTo>
                  <a:lnTo>
                    <a:pt x="943" y="2244"/>
                  </a:lnTo>
                  <a:lnTo>
                    <a:pt x="520" y="10179"/>
                  </a:lnTo>
                  <a:lnTo>
                    <a:pt x="943" y="18081"/>
                  </a:lnTo>
                  <a:lnTo>
                    <a:pt x="943" y="20813"/>
                  </a:lnTo>
                  <a:cubicBezTo>
                    <a:pt x="943" y="21333"/>
                    <a:pt x="520" y="21756"/>
                    <a:pt x="0" y="21756"/>
                  </a:cubicBezTo>
                  <a:lnTo>
                    <a:pt x="1756" y="21756"/>
                  </a:lnTo>
                  <a:cubicBezTo>
                    <a:pt x="2277" y="21756"/>
                    <a:pt x="2699" y="21333"/>
                    <a:pt x="2699" y="20813"/>
                  </a:cubicBezTo>
                  <a:lnTo>
                    <a:pt x="2699" y="18081"/>
                  </a:lnTo>
                  <a:lnTo>
                    <a:pt x="2277" y="10179"/>
                  </a:lnTo>
                  <a:lnTo>
                    <a:pt x="2699" y="2244"/>
                  </a:lnTo>
                  <a:lnTo>
                    <a:pt x="2699" y="976"/>
                  </a:lnTo>
                  <a:cubicBezTo>
                    <a:pt x="2699" y="455"/>
                    <a:pt x="2277" y="0"/>
                    <a:pt x="17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>
              <a:off x="-1938200" y="2466775"/>
              <a:ext cx="306525" cy="395950"/>
            </a:xfrm>
            <a:custGeom>
              <a:avLst/>
              <a:gdLst/>
              <a:ahLst/>
              <a:cxnLst/>
              <a:rect l="l" t="t" r="r" b="b"/>
              <a:pathLst>
                <a:path w="12261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2260" y="15838"/>
                  </a:lnTo>
                  <a:lnTo>
                    <a:pt x="1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>
              <a:off x="-1675600" y="2466775"/>
              <a:ext cx="43925" cy="395950"/>
            </a:xfrm>
            <a:custGeom>
              <a:avLst/>
              <a:gdLst/>
              <a:ahLst/>
              <a:cxnLst/>
              <a:rect l="l" t="t" r="r" b="b"/>
              <a:pathLst>
                <a:path w="1757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756" y="15838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>
              <a:off x="-1827625" y="2894425"/>
              <a:ext cx="85375" cy="27650"/>
            </a:xfrm>
            <a:custGeom>
              <a:avLst/>
              <a:gdLst/>
              <a:ahLst/>
              <a:cxnLst/>
              <a:rect l="l" t="t" r="r" b="b"/>
              <a:pathLst>
                <a:path w="3415" h="1106" extrusionOk="0">
                  <a:moveTo>
                    <a:pt x="748" y="0"/>
                  </a:moveTo>
                  <a:cubicBezTo>
                    <a:pt x="0" y="0"/>
                    <a:pt x="0" y="1106"/>
                    <a:pt x="748" y="1106"/>
                  </a:cubicBezTo>
                  <a:lnTo>
                    <a:pt x="2667" y="1106"/>
                  </a:lnTo>
                  <a:cubicBezTo>
                    <a:pt x="3415" y="1106"/>
                    <a:pt x="3415" y="0"/>
                    <a:pt x="2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>
              <a:off x="-1902425" y="2517200"/>
              <a:ext cx="234150" cy="80500"/>
            </a:xfrm>
            <a:custGeom>
              <a:avLst/>
              <a:gdLst/>
              <a:ahLst/>
              <a:cxnLst/>
              <a:rect l="l" t="t" r="r" b="b"/>
              <a:pathLst>
                <a:path w="9366" h="3220" extrusionOk="0">
                  <a:moveTo>
                    <a:pt x="456" y="0"/>
                  </a:moveTo>
                  <a:cubicBezTo>
                    <a:pt x="195" y="0"/>
                    <a:pt x="0" y="195"/>
                    <a:pt x="0" y="455"/>
                  </a:cubicBezTo>
                  <a:lnTo>
                    <a:pt x="0" y="2797"/>
                  </a:lnTo>
                  <a:cubicBezTo>
                    <a:pt x="0" y="3024"/>
                    <a:pt x="195" y="3220"/>
                    <a:pt x="456" y="3220"/>
                  </a:cubicBezTo>
                  <a:lnTo>
                    <a:pt x="8943" y="3220"/>
                  </a:lnTo>
                  <a:cubicBezTo>
                    <a:pt x="9171" y="3220"/>
                    <a:pt x="9366" y="3024"/>
                    <a:pt x="9366" y="2797"/>
                  </a:cubicBezTo>
                  <a:lnTo>
                    <a:pt x="9366" y="455"/>
                  </a:lnTo>
                  <a:cubicBezTo>
                    <a:pt x="9366" y="195"/>
                    <a:pt x="9171" y="0"/>
                    <a:pt x="8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>
              <a:off x="-1892675" y="2639950"/>
              <a:ext cx="187825" cy="160750"/>
            </a:xfrm>
            <a:custGeom>
              <a:avLst/>
              <a:gdLst/>
              <a:ahLst/>
              <a:cxnLst/>
              <a:rect l="l" t="t" r="r" b="b"/>
              <a:pathLst>
                <a:path w="7513" h="6430" extrusionOk="0">
                  <a:moveTo>
                    <a:pt x="4293" y="1"/>
                  </a:moveTo>
                  <a:cubicBezTo>
                    <a:pt x="1431" y="1"/>
                    <a:pt x="1" y="3448"/>
                    <a:pt x="2049" y="5464"/>
                  </a:cubicBezTo>
                  <a:cubicBezTo>
                    <a:pt x="2706" y="6131"/>
                    <a:pt x="3514" y="6429"/>
                    <a:pt x="4305" y="6429"/>
                  </a:cubicBezTo>
                  <a:cubicBezTo>
                    <a:pt x="5945" y="6429"/>
                    <a:pt x="7513" y="5150"/>
                    <a:pt x="7513" y="3220"/>
                  </a:cubicBezTo>
                  <a:cubicBezTo>
                    <a:pt x="7513" y="1431"/>
                    <a:pt x="6082" y="1"/>
                    <a:pt x="4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4"/>
            <p:cNvSpPr/>
            <p:nvPr/>
          </p:nvSpPr>
          <p:spPr>
            <a:xfrm>
              <a:off x="-1806500" y="2639950"/>
              <a:ext cx="108150" cy="160725"/>
            </a:xfrm>
            <a:custGeom>
              <a:avLst/>
              <a:gdLst/>
              <a:ahLst/>
              <a:cxnLst/>
              <a:rect l="l" t="t" r="r" b="b"/>
              <a:pathLst>
                <a:path w="4326" h="6429" extrusionOk="0">
                  <a:moveTo>
                    <a:pt x="846" y="1"/>
                  </a:moveTo>
                  <a:cubicBezTo>
                    <a:pt x="553" y="1"/>
                    <a:pt x="261" y="33"/>
                    <a:pt x="1" y="131"/>
                  </a:cubicBezTo>
                  <a:cubicBezTo>
                    <a:pt x="3090" y="1009"/>
                    <a:pt x="3090" y="5399"/>
                    <a:pt x="1" y="6309"/>
                  </a:cubicBezTo>
                  <a:cubicBezTo>
                    <a:pt x="288" y="6390"/>
                    <a:pt x="578" y="6429"/>
                    <a:pt x="862" y="6429"/>
                  </a:cubicBezTo>
                  <a:cubicBezTo>
                    <a:pt x="2410" y="6429"/>
                    <a:pt x="3813" y="5291"/>
                    <a:pt x="4033" y="3643"/>
                  </a:cubicBezTo>
                  <a:cubicBezTo>
                    <a:pt x="4326" y="1724"/>
                    <a:pt x="2797" y="1"/>
                    <a:pt x="84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4"/>
            <p:cNvSpPr/>
            <p:nvPr/>
          </p:nvSpPr>
          <p:spPr>
            <a:xfrm>
              <a:off x="-1744775" y="2552950"/>
              <a:ext cx="355375" cy="329350"/>
            </a:xfrm>
            <a:custGeom>
              <a:avLst/>
              <a:gdLst/>
              <a:ahLst/>
              <a:cxnLst/>
              <a:rect l="l" t="t" r="r" b="b"/>
              <a:pathLst>
                <a:path w="14215" h="13174" extrusionOk="0">
                  <a:moveTo>
                    <a:pt x="1853" y="1"/>
                  </a:moveTo>
                  <a:cubicBezTo>
                    <a:pt x="1087" y="1"/>
                    <a:pt x="324" y="773"/>
                    <a:pt x="784" y="1692"/>
                  </a:cubicBezTo>
                  <a:lnTo>
                    <a:pt x="3938" y="7708"/>
                  </a:lnTo>
                  <a:lnTo>
                    <a:pt x="3970" y="7773"/>
                  </a:lnTo>
                  <a:lnTo>
                    <a:pt x="2182" y="6830"/>
                  </a:lnTo>
                  <a:cubicBezTo>
                    <a:pt x="1993" y="6736"/>
                    <a:pt x="1812" y="6694"/>
                    <a:pt x="1642" y="6694"/>
                  </a:cubicBezTo>
                  <a:cubicBezTo>
                    <a:pt x="584" y="6694"/>
                    <a:pt x="1" y="8318"/>
                    <a:pt x="1206" y="8879"/>
                  </a:cubicBezTo>
                  <a:lnTo>
                    <a:pt x="6182" y="11350"/>
                  </a:lnTo>
                  <a:cubicBezTo>
                    <a:pt x="6507" y="11513"/>
                    <a:pt x="6800" y="11806"/>
                    <a:pt x="6995" y="12163"/>
                  </a:cubicBezTo>
                  <a:cubicBezTo>
                    <a:pt x="7293" y="12806"/>
                    <a:pt x="7932" y="13174"/>
                    <a:pt x="8603" y="13174"/>
                  </a:cubicBezTo>
                  <a:cubicBezTo>
                    <a:pt x="8882" y="13174"/>
                    <a:pt x="9166" y="13110"/>
                    <a:pt x="9434" y="12976"/>
                  </a:cubicBezTo>
                  <a:lnTo>
                    <a:pt x="13011" y="11090"/>
                  </a:lnTo>
                  <a:cubicBezTo>
                    <a:pt x="13889" y="10635"/>
                    <a:pt x="14214" y="9529"/>
                    <a:pt x="13759" y="8651"/>
                  </a:cubicBezTo>
                  <a:cubicBezTo>
                    <a:pt x="13629" y="8391"/>
                    <a:pt x="13531" y="8131"/>
                    <a:pt x="13466" y="7838"/>
                  </a:cubicBezTo>
                  <a:lnTo>
                    <a:pt x="13466" y="7773"/>
                  </a:lnTo>
                  <a:cubicBezTo>
                    <a:pt x="13141" y="6472"/>
                    <a:pt x="12653" y="5204"/>
                    <a:pt x="12035" y="4001"/>
                  </a:cubicBezTo>
                  <a:lnTo>
                    <a:pt x="10962" y="1952"/>
                  </a:lnTo>
                  <a:cubicBezTo>
                    <a:pt x="10761" y="1572"/>
                    <a:pt x="10376" y="1361"/>
                    <a:pt x="9975" y="1361"/>
                  </a:cubicBezTo>
                  <a:cubicBezTo>
                    <a:pt x="9793" y="1361"/>
                    <a:pt x="9607" y="1405"/>
                    <a:pt x="9434" y="1497"/>
                  </a:cubicBezTo>
                  <a:lnTo>
                    <a:pt x="9466" y="1497"/>
                  </a:lnTo>
                  <a:cubicBezTo>
                    <a:pt x="9011" y="1692"/>
                    <a:pt x="8783" y="2180"/>
                    <a:pt x="8848" y="2668"/>
                  </a:cubicBezTo>
                  <a:cubicBezTo>
                    <a:pt x="8620" y="2449"/>
                    <a:pt x="8347" y="2352"/>
                    <a:pt x="8080" y="2352"/>
                  </a:cubicBezTo>
                  <a:cubicBezTo>
                    <a:pt x="7432" y="2352"/>
                    <a:pt x="6815" y="2916"/>
                    <a:pt x="6930" y="3676"/>
                  </a:cubicBezTo>
                  <a:cubicBezTo>
                    <a:pt x="6698" y="3444"/>
                    <a:pt x="6425" y="3344"/>
                    <a:pt x="6157" y="3344"/>
                  </a:cubicBezTo>
                  <a:cubicBezTo>
                    <a:pt x="5450" y="3344"/>
                    <a:pt x="4784" y="4044"/>
                    <a:pt x="5044" y="4846"/>
                  </a:cubicBezTo>
                  <a:lnTo>
                    <a:pt x="2832" y="619"/>
                  </a:lnTo>
                  <a:cubicBezTo>
                    <a:pt x="2598" y="183"/>
                    <a:pt x="2225" y="1"/>
                    <a:pt x="1853" y="1"/>
                  </a:cubicBezTo>
                  <a:close/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>
              <a:off x="-1551225" y="2587000"/>
              <a:ext cx="162625" cy="295475"/>
            </a:xfrm>
            <a:custGeom>
              <a:avLst/>
              <a:gdLst/>
              <a:ahLst/>
              <a:cxnLst/>
              <a:rect l="l" t="t" r="r" b="b"/>
              <a:pathLst>
                <a:path w="6505" h="11819" extrusionOk="0">
                  <a:moveTo>
                    <a:pt x="2260" y="0"/>
                  </a:moveTo>
                  <a:cubicBezTo>
                    <a:pt x="2079" y="0"/>
                    <a:pt x="1895" y="44"/>
                    <a:pt x="1724" y="135"/>
                  </a:cubicBezTo>
                  <a:cubicBezTo>
                    <a:pt x="1594" y="200"/>
                    <a:pt x="1464" y="297"/>
                    <a:pt x="1367" y="395"/>
                  </a:cubicBezTo>
                  <a:cubicBezTo>
                    <a:pt x="1432" y="460"/>
                    <a:pt x="1464" y="525"/>
                    <a:pt x="1497" y="623"/>
                  </a:cubicBezTo>
                  <a:lnTo>
                    <a:pt x="2570" y="2639"/>
                  </a:lnTo>
                  <a:cubicBezTo>
                    <a:pt x="3188" y="3842"/>
                    <a:pt x="3675" y="5110"/>
                    <a:pt x="4001" y="6411"/>
                  </a:cubicBezTo>
                  <a:lnTo>
                    <a:pt x="4001" y="6476"/>
                  </a:lnTo>
                  <a:cubicBezTo>
                    <a:pt x="4066" y="6769"/>
                    <a:pt x="4163" y="7029"/>
                    <a:pt x="4293" y="7289"/>
                  </a:cubicBezTo>
                  <a:cubicBezTo>
                    <a:pt x="4749" y="8200"/>
                    <a:pt x="4423" y="9273"/>
                    <a:pt x="3545" y="9728"/>
                  </a:cubicBezTo>
                  <a:lnTo>
                    <a:pt x="1" y="11582"/>
                  </a:lnTo>
                  <a:cubicBezTo>
                    <a:pt x="275" y="11736"/>
                    <a:pt x="586" y="11818"/>
                    <a:pt x="900" y="11818"/>
                  </a:cubicBezTo>
                  <a:cubicBezTo>
                    <a:pt x="1180" y="11818"/>
                    <a:pt x="1463" y="11753"/>
                    <a:pt x="1724" y="11614"/>
                  </a:cubicBezTo>
                  <a:lnTo>
                    <a:pt x="5269" y="9728"/>
                  </a:lnTo>
                  <a:cubicBezTo>
                    <a:pt x="6179" y="9273"/>
                    <a:pt x="6505" y="8200"/>
                    <a:pt x="6049" y="7289"/>
                  </a:cubicBezTo>
                  <a:cubicBezTo>
                    <a:pt x="5919" y="7029"/>
                    <a:pt x="5789" y="6769"/>
                    <a:pt x="5724" y="6476"/>
                  </a:cubicBezTo>
                  <a:lnTo>
                    <a:pt x="5724" y="6411"/>
                  </a:lnTo>
                  <a:cubicBezTo>
                    <a:pt x="5432" y="5110"/>
                    <a:pt x="4944" y="3842"/>
                    <a:pt x="4326" y="2639"/>
                  </a:cubicBezTo>
                  <a:lnTo>
                    <a:pt x="3253" y="623"/>
                  </a:lnTo>
                  <a:cubicBezTo>
                    <a:pt x="3051" y="219"/>
                    <a:pt x="2663" y="0"/>
                    <a:pt x="226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>
              <a:off x="-1618700" y="2674100"/>
              <a:ext cx="14650" cy="27675"/>
            </a:xfrm>
            <a:custGeom>
              <a:avLst/>
              <a:gdLst/>
              <a:ahLst/>
              <a:cxnLst/>
              <a:rect l="l" t="t" r="r" b="b"/>
              <a:pathLst>
                <a:path w="586" h="1107" extrusionOk="0">
                  <a:moveTo>
                    <a:pt x="1" y="0"/>
                  </a:moveTo>
                  <a:lnTo>
                    <a:pt x="586" y="1106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>
              <a:off x="-1571550" y="2644825"/>
              <a:ext cx="16300" cy="31725"/>
            </a:xfrm>
            <a:custGeom>
              <a:avLst/>
              <a:gdLst/>
              <a:ahLst/>
              <a:cxnLst/>
              <a:rect l="l" t="t" r="r" b="b"/>
              <a:pathLst>
                <a:path w="652" h="1269" extrusionOk="0">
                  <a:moveTo>
                    <a:pt x="1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>
              <a:off x="-1523575" y="2619625"/>
              <a:ext cx="16275" cy="31725"/>
            </a:xfrm>
            <a:custGeom>
              <a:avLst/>
              <a:gdLst/>
              <a:ahLst/>
              <a:cxnLst/>
              <a:rect l="l" t="t" r="r" b="b"/>
              <a:pathLst>
                <a:path w="651" h="1269" extrusionOk="0">
                  <a:moveTo>
                    <a:pt x="0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>
              <a:off x="-1837400" y="2886300"/>
              <a:ext cx="104900" cy="43925"/>
            </a:xfrm>
            <a:custGeom>
              <a:avLst/>
              <a:gdLst/>
              <a:ahLst/>
              <a:cxnLst/>
              <a:rect l="l" t="t" r="r" b="b"/>
              <a:pathLst>
                <a:path w="4196" h="1757" extrusionOk="0">
                  <a:moveTo>
                    <a:pt x="3058" y="683"/>
                  </a:moveTo>
                  <a:cubicBezTo>
                    <a:pt x="3318" y="715"/>
                    <a:pt x="3318" y="1073"/>
                    <a:pt x="3058" y="1106"/>
                  </a:cubicBezTo>
                  <a:lnTo>
                    <a:pt x="1139" y="1106"/>
                  </a:lnTo>
                  <a:cubicBezTo>
                    <a:pt x="879" y="1073"/>
                    <a:pt x="879" y="715"/>
                    <a:pt x="1139" y="683"/>
                  </a:cubicBezTo>
                  <a:close/>
                  <a:moveTo>
                    <a:pt x="1139" y="0"/>
                  </a:moveTo>
                  <a:cubicBezTo>
                    <a:pt x="1" y="0"/>
                    <a:pt x="1" y="1756"/>
                    <a:pt x="1139" y="1756"/>
                  </a:cubicBezTo>
                  <a:lnTo>
                    <a:pt x="3058" y="1756"/>
                  </a:lnTo>
                  <a:cubicBezTo>
                    <a:pt x="4196" y="1756"/>
                    <a:pt x="4196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>
              <a:off x="-1838175" y="2682625"/>
              <a:ext cx="105875" cy="75225"/>
            </a:xfrm>
            <a:custGeom>
              <a:avLst/>
              <a:gdLst/>
              <a:ahLst/>
              <a:cxnLst/>
              <a:rect l="l" t="t" r="r" b="b"/>
              <a:pathLst>
                <a:path w="4235" h="3009" extrusionOk="0">
                  <a:moveTo>
                    <a:pt x="3779" y="1"/>
                  </a:moveTo>
                  <a:cubicBezTo>
                    <a:pt x="3711" y="1"/>
                    <a:pt x="3641" y="25"/>
                    <a:pt x="3576" y="82"/>
                  </a:cubicBezTo>
                  <a:lnTo>
                    <a:pt x="1430" y="2228"/>
                  </a:lnTo>
                  <a:lnTo>
                    <a:pt x="682" y="1481"/>
                  </a:lnTo>
                  <a:cubicBezTo>
                    <a:pt x="616" y="1414"/>
                    <a:pt x="541" y="1386"/>
                    <a:pt x="468" y="1386"/>
                  </a:cubicBezTo>
                  <a:cubicBezTo>
                    <a:pt x="221" y="1386"/>
                    <a:pt x="1" y="1710"/>
                    <a:pt x="227" y="1936"/>
                  </a:cubicBezTo>
                  <a:lnTo>
                    <a:pt x="1203" y="2911"/>
                  </a:lnTo>
                  <a:cubicBezTo>
                    <a:pt x="1268" y="2976"/>
                    <a:pt x="1349" y="3009"/>
                    <a:pt x="1430" y="3009"/>
                  </a:cubicBezTo>
                  <a:cubicBezTo>
                    <a:pt x="1511" y="3009"/>
                    <a:pt x="1593" y="2976"/>
                    <a:pt x="1658" y="2911"/>
                  </a:cubicBezTo>
                  <a:lnTo>
                    <a:pt x="4032" y="537"/>
                  </a:lnTo>
                  <a:cubicBezTo>
                    <a:pt x="4235" y="309"/>
                    <a:pt x="4022" y="1"/>
                    <a:pt x="3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>
              <a:off x="-1947150" y="2402550"/>
              <a:ext cx="568300" cy="560175"/>
            </a:xfrm>
            <a:custGeom>
              <a:avLst/>
              <a:gdLst/>
              <a:ahLst/>
              <a:cxnLst/>
              <a:rect l="l" t="t" r="r" b="b"/>
              <a:pathLst>
                <a:path w="22732" h="22407" extrusionOk="0">
                  <a:moveTo>
                    <a:pt x="10732" y="4911"/>
                  </a:moveTo>
                  <a:cubicBezTo>
                    <a:pt x="10797" y="4911"/>
                    <a:pt x="10830" y="4976"/>
                    <a:pt x="10830" y="5041"/>
                  </a:cubicBezTo>
                  <a:lnTo>
                    <a:pt x="10830" y="6017"/>
                  </a:lnTo>
                  <a:cubicBezTo>
                    <a:pt x="10700" y="5919"/>
                    <a:pt x="10537" y="5822"/>
                    <a:pt x="10342" y="5757"/>
                  </a:cubicBezTo>
                  <a:cubicBezTo>
                    <a:pt x="10204" y="5719"/>
                    <a:pt x="10067" y="5701"/>
                    <a:pt x="9934" y="5701"/>
                  </a:cubicBezTo>
                  <a:cubicBezTo>
                    <a:pt x="9029" y="5701"/>
                    <a:pt x="8286" y="6517"/>
                    <a:pt x="8456" y="7480"/>
                  </a:cubicBezTo>
                  <a:lnTo>
                    <a:pt x="2245" y="7480"/>
                  </a:lnTo>
                  <a:cubicBezTo>
                    <a:pt x="2180" y="7480"/>
                    <a:pt x="2147" y="7415"/>
                    <a:pt x="2147" y="7383"/>
                  </a:cubicBezTo>
                  <a:lnTo>
                    <a:pt x="2147" y="5041"/>
                  </a:lnTo>
                  <a:cubicBezTo>
                    <a:pt x="2114" y="4976"/>
                    <a:pt x="2180" y="4911"/>
                    <a:pt x="2245" y="4911"/>
                  </a:cubicBezTo>
                  <a:close/>
                  <a:moveTo>
                    <a:pt x="6473" y="9817"/>
                  </a:moveTo>
                  <a:cubicBezTo>
                    <a:pt x="7849" y="9817"/>
                    <a:pt x="9223" y="10750"/>
                    <a:pt x="9366" y="12456"/>
                  </a:cubicBezTo>
                  <a:cubicBezTo>
                    <a:pt x="8944" y="12586"/>
                    <a:pt x="8618" y="12879"/>
                    <a:pt x="8456" y="13236"/>
                  </a:cubicBezTo>
                  <a:cubicBezTo>
                    <a:pt x="8228" y="13692"/>
                    <a:pt x="8261" y="14244"/>
                    <a:pt x="8553" y="14700"/>
                  </a:cubicBezTo>
                  <a:cubicBezTo>
                    <a:pt x="7947" y="15333"/>
                    <a:pt x="7220" y="15606"/>
                    <a:pt x="6511" y="15606"/>
                  </a:cubicBezTo>
                  <a:cubicBezTo>
                    <a:pt x="4708" y="15606"/>
                    <a:pt x="3026" y="13841"/>
                    <a:pt x="3773" y="11740"/>
                  </a:cubicBezTo>
                  <a:cubicBezTo>
                    <a:pt x="4239" y="10430"/>
                    <a:pt x="5357" y="9817"/>
                    <a:pt x="6473" y="9817"/>
                  </a:cubicBezTo>
                  <a:close/>
                  <a:moveTo>
                    <a:pt x="12293" y="2895"/>
                  </a:moveTo>
                  <a:lnTo>
                    <a:pt x="12293" y="8554"/>
                  </a:lnTo>
                  <a:lnTo>
                    <a:pt x="11480" y="7025"/>
                  </a:lnTo>
                  <a:lnTo>
                    <a:pt x="11480" y="5041"/>
                  </a:lnTo>
                  <a:cubicBezTo>
                    <a:pt x="11480" y="4619"/>
                    <a:pt x="11122" y="4261"/>
                    <a:pt x="10732" y="4261"/>
                  </a:cubicBezTo>
                  <a:lnTo>
                    <a:pt x="2245" y="4261"/>
                  </a:lnTo>
                  <a:cubicBezTo>
                    <a:pt x="1822" y="4261"/>
                    <a:pt x="1464" y="4619"/>
                    <a:pt x="1464" y="5041"/>
                  </a:cubicBezTo>
                  <a:lnTo>
                    <a:pt x="1464" y="7383"/>
                  </a:lnTo>
                  <a:cubicBezTo>
                    <a:pt x="1464" y="7806"/>
                    <a:pt x="1822" y="8131"/>
                    <a:pt x="2245" y="8131"/>
                  </a:cubicBezTo>
                  <a:lnTo>
                    <a:pt x="8748" y="8131"/>
                  </a:lnTo>
                  <a:lnTo>
                    <a:pt x="11285" y="13009"/>
                  </a:lnTo>
                  <a:lnTo>
                    <a:pt x="10407" y="12553"/>
                  </a:lnTo>
                  <a:cubicBezTo>
                    <a:pt x="10277" y="12488"/>
                    <a:pt x="10147" y="12456"/>
                    <a:pt x="10017" y="12423"/>
                  </a:cubicBezTo>
                  <a:cubicBezTo>
                    <a:pt x="9837" y="10322"/>
                    <a:pt x="8150" y="9173"/>
                    <a:pt x="6462" y="9173"/>
                  </a:cubicBezTo>
                  <a:cubicBezTo>
                    <a:pt x="5093" y="9173"/>
                    <a:pt x="3723" y="9929"/>
                    <a:pt x="3155" y="11545"/>
                  </a:cubicBezTo>
                  <a:cubicBezTo>
                    <a:pt x="2246" y="14110"/>
                    <a:pt x="4312" y="16274"/>
                    <a:pt x="6526" y="16274"/>
                  </a:cubicBezTo>
                  <a:cubicBezTo>
                    <a:pt x="7400" y="16274"/>
                    <a:pt x="8296" y="15937"/>
                    <a:pt x="9041" y="15155"/>
                  </a:cubicBezTo>
                  <a:cubicBezTo>
                    <a:pt x="10082" y="15740"/>
                    <a:pt x="11220" y="16228"/>
                    <a:pt x="12293" y="16781"/>
                  </a:cubicBezTo>
                  <a:lnTo>
                    <a:pt x="12293" y="18082"/>
                  </a:lnTo>
                  <a:lnTo>
                    <a:pt x="684" y="18082"/>
                  </a:lnTo>
                  <a:lnTo>
                    <a:pt x="684" y="2895"/>
                  </a:lnTo>
                  <a:close/>
                  <a:moveTo>
                    <a:pt x="12293" y="18732"/>
                  </a:moveTo>
                  <a:lnTo>
                    <a:pt x="12293" y="21139"/>
                  </a:lnTo>
                  <a:cubicBezTo>
                    <a:pt x="12293" y="21464"/>
                    <a:pt x="12033" y="21789"/>
                    <a:pt x="11675" y="21789"/>
                  </a:cubicBezTo>
                  <a:lnTo>
                    <a:pt x="1301" y="21789"/>
                  </a:lnTo>
                  <a:cubicBezTo>
                    <a:pt x="944" y="21789"/>
                    <a:pt x="651" y="21496"/>
                    <a:pt x="651" y="21139"/>
                  </a:cubicBezTo>
                  <a:lnTo>
                    <a:pt x="651" y="18732"/>
                  </a:lnTo>
                  <a:close/>
                  <a:moveTo>
                    <a:pt x="1301" y="1"/>
                  </a:moveTo>
                  <a:cubicBezTo>
                    <a:pt x="586" y="1"/>
                    <a:pt x="1" y="586"/>
                    <a:pt x="1" y="1302"/>
                  </a:cubicBezTo>
                  <a:lnTo>
                    <a:pt x="1" y="21139"/>
                  </a:lnTo>
                  <a:cubicBezTo>
                    <a:pt x="1" y="21822"/>
                    <a:pt x="586" y="22407"/>
                    <a:pt x="1301" y="22407"/>
                  </a:cubicBezTo>
                  <a:lnTo>
                    <a:pt x="11643" y="22407"/>
                  </a:lnTo>
                  <a:cubicBezTo>
                    <a:pt x="12358" y="22407"/>
                    <a:pt x="12944" y="21822"/>
                    <a:pt x="12944" y="21139"/>
                  </a:cubicBezTo>
                  <a:lnTo>
                    <a:pt x="12944" y="17074"/>
                  </a:lnTo>
                  <a:lnTo>
                    <a:pt x="14114" y="17659"/>
                  </a:lnTo>
                  <a:cubicBezTo>
                    <a:pt x="14407" y="17789"/>
                    <a:pt x="14635" y="18017"/>
                    <a:pt x="14765" y="18309"/>
                  </a:cubicBezTo>
                  <a:cubicBezTo>
                    <a:pt x="15153" y="19063"/>
                    <a:pt x="15909" y="19495"/>
                    <a:pt x="16697" y="19495"/>
                  </a:cubicBezTo>
                  <a:cubicBezTo>
                    <a:pt x="17031" y="19495"/>
                    <a:pt x="17371" y="19417"/>
                    <a:pt x="17691" y="19252"/>
                  </a:cubicBezTo>
                  <a:lnTo>
                    <a:pt x="19643" y="18244"/>
                  </a:lnTo>
                  <a:cubicBezTo>
                    <a:pt x="19925" y="18047"/>
                    <a:pt x="19766" y="17628"/>
                    <a:pt x="19463" y="17628"/>
                  </a:cubicBezTo>
                  <a:cubicBezTo>
                    <a:pt x="19418" y="17628"/>
                    <a:pt x="19369" y="17638"/>
                    <a:pt x="19317" y="17659"/>
                  </a:cubicBezTo>
                  <a:lnTo>
                    <a:pt x="17366" y="18667"/>
                  </a:lnTo>
                  <a:cubicBezTo>
                    <a:pt x="17141" y="18784"/>
                    <a:pt x="16902" y="18840"/>
                    <a:pt x="16667" y="18840"/>
                  </a:cubicBezTo>
                  <a:cubicBezTo>
                    <a:pt x="16120" y="18840"/>
                    <a:pt x="15600" y="18540"/>
                    <a:pt x="15350" y="18017"/>
                  </a:cubicBezTo>
                  <a:cubicBezTo>
                    <a:pt x="15122" y="17594"/>
                    <a:pt x="14797" y="17269"/>
                    <a:pt x="14374" y="17041"/>
                  </a:cubicBezTo>
                  <a:lnTo>
                    <a:pt x="9399" y="14602"/>
                  </a:lnTo>
                  <a:cubicBezTo>
                    <a:pt x="8573" y="14203"/>
                    <a:pt x="8995" y="13030"/>
                    <a:pt x="9746" y="13030"/>
                  </a:cubicBezTo>
                  <a:cubicBezTo>
                    <a:pt x="9852" y="13030"/>
                    <a:pt x="9965" y="13054"/>
                    <a:pt x="10082" y="13106"/>
                  </a:cubicBezTo>
                  <a:lnTo>
                    <a:pt x="11903" y="14082"/>
                  </a:lnTo>
                  <a:cubicBezTo>
                    <a:pt x="11965" y="14123"/>
                    <a:pt x="12029" y="14141"/>
                    <a:pt x="12092" y="14141"/>
                  </a:cubicBezTo>
                  <a:cubicBezTo>
                    <a:pt x="12323" y="14141"/>
                    <a:pt x="12519" y="13890"/>
                    <a:pt x="12391" y="13659"/>
                  </a:cubicBezTo>
                  <a:lnTo>
                    <a:pt x="9236" y="7643"/>
                  </a:lnTo>
                  <a:cubicBezTo>
                    <a:pt x="8877" y="6992"/>
                    <a:pt x="9432" y="6357"/>
                    <a:pt x="9981" y="6357"/>
                  </a:cubicBezTo>
                  <a:cubicBezTo>
                    <a:pt x="10228" y="6357"/>
                    <a:pt x="10473" y="6485"/>
                    <a:pt x="10635" y="6797"/>
                  </a:cubicBezTo>
                  <a:lnTo>
                    <a:pt x="12846" y="11025"/>
                  </a:lnTo>
                  <a:lnTo>
                    <a:pt x="13431" y="12131"/>
                  </a:lnTo>
                  <a:cubicBezTo>
                    <a:pt x="13504" y="12235"/>
                    <a:pt x="13604" y="12279"/>
                    <a:pt x="13702" y="12279"/>
                  </a:cubicBezTo>
                  <a:cubicBezTo>
                    <a:pt x="13908" y="12279"/>
                    <a:pt x="14105" y="12081"/>
                    <a:pt x="14017" y="11838"/>
                  </a:cubicBezTo>
                  <a:lnTo>
                    <a:pt x="13431" y="10765"/>
                  </a:lnTo>
                  <a:cubicBezTo>
                    <a:pt x="13266" y="10173"/>
                    <a:pt x="13720" y="9703"/>
                    <a:pt x="14217" y="9703"/>
                  </a:cubicBezTo>
                  <a:cubicBezTo>
                    <a:pt x="14404" y="9703"/>
                    <a:pt x="14596" y="9769"/>
                    <a:pt x="14765" y="9919"/>
                  </a:cubicBezTo>
                  <a:lnTo>
                    <a:pt x="15382" y="11123"/>
                  </a:lnTo>
                  <a:cubicBezTo>
                    <a:pt x="15456" y="11238"/>
                    <a:pt x="15559" y="11285"/>
                    <a:pt x="15660" y="11285"/>
                  </a:cubicBezTo>
                  <a:cubicBezTo>
                    <a:pt x="15874" y="11285"/>
                    <a:pt x="16078" y="11073"/>
                    <a:pt x="15968" y="10830"/>
                  </a:cubicBezTo>
                  <a:lnTo>
                    <a:pt x="15317" y="9594"/>
                  </a:lnTo>
                  <a:cubicBezTo>
                    <a:pt x="15271" y="9085"/>
                    <a:pt x="15702" y="8708"/>
                    <a:pt x="16153" y="8708"/>
                  </a:cubicBezTo>
                  <a:cubicBezTo>
                    <a:pt x="16337" y="8708"/>
                    <a:pt x="16524" y="8770"/>
                    <a:pt x="16683" y="8911"/>
                  </a:cubicBezTo>
                  <a:lnTo>
                    <a:pt x="17301" y="10147"/>
                  </a:lnTo>
                  <a:cubicBezTo>
                    <a:pt x="17373" y="10250"/>
                    <a:pt x="17471" y="10294"/>
                    <a:pt x="17568" y="10294"/>
                  </a:cubicBezTo>
                  <a:cubicBezTo>
                    <a:pt x="17776" y="10294"/>
                    <a:pt x="17975" y="10088"/>
                    <a:pt x="17886" y="9822"/>
                  </a:cubicBezTo>
                  <a:lnTo>
                    <a:pt x="17269" y="8619"/>
                  </a:lnTo>
                  <a:cubicBezTo>
                    <a:pt x="17189" y="8060"/>
                    <a:pt x="17623" y="7710"/>
                    <a:pt x="18068" y="7710"/>
                  </a:cubicBezTo>
                  <a:cubicBezTo>
                    <a:pt x="18349" y="7710"/>
                    <a:pt x="18634" y="7849"/>
                    <a:pt x="18797" y="8163"/>
                  </a:cubicBezTo>
                  <a:lnTo>
                    <a:pt x="19838" y="10180"/>
                  </a:lnTo>
                  <a:cubicBezTo>
                    <a:pt x="20456" y="11350"/>
                    <a:pt x="20943" y="12618"/>
                    <a:pt x="21236" y="13887"/>
                  </a:cubicBezTo>
                  <a:cubicBezTo>
                    <a:pt x="21301" y="14212"/>
                    <a:pt x="21431" y="14537"/>
                    <a:pt x="21594" y="14862"/>
                  </a:cubicBezTo>
                  <a:cubicBezTo>
                    <a:pt x="21951" y="15578"/>
                    <a:pt x="21691" y="16456"/>
                    <a:pt x="20976" y="16846"/>
                  </a:cubicBezTo>
                  <a:cubicBezTo>
                    <a:pt x="20665" y="17044"/>
                    <a:pt x="20845" y="17462"/>
                    <a:pt x="21132" y="17462"/>
                  </a:cubicBezTo>
                  <a:cubicBezTo>
                    <a:pt x="21176" y="17462"/>
                    <a:pt x="21222" y="17453"/>
                    <a:pt x="21269" y="17431"/>
                  </a:cubicBezTo>
                  <a:cubicBezTo>
                    <a:pt x="22309" y="16879"/>
                    <a:pt x="22732" y="15578"/>
                    <a:pt x="22179" y="14537"/>
                  </a:cubicBezTo>
                  <a:cubicBezTo>
                    <a:pt x="22049" y="14277"/>
                    <a:pt x="21951" y="13984"/>
                    <a:pt x="21886" y="13724"/>
                  </a:cubicBezTo>
                  <a:cubicBezTo>
                    <a:pt x="21561" y="12358"/>
                    <a:pt x="21073" y="11090"/>
                    <a:pt x="20423" y="9854"/>
                  </a:cubicBezTo>
                  <a:lnTo>
                    <a:pt x="19350" y="7838"/>
                  </a:lnTo>
                  <a:cubicBezTo>
                    <a:pt x="19072" y="7311"/>
                    <a:pt x="18569" y="7061"/>
                    <a:pt x="18068" y="7061"/>
                  </a:cubicBezTo>
                  <a:cubicBezTo>
                    <a:pt x="17457" y="7061"/>
                    <a:pt x="16847" y="7434"/>
                    <a:pt x="16651" y="8131"/>
                  </a:cubicBezTo>
                  <a:cubicBezTo>
                    <a:pt x="16483" y="8071"/>
                    <a:pt x="16313" y="8042"/>
                    <a:pt x="16147" y="8042"/>
                  </a:cubicBezTo>
                  <a:cubicBezTo>
                    <a:pt x="15504" y="8042"/>
                    <a:pt x="14913" y="8467"/>
                    <a:pt x="14732" y="9139"/>
                  </a:cubicBezTo>
                  <a:cubicBezTo>
                    <a:pt x="14567" y="9084"/>
                    <a:pt x="14399" y="9057"/>
                    <a:pt x="14233" y="9057"/>
                  </a:cubicBezTo>
                  <a:cubicBezTo>
                    <a:pt x="13711" y="9057"/>
                    <a:pt x="13215" y="9320"/>
                    <a:pt x="12944" y="9789"/>
                  </a:cubicBezTo>
                  <a:lnTo>
                    <a:pt x="12944" y="1302"/>
                  </a:lnTo>
                  <a:cubicBezTo>
                    <a:pt x="12944" y="586"/>
                    <a:pt x="12358" y="1"/>
                    <a:pt x="11675" y="1"/>
                  </a:cubicBezTo>
                  <a:lnTo>
                    <a:pt x="4033" y="1"/>
                  </a:lnTo>
                  <a:cubicBezTo>
                    <a:pt x="3643" y="66"/>
                    <a:pt x="3643" y="619"/>
                    <a:pt x="4033" y="684"/>
                  </a:cubicBezTo>
                  <a:lnTo>
                    <a:pt x="11675" y="684"/>
                  </a:lnTo>
                  <a:cubicBezTo>
                    <a:pt x="12000" y="684"/>
                    <a:pt x="12293" y="944"/>
                    <a:pt x="12293" y="1302"/>
                  </a:cubicBezTo>
                  <a:lnTo>
                    <a:pt x="12293" y="2277"/>
                  </a:lnTo>
                  <a:lnTo>
                    <a:pt x="684" y="2277"/>
                  </a:lnTo>
                  <a:lnTo>
                    <a:pt x="684" y="1302"/>
                  </a:lnTo>
                  <a:cubicBezTo>
                    <a:pt x="684" y="944"/>
                    <a:pt x="944" y="684"/>
                    <a:pt x="1301" y="684"/>
                  </a:cubicBezTo>
                  <a:lnTo>
                    <a:pt x="2180" y="684"/>
                  </a:lnTo>
                  <a:cubicBezTo>
                    <a:pt x="2570" y="619"/>
                    <a:pt x="2570" y="6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7" name="Google Shape;1917;p34"/>
          <p:cNvGrpSpPr/>
          <p:nvPr/>
        </p:nvGrpSpPr>
        <p:grpSpPr>
          <a:xfrm>
            <a:off x="920225" y="3038000"/>
            <a:ext cx="669925" cy="560000"/>
            <a:chOff x="-1332525" y="2432625"/>
            <a:chExt cx="669925" cy="560000"/>
          </a:xfrm>
        </p:grpSpPr>
        <p:sp>
          <p:nvSpPr>
            <p:cNvPr id="1918" name="Google Shape;1918;p34"/>
            <p:cNvSpPr/>
            <p:nvPr/>
          </p:nvSpPr>
          <p:spPr>
            <a:xfrm>
              <a:off x="-1332525" y="2441575"/>
              <a:ext cx="633350" cy="542750"/>
            </a:xfrm>
            <a:custGeom>
              <a:avLst/>
              <a:gdLst/>
              <a:ahLst/>
              <a:cxnLst/>
              <a:rect l="l" t="t" r="r" b="b"/>
              <a:pathLst>
                <a:path w="25334" h="21710" extrusionOk="0">
                  <a:moveTo>
                    <a:pt x="14504" y="1"/>
                  </a:moveTo>
                  <a:cubicBezTo>
                    <a:pt x="4846" y="1"/>
                    <a:pt x="1" y="11675"/>
                    <a:pt x="6830" y="18537"/>
                  </a:cubicBezTo>
                  <a:cubicBezTo>
                    <a:pt x="8896" y="20603"/>
                    <a:pt x="11661" y="21709"/>
                    <a:pt x="14481" y="21709"/>
                  </a:cubicBezTo>
                  <a:cubicBezTo>
                    <a:pt x="15878" y="21709"/>
                    <a:pt x="17288" y="21438"/>
                    <a:pt x="18634" y="20878"/>
                  </a:cubicBezTo>
                  <a:cubicBezTo>
                    <a:pt x="22699" y="19220"/>
                    <a:pt x="25333" y="15252"/>
                    <a:pt x="25333" y="10862"/>
                  </a:cubicBezTo>
                  <a:cubicBezTo>
                    <a:pt x="25333" y="4879"/>
                    <a:pt x="20488" y="1"/>
                    <a:pt x="14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>
              <a:off x="-1241475" y="2703375"/>
              <a:ext cx="543100" cy="281300"/>
            </a:xfrm>
            <a:custGeom>
              <a:avLst/>
              <a:gdLst/>
              <a:ahLst/>
              <a:cxnLst/>
              <a:rect l="l" t="t" r="r" b="b"/>
              <a:pathLst>
                <a:path w="21724" h="11252" extrusionOk="0">
                  <a:moveTo>
                    <a:pt x="1" y="0"/>
                  </a:moveTo>
                  <a:lnTo>
                    <a:pt x="1" y="390"/>
                  </a:lnTo>
                  <a:cubicBezTo>
                    <a:pt x="1" y="6374"/>
                    <a:pt x="4879" y="11252"/>
                    <a:pt x="10862" y="11252"/>
                  </a:cubicBezTo>
                  <a:cubicBezTo>
                    <a:pt x="16846" y="11252"/>
                    <a:pt x="21724" y="6374"/>
                    <a:pt x="21724" y="390"/>
                  </a:cubicBezTo>
                  <a:lnTo>
                    <a:pt x="21724" y="0"/>
                  </a:lnTo>
                  <a:cubicBezTo>
                    <a:pt x="21496" y="5821"/>
                    <a:pt x="16716" y="10439"/>
                    <a:pt x="10862" y="10439"/>
                  </a:cubicBezTo>
                  <a:cubicBezTo>
                    <a:pt x="5009" y="10439"/>
                    <a:pt x="228" y="5821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>
              <a:off x="-1272950" y="2487100"/>
              <a:ext cx="529050" cy="452775"/>
            </a:xfrm>
            <a:custGeom>
              <a:avLst/>
              <a:gdLst/>
              <a:ahLst/>
              <a:cxnLst/>
              <a:rect l="l" t="t" r="r" b="b"/>
              <a:pathLst>
                <a:path w="21162" h="18111" extrusionOk="0">
                  <a:moveTo>
                    <a:pt x="12081" y="1"/>
                  </a:moveTo>
                  <a:cubicBezTo>
                    <a:pt x="4043" y="1"/>
                    <a:pt x="1" y="9734"/>
                    <a:pt x="5715" y="15448"/>
                  </a:cubicBezTo>
                  <a:cubicBezTo>
                    <a:pt x="7554" y="17287"/>
                    <a:pt x="9818" y="18111"/>
                    <a:pt x="12040" y="18111"/>
                  </a:cubicBezTo>
                  <a:cubicBezTo>
                    <a:pt x="16693" y="18111"/>
                    <a:pt x="21162" y="14500"/>
                    <a:pt x="21162" y="9041"/>
                  </a:cubicBezTo>
                  <a:cubicBezTo>
                    <a:pt x="21162" y="4033"/>
                    <a:pt x="17129" y="1"/>
                    <a:pt x="12121" y="1"/>
                  </a:cubicBezTo>
                  <a:cubicBezTo>
                    <a:pt x="12108" y="1"/>
                    <a:pt x="12094" y="1"/>
                    <a:pt x="12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4"/>
            <p:cNvSpPr/>
            <p:nvPr/>
          </p:nvSpPr>
          <p:spPr>
            <a:xfrm>
              <a:off x="-1195950" y="2703375"/>
              <a:ext cx="452050" cy="235775"/>
            </a:xfrm>
            <a:custGeom>
              <a:avLst/>
              <a:gdLst/>
              <a:ahLst/>
              <a:cxnLst/>
              <a:rect l="l" t="t" r="r" b="b"/>
              <a:pathLst>
                <a:path w="18082" h="9431" extrusionOk="0">
                  <a:moveTo>
                    <a:pt x="1" y="0"/>
                  </a:moveTo>
                  <a:lnTo>
                    <a:pt x="1" y="390"/>
                  </a:lnTo>
                  <a:cubicBezTo>
                    <a:pt x="1" y="5398"/>
                    <a:pt x="4033" y="9431"/>
                    <a:pt x="9041" y="9431"/>
                  </a:cubicBezTo>
                  <a:cubicBezTo>
                    <a:pt x="14049" y="9431"/>
                    <a:pt x="18082" y="5398"/>
                    <a:pt x="18082" y="390"/>
                  </a:cubicBezTo>
                  <a:lnTo>
                    <a:pt x="18082" y="0"/>
                  </a:lnTo>
                  <a:cubicBezTo>
                    <a:pt x="17887" y="4846"/>
                    <a:pt x="13887" y="8650"/>
                    <a:pt x="9041" y="8650"/>
                  </a:cubicBezTo>
                  <a:cubicBezTo>
                    <a:pt x="4196" y="8650"/>
                    <a:pt x="196" y="4846"/>
                    <a:pt x="1" y="0"/>
                  </a:cubicBezTo>
                  <a:close/>
                </a:path>
              </a:pathLst>
            </a:custGeom>
            <a:solidFill>
              <a:srgbClr val="D5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4"/>
            <p:cNvSpPr/>
            <p:nvPr/>
          </p:nvSpPr>
          <p:spPr>
            <a:xfrm>
              <a:off x="-962625" y="2628575"/>
              <a:ext cx="81325" cy="82950"/>
            </a:xfrm>
            <a:custGeom>
              <a:avLst/>
              <a:gdLst/>
              <a:ahLst/>
              <a:cxnLst/>
              <a:rect l="l" t="t" r="r" b="b"/>
              <a:pathLst>
                <a:path w="3253" h="3318" extrusionOk="0">
                  <a:moveTo>
                    <a:pt x="2521" y="0"/>
                  </a:moveTo>
                  <a:cubicBezTo>
                    <a:pt x="2351" y="0"/>
                    <a:pt x="2180" y="65"/>
                    <a:pt x="2050" y="195"/>
                  </a:cubicBezTo>
                  <a:lnTo>
                    <a:pt x="1" y="2309"/>
                  </a:lnTo>
                  <a:cubicBezTo>
                    <a:pt x="456" y="2439"/>
                    <a:pt x="781" y="2830"/>
                    <a:pt x="814" y="3317"/>
                  </a:cubicBezTo>
                  <a:lnTo>
                    <a:pt x="2993" y="1139"/>
                  </a:lnTo>
                  <a:cubicBezTo>
                    <a:pt x="3253" y="878"/>
                    <a:pt x="3253" y="456"/>
                    <a:pt x="2993" y="195"/>
                  </a:cubicBezTo>
                  <a:cubicBezTo>
                    <a:pt x="2863" y="65"/>
                    <a:pt x="2692" y="0"/>
                    <a:pt x="2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4"/>
            <p:cNvSpPr/>
            <p:nvPr/>
          </p:nvSpPr>
          <p:spPr>
            <a:xfrm>
              <a:off x="-1115175" y="2592350"/>
              <a:ext cx="135525" cy="121600"/>
            </a:xfrm>
            <a:custGeom>
              <a:avLst/>
              <a:gdLst/>
              <a:ahLst/>
              <a:cxnLst/>
              <a:rect l="l" t="t" r="r" b="b"/>
              <a:pathLst>
                <a:path w="5421" h="4864" extrusionOk="0">
                  <a:moveTo>
                    <a:pt x="950" y="1"/>
                  </a:moveTo>
                  <a:cubicBezTo>
                    <a:pt x="428" y="1"/>
                    <a:pt x="0" y="698"/>
                    <a:pt x="510" y="1157"/>
                  </a:cubicBezTo>
                  <a:lnTo>
                    <a:pt x="4672" y="4864"/>
                  </a:lnTo>
                  <a:lnTo>
                    <a:pt x="4672" y="4831"/>
                  </a:lnTo>
                  <a:cubicBezTo>
                    <a:pt x="4672" y="4344"/>
                    <a:pt x="4965" y="3921"/>
                    <a:pt x="5420" y="3791"/>
                  </a:cubicBezTo>
                  <a:lnTo>
                    <a:pt x="1388" y="181"/>
                  </a:lnTo>
                  <a:cubicBezTo>
                    <a:pt x="1247" y="54"/>
                    <a:pt x="1095" y="1"/>
                    <a:pt x="9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4"/>
            <p:cNvSpPr/>
            <p:nvPr/>
          </p:nvSpPr>
          <p:spPr>
            <a:xfrm>
              <a:off x="-1008150" y="2685475"/>
              <a:ext cx="65875" cy="55675"/>
            </a:xfrm>
            <a:custGeom>
              <a:avLst/>
              <a:gdLst/>
              <a:ahLst/>
              <a:cxnLst/>
              <a:rect l="l" t="t" r="r" b="b"/>
              <a:pathLst>
                <a:path w="2635" h="2227" extrusionOk="0">
                  <a:moveTo>
                    <a:pt x="1529" y="1"/>
                  </a:moveTo>
                  <a:cubicBezTo>
                    <a:pt x="521" y="1"/>
                    <a:pt x="1" y="1204"/>
                    <a:pt x="716" y="1887"/>
                  </a:cubicBezTo>
                  <a:cubicBezTo>
                    <a:pt x="951" y="2121"/>
                    <a:pt x="1238" y="2227"/>
                    <a:pt x="1518" y="2227"/>
                  </a:cubicBezTo>
                  <a:cubicBezTo>
                    <a:pt x="2091" y="2227"/>
                    <a:pt x="2635" y="1784"/>
                    <a:pt x="2635" y="1106"/>
                  </a:cubicBezTo>
                  <a:cubicBezTo>
                    <a:pt x="2635" y="488"/>
                    <a:pt x="2147" y="1"/>
                    <a:pt x="1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4"/>
            <p:cNvSpPr/>
            <p:nvPr/>
          </p:nvSpPr>
          <p:spPr>
            <a:xfrm>
              <a:off x="-1013825" y="2674100"/>
              <a:ext cx="34175" cy="39850"/>
            </a:xfrm>
            <a:custGeom>
              <a:avLst/>
              <a:gdLst/>
              <a:ahLst/>
              <a:cxnLst/>
              <a:rect l="l" t="t" r="r" b="b"/>
              <a:pathLst>
                <a:path w="1367" h="1594" extrusionOk="0">
                  <a:moveTo>
                    <a:pt x="813" y="0"/>
                  </a:moveTo>
                  <a:cubicBezTo>
                    <a:pt x="423" y="261"/>
                    <a:pt x="130" y="618"/>
                    <a:pt x="0" y="1041"/>
                  </a:cubicBezTo>
                  <a:lnTo>
                    <a:pt x="618" y="1594"/>
                  </a:lnTo>
                  <a:lnTo>
                    <a:pt x="618" y="1561"/>
                  </a:lnTo>
                  <a:cubicBezTo>
                    <a:pt x="618" y="1074"/>
                    <a:pt x="911" y="651"/>
                    <a:pt x="1366" y="521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4"/>
            <p:cNvSpPr/>
            <p:nvPr/>
          </p:nvSpPr>
          <p:spPr>
            <a:xfrm>
              <a:off x="-962625" y="2672475"/>
              <a:ext cx="35000" cy="39050"/>
            </a:xfrm>
            <a:custGeom>
              <a:avLst/>
              <a:gdLst/>
              <a:ahLst/>
              <a:cxnLst/>
              <a:rect l="l" t="t" r="r" b="b"/>
              <a:pathLst>
                <a:path w="1400" h="1562" extrusionOk="0">
                  <a:moveTo>
                    <a:pt x="521" y="0"/>
                  </a:moveTo>
                  <a:lnTo>
                    <a:pt x="1" y="521"/>
                  </a:lnTo>
                  <a:cubicBezTo>
                    <a:pt x="456" y="651"/>
                    <a:pt x="781" y="1074"/>
                    <a:pt x="814" y="1561"/>
                  </a:cubicBezTo>
                  <a:lnTo>
                    <a:pt x="1399" y="976"/>
                  </a:lnTo>
                  <a:cubicBezTo>
                    <a:pt x="1237" y="553"/>
                    <a:pt x="912" y="195"/>
                    <a:pt x="52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4"/>
            <p:cNvSpPr/>
            <p:nvPr/>
          </p:nvSpPr>
          <p:spPr>
            <a:xfrm>
              <a:off x="-998375" y="2703375"/>
              <a:ext cx="56925" cy="37825"/>
            </a:xfrm>
            <a:custGeom>
              <a:avLst/>
              <a:gdLst/>
              <a:ahLst/>
              <a:cxnLst/>
              <a:rect l="l" t="t" r="r" b="b"/>
              <a:pathLst>
                <a:path w="2277" h="1513" extrusionOk="0">
                  <a:moveTo>
                    <a:pt x="98" y="0"/>
                  </a:moveTo>
                  <a:cubicBezTo>
                    <a:pt x="33" y="130"/>
                    <a:pt x="0" y="260"/>
                    <a:pt x="0" y="390"/>
                  </a:cubicBezTo>
                  <a:cubicBezTo>
                    <a:pt x="0" y="1138"/>
                    <a:pt x="569" y="1512"/>
                    <a:pt x="1138" y="1512"/>
                  </a:cubicBezTo>
                  <a:cubicBezTo>
                    <a:pt x="1707" y="1512"/>
                    <a:pt x="2276" y="1138"/>
                    <a:pt x="2276" y="390"/>
                  </a:cubicBezTo>
                  <a:cubicBezTo>
                    <a:pt x="2276" y="260"/>
                    <a:pt x="2244" y="130"/>
                    <a:pt x="2179" y="0"/>
                  </a:cubicBezTo>
                  <a:cubicBezTo>
                    <a:pt x="2016" y="423"/>
                    <a:pt x="1594" y="716"/>
                    <a:pt x="1138" y="716"/>
                  </a:cubicBezTo>
                  <a:cubicBezTo>
                    <a:pt x="683" y="716"/>
                    <a:pt x="260" y="423"/>
                    <a:pt x="9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4"/>
            <p:cNvSpPr/>
            <p:nvPr/>
          </p:nvSpPr>
          <p:spPr>
            <a:xfrm>
              <a:off x="-1279675" y="2432625"/>
              <a:ext cx="617075" cy="560000"/>
            </a:xfrm>
            <a:custGeom>
              <a:avLst/>
              <a:gdLst/>
              <a:ahLst/>
              <a:cxnLst/>
              <a:rect l="l" t="t" r="r" b="b"/>
              <a:pathLst>
                <a:path w="24683" h="22400" extrusionOk="0">
                  <a:moveTo>
                    <a:pt x="12350" y="1"/>
                  </a:moveTo>
                  <a:cubicBezTo>
                    <a:pt x="9537" y="1"/>
                    <a:pt x="6723" y="1050"/>
                    <a:pt x="4553" y="3155"/>
                  </a:cubicBezTo>
                  <a:cubicBezTo>
                    <a:pt x="163" y="7448"/>
                    <a:pt x="0" y="14472"/>
                    <a:pt x="4228" y="18895"/>
                  </a:cubicBezTo>
                  <a:cubicBezTo>
                    <a:pt x="4293" y="18960"/>
                    <a:pt x="4382" y="18993"/>
                    <a:pt x="4472" y="18993"/>
                  </a:cubicBezTo>
                  <a:cubicBezTo>
                    <a:pt x="4561" y="18993"/>
                    <a:pt x="4651" y="18960"/>
                    <a:pt x="4716" y="18895"/>
                  </a:cubicBezTo>
                  <a:cubicBezTo>
                    <a:pt x="4846" y="18765"/>
                    <a:pt x="4846" y="18570"/>
                    <a:pt x="4716" y="18440"/>
                  </a:cubicBezTo>
                  <a:cubicBezTo>
                    <a:pt x="813" y="14310"/>
                    <a:pt x="911" y="7838"/>
                    <a:pt x="4911" y="3806"/>
                  </a:cubicBezTo>
                  <a:cubicBezTo>
                    <a:pt x="6952" y="1748"/>
                    <a:pt x="9645" y="715"/>
                    <a:pt x="12341" y="715"/>
                  </a:cubicBezTo>
                  <a:cubicBezTo>
                    <a:pt x="14930" y="715"/>
                    <a:pt x="17522" y="1667"/>
                    <a:pt x="19545" y="3578"/>
                  </a:cubicBezTo>
                  <a:cubicBezTo>
                    <a:pt x="23675" y="7448"/>
                    <a:pt x="24000" y="13919"/>
                    <a:pt x="20228" y="18180"/>
                  </a:cubicBezTo>
                  <a:cubicBezTo>
                    <a:pt x="18162" y="20532"/>
                    <a:pt x="15263" y="21745"/>
                    <a:pt x="12342" y="21745"/>
                  </a:cubicBezTo>
                  <a:cubicBezTo>
                    <a:pt x="9974" y="21745"/>
                    <a:pt x="7592" y="20948"/>
                    <a:pt x="5626" y="19318"/>
                  </a:cubicBezTo>
                  <a:cubicBezTo>
                    <a:pt x="5573" y="19291"/>
                    <a:pt x="5520" y="19279"/>
                    <a:pt x="5470" y="19279"/>
                  </a:cubicBezTo>
                  <a:cubicBezTo>
                    <a:pt x="5211" y="19279"/>
                    <a:pt x="5018" y="19593"/>
                    <a:pt x="5236" y="19838"/>
                  </a:cubicBezTo>
                  <a:cubicBezTo>
                    <a:pt x="7307" y="21557"/>
                    <a:pt x="9829" y="22399"/>
                    <a:pt x="12344" y="22399"/>
                  </a:cubicBezTo>
                  <a:cubicBezTo>
                    <a:pt x="15397" y="22399"/>
                    <a:pt x="18439" y="21157"/>
                    <a:pt x="20650" y="18732"/>
                  </a:cubicBezTo>
                  <a:cubicBezTo>
                    <a:pt x="24683" y="14310"/>
                    <a:pt x="24520" y="7513"/>
                    <a:pt x="20293" y="3286"/>
                  </a:cubicBezTo>
                  <a:cubicBezTo>
                    <a:pt x="18105" y="1098"/>
                    <a:pt x="15228" y="1"/>
                    <a:pt x="12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4"/>
            <p:cNvSpPr/>
            <p:nvPr/>
          </p:nvSpPr>
          <p:spPr>
            <a:xfrm>
              <a:off x="-1227650" y="2478450"/>
              <a:ext cx="520350" cy="469200"/>
            </a:xfrm>
            <a:custGeom>
              <a:avLst/>
              <a:gdLst/>
              <a:ahLst/>
              <a:cxnLst/>
              <a:rect l="l" t="t" r="r" b="b"/>
              <a:pathLst>
                <a:path w="20814" h="18768" extrusionOk="0">
                  <a:moveTo>
                    <a:pt x="10322" y="0"/>
                  </a:moveTo>
                  <a:cubicBezTo>
                    <a:pt x="7928" y="0"/>
                    <a:pt x="5534" y="911"/>
                    <a:pt x="3708" y="2721"/>
                  </a:cubicBezTo>
                  <a:cubicBezTo>
                    <a:pt x="131" y="6298"/>
                    <a:pt x="1" y="12054"/>
                    <a:pt x="3448" y="15761"/>
                  </a:cubicBezTo>
                  <a:cubicBezTo>
                    <a:pt x="5281" y="17752"/>
                    <a:pt x="7790" y="18767"/>
                    <a:pt x="10314" y="18767"/>
                  </a:cubicBezTo>
                  <a:cubicBezTo>
                    <a:pt x="12491" y="18767"/>
                    <a:pt x="14679" y="18012"/>
                    <a:pt x="16456" y="16477"/>
                  </a:cubicBezTo>
                  <a:cubicBezTo>
                    <a:pt x="20260" y="13192"/>
                    <a:pt x="20813" y="7469"/>
                    <a:pt x="17659" y="3501"/>
                  </a:cubicBezTo>
                  <a:cubicBezTo>
                    <a:pt x="17586" y="3428"/>
                    <a:pt x="17492" y="3386"/>
                    <a:pt x="17401" y="3386"/>
                  </a:cubicBezTo>
                  <a:cubicBezTo>
                    <a:pt x="17330" y="3386"/>
                    <a:pt x="17260" y="3412"/>
                    <a:pt x="17203" y="3469"/>
                  </a:cubicBezTo>
                  <a:cubicBezTo>
                    <a:pt x="17041" y="3566"/>
                    <a:pt x="17008" y="3794"/>
                    <a:pt x="17138" y="3924"/>
                  </a:cubicBezTo>
                  <a:cubicBezTo>
                    <a:pt x="18374" y="5485"/>
                    <a:pt x="19057" y="7404"/>
                    <a:pt x="19057" y="9387"/>
                  </a:cubicBezTo>
                  <a:cubicBezTo>
                    <a:pt x="19057" y="13517"/>
                    <a:pt x="16130" y="17094"/>
                    <a:pt x="12098" y="17940"/>
                  </a:cubicBezTo>
                  <a:cubicBezTo>
                    <a:pt x="11498" y="18065"/>
                    <a:pt x="10898" y="18125"/>
                    <a:pt x="10305" y="18125"/>
                  </a:cubicBezTo>
                  <a:cubicBezTo>
                    <a:pt x="6878" y="18125"/>
                    <a:pt x="3696" y="16110"/>
                    <a:pt x="2309" y="12867"/>
                  </a:cubicBezTo>
                  <a:cubicBezTo>
                    <a:pt x="651" y="9062"/>
                    <a:pt x="1887" y="4639"/>
                    <a:pt x="5269" y="2233"/>
                  </a:cubicBezTo>
                  <a:cubicBezTo>
                    <a:pt x="6791" y="1165"/>
                    <a:pt x="8557" y="636"/>
                    <a:pt x="10314" y="636"/>
                  </a:cubicBezTo>
                  <a:cubicBezTo>
                    <a:pt x="12462" y="636"/>
                    <a:pt x="14597" y="1425"/>
                    <a:pt x="16260" y="2981"/>
                  </a:cubicBezTo>
                  <a:cubicBezTo>
                    <a:pt x="16325" y="3046"/>
                    <a:pt x="16415" y="3079"/>
                    <a:pt x="16504" y="3079"/>
                  </a:cubicBezTo>
                  <a:cubicBezTo>
                    <a:pt x="16594" y="3079"/>
                    <a:pt x="16683" y="3046"/>
                    <a:pt x="16748" y="2981"/>
                  </a:cubicBezTo>
                  <a:lnTo>
                    <a:pt x="16716" y="2981"/>
                  </a:lnTo>
                  <a:cubicBezTo>
                    <a:pt x="16846" y="2851"/>
                    <a:pt x="16846" y="2656"/>
                    <a:pt x="16716" y="2526"/>
                  </a:cubicBezTo>
                  <a:cubicBezTo>
                    <a:pt x="14917" y="838"/>
                    <a:pt x="12619" y="0"/>
                    <a:pt x="10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4"/>
            <p:cNvSpPr/>
            <p:nvPr/>
          </p:nvSpPr>
          <p:spPr>
            <a:xfrm>
              <a:off x="-978050" y="2507025"/>
              <a:ext cx="16275" cy="42300"/>
            </a:xfrm>
            <a:custGeom>
              <a:avLst/>
              <a:gdLst/>
              <a:ahLst/>
              <a:cxnLst/>
              <a:rect l="l" t="t" r="r" b="b"/>
              <a:pathLst>
                <a:path w="651" h="1692" extrusionOk="0">
                  <a:moveTo>
                    <a:pt x="325" y="1"/>
                  </a:moveTo>
                  <a:cubicBezTo>
                    <a:pt x="163" y="1"/>
                    <a:pt x="0" y="114"/>
                    <a:pt x="0" y="342"/>
                  </a:cubicBezTo>
                  <a:lnTo>
                    <a:pt x="0" y="1350"/>
                  </a:lnTo>
                  <a:cubicBezTo>
                    <a:pt x="0" y="1578"/>
                    <a:pt x="163" y="1692"/>
                    <a:pt x="325" y="1692"/>
                  </a:cubicBezTo>
                  <a:cubicBezTo>
                    <a:pt x="488" y="1692"/>
                    <a:pt x="650" y="1578"/>
                    <a:pt x="650" y="1350"/>
                  </a:cubicBezTo>
                  <a:lnTo>
                    <a:pt x="650" y="342"/>
                  </a:lnTo>
                  <a:cubicBezTo>
                    <a:pt x="650" y="114"/>
                    <a:pt x="488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4"/>
            <p:cNvSpPr/>
            <p:nvPr/>
          </p:nvSpPr>
          <p:spPr>
            <a:xfrm>
              <a:off x="-978050" y="2876725"/>
              <a:ext cx="16275" cy="41900"/>
            </a:xfrm>
            <a:custGeom>
              <a:avLst/>
              <a:gdLst/>
              <a:ahLst/>
              <a:cxnLst/>
              <a:rect l="l" t="t" r="r" b="b"/>
              <a:pathLst>
                <a:path w="651" h="1676" extrusionOk="0">
                  <a:moveTo>
                    <a:pt x="325" y="1"/>
                  </a:moveTo>
                  <a:cubicBezTo>
                    <a:pt x="163" y="1"/>
                    <a:pt x="0" y="107"/>
                    <a:pt x="0" y="318"/>
                  </a:cubicBezTo>
                  <a:lnTo>
                    <a:pt x="0" y="1359"/>
                  </a:lnTo>
                  <a:cubicBezTo>
                    <a:pt x="0" y="1570"/>
                    <a:pt x="163" y="1676"/>
                    <a:pt x="325" y="1676"/>
                  </a:cubicBezTo>
                  <a:cubicBezTo>
                    <a:pt x="488" y="1676"/>
                    <a:pt x="650" y="1570"/>
                    <a:pt x="650" y="1359"/>
                  </a:cubicBezTo>
                  <a:lnTo>
                    <a:pt x="650" y="318"/>
                  </a:lnTo>
                  <a:cubicBezTo>
                    <a:pt x="650" y="107"/>
                    <a:pt x="488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4"/>
            <p:cNvSpPr/>
            <p:nvPr/>
          </p:nvSpPr>
          <p:spPr>
            <a:xfrm>
              <a:off x="-808950" y="2705000"/>
              <a:ext cx="47175" cy="16275"/>
            </a:xfrm>
            <a:custGeom>
              <a:avLst/>
              <a:gdLst/>
              <a:ahLst/>
              <a:cxnLst/>
              <a:rect l="l" t="t" r="r" b="b"/>
              <a:pathLst>
                <a:path w="1887" h="651" extrusionOk="0">
                  <a:moveTo>
                    <a:pt x="423" y="0"/>
                  </a:moveTo>
                  <a:cubicBezTo>
                    <a:pt x="0" y="0"/>
                    <a:pt x="0" y="651"/>
                    <a:pt x="423" y="651"/>
                  </a:cubicBezTo>
                  <a:lnTo>
                    <a:pt x="1464" y="651"/>
                  </a:lnTo>
                  <a:cubicBezTo>
                    <a:pt x="1886" y="651"/>
                    <a:pt x="1886" y="0"/>
                    <a:pt x="1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4"/>
            <p:cNvSpPr/>
            <p:nvPr/>
          </p:nvSpPr>
          <p:spPr>
            <a:xfrm>
              <a:off x="-1178875" y="2705000"/>
              <a:ext cx="47175" cy="16275"/>
            </a:xfrm>
            <a:custGeom>
              <a:avLst/>
              <a:gdLst/>
              <a:ahLst/>
              <a:cxnLst/>
              <a:rect l="l" t="t" r="r" b="b"/>
              <a:pathLst>
                <a:path w="1887" h="651" extrusionOk="0">
                  <a:moveTo>
                    <a:pt x="456" y="0"/>
                  </a:moveTo>
                  <a:cubicBezTo>
                    <a:pt x="1" y="0"/>
                    <a:pt x="1" y="651"/>
                    <a:pt x="456" y="651"/>
                  </a:cubicBezTo>
                  <a:lnTo>
                    <a:pt x="1464" y="651"/>
                  </a:lnTo>
                  <a:cubicBezTo>
                    <a:pt x="1887" y="651"/>
                    <a:pt x="1887" y="0"/>
                    <a:pt x="1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4"/>
            <p:cNvSpPr/>
            <p:nvPr/>
          </p:nvSpPr>
          <p:spPr>
            <a:xfrm>
              <a:off x="-1125600" y="2584075"/>
              <a:ext cx="280900" cy="234875"/>
            </a:xfrm>
            <a:custGeom>
              <a:avLst/>
              <a:gdLst/>
              <a:ahLst/>
              <a:cxnLst/>
              <a:rect l="l" t="t" r="r" b="b"/>
              <a:pathLst>
                <a:path w="11236" h="9395" extrusionOk="0">
                  <a:moveTo>
                    <a:pt x="9044" y="2106"/>
                  </a:moveTo>
                  <a:cubicBezTo>
                    <a:pt x="9130" y="2106"/>
                    <a:pt x="9219" y="2138"/>
                    <a:pt x="9284" y="2203"/>
                  </a:cubicBezTo>
                  <a:cubicBezTo>
                    <a:pt x="9414" y="2333"/>
                    <a:pt x="9414" y="2561"/>
                    <a:pt x="9284" y="2691"/>
                  </a:cubicBezTo>
                  <a:lnTo>
                    <a:pt x="7496" y="4479"/>
                  </a:lnTo>
                  <a:cubicBezTo>
                    <a:pt x="7398" y="4284"/>
                    <a:pt x="7235" y="4122"/>
                    <a:pt x="7073" y="3992"/>
                  </a:cubicBezTo>
                  <a:lnTo>
                    <a:pt x="8829" y="2203"/>
                  </a:lnTo>
                  <a:cubicBezTo>
                    <a:pt x="8878" y="2138"/>
                    <a:pt x="8959" y="2106"/>
                    <a:pt x="9044" y="2106"/>
                  </a:cubicBezTo>
                  <a:close/>
                  <a:moveTo>
                    <a:pt x="6194" y="4363"/>
                  </a:moveTo>
                  <a:cubicBezTo>
                    <a:pt x="6612" y="4363"/>
                    <a:pt x="7008" y="4682"/>
                    <a:pt x="7008" y="5162"/>
                  </a:cubicBezTo>
                  <a:cubicBezTo>
                    <a:pt x="7008" y="5618"/>
                    <a:pt x="6683" y="5975"/>
                    <a:pt x="6227" y="5975"/>
                  </a:cubicBezTo>
                  <a:cubicBezTo>
                    <a:pt x="6214" y="5976"/>
                    <a:pt x="6202" y="5976"/>
                    <a:pt x="6189" y="5976"/>
                  </a:cubicBezTo>
                  <a:cubicBezTo>
                    <a:pt x="5498" y="5976"/>
                    <a:pt x="5130" y="5120"/>
                    <a:pt x="5609" y="4610"/>
                  </a:cubicBezTo>
                  <a:cubicBezTo>
                    <a:pt x="5780" y="4439"/>
                    <a:pt x="5990" y="4363"/>
                    <a:pt x="6194" y="4363"/>
                  </a:cubicBezTo>
                  <a:close/>
                  <a:moveTo>
                    <a:pt x="1391" y="0"/>
                  </a:moveTo>
                  <a:cubicBezTo>
                    <a:pt x="618" y="0"/>
                    <a:pt x="1" y="991"/>
                    <a:pt x="699" y="1715"/>
                  </a:cubicBezTo>
                  <a:lnTo>
                    <a:pt x="2585" y="3406"/>
                  </a:lnTo>
                  <a:cubicBezTo>
                    <a:pt x="2655" y="3476"/>
                    <a:pt x="2733" y="3506"/>
                    <a:pt x="2807" y="3506"/>
                  </a:cubicBezTo>
                  <a:cubicBezTo>
                    <a:pt x="3080" y="3506"/>
                    <a:pt x="3314" y="3116"/>
                    <a:pt x="3008" y="2886"/>
                  </a:cubicBezTo>
                  <a:lnTo>
                    <a:pt x="1122" y="1195"/>
                  </a:lnTo>
                  <a:cubicBezTo>
                    <a:pt x="844" y="968"/>
                    <a:pt x="1076" y="604"/>
                    <a:pt x="1345" y="604"/>
                  </a:cubicBezTo>
                  <a:cubicBezTo>
                    <a:pt x="1423" y="604"/>
                    <a:pt x="1504" y="634"/>
                    <a:pt x="1577" y="707"/>
                  </a:cubicBezTo>
                  <a:lnTo>
                    <a:pt x="5284" y="4024"/>
                  </a:lnTo>
                  <a:cubicBezTo>
                    <a:pt x="5122" y="4187"/>
                    <a:pt x="4959" y="4349"/>
                    <a:pt x="4861" y="4544"/>
                  </a:cubicBezTo>
                  <a:lnTo>
                    <a:pt x="3983" y="3764"/>
                  </a:lnTo>
                  <a:cubicBezTo>
                    <a:pt x="3923" y="3719"/>
                    <a:pt x="3849" y="3694"/>
                    <a:pt x="3773" y="3694"/>
                  </a:cubicBezTo>
                  <a:cubicBezTo>
                    <a:pt x="3686" y="3694"/>
                    <a:pt x="3598" y="3727"/>
                    <a:pt x="3528" y="3797"/>
                  </a:cubicBezTo>
                  <a:cubicBezTo>
                    <a:pt x="3431" y="3927"/>
                    <a:pt x="3431" y="4154"/>
                    <a:pt x="3561" y="4252"/>
                  </a:cubicBezTo>
                  <a:lnTo>
                    <a:pt x="4764" y="5325"/>
                  </a:lnTo>
                  <a:cubicBezTo>
                    <a:pt x="4877" y="6097"/>
                    <a:pt x="5531" y="6600"/>
                    <a:pt x="6213" y="6600"/>
                  </a:cubicBezTo>
                  <a:cubicBezTo>
                    <a:pt x="6508" y="6600"/>
                    <a:pt x="6808" y="6506"/>
                    <a:pt x="7073" y="6301"/>
                  </a:cubicBezTo>
                  <a:lnTo>
                    <a:pt x="10650" y="9325"/>
                  </a:lnTo>
                  <a:cubicBezTo>
                    <a:pt x="10725" y="9370"/>
                    <a:pt x="10808" y="9394"/>
                    <a:pt x="10888" y="9394"/>
                  </a:cubicBezTo>
                  <a:cubicBezTo>
                    <a:pt x="10980" y="9394"/>
                    <a:pt x="11068" y="9362"/>
                    <a:pt x="11138" y="9292"/>
                  </a:cubicBezTo>
                  <a:cubicBezTo>
                    <a:pt x="11235" y="9130"/>
                    <a:pt x="11235" y="8935"/>
                    <a:pt x="11073" y="8805"/>
                  </a:cubicBezTo>
                  <a:lnTo>
                    <a:pt x="7496" y="5813"/>
                  </a:lnTo>
                  <a:cubicBezTo>
                    <a:pt x="7593" y="5650"/>
                    <a:pt x="7658" y="5455"/>
                    <a:pt x="7658" y="5260"/>
                  </a:cubicBezTo>
                  <a:lnTo>
                    <a:pt x="9739" y="3146"/>
                  </a:lnTo>
                  <a:cubicBezTo>
                    <a:pt x="10416" y="2420"/>
                    <a:pt x="9780" y="1461"/>
                    <a:pt x="9021" y="1461"/>
                  </a:cubicBezTo>
                  <a:cubicBezTo>
                    <a:pt x="8795" y="1461"/>
                    <a:pt x="8558" y="1546"/>
                    <a:pt x="8341" y="1748"/>
                  </a:cubicBezTo>
                  <a:lnTo>
                    <a:pt x="6390" y="3731"/>
                  </a:lnTo>
                  <a:cubicBezTo>
                    <a:pt x="6325" y="3715"/>
                    <a:pt x="6252" y="3707"/>
                    <a:pt x="6174" y="3707"/>
                  </a:cubicBezTo>
                  <a:cubicBezTo>
                    <a:pt x="6097" y="3707"/>
                    <a:pt x="6016" y="3715"/>
                    <a:pt x="5935" y="3731"/>
                  </a:cubicBezTo>
                  <a:lnTo>
                    <a:pt x="2000" y="219"/>
                  </a:lnTo>
                  <a:cubicBezTo>
                    <a:pt x="1800" y="66"/>
                    <a:pt x="1590" y="0"/>
                    <a:pt x="1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5" name="Google Shape;1935;p34"/>
          <p:cNvGrpSpPr/>
          <p:nvPr/>
        </p:nvGrpSpPr>
        <p:grpSpPr>
          <a:xfrm>
            <a:off x="1001425" y="2091875"/>
            <a:ext cx="559375" cy="560550"/>
            <a:chOff x="-559375" y="2410325"/>
            <a:chExt cx="559375" cy="560550"/>
          </a:xfrm>
        </p:grpSpPr>
        <p:sp>
          <p:nvSpPr>
            <p:cNvPr id="1936" name="Google Shape;1936;p34"/>
            <p:cNvSpPr/>
            <p:nvPr/>
          </p:nvSpPr>
          <p:spPr>
            <a:xfrm>
              <a:off x="-551250" y="2597675"/>
              <a:ext cx="543125" cy="364250"/>
            </a:xfrm>
            <a:custGeom>
              <a:avLst/>
              <a:gdLst/>
              <a:ahLst/>
              <a:cxnLst/>
              <a:rect l="l" t="t" r="r" b="b"/>
              <a:pathLst>
                <a:path w="21725" h="14570" extrusionOk="0">
                  <a:moveTo>
                    <a:pt x="424" y="1"/>
                  </a:moveTo>
                  <a:cubicBezTo>
                    <a:pt x="196" y="1"/>
                    <a:pt x="1" y="196"/>
                    <a:pt x="1" y="423"/>
                  </a:cubicBezTo>
                  <a:lnTo>
                    <a:pt x="1" y="14147"/>
                  </a:lnTo>
                  <a:cubicBezTo>
                    <a:pt x="1" y="14374"/>
                    <a:pt x="196" y="14569"/>
                    <a:pt x="424" y="14569"/>
                  </a:cubicBezTo>
                  <a:lnTo>
                    <a:pt x="10017" y="14569"/>
                  </a:lnTo>
                  <a:cubicBezTo>
                    <a:pt x="10228" y="14293"/>
                    <a:pt x="10545" y="14155"/>
                    <a:pt x="10862" y="14155"/>
                  </a:cubicBezTo>
                  <a:cubicBezTo>
                    <a:pt x="11180" y="14155"/>
                    <a:pt x="11497" y="14293"/>
                    <a:pt x="11708" y="14569"/>
                  </a:cubicBezTo>
                  <a:lnTo>
                    <a:pt x="21301" y="14569"/>
                  </a:lnTo>
                  <a:cubicBezTo>
                    <a:pt x="21529" y="14569"/>
                    <a:pt x="21724" y="14374"/>
                    <a:pt x="21724" y="14147"/>
                  </a:cubicBezTo>
                  <a:lnTo>
                    <a:pt x="21724" y="423"/>
                  </a:lnTo>
                  <a:cubicBezTo>
                    <a:pt x="21724" y="196"/>
                    <a:pt x="21529" y="1"/>
                    <a:pt x="2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>
              <a:off x="-62625" y="2597675"/>
              <a:ext cx="54500" cy="364250"/>
            </a:xfrm>
            <a:custGeom>
              <a:avLst/>
              <a:gdLst/>
              <a:ahLst/>
              <a:cxnLst/>
              <a:rect l="l" t="t" r="r" b="b"/>
              <a:pathLst>
                <a:path w="2180" h="14570" extrusionOk="0">
                  <a:moveTo>
                    <a:pt x="0" y="1"/>
                  </a:moveTo>
                  <a:cubicBezTo>
                    <a:pt x="228" y="1"/>
                    <a:pt x="423" y="196"/>
                    <a:pt x="423" y="423"/>
                  </a:cubicBezTo>
                  <a:lnTo>
                    <a:pt x="423" y="14147"/>
                  </a:lnTo>
                  <a:cubicBezTo>
                    <a:pt x="423" y="14374"/>
                    <a:pt x="228" y="14569"/>
                    <a:pt x="0" y="14569"/>
                  </a:cubicBezTo>
                  <a:lnTo>
                    <a:pt x="1756" y="14569"/>
                  </a:lnTo>
                  <a:cubicBezTo>
                    <a:pt x="1984" y="14569"/>
                    <a:pt x="2179" y="14374"/>
                    <a:pt x="2179" y="14147"/>
                  </a:cubicBezTo>
                  <a:lnTo>
                    <a:pt x="2179" y="423"/>
                  </a:lnTo>
                  <a:cubicBezTo>
                    <a:pt x="2179" y="196"/>
                    <a:pt x="1984" y="1"/>
                    <a:pt x="175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>
              <a:off x="-515475" y="2648900"/>
              <a:ext cx="471575" cy="279700"/>
            </a:xfrm>
            <a:custGeom>
              <a:avLst/>
              <a:gdLst/>
              <a:ahLst/>
              <a:cxnLst/>
              <a:rect l="l" t="t" r="r" b="b"/>
              <a:pathLst>
                <a:path w="18863" h="11188" extrusionOk="0">
                  <a:moveTo>
                    <a:pt x="1" y="0"/>
                  </a:moveTo>
                  <a:lnTo>
                    <a:pt x="1" y="11187"/>
                  </a:lnTo>
                  <a:lnTo>
                    <a:pt x="18862" y="11187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>
              <a:off x="-515475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905" y="0"/>
                  </a:moveTo>
                  <a:cubicBezTo>
                    <a:pt x="2111" y="0"/>
                    <a:pt x="1" y="997"/>
                    <a:pt x="1" y="997"/>
                  </a:cubicBezTo>
                  <a:lnTo>
                    <a:pt x="1" y="13582"/>
                  </a:lnTo>
                  <a:cubicBezTo>
                    <a:pt x="1527" y="13051"/>
                    <a:pt x="2895" y="12855"/>
                    <a:pt x="4086" y="12855"/>
                  </a:cubicBezTo>
                  <a:cubicBezTo>
                    <a:pt x="7487" y="12855"/>
                    <a:pt x="9431" y="14460"/>
                    <a:pt x="9431" y="14460"/>
                  </a:cubicBezTo>
                  <a:lnTo>
                    <a:pt x="9431" y="997"/>
                  </a:lnTo>
                  <a:cubicBezTo>
                    <a:pt x="7871" y="249"/>
                    <a:pt x="6302" y="0"/>
                    <a:pt x="4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>
              <a:off x="-461000" y="2450525"/>
              <a:ext cx="181325" cy="474000"/>
            </a:xfrm>
            <a:custGeom>
              <a:avLst/>
              <a:gdLst/>
              <a:ahLst/>
              <a:cxnLst/>
              <a:rect l="l" t="t" r="r" b="b"/>
              <a:pathLst>
                <a:path w="7253" h="18960" extrusionOk="0">
                  <a:moveTo>
                    <a:pt x="1" y="1"/>
                  </a:moveTo>
                  <a:lnTo>
                    <a:pt x="1" y="13269"/>
                  </a:lnTo>
                  <a:cubicBezTo>
                    <a:pt x="5204" y="14374"/>
                    <a:pt x="7252" y="18959"/>
                    <a:pt x="7252" y="18959"/>
                  </a:cubicBezTo>
                  <a:lnTo>
                    <a:pt x="7252" y="5691"/>
                  </a:lnTo>
                  <a:cubicBezTo>
                    <a:pt x="7252" y="5691"/>
                    <a:pt x="5204" y="110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4"/>
            <p:cNvSpPr/>
            <p:nvPr/>
          </p:nvSpPr>
          <p:spPr>
            <a:xfrm>
              <a:off x="-406525" y="2418825"/>
              <a:ext cx="130100" cy="505700"/>
            </a:xfrm>
            <a:custGeom>
              <a:avLst/>
              <a:gdLst/>
              <a:ahLst/>
              <a:cxnLst/>
              <a:rect l="l" t="t" r="r" b="b"/>
              <a:pathLst>
                <a:path w="5204" h="20228" extrusionOk="0">
                  <a:moveTo>
                    <a:pt x="0" y="0"/>
                  </a:moveTo>
                  <a:lnTo>
                    <a:pt x="0" y="13268"/>
                  </a:lnTo>
                  <a:cubicBezTo>
                    <a:pt x="4832" y="14295"/>
                    <a:pt x="5065" y="19415"/>
                    <a:pt x="5073" y="20142"/>
                  </a:cubicBezTo>
                  <a:lnTo>
                    <a:pt x="5073" y="20142"/>
                  </a:lnTo>
                  <a:lnTo>
                    <a:pt x="5073" y="6959"/>
                  </a:lnTo>
                  <a:cubicBezTo>
                    <a:pt x="5073" y="6959"/>
                    <a:pt x="5204" y="1106"/>
                    <a:pt x="0" y="0"/>
                  </a:cubicBezTo>
                  <a:close/>
                  <a:moveTo>
                    <a:pt x="5073" y="20142"/>
                  </a:moveTo>
                  <a:lnTo>
                    <a:pt x="5073" y="20227"/>
                  </a:lnTo>
                  <a:cubicBezTo>
                    <a:pt x="5073" y="20227"/>
                    <a:pt x="5074" y="20198"/>
                    <a:pt x="5073" y="20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4"/>
            <p:cNvSpPr/>
            <p:nvPr/>
          </p:nvSpPr>
          <p:spPr>
            <a:xfrm>
              <a:off x="-279700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527" y="0"/>
                  </a:moveTo>
                  <a:cubicBezTo>
                    <a:pt x="3130" y="0"/>
                    <a:pt x="1561" y="249"/>
                    <a:pt x="0" y="997"/>
                  </a:cubicBezTo>
                  <a:lnTo>
                    <a:pt x="0" y="14460"/>
                  </a:lnTo>
                  <a:cubicBezTo>
                    <a:pt x="0" y="14460"/>
                    <a:pt x="1945" y="12855"/>
                    <a:pt x="5346" y="12855"/>
                  </a:cubicBezTo>
                  <a:cubicBezTo>
                    <a:pt x="6537" y="12855"/>
                    <a:pt x="7905" y="13051"/>
                    <a:pt x="9431" y="13582"/>
                  </a:cubicBezTo>
                  <a:lnTo>
                    <a:pt x="9431" y="997"/>
                  </a:lnTo>
                  <a:cubicBezTo>
                    <a:pt x="9431" y="997"/>
                    <a:pt x="7321" y="0"/>
                    <a:pt x="4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4"/>
            <p:cNvSpPr/>
            <p:nvPr/>
          </p:nvSpPr>
          <p:spPr>
            <a:xfrm>
              <a:off x="-279700" y="2516375"/>
              <a:ext cx="203275" cy="408150"/>
            </a:xfrm>
            <a:custGeom>
              <a:avLst/>
              <a:gdLst/>
              <a:ahLst/>
              <a:cxnLst/>
              <a:rect l="l" t="t" r="r" b="b"/>
              <a:pathLst>
                <a:path w="8131" h="16326" extrusionOk="0">
                  <a:moveTo>
                    <a:pt x="8130" y="1"/>
                  </a:moveTo>
                  <a:cubicBezTo>
                    <a:pt x="2862" y="1"/>
                    <a:pt x="0" y="3057"/>
                    <a:pt x="0" y="3057"/>
                  </a:cubicBezTo>
                  <a:lnTo>
                    <a:pt x="0" y="16325"/>
                  </a:lnTo>
                  <a:cubicBezTo>
                    <a:pt x="0" y="16325"/>
                    <a:pt x="2862" y="13269"/>
                    <a:pt x="8130" y="13269"/>
                  </a:cubicBezTo>
                  <a:lnTo>
                    <a:pt x="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4"/>
            <p:cNvSpPr/>
            <p:nvPr/>
          </p:nvSpPr>
          <p:spPr>
            <a:xfrm>
              <a:off x="-559375" y="2410325"/>
              <a:ext cx="559375" cy="560550"/>
            </a:xfrm>
            <a:custGeom>
              <a:avLst/>
              <a:gdLst/>
              <a:ahLst/>
              <a:cxnLst/>
              <a:rect l="l" t="t" r="r" b="b"/>
              <a:pathLst>
                <a:path w="22375" h="22422" extrusionOk="0">
                  <a:moveTo>
                    <a:pt x="6440" y="763"/>
                  </a:moveTo>
                  <a:cubicBezTo>
                    <a:pt x="8228" y="1218"/>
                    <a:pt x="9692" y="2552"/>
                    <a:pt x="10277" y="4340"/>
                  </a:cubicBezTo>
                  <a:cubicBezTo>
                    <a:pt x="10635" y="5283"/>
                    <a:pt x="10830" y="6291"/>
                    <a:pt x="10862" y="7299"/>
                  </a:cubicBezTo>
                  <a:lnTo>
                    <a:pt x="10862" y="17250"/>
                  </a:lnTo>
                  <a:cubicBezTo>
                    <a:pt x="10114" y="15299"/>
                    <a:pt x="8488" y="13836"/>
                    <a:pt x="6440" y="13348"/>
                  </a:cubicBezTo>
                  <a:lnTo>
                    <a:pt x="6440" y="763"/>
                  </a:lnTo>
                  <a:close/>
                  <a:moveTo>
                    <a:pt x="4228" y="2031"/>
                  </a:moveTo>
                  <a:cubicBezTo>
                    <a:pt x="4749" y="2161"/>
                    <a:pt x="5269" y="2324"/>
                    <a:pt x="5757" y="2552"/>
                  </a:cubicBezTo>
                  <a:lnTo>
                    <a:pt x="5789" y="2552"/>
                  </a:lnTo>
                  <a:lnTo>
                    <a:pt x="5789" y="13608"/>
                  </a:lnTo>
                  <a:cubicBezTo>
                    <a:pt x="5789" y="13771"/>
                    <a:pt x="5887" y="13901"/>
                    <a:pt x="6049" y="13933"/>
                  </a:cubicBezTo>
                  <a:cubicBezTo>
                    <a:pt x="8033" y="14291"/>
                    <a:pt x="9627" y="15690"/>
                    <a:pt x="10277" y="17608"/>
                  </a:cubicBezTo>
                  <a:cubicBezTo>
                    <a:pt x="10472" y="18096"/>
                    <a:pt x="10602" y="18616"/>
                    <a:pt x="10700" y="19137"/>
                  </a:cubicBezTo>
                  <a:cubicBezTo>
                    <a:pt x="10407" y="18714"/>
                    <a:pt x="10082" y="18291"/>
                    <a:pt x="9724" y="17901"/>
                  </a:cubicBezTo>
                  <a:cubicBezTo>
                    <a:pt x="8293" y="16275"/>
                    <a:pt x="6375" y="15137"/>
                    <a:pt x="4228" y="14616"/>
                  </a:cubicBezTo>
                  <a:lnTo>
                    <a:pt x="4228" y="6389"/>
                  </a:lnTo>
                  <a:lnTo>
                    <a:pt x="4228" y="2031"/>
                  </a:lnTo>
                  <a:close/>
                  <a:moveTo>
                    <a:pt x="3610" y="6812"/>
                  </a:moveTo>
                  <a:lnTo>
                    <a:pt x="3610" y="14877"/>
                  </a:lnTo>
                  <a:cubicBezTo>
                    <a:pt x="3610" y="15039"/>
                    <a:pt x="3708" y="15169"/>
                    <a:pt x="3871" y="15202"/>
                  </a:cubicBezTo>
                  <a:cubicBezTo>
                    <a:pt x="5952" y="15657"/>
                    <a:pt x="7838" y="16763"/>
                    <a:pt x="9236" y="18356"/>
                  </a:cubicBezTo>
                  <a:cubicBezTo>
                    <a:pt x="9627" y="18746"/>
                    <a:pt x="9952" y="19169"/>
                    <a:pt x="10244" y="19624"/>
                  </a:cubicBezTo>
                  <a:cubicBezTo>
                    <a:pt x="9789" y="19397"/>
                    <a:pt x="9269" y="19202"/>
                    <a:pt x="8748" y="19039"/>
                  </a:cubicBezTo>
                  <a:cubicBezTo>
                    <a:pt x="7768" y="18776"/>
                    <a:pt x="6755" y="18644"/>
                    <a:pt x="5741" y="18644"/>
                  </a:cubicBezTo>
                  <a:cubicBezTo>
                    <a:pt x="4502" y="18644"/>
                    <a:pt x="3262" y="18841"/>
                    <a:pt x="2082" y="19234"/>
                  </a:cubicBezTo>
                  <a:lnTo>
                    <a:pt x="2082" y="7299"/>
                  </a:lnTo>
                  <a:cubicBezTo>
                    <a:pt x="2570" y="7104"/>
                    <a:pt x="3090" y="6942"/>
                    <a:pt x="3610" y="6812"/>
                  </a:cubicBezTo>
                  <a:close/>
                  <a:moveTo>
                    <a:pt x="18992" y="4568"/>
                  </a:moveTo>
                  <a:lnTo>
                    <a:pt x="18992" y="7917"/>
                  </a:lnTo>
                  <a:cubicBezTo>
                    <a:pt x="18960" y="8161"/>
                    <a:pt x="19139" y="8283"/>
                    <a:pt x="19317" y="8283"/>
                  </a:cubicBezTo>
                  <a:cubicBezTo>
                    <a:pt x="19496" y="8283"/>
                    <a:pt x="19675" y="8161"/>
                    <a:pt x="19643" y="7917"/>
                  </a:cubicBezTo>
                  <a:lnTo>
                    <a:pt x="19643" y="7072"/>
                  </a:lnTo>
                  <a:cubicBezTo>
                    <a:pt x="19935" y="7169"/>
                    <a:pt x="20163" y="7234"/>
                    <a:pt x="20293" y="7299"/>
                  </a:cubicBezTo>
                  <a:lnTo>
                    <a:pt x="20293" y="19234"/>
                  </a:lnTo>
                  <a:cubicBezTo>
                    <a:pt x="19095" y="18842"/>
                    <a:pt x="17844" y="18633"/>
                    <a:pt x="16582" y="18633"/>
                  </a:cubicBezTo>
                  <a:cubicBezTo>
                    <a:pt x="15858" y="18633"/>
                    <a:pt x="15130" y="18702"/>
                    <a:pt x="14407" y="18844"/>
                  </a:cubicBezTo>
                  <a:cubicBezTo>
                    <a:pt x="15968" y="18161"/>
                    <a:pt x="17626" y="17836"/>
                    <a:pt x="19285" y="17836"/>
                  </a:cubicBezTo>
                  <a:cubicBezTo>
                    <a:pt x="19480" y="17836"/>
                    <a:pt x="19610" y="17673"/>
                    <a:pt x="19610" y="17511"/>
                  </a:cubicBezTo>
                  <a:lnTo>
                    <a:pt x="19610" y="9934"/>
                  </a:lnTo>
                  <a:cubicBezTo>
                    <a:pt x="19594" y="9738"/>
                    <a:pt x="19447" y="9641"/>
                    <a:pt x="19297" y="9641"/>
                  </a:cubicBezTo>
                  <a:cubicBezTo>
                    <a:pt x="19147" y="9641"/>
                    <a:pt x="18992" y="9738"/>
                    <a:pt x="18960" y="9934"/>
                  </a:cubicBezTo>
                  <a:lnTo>
                    <a:pt x="18960" y="17185"/>
                  </a:lnTo>
                  <a:cubicBezTo>
                    <a:pt x="16911" y="17218"/>
                    <a:pt x="14895" y="17771"/>
                    <a:pt x="13106" y="18746"/>
                  </a:cubicBezTo>
                  <a:cubicBezTo>
                    <a:pt x="12521" y="19072"/>
                    <a:pt x="12000" y="19429"/>
                    <a:pt x="11480" y="19852"/>
                  </a:cubicBezTo>
                  <a:lnTo>
                    <a:pt x="11480" y="7430"/>
                  </a:lnTo>
                  <a:cubicBezTo>
                    <a:pt x="13561" y="5608"/>
                    <a:pt x="16228" y="4600"/>
                    <a:pt x="18960" y="4600"/>
                  </a:cubicBezTo>
                  <a:lnTo>
                    <a:pt x="18992" y="4568"/>
                  </a:lnTo>
                  <a:close/>
                  <a:moveTo>
                    <a:pt x="5784" y="19304"/>
                  </a:moveTo>
                  <a:cubicBezTo>
                    <a:pt x="6711" y="19304"/>
                    <a:pt x="7641" y="19422"/>
                    <a:pt x="8553" y="19657"/>
                  </a:cubicBezTo>
                  <a:cubicBezTo>
                    <a:pt x="9139" y="19852"/>
                    <a:pt x="9757" y="20080"/>
                    <a:pt x="10309" y="20405"/>
                  </a:cubicBezTo>
                  <a:lnTo>
                    <a:pt x="2082" y="20405"/>
                  </a:lnTo>
                  <a:lnTo>
                    <a:pt x="2082" y="19950"/>
                  </a:lnTo>
                  <a:cubicBezTo>
                    <a:pt x="3279" y="19519"/>
                    <a:pt x="4529" y="19304"/>
                    <a:pt x="5784" y="19304"/>
                  </a:cubicBezTo>
                  <a:close/>
                  <a:moveTo>
                    <a:pt x="16672" y="19300"/>
                  </a:moveTo>
                  <a:cubicBezTo>
                    <a:pt x="17902" y="19300"/>
                    <a:pt x="19128" y="19513"/>
                    <a:pt x="20293" y="19950"/>
                  </a:cubicBezTo>
                  <a:lnTo>
                    <a:pt x="20293" y="20405"/>
                  </a:lnTo>
                  <a:lnTo>
                    <a:pt x="12065" y="20405"/>
                  </a:lnTo>
                  <a:cubicBezTo>
                    <a:pt x="12618" y="20080"/>
                    <a:pt x="13204" y="19852"/>
                    <a:pt x="13789" y="19689"/>
                  </a:cubicBezTo>
                  <a:cubicBezTo>
                    <a:pt x="14734" y="19432"/>
                    <a:pt x="15704" y="19300"/>
                    <a:pt x="16672" y="19300"/>
                  </a:cubicBezTo>
                  <a:close/>
                  <a:moveTo>
                    <a:pt x="6122" y="1"/>
                  </a:moveTo>
                  <a:cubicBezTo>
                    <a:pt x="5953" y="1"/>
                    <a:pt x="5789" y="147"/>
                    <a:pt x="5789" y="340"/>
                  </a:cubicBezTo>
                  <a:lnTo>
                    <a:pt x="5789" y="1836"/>
                  </a:lnTo>
                  <a:cubicBezTo>
                    <a:pt x="5236" y="1609"/>
                    <a:pt x="4618" y="1413"/>
                    <a:pt x="4001" y="1283"/>
                  </a:cubicBezTo>
                  <a:cubicBezTo>
                    <a:pt x="3984" y="1281"/>
                    <a:pt x="3967" y="1279"/>
                    <a:pt x="3950" y="1279"/>
                  </a:cubicBezTo>
                  <a:cubicBezTo>
                    <a:pt x="3773" y="1279"/>
                    <a:pt x="3610" y="1430"/>
                    <a:pt x="3610" y="1609"/>
                  </a:cubicBezTo>
                  <a:lnTo>
                    <a:pt x="3610" y="6129"/>
                  </a:lnTo>
                  <a:cubicBezTo>
                    <a:pt x="2927" y="6291"/>
                    <a:pt x="2245" y="6519"/>
                    <a:pt x="1594" y="6779"/>
                  </a:cubicBezTo>
                  <a:cubicBezTo>
                    <a:pt x="1464" y="6877"/>
                    <a:pt x="1399" y="7007"/>
                    <a:pt x="1432" y="7169"/>
                  </a:cubicBezTo>
                  <a:lnTo>
                    <a:pt x="749" y="7169"/>
                  </a:lnTo>
                  <a:cubicBezTo>
                    <a:pt x="326" y="7169"/>
                    <a:pt x="1" y="7495"/>
                    <a:pt x="1" y="7917"/>
                  </a:cubicBezTo>
                  <a:lnTo>
                    <a:pt x="1" y="17966"/>
                  </a:lnTo>
                  <a:cubicBezTo>
                    <a:pt x="17" y="18161"/>
                    <a:pt x="171" y="18259"/>
                    <a:pt x="326" y="18259"/>
                  </a:cubicBezTo>
                  <a:cubicBezTo>
                    <a:pt x="480" y="18259"/>
                    <a:pt x="635" y="18161"/>
                    <a:pt x="651" y="17966"/>
                  </a:cubicBezTo>
                  <a:lnTo>
                    <a:pt x="651" y="7917"/>
                  </a:lnTo>
                  <a:cubicBezTo>
                    <a:pt x="651" y="7852"/>
                    <a:pt x="684" y="7820"/>
                    <a:pt x="749" y="7820"/>
                  </a:cubicBezTo>
                  <a:lnTo>
                    <a:pt x="1432" y="7820"/>
                  </a:lnTo>
                  <a:lnTo>
                    <a:pt x="1432" y="20730"/>
                  </a:lnTo>
                  <a:cubicBezTo>
                    <a:pt x="1432" y="20893"/>
                    <a:pt x="1562" y="21055"/>
                    <a:pt x="1757" y="21055"/>
                  </a:cubicBezTo>
                  <a:lnTo>
                    <a:pt x="20618" y="21055"/>
                  </a:lnTo>
                  <a:cubicBezTo>
                    <a:pt x="20813" y="21055"/>
                    <a:pt x="20976" y="20893"/>
                    <a:pt x="20976" y="20730"/>
                  </a:cubicBezTo>
                  <a:lnTo>
                    <a:pt x="20976" y="7820"/>
                  </a:lnTo>
                  <a:lnTo>
                    <a:pt x="21626" y="7820"/>
                  </a:lnTo>
                  <a:cubicBezTo>
                    <a:pt x="21691" y="7820"/>
                    <a:pt x="21724" y="7852"/>
                    <a:pt x="21724" y="7917"/>
                  </a:cubicBezTo>
                  <a:lnTo>
                    <a:pt x="21724" y="21641"/>
                  </a:lnTo>
                  <a:cubicBezTo>
                    <a:pt x="21724" y="21706"/>
                    <a:pt x="21691" y="21738"/>
                    <a:pt x="21626" y="21738"/>
                  </a:cubicBezTo>
                  <a:lnTo>
                    <a:pt x="12163" y="21738"/>
                  </a:lnTo>
                  <a:cubicBezTo>
                    <a:pt x="11903" y="21462"/>
                    <a:pt x="11545" y="21324"/>
                    <a:pt x="11187" y="21324"/>
                  </a:cubicBezTo>
                  <a:cubicBezTo>
                    <a:pt x="10830" y="21324"/>
                    <a:pt x="10472" y="21462"/>
                    <a:pt x="10212" y="21738"/>
                  </a:cubicBezTo>
                  <a:lnTo>
                    <a:pt x="749" y="21738"/>
                  </a:lnTo>
                  <a:cubicBezTo>
                    <a:pt x="684" y="21738"/>
                    <a:pt x="651" y="21706"/>
                    <a:pt x="651" y="21641"/>
                  </a:cubicBezTo>
                  <a:lnTo>
                    <a:pt x="651" y="19950"/>
                  </a:lnTo>
                  <a:cubicBezTo>
                    <a:pt x="619" y="19754"/>
                    <a:pt x="464" y="19657"/>
                    <a:pt x="314" y="19657"/>
                  </a:cubicBezTo>
                  <a:cubicBezTo>
                    <a:pt x="163" y="19657"/>
                    <a:pt x="17" y="19754"/>
                    <a:pt x="1" y="19950"/>
                  </a:cubicBezTo>
                  <a:lnTo>
                    <a:pt x="1" y="21641"/>
                  </a:lnTo>
                  <a:cubicBezTo>
                    <a:pt x="1" y="22063"/>
                    <a:pt x="326" y="22421"/>
                    <a:pt x="749" y="22421"/>
                  </a:cubicBezTo>
                  <a:lnTo>
                    <a:pt x="10342" y="22421"/>
                  </a:lnTo>
                  <a:cubicBezTo>
                    <a:pt x="10440" y="22389"/>
                    <a:pt x="10537" y="22356"/>
                    <a:pt x="10602" y="22291"/>
                  </a:cubicBezTo>
                  <a:cubicBezTo>
                    <a:pt x="10748" y="22096"/>
                    <a:pt x="10968" y="21998"/>
                    <a:pt x="11187" y="21998"/>
                  </a:cubicBezTo>
                  <a:cubicBezTo>
                    <a:pt x="11407" y="21998"/>
                    <a:pt x="11626" y="22096"/>
                    <a:pt x="11773" y="22291"/>
                  </a:cubicBezTo>
                  <a:cubicBezTo>
                    <a:pt x="11838" y="22356"/>
                    <a:pt x="11903" y="22389"/>
                    <a:pt x="12033" y="22421"/>
                  </a:cubicBezTo>
                  <a:lnTo>
                    <a:pt x="21626" y="22421"/>
                  </a:lnTo>
                  <a:cubicBezTo>
                    <a:pt x="22049" y="22421"/>
                    <a:pt x="22374" y="22063"/>
                    <a:pt x="22374" y="21641"/>
                  </a:cubicBezTo>
                  <a:lnTo>
                    <a:pt x="22374" y="7917"/>
                  </a:lnTo>
                  <a:cubicBezTo>
                    <a:pt x="22374" y="7495"/>
                    <a:pt x="22049" y="7169"/>
                    <a:pt x="21626" y="7169"/>
                  </a:cubicBezTo>
                  <a:lnTo>
                    <a:pt x="20976" y="7169"/>
                  </a:lnTo>
                  <a:cubicBezTo>
                    <a:pt x="20976" y="7007"/>
                    <a:pt x="20911" y="6877"/>
                    <a:pt x="20781" y="6779"/>
                  </a:cubicBezTo>
                  <a:cubicBezTo>
                    <a:pt x="20423" y="6617"/>
                    <a:pt x="20033" y="6486"/>
                    <a:pt x="19675" y="6389"/>
                  </a:cubicBezTo>
                  <a:lnTo>
                    <a:pt x="19675" y="4243"/>
                  </a:lnTo>
                  <a:cubicBezTo>
                    <a:pt x="19675" y="4047"/>
                    <a:pt x="19512" y="3917"/>
                    <a:pt x="19350" y="3917"/>
                  </a:cubicBezTo>
                  <a:cubicBezTo>
                    <a:pt x="19289" y="3917"/>
                    <a:pt x="19229" y="3916"/>
                    <a:pt x="19168" y="3916"/>
                  </a:cubicBezTo>
                  <a:cubicBezTo>
                    <a:pt x="17052" y="3916"/>
                    <a:pt x="14972" y="4467"/>
                    <a:pt x="13139" y="5478"/>
                  </a:cubicBezTo>
                  <a:cubicBezTo>
                    <a:pt x="12553" y="5804"/>
                    <a:pt x="12000" y="6161"/>
                    <a:pt x="11513" y="6584"/>
                  </a:cubicBezTo>
                  <a:cubicBezTo>
                    <a:pt x="11415" y="5739"/>
                    <a:pt x="11253" y="4893"/>
                    <a:pt x="10927" y="4113"/>
                  </a:cubicBezTo>
                  <a:cubicBezTo>
                    <a:pt x="10212" y="1999"/>
                    <a:pt x="8391" y="438"/>
                    <a:pt x="6212" y="15"/>
                  </a:cubicBezTo>
                  <a:cubicBezTo>
                    <a:pt x="6182" y="5"/>
                    <a:pt x="6152" y="1"/>
                    <a:pt x="6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9" name="Google Shape;1949;p35"/>
          <p:cNvGrpSpPr/>
          <p:nvPr/>
        </p:nvGrpSpPr>
        <p:grpSpPr>
          <a:xfrm>
            <a:off x="616402" y="2128390"/>
            <a:ext cx="1179600" cy="1179900"/>
            <a:chOff x="616402" y="2277690"/>
            <a:chExt cx="1179600" cy="1179900"/>
          </a:xfrm>
        </p:grpSpPr>
        <p:sp>
          <p:nvSpPr>
            <p:cNvPr id="1950" name="Google Shape;1950;p35"/>
            <p:cNvSpPr/>
            <p:nvPr/>
          </p:nvSpPr>
          <p:spPr>
            <a:xfrm rot="-5400000">
              <a:off x="616252" y="2277840"/>
              <a:ext cx="1179900" cy="1179600"/>
            </a:xfrm>
            <a:prstGeom prst="donut">
              <a:avLst>
                <a:gd name="adj" fmla="val 1150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5"/>
            <p:cNvSpPr/>
            <p:nvPr/>
          </p:nvSpPr>
          <p:spPr>
            <a:xfrm rot="5400000" flipH="1">
              <a:off x="616252" y="2277840"/>
              <a:ext cx="1179900" cy="1179600"/>
            </a:xfrm>
            <a:prstGeom prst="blockArc">
              <a:avLst>
                <a:gd name="adj1" fmla="val 13911847"/>
                <a:gd name="adj2" fmla="val 9315"/>
                <a:gd name="adj3" fmla="val 1162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2" name="Google Shape;1952;p35"/>
          <p:cNvGrpSpPr/>
          <p:nvPr/>
        </p:nvGrpSpPr>
        <p:grpSpPr>
          <a:xfrm>
            <a:off x="7348002" y="2128390"/>
            <a:ext cx="1179600" cy="1179900"/>
            <a:chOff x="7348002" y="2277690"/>
            <a:chExt cx="1179600" cy="1179900"/>
          </a:xfrm>
        </p:grpSpPr>
        <p:sp>
          <p:nvSpPr>
            <p:cNvPr id="1953" name="Google Shape;1953;p35"/>
            <p:cNvSpPr/>
            <p:nvPr/>
          </p:nvSpPr>
          <p:spPr>
            <a:xfrm rot="5400000">
              <a:off x="7347852" y="2277840"/>
              <a:ext cx="1179900" cy="1179600"/>
            </a:xfrm>
            <a:prstGeom prst="donut">
              <a:avLst>
                <a:gd name="adj" fmla="val 1150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5"/>
            <p:cNvSpPr/>
            <p:nvPr/>
          </p:nvSpPr>
          <p:spPr>
            <a:xfrm rot="5400000" flipH="1">
              <a:off x="7347852" y="2277840"/>
              <a:ext cx="1179900" cy="1179600"/>
            </a:xfrm>
            <a:prstGeom prst="blockArc">
              <a:avLst>
                <a:gd name="adj1" fmla="val 18093210"/>
                <a:gd name="adj2" fmla="val 9315"/>
                <a:gd name="adj3" fmla="val 1162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5" name="Google Shape;1955;p35"/>
          <p:cNvGrpSpPr/>
          <p:nvPr/>
        </p:nvGrpSpPr>
        <p:grpSpPr>
          <a:xfrm>
            <a:off x="5665102" y="2128390"/>
            <a:ext cx="1179600" cy="1179900"/>
            <a:chOff x="5665102" y="2277690"/>
            <a:chExt cx="1179600" cy="1179900"/>
          </a:xfrm>
        </p:grpSpPr>
        <p:sp>
          <p:nvSpPr>
            <p:cNvPr id="1956" name="Google Shape;1956;p35"/>
            <p:cNvSpPr/>
            <p:nvPr/>
          </p:nvSpPr>
          <p:spPr>
            <a:xfrm rot="5400000">
              <a:off x="5664952" y="2277840"/>
              <a:ext cx="1179900" cy="1179600"/>
            </a:xfrm>
            <a:prstGeom prst="donut">
              <a:avLst>
                <a:gd name="adj" fmla="val 1150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5"/>
            <p:cNvSpPr/>
            <p:nvPr/>
          </p:nvSpPr>
          <p:spPr>
            <a:xfrm rot="5400000" flipH="1">
              <a:off x="5664952" y="2277840"/>
              <a:ext cx="1179900" cy="1179600"/>
            </a:xfrm>
            <a:prstGeom prst="blockArc">
              <a:avLst>
                <a:gd name="adj1" fmla="val 17066066"/>
                <a:gd name="adj2" fmla="val 9315"/>
                <a:gd name="adj3" fmla="val 1162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8" name="Google Shape;1958;p35"/>
          <p:cNvGrpSpPr/>
          <p:nvPr/>
        </p:nvGrpSpPr>
        <p:grpSpPr>
          <a:xfrm>
            <a:off x="3982202" y="2128390"/>
            <a:ext cx="1179600" cy="1179900"/>
            <a:chOff x="3982202" y="2277690"/>
            <a:chExt cx="1179600" cy="1179900"/>
          </a:xfrm>
        </p:grpSpPr>
        <p:sp>
          <p:nvSpPr>
            <p:cNvPr id="1959" name="Google Shape;1959;p35"/>
            <p:cNvSpPr/>
            <p:nvPr/>
          </p:nvSpPr>
          <p:spPr>
            <a:xfrm rot="5400000">
              <a:off x="3982052" y="2277840"/>
              <a:ext cx="1179900" cy="1179600"/>
            </a:xfrm>
            <a:prstGeom prst="donut">
              <a:avLst>
                <a:gd name="adj" fmla="val 1150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5"/>
            <p:cNvSpPr/>
            <p:nvPr/>
          </p:nvSpPr>
          <p:spPr>
            <a:xfrm rot="5400000" flipH="1">
              <a:off x="3982052" y="2277840"/>
              <a:ext cx="1179900" cy="1179600"/>
            </a:xfrm>
            <a:prstGeom prst="blockArc">
              <a:avLst>
                <a:gd name="adj1" fmla="val 16649510"/>
                <a:gd name="adj2" fmla="val 9315"/>
                <a:gd name="adj3" fmla="val 1162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1" name="Google Shape;1961;p35"/>
          <p:cNvGrpSpPr/>
          <p:nvPr/>
        </p:nvGrpSpPr>
        <p:grpSpPr>
          <a:xfrm>
            <a:off x="2299302" y="2128390"/>
            <a:ext cx="1179600" cy="1179900"/>
            <a:chOff x="2299302" y="2277690"/>
            <a:chExt cx="1179600" cy="1179900"/>
          </a:xfrm>
        </p:grpSpPr>
        <p:sp>
          <p:nvSpPr>
            <p:cNvPr id="1962" name="Google Shape;1962;p35"/>
            <p:cNvSpPr/>
            <p:nvPr/>
          </p:nvSpPr>
          <p:spPr>
            <a:xfrm rot="5400000">
              <a:off x="2299152" y="2277840"/>
              <a:ext cx="1179900" cy="1179600"/>
            </a:xfrm>
            <a:prstGeom prst="donut">
              <a:avLst>
                <a:gd name="adj" fmla="val 1150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5"/>
            <p:cNvSpPr/>
            <p:nvPr/>
          </p:nvSpPr>
          <p:spPr>
            <a:xfrm rot="5400000" flipH="1">
              <a:off x="2299152" y="2277840"/>
              <a:ext cx="1179900" cy="1179600"/>
            </a:xfrm>
            <a:prstGeom prst="blockArc">
              <a:avLst>
                <a:gd name="adj1" fmla="val 16065545"/>
                <a:gd name="adj2" fmla="val 9315"/>
                <a:gd name="adj3" fmla="val 1162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4" name="Google Shape;1964;p35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sp>
        <p:nvSpPr>
          <p:cNvPr id="1965" name="Google Shape;1965;p35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Teenagers and drugs: stats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966" name="Google Shape;1966;p35"/>
          <p:cNvGrpSpPr/>
          <p:nvPr/>
        </p:nvGrpSpPr>
        <p:grpSpPr>
          <a:xfrm>
            <a:off x="457250" y="1457332"/>
            <a:ext cx="1497900" cy="3206293"/>
            <a:chOff x="457250" y="1530432"/>
            <a:chExt cx="1497900" cy="3206293"/>
          </a:xfrm>
        </p:grpSpPr>
        <p:sp>
          <p:nvSpPr>
            <p:cNvPr id="1967" name="Google Shape;1967;p35"/>
            <p:cNvSpPr txBox="1"/>
            <p:nvPr/>
          </p:nvSpPr>
          <p:spPr>
            <a:xfrm>
              <a:off x="457250" y="3640188"/>
              <a:ext cx="14979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Marijuana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68" name="Google Shape;1968;p35"/>
            <p:cNvSpPr txBox="1"/>
            <p:nvPr/>
          </p:nvSpPr>
          <p:spPr>
            <a:xfrm>
              <a:off x="457250" y="3936325"/>
              <a:ext cx="14979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place. It’s full of iron oxide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9" name="Google Shape;1969;p35"/>
            <p:cNvSpPr txBox="1"/>
            <p:nvPr/>
          </p:nvSpPr>
          <p:spPr>
            <a:xfrm>
              <a:off x="457250" y="1530432"/>
              <a:ext cx="1497900" cy="4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35%</a:t>
              </a:r>
              <a:endPara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70" name="Google Shape;1970;p35"/>
          <p:cNvGrpSpPr/>
          <p:nvPr/>
        </p:nvGrpSpPr>
        <p:grpSpPr>
          <a:xfrm>
            <a:off x="7188850" y="1457332"/>
            <a:ext cx="1497900" cy="3206293"/>
            <a:chOff x="7188850" y="1530432"/>
            <a:chExt cx="1497900" cy="3206293"/>
          </a:xfrm>
        </p:grpSpPr>
        <p:sp>
          <p:nvSpPr>
            <p:cNvPr id="1971" name="Google Shape;1971;p35"/>
            <p:cNvSpPr txBox="1"/>
            <p:nvPr/>
          </p:nvSpPr>
          <p:spPr>
            <a:xfrm>
              <a:off x="7188850" y="3640188"/>
              <a:ext cx="14979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Cocaine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72" name="Google Shape;1972;p35"/>
            <p:cNvSpPr txBox="1"/>
            <p:nvPr/>
          </p:nvSpPr>
          <p:spPr>
            <a:xfrm>
              <a:off x="7188850" y="3936325"/>
              <a:ext cx="14979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planet by diameter in the Solar System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3" name="Google Shape;1973;p35"/>
            <p:cNvSpPr txBox="1"/>
            <p:nvPr/>
          </p:nvSpPr>
          <p:spPr>
            <a:xfrm>
              <a:off x="7188850" y="1530432"/>
              <a:ext cx="1497900" cy="4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16%</a:t>
              </a:r>
              <a:endPara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74" name="Google Shape;1974;p35"/>
          <p:cNvGrpSpPr/>
          <p:nvPr/>
        </p:nvGrpSpPr>
        <p:grpSpPr>
          <a:xfrm>
            <a:off x="5505950" y="1457332"/>
            <a:ext cx="1497900" cy="3206293"/>
            <a:chOff x="5505950" y="1530432"/>
            <a:chExt cx="1497900" cy="3206293"/>
          </a:xfrm>
        </p:grpSpPr>
        <p:sp>
          <p:nvSpPr>
            <p:cNvPr id="1975" name="Google Shape;1975;p35"/>
            <p:cNvSpPr txBox="1"/>
            <p:nvPr/>
          </p:nvSpPr>
          <p:spPr>
            <a:xfrm>
              <a:off x="5505950" y="3640188"/>
              <a:ext cx="14979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Hookah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76" name="Google Shape;1976;p35"/>
            <p:cNvSpPr txBox="1"/>
            <p:nvPr/>
          </p:nvSpPr>
          <p:spPr>
            <a:xfrm>
              <a:off x="5505950" y="3936325"/>
              <a:ext cx="14979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7" name="Google Shape;1977;p35"/>
            <p:cNvSpPr txBox="1"/>
            <p:nvPr/>
          </p:nvSpPr>
          <p:spPr>
            <a:xfrm>
              <a:off x="5505950" y="1530432"/>
              <a:ext cx="1497900" cy="4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20%</a:t>
              </a:r>
              <a:endPara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78" name="Google Shape;1978;p35"/>
          <p:cNvGrpSpPr/>
          <p:nvPr/>
        </p:nvGrpSpPr>
        <p:grpSpPr>
          <a:xfrm>
            <a:off x="3823050" y="1457332"/>
            <a:ext cx="1497900" cy="3206293"/>
            <a:chOff x="3823050" y="1530432"/>
            <a:chExt cx="1497900" cy="3206293"/>
          </a:xfrm>
        </p:grpSpPr>
        <p:sp>
          <p:nvSpPr>
            <p:cNvPr id="1979" name="Google Shape;1979;p35"/>
            <p:cNvSpPr txBox="1"/>
            <p:nvPr/>
          </p:nvSpPr>
          <p:spPr>
            <a:xfrm>
              <a:off x="3823050" y="3640188"/>
              <a:ext cx="14979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Pills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80" name="Google Shape;1980;p35"/>
            <p:cNvSpPr txBox="1"/>
            <p:nvPr/>
          </p:nvSpPr>
          <p:spPr>
            <a:xfrm>
              <a:off x="3823050" y="3936325"/>
              <a:ext cx="14979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also high temperatures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1" name="Google Shape;1981;p35"/>
            <p:cNvSpPr txBox="1"/>
            <p:nvPr/>
          </p:nvSpPr>
          <p:spPr>
            <a:xfrm>
              <a:off x="3823050" y="1530432"/>
              <a:ext cx="1497900" cy="4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22%</a:t>
              </a:r>
              <a:endPara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82" name="Google Shape;1982;p35"/>
          <p:cNvGrpSpPr/>
          <p:nvPr/>
        </p:nvGrpSpPr>
        <p:grpSpPr>
          <a:xfrm>
            <a:off x="2140150" y="1457332"/>
            <a:ext cx="1497900" cy="3206293"/>
            <a:chOff x="2140150" y="1530432"/>
            <a:chExt cx="1497900" cy="3206293"/>
          </a:xfrm>
        </p:grpSpPr>
        <p:sp>
          <p:nvSpPr>
            <p:cNvPr id="1983" name="Google Shape;1983;p35"/>
            <p:cNvSpPr txBox="1"/>
            <p:nvPr/>
          </p:nvSpPr>
          <p:spPr>
            <a:xfrm>
              <a:off x="2140150" y="3640188"/>
              <a:ext cx="14979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Alcohol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84" name="Google Shape;1984;p35"/>
            <p:cNvSpPr txBox="1"/>
            <p:nvPr/>
          </p:nvSpPr>
          <p:spPr>
            <a:xfrm>
              <a:off x="2140150" y="3936325"/>
              <a:ext cx="14979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5" name="Google Shape;1985;p35"/>
            <p:cNvSpPr txBox="1"/>
            <p:nvPr/>
          </p:nvSpPr>
          <p:spPr>
            <a:xfrm>
              <a:off x="2140150" y="1530432"/>
              <a:ext cx="1497900" cy="4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26%</a:t>
              </a:r>
              <a:endPara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86" name="Google Shape;1986;p35"/>
          <p:cNvGrpSpPr/>
          <p:nvPr/>
        </p:nvGrpSpPr>
        <p:grpSpPr>
          <a:xfrm>
            <a:off x="2637630" y="2464445"/>
            <a:ext cx="502940" cy="502922"/>
            <a:chOff x="-2086400" y="2254575"/>
            <a:chExt cx="423600" cy="421950"/>
          </a:xfrm>
        </p:grpSpPr>
        <p:sp>
          <p:nvSpPr>
            <p:cNvPr id="1987" name="Google Shape;1987;p35"/>
            <p:cNvSpPr/>
            <p:nvPr/>
          </p:nvSpPr>
          <p:spPr>
            <a:xfrm>
              <a:off x="-2079900" y="2320700"/>
              <a:ext cx="207350" cy="349675"/>
            </a:xfrm>
            <a:custGeom>
              <a:avLst/>
              <a:gdLst/>
              <a:ahLst/>
              <a:cxnLst/>
              <a:rect l="l" t="t" r="r" b="b"/>
              <a:pathLst>
                <a:path w="8294" h="13987" extrusionOk="0">
                  <a:moveTo>
                    <a:pt x="6160" y="1"/>
                  </a:moveTo>
                  <a:cubicBezTo>
                    <a:pt x="6061" y="1"/>
                    <a:pt x="5970" y="83"/>
                    <a:pt x="5919" y="184"/>
                  </a:cubicBezTo>
                  <a:lnTo>
                    <a:pt x="5757" y="575"/>
                  </a:lnTo>
                  <a:cubicBezTo>
                    <a:pt x="5692" y="705"/>
                    <a:pt x="5757" y="867"/>
                    <a:pt x="5887" y="932"/>
                  </a:cubicBezTo>
                  <a:lnTo>
                    <a:pt x="6017" y="965"/>
                  </a:lnTo>
                  <a:lnTo>
                    <a:pt x="4846" y="3013"/>
                  </a:lnTo>
                  <a:cubicBezTo>
                    <a:pt x="4554" y="3534"/>
                    <a:pt x="4163" y="3957"/>
                    <a:pt x="3708" y="4314"/>
                  </a:cubicBezTo>
                  <a:cubicBezTo>
                    <a:pt x="3188" y="4639"/>
                    <a:pt x="2797" y="5127"/>
                    <a:pt x="2537" y="5680"/>
                  </a:cubicBezTo>
                  <a:lnTo>
                    <a:pt x="131" y="11891"/>
                  </a:lnTo>
                  <a:cubicBezTo>
                    <a:pt x="1" y="12119"/>
                    <a:pt x="131" y="12444"/>
                    <a:pt x="391" y="12574"/>
                  </a:cubicBezTo>
                  <a:lnTo>
                    <a:pt x="3968" y="13973"/>
                  </a:lnTo>
                  <a:cubicBezTo>
                    <a:pt x="4012" y="13982"/>
                    <a:pt x="4055" y="13987"/>
                    <a:pt x="4098" y="13987"/>
                  </a:cubicBezTo>
                  <a:cubicBezTo>
                    <a:pt x="4343" y="13987"/>
                    <a:pt x="4563" y="13836"/>
                    <a:pt x="4619" y="13615"/>
                  </a:cubicBezTo>
                  <a:lnTo>
                    <a:pt x="7025" y="7404"/>
                  </a:lnTo>
                  <a:cubicBezTo>
                    <a:pt x="7188" y="6818"/>
                    <a:pt x="7220" y="6200"/>
                    <a:pt x="7090" y="5615"/>
                  </a:cubicBezTo>
                  <a:cubicBezTo>
                    <a:pt x="6960" y="5062"/>
                    <a:pt x="6992" y="4477"/>
                    <a:pt x="7090" y="3891"/>
                  </a:cubicBezTo>
                  <a:lnTo>
                    <a:pt x="7610" y="1583"/>
                  </a:lnTo>
                  <a:lnTo>
                    <a:pt x="7740" y="1615"/>
                  </a:lnTo>
                  <a:cubicBezTo>
                    <a:pt x="7775" y="1633"/>
                    <a:pt x="7810" y="1641"/>
                    <a:pt x="7844" y="1641"/>
                  </a:cubicBezTo>
                  <a:cubicBezTo>
                    <a:pt x="7936" y="1641"/>
                    <a:pt x="8018" y="1580"/>
                    <a:pt x="8066" y="1485"/>
                  </a:cubicBezTo>
                  <a:lnTo>
                    <a:pt x="8228" y="1062"/>
                  </a:lnTo>
                  <a:cubicBezTo>
                    <a:pt x="8293" y="932"/>
                    <a:pt x="8228" y="770"/>
                    <a:pt x="8066" y="737"/>
                  </a:cubicBezTo>
                  <a:lnTo>
                    <a:pt x="6245" y="22"/>
                  </a:lnTo>
                  <a:cubicBezTo>
                    <a:pt x="6216" y="7"/>
                    <a:pt x="6187" y="1"/>
                    <a:pt x="6160" y="1"/>
                  </a:cubicBezTo>
                  <a:close/>
                </a:path>
              </a:pathLst>
            </a:custGeom>
            <a:solidFill>
              <a:srgbClr val="45B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5"/>
            <p:cNvSpPr/>
            <p:nvPr/>
          </p:nvSpPr>
          <p:spPr>
            <a:xfrm>
              <a:off x="-2079900" y="2320700"/>
              <a:ext cx="207350" cy="349675"/>
            </a:xfrm>
            <a:custGeom>
              <a:avLst/>
              <a:gdLst/>
              <a:ahLst/>
              <a:cxnLst/>
              <a:rect l="l" t="t" r="r" b="b"/>
              <a:pathLst>
                <a:path w="8294" h="13987" extrusionOk="0">
                  <a:moveTo>
                    <a:pt x="6160" y="1"/>
                  </a:moveTo>
                  <a:cubicBezTo>
                    <a:pt x="6061" y="1"/>
                    <a:pt x="5970" y="83"/>
                    <a:pt x="5919" y="184"/>
                  </a:cubicBezTo>
                  <a:lnTo>
                    <a:pt x="5757" y="575"/>
                  </a:lnTo>
                  <a:cubicBezTo>
                    <a:pt x="5692" y="705"/>
                    <a:pt x="5757" y="867"/>
                    <a:pt x="5887" y="932"/>
                  </a:cubicBezTo>
                  <a:lnTo>
                    <a:pt x="6017" y="965"/>
                  </a:lnTo>
                  <a:lnTo>
                    <a:pt x="4846" y="3013"/>
                  </a:lnTo>
                  <a:cubicBezTo>
                    <a:pt x="4554" y="3534"/>
                    <a:pt x="4163" y="3957"/>
                    <a:pt x="3708" y="4314"/>
                  </a:cubicBezTo>
                  <a:cubicBezTo>
                    <a:pt x="3188" y="4639"/>
                    <a:pt x="2797" y="5127"/>
                    <a:pt x="2537" y="5680"/>
                  </a:cubicBezTo>
                  <a:lnTo>
                    <a:pt x="131" y="11891"/>
                  </a:lnTo>
                  <a:cubicBezTo>
                    <a:pt x="1" y="12119"/>
                    <a:pt x="131" y="12444"/>
                    <a:pt x="391" y="12574"/>
                  </a:cubicBezTo>
                  <a:lnTo>
                    <a:pt x="3968" y="13973"/>
                  </a:lnTo>
                  <a:cubicBezTo>
                    <a:pt x="4012" y="13982"/>
                    <a:pt x="4055" y="13987"/>
                    <a:pt x="4098" y="13987"/>
                  </a:cubicBezTo>
                  <a:cubicBezTo>
                    <a:pt x="4343" y="13987"/>
                    <a:pt x="4563" y="13836"/>
                    <a:pt x="4619" y="13615"/>
                  </a:cubicBezTo>
                  <a:lnTo>
                    <a:pt x="7025" y="7404"/>
                  </a:lnTo>
                  <a:cubicBezTo>
                    <a:pt x="7188" y="6818"/>
                    <a:pt x="7220" y="6200"/>
                    <a:pt x="7090" y="5615"/>
                  </a:cubicBezTo>
                  <a:cubicBezTo>
                    <a:pt x="6960" y="5062"/>
                    <a:pt x="6992" y="4477"/>
                    <a:pt x="7090" y="3891"/>
                  </a:cubicBezTo>
                  <a:lnTo>
                    <a:pt x="7610" y="1583"/>
                  </a:lnTo>
                  <a:lnTo>
                    <a:pt x="7740" y="1615"/>
                  </a:lnTo>
                  <a:cubicBezTo>
                    <a:pt x="7775" y="1633"/>
                    <a:pt x="7810" y="1641"/>
                    <a:pt x="7844" y="1641"/>
                  </a:cubicBezTo>
                  <a:cubicBezTo>
                    <a:pt x="7936" y="1641"/>
                    <a:pt x="8018" y="1580"/>
                    <a:pt x="8066" y="1485"/>
                  </a:cubicBezTo>
                  <a:lnTo>
                    <a:pt x="8228" y="1062"/>
                  </a:lnTo>
                  <a:cubicBezTo>
                    <a:pt x="8293" y="932"/>
                    <a:pt x="8228" y="770"/>
                    <a:pt x="8066" y="737"/>
                  </a:cubicBezTo>
                  <a:lnTo>
                    <a:pt x="6245" y="22"/>
                  </a:lnTo>
                  <a:cubicBezTo>
                    <a:pt x="6216" y="7"/>
                    <a:pt x="6187" y="1"/>
                    <a:pt x="6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5"/>
            <p:cNvSpPr/>
            <p:nvPr/>
          </p:nvSpPr>
          <p:spPr>
            <a:xfrm>
              <a:off x="-1997775" y="2331800"/>
              <a:ext cx="125225" cy="338925"/>
            </a:xfrm>
            <a:custGeom>
              <a:avLst/>
              <a:gdLst/>
              <a:ahLst/>
              <a:cxnLst/>
              <a:rect l="l" t="t" r="r" b="b"/>
              <a:pathLst>
                <a:path w="5009" h="13557" extrusionOk="0">
                  <a:moveTo>
                    <a:pt x="4065" y="0"/>
                  </a:moveTo>
                  <a:lnTo>
                    <a:pt x="4102" y="14"/>
                  </a:lnTo>
                  <a:lnTo>
                    <a:pt x="4102" y="14"/>
                  </a:lnTo>
                  <a:cubicBezTo>
                    <a:pt x="4090" y="8"/>
                    <a:pt x="4078" y="4"/>
                    <a:pt x="4065" y="0"/>
                  </a:cubicBezTo>
                  <a:close/>
                  <a:moveTo>
                    <a:pt x="4102" y="14"/>
                  </a:moveTo>
                  <a:cubicBezTo>
                    <a:pt x="4207" y="65"/>
                    <a:pt x="4254" y="208"/>
                    <a:pt x="4195" y="326"/>
                  </a:cubicBezTo>
                  <a:lnTo>
                    <a:pt x="4033" y="716"/>
                  </a:lnTo>
                  <a:cubicBezTo>
                    <a:pt x="3984" y="836"/>
                    <a:pt x="3900" y="903"/>
                    <a:pt x="3807" y="903"/>
                  </a:cubicBezTo>
                  <a:cubicBezTo>
                    <a:pt x="3775" y="903"/>
                    <a:pt x="3741" y="895"/>
                    <a:pt x="3707" y="878"/>
                  </a:cubicBezTo>
                  <a:lnTo>
                    <a:pt x="3577" y="846"/>
                  </a:lnTo>
                  <a:lnTo>
                    <a:pt x="3057" y="3155"/>
                  </a:lnTo>
                  <a:cubicBezTo>
                    <a:pt x="2960" y="3708"/>
                    <a:pt x="2927" y="4293"/>
                    <a:pt x="3057" y="4878"/>
                  </a:cubicBezTo>
                  <a:cubicBezTo>
                    <a:pt x="3187" y="5464"/>
                    <a:pt x="3187" y="6082"/>
                    <a:pt x="2992" y="6667"/>
                  </a:cubicBezTo>
                  <a:lnTo>
                    <a:pt x="586" y="12878"/>
                  </a:lnTo>
                  <a:cubicBezTo>
                    <a:pt x="526" y="13116"/>
                    <a:pt x="303" y="13273"/>
                    <a:pt x="67" y="13273"/>
                  </a:cubicBezTo>
                  <a:cubicBezTo>
                    <a:pt x="45" y="13273"/>
                    <a:pt x="22" y="13271"/>
                    <a:pt x="0" y="13268"/>
                  </a:cubicBezTo>
                  <a:lnTo>
                    <a:pt x="0" y="13268"/>
                  </a:lnTo>
                  <a:lnTo>
                    <a:pt x="716" y="13529"/>
                  </a:lnTo>
                  <a:cubicBezTo>
                    <a:pt x="767" y="13548"/>
                    <a:pt x="820" y="13557"/>
                    <a:pt x="872" y="13557"/>
                  </a:cubicBezTo>
                  <a:cubicBezTo>
                    <a:pt x="1084" y="13557"/>
                    <a:pt x="1288" y="13406"/>
                    <a:pt x="1366" y="13171"/>
                  </a:cubicBezTo>
                  <a:lnTo>
                    <a:pt x="3773" y="6960"/>
                  </a:lnTo>
                  <a:cubicBezTo>
                    <a:pt x="3935" y="6407"/>
                    <a:pt x="3968" y="5789"/>
                    <a:pt x="3805" y="5171"/>
                  </a:cubicBezTo>
                  <a:cubicBezTo>
                    <a:pt x="3707" y="4618"/>
                    <a:pt x="3707" y="4033"/>
                    <a:pt x="3838" y="3480"/>
                  </a:cubicBezTo>
                  <a:lnTo>
                    <a:pt x="4358" y="1139"/>
                  </a:lnTo>
                  <a:lnTo>
                    <a:pt x="4455" y="1204"/>
                  </a:lnTo>
                  <a:cubicBezTo>
                    <a:pt x="4478" y="1209"/>
                    <a:pt x="4501" y="1212"/>
                    <a:pt x="4525" y="1212"/>
                  </a:cubicBezTo>
                  <a:cubicBezTo>
                    <a:pt x="4638" y="1212"/>
                    <a:pt x="4759" y="1149"/>
                    <a:pt x="4813" y="1041"/>
                  </a:cubicBezTo>
                  <a:lnTo>
                    <a:pt x="4976" y="651"/>
                  </a:lnTo>
                  <a:cubicBezTo>
                    <a:pt x="5008" y="488"/>
                    <a:pt x="4943" y="358"/>
                    <a:pt x="4813" y="293"/>
                  </a:cubicBezTo>
                  <a:lnTo>
                    <a:pt x="4781" y="261"/>
                  </a:lnTo>
                  <a:lnTo>
                    <a:pt x="4102" y="14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5"/>
            <p:cNvSpPr/>
            <p:nvPr/>
          </p:nvSpPr>
          <p:spPr>
            <a:xfrm>
              <a:off x="-2066875" y="2466750"/>
              <a:ext cx="160175" cy="169125"/>
            </a:xfrm>
            <a:custGeom>
              <a:avLst/>
              <a:gdLst/>
              <a:ahLst/>
              <a:cxnLst/>
              <a:rect l="l" t="t" r="r" b="b"/>
              <a:pathLst>
                <a:path w="6407" h="6765" extrusionOk="0">
                  <a:moveTo>
                    <a:pt x="1951" y="1"/>
                  </a:moveTo>
                  <a:lnTo>
                    <a:pt x="0" y="5009"/>
                  </a:lnTo>
                  <a:lnTo>
                    <a:pt x="4455" y="6765"/>
                  </a:lnTo>
                  <a:lnTo>
                    <a:pt x="6406" y="1724"/>
                  </a:lnTo>
                  <a:lnTo>
                    <a:pt x="19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5"/>
            <p:cNvSpPr/>
            <p:nvPr/>
          </p:nvSpPr>
          <p:spPr>
            <a:xfrm>
              <a:off x="-1972575" y="2502525"/>
              <a:ext cx="66675" cy="133350"/>
            </a:xfrm>
            <a:custGeom>
              <a:avLst/>
              <a:gdLst/>
              <a:ahLst/>
              <a:cxnLst/>
              <a:rect l="l" t="t" r="r" b="b"/>
              <a:pathLst>
                <a:path w="2667" h="5334" extrusionOk="0">
                  <a:moveTo>
                    <a:pt x="1952" y="1"/>
                  </a:moveTo>
                  <a:lnTo>
                    <a:pt x="0" y="5041"/>
                  </a:lnTo>
                  <a:lnTo>
                    <a:pt x="716" y="5334"/>
                  </a:lnTo>
                  <a:lnTo>
                    <a:pt x="2667" y="293"/>
                  </a:lnTo>
                  <a:lnTo>
                    <a:pt x="1952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5"/>
            <p:cNvSpPr/>
            <p:nvPr/>
          </p:nvSpPr>
          <p:spPr>
            <a:xfrm>
              <a:off x="-2019725" y="2512500"/>
              <a:ext cx="65875" cy="77300"/>
            </a:xfrm>
            <a:custGeom>
              <a:avLst/>
              <a:gdLst/>
              <a:ahLst/>
              <a:cxnLst/>
              <a:rect l="l" t="t" r="r" b="b"/>
              <a:pathLst>
                <a:path w="2635" h="3092" extrusionOk="0">
                  <a:moveTo>
                    <a:pt x="1633" y="1"/>
                  </a:moveTo>
                  <a:cubicBezTo>
                    <a:pt x="1139" y="1"/>
                    <a:pt x="597" y="457"/>
                    <a:pt x="325" y="1162"/>
                  </a:cubicBezTo>
                  <a:cubicBezTo>
                    <a:pt x="0" y="1975"/>
                    <a:pt x="195" y="2821"/>
                    <a:pt x="748" y="3049"/>
                  </a:cubicBezTo>
                  <a:cubicBezTo>
                    <a:pt x="826" y="3078"/>
                    <a:pt x="908" y="3092"/>
                    <a:pt x="993" y="3092"/>
                  </a:cubicBezTo>
                  <a:cubicBezTo>
                    <a:pt x="1481" y="3092"/>
                    <a:pt x="2060" y="2635"/>
                    <a:pt x="2309" y="1943"/>
                  </a:cubicBezTo>
                  <a:cubicBezTo>
                    <a:pt x="2634" y="1097"/>
                    <a:pt x="2439" y="252"/>
                    <a:pt x="1919" y="57"/>
                  </a:cubicBezTo>
                  <a:cubicBezTo>
                    <a:pt x="1827" y="19"/>
                    <a:pt x="1731" y="1"/>
                    <a:pt x="1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5"/>
            <p:cNvSpPr/>
            <p:nvPr/>
          </p:nvSpPr>
          <p:spPr>
            <a:xfrm>
              <a:off x="-1874200" y="2320700"/>
              <a:ext cx="206525" cy="350025"/>
            </a:xfrm>
            <a:custGeom>
              <a:avLst/>
              <a:gdLst/>
              <a:ahLst/>
              <a:cxnLst/>
              <a:rect l="l" t="t" r="r" b="b"/>
              <a:pathLst>
                <a:path w="8261" h="14001" extrusionOk="0">
                  <a:moveTo>
                    <a:pt x="2105" y="1"/>
                  </a:moveTo>
                  <a:cubicBezTo>
                    <a:pt x="2075" y="1"/>
                    <a:pt x="2045" y="7"/>
                    <a:pt x="2016" y="22"/>
                  </a:cubicBezTo>
                  <a:lnTo>
                    <a:pt x="195" y="737"/>
                  </a:lnTo>
                  <a:cubicBezTo>
                    <a:pt x="65" y="770"/>
                    <a:pt x="0" y="932"/>
                    <a:pt x="33" y="1062"/>
                  </a:cubicBezTo>
                  <a:lnTo>
                    <a:pt x="195" y="1485"/>
                  </a:lnTo>
                  <a:cubicBezTo>
                    <a:pt x="243" y="1580"/>
                    <a:pt x="343" y="1641"/>
                    <a:pt x="444" y="1641"/>
                  </a:cubicBezTo>
                  <a:cubicBezTo>
                    <a:pt x="481" y="1641"/>
                    <a:pt x="518" y="1633"/>
                    <a:pt x="553" y="1615"/>
                  </a:cubicBezTo>
                  <a:lnTo>
                    <a:pt x="651" y="1583"/>
                  </a:lnTo>
                  <a:lnTo>
                    <a:pt x="1171" y="3891"/>
                  </a:lnTo>
                  <a:cubicBezTo>
                    <a:pt x="1301" y="4477"/>
                    <a:pt x="1301" y="5062"/>
                    <a:pt x="1203" y="5615"/>
                  </a:cubicBezTo>
                  <a:lnTo>
                    <a:pt x="1203" y="5648"/>
                  </a:lnTo>
                  <a:cubicBezTo>
                    <a:pt x="1041" y="6233"/>
                    <a:pt x="1073" y="6851"/>
                    <a:pt x="1236" y="7436"/>
                  </a:cubicBezTo>
                  <a:lnTo>
                    <a:pt x="3642" y="13615"/>
                  </a:lnTo>
                  <a:cubicBezTo>
                    <a:pt x="3695" y="13850"/>
                    <a:pt x="3894" y="14001"/>
                    <a:pt x="4121" y="14001"/>
                  </a:cubicBezTo>
                  <a:cubicBezTo>
                    <a:pt x="4177" y="14001"/>
                    <a:pt x="4235" y="13992"/>
                    <a:pt x="4293" y="13973"/>
                  </a:cubicBezTo>
                  <a:lnTo>
                    <a:pt x="6081" y="13290"/>
                  </a:lnTo>
                  <a:lnTo>
                    <a:pt x="7902" y="12574"/>
                  </a:lnTo>
                  <a:cubicBezTo>
                    <a:pt x="8163" y="12444"/>
                    <a:pt x="8260" y="12119"/>
                    <a:pt x="8130" y="11891"/>
                  </a:cubicBezTo>
                  <a:lnTo>
                    <a:pt x="5724" y="5680"/>
                  </a:lnTo>
                  <a:cubicBezTo>
                    <a:pt x="5464" y="5127"/>
                    <a:pt x="5073" y="4639"/>
                    <a:pt x="4585" y="4314"/>
                  </a:cubicBezTo>
                  <a:cubicBezTo>
                    <a:pt x="4098" y="3957"/>
                    <a:pt x="3707" y="3534"/>
                    <a:pt x="3447" y="3013"/>
                  </a:cubicBezTo>
                  <a:lnTo>
                    <a:pt x="2244" y="965"/>
                  </a:lnTo>
                  <a:lnTo>
                    <a:pt x="2374" y="932"/>
                  </a:lnTo>
                  <a:cubicBezTo>
                    <a:pt x="2504" y="867"/>
                    <a:pt x="2569" y="705"/>
                    <a:pt x="2504" y="575"/>
                  </a:cubicBezTo>
                  <a:lnTo>
                    <a:pt x="2342" y="184"/>
                  </a:lnTo>
                  <a:cubicBezTo>
                    <a:pt x="2316" y="83"/>
                    <a:pt x="2212" y="1"/>
                    <a:pt x="2105" y="1"/>
                  </a:cubicBezTo>
                  <a:close/>
                </a:path>
              </a:pathLst>
            </a:custGeom>
            <a:solidFill>
              <a:srgbClr val="45B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5"/>
            <p:cNvSpPr/>
            <p:nvPr/>
          </p:nvSpPr>
          <p:spPr>
            <a:xfrm>
              <a:off x="-1874200" y="2320700"/>
              <a:ext cx="206525" cy="350025"/>
            </a:xfrm>
            <a:custGeom>
              <a:avLst/>
              <a:gdLst/>
              <a:ahLst/>
              <a:cxnLst/>
              <a:rect l="l" t="t" r="r" b="b"/>
              <a:pathLst>
                <a:path w="8261" h="14001" extrusionOk="0">
                  <a:moveTo>
                    <a:pt x="2105" y="1"/>
                  </a:moveTo>
                  <a:cubicBezTo>
                    <a:pt x="2075" y="1"/>
                    <a:pt x="2045" y="7"/>
                    <a:pt x="2016" y="22"/>
                  </a:cubicBezTo>
                  <a:lnTo>
                    <a:pt x="195" y="737"/>
                  </a:lnTo>
                  <a:cubicBezTo>
                    <a:pt x="65" y="770"/>
                    <a:pt x="0" y="932"/>
                    <a:pt x="33" y="1062"/>
                  </a:cubicBezTo>
                  <a:lnTo>
                    <a:pt x="195" y="1485"/>
                  </a:lnTo>
                  <a:cubicBezTo>
                    <a:pt x="243" y="1580"/>
                    <a:pt x="343" y="1641"/>
                    <a:pt x="444" y="1641"/>
                  </a:cubicBezTo>
                  <a:cubicBezTo>
                    <a:pt x="481" y="1641"/>
                    <a:pt x="518" y="1633"/>
                    <a:pt x="553" y="1615"/>
                  </a:cubicBezTo>
                  <a:lnTo>
                    <a:pt x="651" y="1583"/>
                  </a:lnTo>
                  <a:lnTo>
                    <a:pt x="1171" y="3891"/>
                  </a:lnTo>
                  <a:cubicBezTo>
                    <a:pt x="1301" y="4477"/>
                    <a:pt x="1301" y="5062"/>
                    <a:pt x="1203" y="5615"/>
                  </a:cubicBezTo>
                  <a:lnTo>
                    <a:pt x="1203" y="5648"/>
                  </a:lnTo>
                  <a:cubicBezTo>
                    <a:pt x="1041" y="6233"/>
                    <a:pt x="1073" y="6851"/>
                    <a:pt x="1236" y="7436"/>
                  </a:cubicBezTo>
                  <a:lnTo>
                    <a:pt x="3642" y="13615"/>
                  </a:lnTo>
                  <a:cubicBezTo>
                    <a:pt x="3695" y="13850"/>
                    <a:pt x="3894" y="14001"/>
                    <a:pt x="4121" y="14001"/>
                  </a:cubicBezTo>
                  <a:cubicBezTo>
                    <a:pt x="4177" y="14001"/>
                    <a:pt x="4235" y="13992"/>
                    <a:pt x="4293" y="13973"/>
                  </a:cubicBezTo>
                  <a:lnTo>
                    <a:pt x="6081" y="13290"/>
                  </a:lnTo>
                  <a:lnTo>
                    <a:pt x="7902" y="12574"/>
                  </a:lnTo>
                  <a:cubicBezTo>
                    <a:pt x="8163" y="12444"/>
                    <a:pt x="8260" y="12119"/>
                    <a:pt x="8130" y="11891"/>
                  </a:cubicBezTo>
                  <a:lnTo>
                    <a:pt x="5724" y="5680"/>
                  </a:lnTo>
                  <a:cubicBezTo>
                    <a:pt x="5464" y="5127"/>
                    <a:pt x="5073" y="4639"/>
                    <a:pt x="4585" y="4314"/>
                  </a:cubicBezTo>
                  <a:cubicBezTo>
                    <a:pt x="4098" y="3957"/>
                    <a:pt x="3707" y="3534"/>
                    <a:pt x="3447" y="3013"/>
                  </a:cubicBezTo>
                  <a:lnTo>
                    <a:pt x="2244" y="965"/>
                  </a:lnTo>
                  <a:lnTo>
                    <a:pt x="2374" y="932"/>
                  </a:lnTo>
                  <a:cubicBezTo>
                    <a:pt x="2504" y="867"/>
                    <a:pt x="2569" y="705"/>
                    <a:pt x="2504" y="575"/>
                  </a:cubicBezTo>
                  <a:lnTo>
                    <a:pt x="2342" y="184"/>
                  </a:lnTo>
                  <a:cubicBezTo>
                    <a:pt x="2316" y="83"/>
                    <a:pt x="2212" y="1"/>
                    <a:pt x="21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5"/>
            <p:cNvSpPr/>
            <p:nvPr/>
          </p:nvSpPr>
          <p:spPr>
            <a:xfrm>
              <a:off x="-1874200" y="2331800"/>
              <a:ext cx="126025" cy="338575"/>
            </a:xfrm>
            <a:custGeom>
              <a:avLst/>
              <a:gdLst/>
              <a:ahLst/>
              <a:cxnLst/>
              <a:rect l="l" t="t" r="r" b="b"/>
              <a:pathLst>
                <a:path w="5041" h="13543" extrusionOk="0">
                  <a:moveTo>
                    <a:pt x="911" y="0"/>
                  </a:moveTo>
                  <a:cubicBezTo>
                    <a:pt x="898" y="4"/>
                    <a:pt x="886" y="8"/>
                    <a:pt x="874" y="14"/>
                  </a:cubicBezTo>
                  <a:lnTo>
                    <a:pt x="874" y="14"/>
                  </a:lnTo>
                  <a:lnTo>
                    <a:pt x="911" y="0"/>
                  </a:lnTo>
                  <a:close/>
                  <a:moveTo>
                    <a:pt x="874" y="14"/>
                  </a:moveTo>
                  <a:lnTo>
                    <a:pt x="195" y="261"/>
                  </a:lnTo>
                  <a:lnTo>
                    <a:pt x="195" y="293"/>
                  </a:lnTo>
                  <a:cubicBezTo>
                    <a:pt x="65" y="326"/>
                    <a:pt x="0" y="488"/>
                    <a:pt x="65" y="618"/>
                  </a:cubicBezTo>
                  <a:lnTo>
                    <a:pt x="228" y="1041"/>
                  </a:lnTo>
                  <a:cubicBezTo>
                    <a:pt x="252" y="1136"/>
                    <a:pt x="345" y="1197"/>
                    <a:pt x="445" y="1197"/>
                  </a:cubicBezTo>
                  <a:cubicBezTo>
                    <a:pt x="481" y="1197"/>
                    <a:pt x="518" y="1189"/>
                    <a:pt x="553" y="1171"/>
                  </a:cubicBezTo>
                  <a:lnTo>
                    <a:pt x="683" y="1139"/>
                  </a:lnTo>
                  <a:lnTo>
                    <a:pt x="1203" y="3447"/>
                  </a:lnTo>
                  <a:cubicBezTo>
                    <a:pt x="1301" y="4033"/>
                    <a:pt x="1334" y="4618"/>
                    <a:pt x="1203" y="5171"/>
                  </a:cubicBezTo>
                  <a:cubicBezTo>
                    <a:pt x="1073" y="5756"/>
                    <a:pt x="1073" y="6374"/>
                    <a:pt x="1268" y="6960"/>
                  </a:cubicBezTo>
                  <a:lnTo>
                    <a:pt x="3675" y="13171"/>
                  </a:lnTo>
                  <a:cubicBezTo>
                    <a:pt x="3730" y="13392"/>
                    <a:pt x="3950" y="13543"/>
                    <a:pt x="4195" y="13543"/>
                  </a:cubicBezTo>
                  <a:cubicBezTo>
                    <a:pt x="4238" y="13543"/>
                    <a:pt x="4282" y="13538"/>
                    <a:pt x="4325" y="13529"/>
                  </a:cubicBezTo>
                  <a:lnTo>
                    <a:pt x="5041" y="13236"/>
                  </a:lnTo>
                  <a:lnTo>
                    <a:pt x="5041" y="13236"/>
                  </a:lnTo>
                  <a:cubicBezTo>
                    <a:pt x="4991" y="13247"/>
                    <a:pt x="4942" y="13252"/>
                    <a:pt x="4893" y="13252"/>
                  </a:cubicBezTo>
                  <a:cubicBezTo>
                    <a:pt x="4656" y="13252"/>
                    <a:pt x="4444" y="13121"/>
                    <a:pt x="4390" y="12878"/>
                  </a:cubicBezTo>
                  <a:lnTo>
                    <a:pt x="1951" y="6667"/>
                  </a:lnTo>
                  <a:cubicBezTo>
                    <a:pt x="1789" y="6082"/>
                    <a:pt x="1756" y="5464"/>
                    <a:pt x="1886" y="4878"/>
                  </a:cubicBezTo>
                  <a:cubicBezTo>
                    <a:pt x="2016" y="4293"/>
                    <a:pt x="2016" y="3708"/>
                    <a:pt x="1886" y="3155"/>
                  </a:cubicBezTo>
                  <a:lnTo>
                    <a:pt x="1399" y="846"/>
                  </a:lnTo>
                  <a:lnTo>
                    <a:pt x="1268" y="878"/>
                  </a:lnTo>
                  <a:cubicBezTo>
                    <a:pt x="1235" y="895"/>
                    <a:pt x="1199" y="903"/>
                    <a:pt x="1164" y="903"/>
                  </a:cubicBezTo>
                  <a:cubicBezTo>
                    <a:pt x="1063" y="903"/>
                    <a:pt x="967" y="836"/>
                    <a:pt x="943" y="716"/>
                  </a:cubicBezTo>
                  <a:lnTo>
                    <a:pt x="781" y="326"/>
                  </a:lnTo>
                  <a:cubicBezTo>
                    <a:pt x="722" y="208"/>
                    <a:pt x="769" y="65"/>
                    <a:pt x="874" y="14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5"/>
            <p:cNvSpPr/>
            <p:nvPr/>
          </p:nvSpPr>
          <p:spPr>
            <a:xfrm>
              <a:off x="-1841675" y="2466750"/>
              <a:ext cx="160975" cy="168325"/>
            </a:xfrm>
            <a:custGeom>
              <a:avLst/>
              <a:gdLst/>
              <a:ahLst/>
              <a:cxnLst/>
              <a:rect l="l" t="t" r="r" b="b"/>
              <a:pathLst>
                <a:path w="6439" h="6733" extrusionOk="0">
                  <a:moveTo>
                    <a:pt x="4488" y="1"/>
                  </a:moveTo>
                  <a:lnTo>
                    <a:pt x="0" y="1724"/>
                  </a:lnTo>
                  <a:lnTo>
                    <a:pt x="1951" y="6732"/>
                  </a:lnTo>
                  <a:lnTo>
                    <a:pt x="6439" y="5009"/>
                  </a:lnTo>
                  <a:lnTo>
                    <a:pt x="44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5"/>
            <p:cNvSpPr/>
            <p:nvPr/>
          </p:nvSpPr>
          <p:spPr>
            <a:xfrm>
              <a:off x="-1841675" y="2502525"/>
              <a:ext cx="67500" cy="133350"/>
            </a:xfrm>
            <a:custGeom>
              <a:avLst/>
              <a:gdLst/>
              <a:ahLst/>
              <a:cxnLst/>
              <a:rect l="l" t="t" r="r" b="b"/>
              <a:pathLst>
                <a:path w="2700" h="5334" extrusionOk="0">
                  <a:moveTo>
                    <a:pt x="748" y="1"/>
                  </a:moveTo>
                  <a:lnTo>
                    <a:pt x="0" y="293"/>
                  </a:lnTo>
                  <a:lnTo>
                    <a:pt x="1951" y="5334"/>
                  </a:lnTo>
                  <a:lnTo>
                    <a:pt x="2699" y="5041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5"/>
            <p:cNvSpPr/>
            <p:nvPr/>
          </p:nvSpPr>
          <p:spPr>
            <a:xfrm>
              <a:off x="-1794525" y="2512575"/>
              <a:ext cx="66675" cy="76725"/>
            </a:xfrm>
            <a:custGeom>
              <a:avLst/>
              <a:gdLst/>
              <a:ahLst/>
              <a:cxnLst/>
              <a:rect l="l" t="t" r="r" b="b"/>
              <a:pathLst>
                <a:path w="2667" h="3069" extrusionOk="0">
                  <a:moveTo>
                    <a:pt x="1024" y="0"/>
                  </a:moveTo>
                  <a:cubicBezTo>
                    <a:pt x="929" y="0"/>
                    <a:pt x="837" y="17"/>
                    <a:pt x="748" y="54"/>
                  </a:cubicBezTo>
                  <a:cubicBezTo>
                    <a:pt x="195" y="249"/>
                    <a:pt x="0" y="1094"/>
                    <a:pt x="325" y="1907"/>
                  </a:cubicBezTo>
                  <a:cubicBezTo>
                    <a:pt x="597" y="2613"/>
                    <a:pt x="1139" y="3069"/>
                    <a:pt x="1633" y="3069"/>
                  </a:cubicBezTo>
                  <a:cubicBezTo>
                    <a:pt x="1731" y="3069"/>
                    <a:pt x="1827" y="3051"/>
                    <a:pt x="1919" y="3013"/>
                  </a:cubicBezTo>
                  <a:cubicBezTo>
                    <a:pt x="2472" y="2818"/>
                    <a:pt x="2667" y="1972"/>
                    <a:pt x="2342" y="1159"/>
                  </a:cubicBezTo>
                  <a:cubicBezTo>
                    <a:pt x="2068" y="477"/>
                    <a:pt x="1520" y="0"/>
                    <a:pt x="1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5"/>
            <p:cNvSpPr/>
            <p:nvPr/>
          </p:nvSpPr>
          <p:spPr>
            <a:xfrm>
              <a:off x="-2027050" y="2506125"/>
              <a:ext cx="76450" cy="89925"/>
            </a:xfrm>
            <a:custGeom>
              <a:avLst/>
              <a:gdLst/>
              <a:ahLst/>
              <a:cxnLst/>
              <a:rect l="l" t="t" r="r" b="b"/>
              <a:pathLst>
                <a:path w="3058" h="3597" extrusionOk="0">
                  <a:moveTo>
                    <a:pt x="1919" y="539"/>
                  </a:moveTo>
                  <a:cubicBezTo>
                    <a:pt x="1984" y="539"/>
                    <a:pt x="2049" y="539"/>
                    <a:pt x="2114" y="572"/>
                  </a:cubicBezTo>
                  <a:cubicBezTo>
                    <a:pt x="2342" y="637"/>
                    <a:pt x="2505" y="865"/>
                    <a:pt x="2537" y="1092"/>
                  </a:cubicBezTo>
                  <a:lnTo>
                    <a:pt x="2505" y="1092"/>
                  </a:lnTo>
                  <a:cubicBezTo>
                    <a:pt x="2570" y="1417"/>
                    <a:pt x="2537" y="1775"/>
                    <a:pt x="2407" y="2100"/>
                  </a:cubicBezTo>
                  <a:cubicBezTo>
                    <a:pt x="2179" y="2686"/>
                    <a:pt x="1724" y="3108"/>
                    <a:pt x="1334" y="3108"/>
                  </a:cubicBezTo>
                  <a:cubicBezTo>
                    <a:pt x="1269" y="3108"/>
                    <a:pt x="1204" y="3076"/>
                    <a:pt x="1139" y="3076"/>
                  </a:cubicBezTo>
                  <a:cubicBezTo>
                    <a:pt x="748" y="2913"/>
                    <a:pt x="586" y="2198"/>
                    <a:pt x="846" y="1515"/>
                  </a:cubicBezTo>
                  <a:cubicBezTo>
                    <a:pt x="976" y="1190"/>
                    <a:pt x="1204" y="897"/>
                    <a:pt x="1464" y="702"/>
                  </a:cubicBezTo>
                  <a:cubicBezTo>
                    <a:pt x="1594" y="604"/>
                    <a:pt x="1757" y="539"/>
                    <a:pt x="1919" y="539"/>
                  </a:cubicBezTo>
                  <a:close/>
                  <a:moveTo>
                    <a:pt x="1887" y="1"/>
                  </a:moveTo>
                  <a:cubicBezTo>
                    <a:pt x="1638" y="1"/>
                    <a:pt x="1384" y="88"/>
                    <a:pt x="1171" y="279"/>
                  </a:cubicBezTo>
                  <a:lnTo>
                    <a:pt x="1204" y="279"/>
                  </a:lnTo>
                  <a:cubicBezTo>
                    <a:pt x="814" y="539"/>
                    <a:pt x="521" y="897"/>
                    <a:pt x="391" y="1320"/>
                  </a:cubicBezTo>
                  <a:cubicBezTo>
                    <a:pt x="1" y="2295"/>
                    <a:pt x="261" y="3271"/>
                    <a:pt x="944" y="3531"/>
                  </a:cubicBezTo>
                  <a:cubicBezTo>
                    <a:pt x="1074" y="3564"/>
                    <a:pt x="1171" y="3596"/>
                    <a:pt x="1301" y="3596"/>
                  </a:cubicBezTo>
                  <a:cubicBezTo>
                    <a:pt x="1919" y="3596"/>
                    <a:pt x="2537" y="3076"/>
                    <a:pt x="2862" y="2263"/>
                  </a:cubicBezTo>
                  <a:cubicBezTo>
                    <a:pt x="3025" y="1873"/>
                    <a:pt x="3057" y="1385"/>
                    <a:pt x="2960" y="962"/>
                  </a:cubicBezTo>
                  <a:cubicBezTo>
                    <a:pt x="2894" y="371"/>
                    <a:pt x="2401" y="1"/>
                    <a:pt x="1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5"/>
            <p:cNvSpPr/>
            <p:nvPr/>
          </p:nvSpPr>
          <p:spPr>
            <a:xfrm>
              <a:off x="-1799400" y="2505800"/>
              <a:ext cx="74800" cy="90250"/>
            </a:xfrm>
            <a:custGeom>
              <a:avLst/>
              <a:gdLst/>
              <a:ahLst/>
              <a:cxnLst/>
              <a:rect l="l" t="t" r="r" b="b"/>
              <a:pathLst>
                <a:path w="2992" h="3610" extrusionOk="0">
                  <a:moveTo>
                    <a:pt x="1236" y="487"/>
                  </a:moveTo>
                  <a:cubicBezTo>
                    <a:pt x="1659" y="487"/>
                    <a:pt x="2114" y="910"/>
                    <a:pt x="2341" y="1496"/>
                  </a:cubicBezTo>
                  <a:cubicBezTo>
                    <a:pt x="2472" y="1821"/>
                    <a:pt x="2504" y="2178"/>
                    <a:pt x="2439" y="2536"/>
                  </a:cubicBezTo>
                  <a:lnTo>
                    <a:pt x="2406" y="2536"/>
                  </a:lnTo>
                  <a:cubicBezTo>
                    <a:pt x="2374" y="2764"/>
                    <a:pt x="2244" y="2959"/>
                    <a:pt x="2016" y="3056"/>
                  </a:cubicBezTo>
                  <a:cubicBezTo>
                    <a:pt x="1944" y="3077"/>
                    <a:pt x="1872" y="3088"/>
                    <a:pt x="1801" y="3088"/>
                  </a:cubicBezTo>
                  <a:cubicBezTo>
                    <a:pt x="1648" y="3088"/>
                    <a:pt x="1499" y="3037"/>
                    <a:pt x="1366" y="2926"/>
                  </a:cubicBezTo>
                  <a:cubicBezTo>
                    <a:pt x="813" y="2471"/>
                    <a:pt x="520" y="1788"/>
                    <a:pt x="650" y="1073"/>
                  </a:cubicBezTo>
                  <a:cubicBezTo>
                    <a:pt x="683" y="845"/>
                    <a:pt x="846" y="617"/>
                    <a:pt x="1073" y="520"/>
                  </a:cubicBezTo>
                  <a:cubicBezTo>
                    <a:pt x="1106" y="520"/>
                    <a:pt x="1171" y="487"/>
                    <a:pt x="1236" y="487"/>
                  </a:cubicBezTo>
                  <a:close/>
                  <a:moveTo>
                    <a:pt x="1219" y="1"/>
                  </a:moveTo>
                  <a:cubicBezTo>
                    <a:pt x="1101" y="1"/>
                    <a:pt x="986" y="21"/>
                    <a:pt x="878" y="65"/>
                  </a:cubicBezTo>
                  <a:lnTo>
                    <a:pt x="878" y="97"/>
                  </a:lnTo>
                  <a:cubicBezTo>
                    <a:pt x="488" y="227"/>
                    <a:pt x="228" y="585"/>
                    <a:pt x="195" y="975"/>
                  </a:cubicBezTo>
                  <a:cubicBezTo>
                    <a:pt x="0" y="1886"/>
                    <a:pt x="358" y="2796"/>
                    <a:pt x="1106" y="3349"/>
                  </a:cubicBezTo>
                  <a:cubicBezTo>
                    <a:pt x="1301" y="3512"/>
                    <a:pt x="1561" y="3609"/>
                    <a:pt x="1854" y="3609"/>
                  </a:cubicBezTo>
                  <a:cubicBezTo>
                    <a:pt x="1951" y="3609"/>
                    <a:pt x="2081" y="3577"/>
                    <a:pt x="2211" y="3544"/>
                  </a:cubicBezTo>
                  <a:cubicBezTo>
                    <a:pt x="2569" y="3382"/>
                    <a:pt x="2829" y="3024"/>
                    <a:pt x="2894" y="2634"/>
                  </a:cubicBezTo>
                  <a:cubicBezTo>
                    <a:pt x="2992" y="2178"/>
                    <a:pt x="2927" y="1723"/>
                    <a:pt x="2764" y="1333"/>
                  </a:cubicBezTo>
                  <a:cubicBezTo>
                    <a:pt x="2466" y="520"/>
                    <a:pt x="1807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5"/>
            <p:cNvSpPr/>
            <p:nvPr/>
          </p:nvSpPr>
          <p:spPr>
            <a:xfrm>
              <a:off x="-2086400" y="2313300"/>
              <a:ext cx="423600" cy="363225"/>
            </a:xfrm>
            <a:custGeom>
              <a:avLst/>
              <a:gdLst/>
              <a:ahLst/>
              <a:cxnLst/>
              <a:rect l="l" t="t" r="r" b="b"/>
              <a:pathLst>
                <a:path w="16944" h="14529" extrusionOk="0">
                  <a:moveTo>
                    <a:pt x="6407" y="578"/>
                  </a:moveTo>
                  <a:lnTo>
                    <a:pt x="8228" y="1293"/>
                  </a:lnTo>
                  <a:lnTo>
                    <a:pt x="8261" y="1261"/>
                  </a:lnTo>
                  <a:lnTo>
                    <a:pt x="8098" y="1683"/>
                  </a:lnTo>
                  <a:lnTo>
                    <a:pt x="7968" y="1651"/>
                  </a:lnTo>
                  <a:cubicBezTo>
                    <a:pt x="7935" y="1635"/>
                    <a:pt x="7903" y="1627"/>
                    <a:pt x="7870" y="1627"/>
                  </a:cubicBezTo>
                  <a:cubicBezTo>
                    <a:pt x="7838" y="1627"/>
                    <a:pt x="7805" y="1635"/>
                    <a:pt x="7773" y="1651"/>
                  </a:cubicBezTo>
                  <a:cubicBezTo>
                    <a:pt x="7708" y="1683"/>
                    <a:pt x="7675" y="1716"/>
                    <a:pt x="7643" y="1814"/>
                  </a:cubicBezTo>
                  <a:lnTo>
                    <a:pt x="7122" y="4122"/>
                  </a:lnTo>
                  <a:cubicBezTo>
                    <a:pt x="6992" y="4708"/>
                    <a:pt x="6992" y="5326"/>
                    <a:pt x="7122" y="5944"/>
                  </a:cubicBezTo>
                  <a:cubicBezTo>
                    <a:pt x="7252" y="6464"/>
                    <a:pt x="7252" y="7017"/>
                    <a:pt x="7122" y="7537"/>
                  </a:cubicBezTo>
                  <a:lnTo>
                    <a:pt x="4748" y="6626"/>
                  </a:lnTo>
                  <a:cubicBezTo>
                    <a:pt x="4726" y="6621"/>
                    <a:pt x="4704" y="6618"/>
                    <a:pt x="4682" y="6618"/>
                  </a:cubicBezTo>
                  <a:cubicBezTo>
                    <a:pt x="4576" y="6618"/>
                    <a:pt x="4477" y="6681"/>
                    <a:pt x="4423" y="6789"/>
                  </a:cubicBezTo>
                  <a:cubicBezTo>
                    <a:pt x="4391" y="6919"/>
                    <a:pt x="4456" y="7049"/>
                    <a:pt x="4553" y="7114"/>
                  </a:cubicBezTo>
                  <a:lnTo>
                    <a:pt x="6927" y="7992"/>
                  </a:lnTo>
                  <a:lnTo>
                    <a:pt x="5171" y="12578"/>
                  </a:lnTo>
                  <a:lnTo>
                    <a:pt x="1139" y="11017"/>
                  </a:lnTo>
                  <a:lnTo>
                    <a:pt x="2895" y="6464"/>
                  </a:lnTo>
                  <a:lnTo>
                    <a:pt x="3643" y="6757"/>
                  </a:lnTo>
                  <a:cubicBezTo>
                    <a:pt x="3672" y="6765"/>
                    <a:pt x="3700" y="6769"/>
                    <a:pt x="3727" y="6769"/>
                  </a:cubicBezTo>
                  <a:cubicBezTo>
                    <a:pt x="3993" y="6769"/>
                    <a:pt x="4101" y="6358"/>
                    <a:pt x="3805" y="6269"/>
                  </a:cubicBezTo>
                  <a:lnTo>
                    <a:pt x="3057" y="5976"/>
                  </a:lnTo>
                  <a:cubicBezTo>
                    <a:pt x="3285" y="5488"/>
                    <a:pt x="3675" y="5098"/>
                    <a:pt x="4098" y="4805"/>
                  </a:cubicBezTo>
                  <a:cubicBezTo>
                    <a:pt x="4586" y="4415"/>
                    <a:pt x="5009" y="3960"/>
                    <a:pt x="5334" y="3440"/>
                  </a:cubicBezTo>
                  <a:lnTo>
                    <a:pt x="6505" y="1391"/>
                  </a:lnTo>
                  <a:cubicBezTo>
                    <a:pt x="6505" y="1326"/>
                    <a:pt x="6505" y="1261"/>
                    <a:pt x="6505" y="1196"/>
                  </a:cubicBezTo>
                  <a:cubicBezTo>
                    <a:pt x="6472" y="1131"/>
                    <a:pt x="6407" y="1066"/>
                    <a:pt x="6342" y="1033"/>
                  </a:cubicBezTo>
                  <a:lnTo>
                    <a:pt x="6244" y="1001"/>
                  </a:lnTo>
                  <a:lnTo>
                    <a:pt x="6407" y="578"/>
                  </a:lnTo>
                  <a:close/>
                  <a:moveTo>
                    <a:pt x="10602" y="578"/>
                  </a:moveTo>
                  <a:lnTo>
                    <a:pt x="10765" y="968"/>
                  </a:lnTo>
                  <a:cubicBezTo>
                    <a:pt x="10765" y="968"/>
                    <a:pt x="10765" y="968"/>
                    <a:pt x="10765" y="1001"/>
                  </a:cubicBezTo>
                  <a:lnTo>
                    <a:pt x="10667" y="1033"/>
                  </a:lnTo>
                  <a:cubicBezTo>
                    <a:pt x="10602" y="1066"/>
                    <a:pt x="10537" y="1098"/>
                    <a:pt x="10504" y="1196"/>
                  </a:cubicBezTo>
                  <a:cubicBezTo>
                    <a:pt x="10472" y="1261"/>
                    <a:pt x="10472" y="1326"/>
                    <a:pt x="10504" y="1391"/>
                  </a:cubicBezTo>
                  <a:lnTo>
                    <a:pt x="11708" y="3440"/>
                  </a:lnTo>
                  <a:cubicBezTo>
                    <a:pt x="12000" y="3992"/>
                    <a:pt x="12423" y="4448"/>
                    <a:pt x="12911" y="4805"/>
                  </a:cubicBezTo>
                  <a:cubicBezTo>
                    <a:pt x="13366" y="5098"/>
                    <a:pt x="13724" y="5521"/>
                    <a:pt x="13984" y="6009"/>
                  </a:cubicBezTo>
                  <a:lnTo>
                    <a:pt x="13236" y="6269"/>
                  </a:lnTo>
                  <a:cubicBezTo>
                    <a:pt x="13139" y="6334"/>
                    <a:pt x="13073" y="6464"/>
                    <a:pt x="13106" y="6594"/>
                  </a:cubicBezTo>
                  <a:cubicBezTo>
                    <a:pt x="13154" y="6689"/>
                    <a:pt x="13236" y="6750"/>
                    <a:pt x="13328" y="6750"/>
                  </a:cubicBezTo>
                  <a:cubicBezTo>
                    <a:pt x="13361" y="6750"/>
                    <a:pt x="13396" y="6741"/>
                    <a:pt x="13431" y="6724"/>
                  </a:cubicBezTo>
                  <a:lnTo>
                    <a:pt x="14147" y="6464"/>
                  </a:lnTo>
                  <a:lnTo>
                    <a:pt x="15903" y="11017"/>
                  </a:lnTo>
                  <a:lnTo>
                    <a:pt x="11870" y="12578"/>
                  </a:lnTo>
                  <a:lnTo>
                    <a:pt x="10114" y="7992"/>
                  </a:lnTo>
                  <a:lnTo>
                    <a:pt x="12488" y="7082"/>
                  </a:lnTo>
                  <a:cubicBezTo>
                    <a:pt x="12773" y="6968"/>
                    <a:pt x="12658" y="6603"/>
                    <a:pt x="12428" y="6603"/>
                  </a:cubicBezTo>
                  <a:cubicBezTo>
                    <a:pt x="12396" y="6603"/>
                    <a:pt x="12361" y="6610"/>
                    <a:pt x="12326" y="6626"/>
                  </a:cubicBezTo>
                  <a:lnTo>
                    <a:pt x="9952" y="7537"/>
                  </a:lnTo>
                  <a:cubicBezTo>
                    <a:pt x="9789" y="7017"/>
                    <a:pt x="9789" y="6464"/>
                    <a:pt x="9919" y="5944"/>
                  </a:cubicBezTo>
                  <a:cubicBezTo>
                    <a:pt x="10049" y="5358"/>
                    <a:pt x="10017" y="4740"/>
                    <a:pt x="9887" y="4155"/>
                  </a:cubicBezTo>
                  <a:lnTo>
                    <a:pt x="9399" y="1814"/>
                  </a:lnTo>
                  <a:cubicBezTo>
                    <a:pt x="9366" y="1749"/>
                    <a:pt x="9334" y="1683"/>
                    <a:pt x="9269" y="1651"/>
                  </a:cubicBezTo>
                  <a:cubicBezTo>
                    <a:pt x="9236" y="1635"/>
                    <a:pt x="9196" y="1627"/>
                    <a:pt x="9155" y="1627"/>
                  </a:cubicBezTo>
                  <a:cubicBezTo>
                    <a:pt x="9114" y="1627"/>
                    <a:pt x="9074" y="1635"/>
                    <a:pt x="9041" y="1651"/>
                  </a:cubicBezTo>
                  <a:lnTo>
                    <a:pt x="8943" y="1683"/>
                  </a:lnTo>
                  <a:lnTo>
                    <a:pt x="8781" y="1261"/>
                  </a:lnTo>
                  <a:lnTo>
                    <a:pt x="10602" y="578"/>
                  </a:lnTo>
                  <a:close/>
                  <a:moveTo>
                    <a:pt x="944" y="11472"/>
                  </a:moveTo>
                  <a:lnTo>
                    <a:pt x="4944" y="13000"/>
                  </a:lnTo>
                  <a:lnTo>
                    <a:pt x="4651" y="13813"/>
                  </a:lnTo>
                  <a:cubicBezTo>
                    <a:pt x="4618" y="13911"/>
                    <a:pt x="4553" y="13976"/>
                    <a:pt x="4488" y="14008"/>
                  </a:cubicBezTo>
                  <a:cubicBezTo>
                    <a:pt x="4456" y="14025"/>
                    <a:pt x="4431" y="14033"/>
                    <a:pt x="4407" y="14033"/>
                  </a:cubicBezTo>
                  <a:cubicBezTo>
                    <a:pt x="4383" y="14033"/>
                    <a:pt x="4358" y="14025"/>
                    <a:pt x="4326" y="14008"/>
                  </a:cubicBezTo>
                  <a:lnTo>
                    <a:pt x="716" y="12610"/>
                  </a:lnTo>
                  <a:cubicBezTo>
                    <a:pt x="586" y="12545"/>
                    <a:pt x="553" y="12382"/>
                    <a:pt x="618" y="12252"/>
                  </a:cubicBezTo>
                  <a:lnTo>
                    <a:pt x="944" y="11472"/>
                  </a:lnTo>
                  <a:close/>
                  <a:moveTo>
                    <a:pt x="6391" y="1"/>
                  </a:moveTo>
                  <a:cubicBezTo>
                    <a:pt x="6318" y="1"/>
                    <a:pt x="6244" y="9"/>
                    <a:pt x="6179" y="25"/>
                  </a:cubicBezTo>
                  <a:cubicBezTo>
                    <a:pt x="6049" y="90"/>
                    <a:pt x="5952" y="188"/>
                    <a:pt x="5919" y="318"/>
                  </a:cubicBezTo>
                  <a:lnTo>
                    <a:pt x="5757" y="740"/>
                  </a:lnTo>
                  <a:cubicBezTo>
                    <a:pt x="5692" y="936"/>
                    <a:pt x="5724" y="1163"/>
                    <a:pt x="5919" y="1293"/>
                  </a:cubicBezTo>
                  <a:lnTo>
                    <a:pt x="4846" y="3147"/>
                  </a:lnTo>
                  <a:cubicBezTo>
                    <a:pt x="4586" y="3635"/>
                    <a:pt x="4228" y="4025"/>
                    <a:pt x="3773" y="4350"/>
                  </a:cubicBezTo>
                  <a:cubicBezTo>
                    <a:pt x="3253" y="4740"/>
                    <a:pt x="2830" y="5261"/>
                    <a:pt x="2570" y="5879"/>
                  </a:cubicBezTo>
                  <a:lnTo>
                    <a:pt x="163" y="12090"/>
                  </a:lnTo>
                  <a:cubicBezTo>
                    <a:pt x="1" y="12480"/>
                    <a:pt x="163" y="12935"/>
                    <a:pt x="553" y="13098"/>
                  </a:cubicBezTo>
                  <a:lnTo>
                    <a:pt x="4163" y="14496"/>
                  </a:lnTo>
                  <a:cubicBezTo>
                    <a:pt x="4228" y="14529"/>
                    <a:pt x="4293" y="14529"/>
                    <a:pt x="4391" y="14529"/>
                  </a:cubicBezTo>
                  <a:cubicBezTo>
                    <a:pt x="4521" y="14529"/>
                    <a:pt x="4618" y="14496"/>
                    <a:pt x="4748" y="14431"/>
                  </a:cubicBezTo>
                  <a:cubicBezTo>
                    <a:pt x="4911" y="14334"/>
                    <a:pt x="5074" y="14204"/>
                    <a:pt x="5139" y="13976"/>
                  </a:cubicBezTo>
                  <a:lnTo>
                    <a:pt x="7545" y="7797"/>
                  </a:lnTo>
                  <a:cubicBezTo>
                    <a:pt x="7740" y="7179"/>
                    <a:pt x="7740" y="6496"/>
                    <a:pt x="7610" y="5879"/>
                  </a:cubicBezTo>
                  <a:cubicBezTo>
                    <a:pt x="7480" y="5326"/>
                    <a:pt x="7480" y="4773"/>
                    <a:pt x="7610" y="4253"/>
                  </a:cubicBezTo>
                  <a:lnTo>
                    <a:pt x="8065" y="2204"/>
                  </a:lnTo>
                  <a:cubicBezTo>
                    <a:pt x="8131" y="2204"/>
                    <a:pt x="8228" y="2204"/>
                    <a:pt x="8293" y="2171"/>
                  </a:cubicBezTo>
                  <a:cubicBezTo>
                    <a:pt x="8391" y="2106"/>
                    <a:pt x="8456" y="2041"/>
                    <a:pt x="8521" y="1976"/>
                  </a:cubicBezTo>
                  <a:cubicBezTo>
                    <a:pt x="8618" y="2106"/>
                    <a:pt x="8781" y="2204"/>
                    <a:pt x="8943" y="2204"/>
                  </a:cubicBezTo>
                  <a:lnTo>
                    <a:pt x="9431" y="4253"/>
                  </a:lnTo>
                  <a:cubicBezTo>
                    <a:pt x="9529" y="4773"/>
                    <a:pt x="9529" y="5326"/>
                    <a:pt x="9431" y="5879"/>
                  </a:cubicBezTo>
                  <a:cubicBezTo>
                    <a:pt x="9269" y="6496"/>
                    <a:pt x="9301" y="7179"/>
                    <a:pt x="9496" y="7797"/>
                  </a:cubicBezTo>
                  <a:lnTo>
                    <a:pt x="11903" y="14008"/>
                  </a:lnTo>
                  <a:cubicBezTo>
                    <a:pt x="11968" y="14171"/>
                    <a:pt x="12098" y="14334"/>
                    <a:pt x="12293" y="14431"/>
                  </a:cubicBezTo>
                  <a:cubicBezTo>
                    <a:pt x="12391" y="14496"/>
                    <a:pt x="12521" y="14529"/>
                    <a:pt x="12618" y="14529"/>
                  </a:cubicBezTo>
                  <a:cubicBezTo>
                    <a:pt x="12716" y="14529"/>
                    <a:pt x="12781" y="14529"/>
                    <a:pt x="12878" y="14496"/>
                  </a:cubicBezTo>
                  <a:lnTo>
                    <a:pt x="13594" y="14204"/>
                  </a:lnTo>
                  <a:cubicBezTo>
                    <a:pt x="13857" y="14087"/>
                    <a:pt x="13752" y="13734"/>
                    <a:pt x="13516" y="13734"/>
                  </a:cubicBezTo>
                  <a:cubicBezTo>
                    <a:pt x="13489" y="13734"/>
                    <a:pt x="13461" y="13738"/>
                    <a:pt x="13431" y="13748"/>
                  </a:cubicBezTo>
                  <a:lnTo>
                    <a:pt x="12683" y="14041"/>
                  </a:lnTo>
                  <a:lnTo>
                    <a:pt x="12521" y="14041"/>
                  </a:lnTo>
                  <a:cubicBezTo>
                    <a:pt x="12456" y="13976"/>
                    <a:pt x="12391" y="13911"/>
                    <a:pt x="12358" y="13846"/>
                  </a:cubicBezTo>
                  <a:lnTo>
                    <a:pt x="12065" y="13033"/>
                  </a:lnTo>
                  <a:lnTo>
                    <a:pt x="16098" y="11472"/>
                  </a:lnTo>
                  <a:lnTo>
                    <a:pt x="16390" y="12252"/>
                  </a:lnTo>
                  <a:cubicBezTo>
                    <a:pt x="16423" y="12350"/>
                    <a:pt x="16423" y="12415"/>
                    <a:pt x="16390" y="12513"/>
                  </a:cubicBezTo>
                  <a:cubicBezTo>
                    <a:pt x="16390" y="12578"/>
                    <a:pt x="16325" y="12610"/>
                    <a:pt x="16293" y="12643"/>
                  </a:cubicBezTo>
                  <a:lnTo>
                    <a:pt x="14342" y="13391"/>
                  </a:lnTo>
                  <a:cubicBezTo>
                    <a:pt x="14212" y="13456"/>
                    <a:pt x="14147" y="13586"/>
                    <a:pt x="14179" y="13716"/>
                  </a:cubicBezTo>
                  <a:cubicBezTo>
                    <a:pt x="14227" y="13811"/>
                    <a:pt x="14309" y="13871"/>
                    <a:pt x="14401" y="13871"/>
                  </a:cubicBezTo>
                  <a:cubicBezTo>
                    <a:pt x="14435" y="13871"/>
                    <a:pt x="14470" y="13863"/>
                    <a:pt x="14504" y="13846"/>
                  </a:cubicBezTo>
                  <a:lnTo>
                    <a:pt x="16456" y="13098"/>
                  </a:lnTo>
                  <a:cubicBezTo>
                    <a:pt x="16651" y="13033"/>
                    <a:pt x="16813" y="12870"/>
                    <a:pt x="16878" y="12675"/>
                  </a:cubicBezTo>
                  <a:cubicBezTo>
                    <a:pt x="16943" y="12480"/>
                    <a:pt x="16943" y="12285"/>
                    <a:pt x="16878" y="12090"/>
                  </a:cubicBezTo>
                  <a:lnTo>
                    <a:pt x="16846" y="12090"/>
                  </a:lnTo>
                  <a:lnTo>
                    <a:pt x="14439" y="5879"/>
                  </a:lnTo>
                  <a:cubicBezTo>
                    <a:pt x="14179" y="5261"/>
                    <a:pt x="13756" y="4773"/>
                    <a:pt x="13204" y="4383"/>
                  </a:cubicBezTo>
                  <a:cubicBezTo>
                    <a:pt x="12781" y="4057"/>
                    <a:pt x="12391" y="3635"/>
                    <a:pt x="12130" y="3179"/>
                  </a:cubicBezTo>
                  <a:lnTo>
                    <a:pt x="11090" y="1326"/>
                  </a:lnTo>
                  <a:cubicBezTo>
                    <a:pt x="11155" y="1293"/>
                    <a:pt x="11187" y="1228"/>
                    <a:pt x="11220" y="1131"/>
                  </a:cubicBezTo>
                  <a:cubicBezTo>
                    <a:pt x="11285" y="1001"/>
                    <a:pt x="11285" y="871"/>
                    <a:pt x="11220" y="740"/>
                  </a:cubicBezTo>
                  <a:lnTo>
                    <a:pt x="11057" y="318"/>
                  </a:lnTo>
                  <a:cubicBezTo>
                    <a:pt x="10986" y="127"/>
                    <a:pt x="10810" y="6"/>
                    <a:pt x="10619" y="6"/>
                  </a:cubicBezTo>
                  <a:cubicBezTo>
                    <a:pt x="10549" y="6"/>
                    <a:pt x="10477" y="23"/>
                    <a:pt x="10407" y="58"/>
                  </a:cubicBezTo>
                  <a:lnTo>
                    <a:pt x="8586" y="740"/>
                  </a:lnTo>
                  <a:lnTo>
                    <a:pt x="8488" y="773"/>
                  </a:lnTo>
                  <a:lnTo>
                    <a:pt x="8423" y="740"/>
                  </a:lnTo>
                  <a:lnTo>
                    <a:pt x="6602" y="25"/>
                  </a:lnTo>
                  <a:cubicBezTo>
                    <a:pt x="6537" y="9"/>
                    <a:pt x="6464" y="1"/>
                    <a:pt x="6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5"/>
            <p:cNvSpPr/>
            <p:nvPr/>
          </p:nvSpPr>
          <p:spPr>
            <a:xfrm>
              <a:off x="-1879900" y="2254575"/>
              <a:ext cx="12225" cy="30900"/>
            </a:xfrm>
            <a:custGeom>
              <a:avLst/>
              <a:gdLst/>
              <a:ahLst/>
              <a:cxnLst/>
              <a:rect l="l" t="t" r="r" b="b"/>
              <a:pathLst>
                <a:path w="489" h="1236" extrusionOk="0">
                  <a:moveTo>
                    <a:pt x="261" y="0"/>
                  </a:moveTo>
                  <a:cubicBezTo>
                    <a:pt x="98" y="0"/>
                    <a:pt x="1" y="98"/>
                    <a:pt x="1" y="260"/>
                  </a:cubicBezTo>
                  <a:lnTo>
                    <a:pt x="1" y="976"/>
                  </a:lnTo>
                  <a:cubicBezTo>
                    <a:pt x="1" y="1106"/>
                    <a:pt x="98" y="1236"/>
                    <a:pt x="261" y="1236"/>
                  </a:cubicBezTo>
                  <a:cubicBezTo>
                    <a:pt x="391" y="1236"/>
                    <a:pt x="488" y="1106"/>
                    <a:pt x="488" y="976"/>
                  </a:cubicBezTo>
                  <a:lnTo>
                    <a:pt x="488" y="260"/>
                  </a:lnTo>
                  <a:cubicBezTo>
                    <a:pt x="488" y="98"/>
                    <a:pt x="391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-1855500" y="2277550"/>
              <a:ext cx="29750" cy="24200"/>
            </a:xfrm>
            <a:custGeom>
              <a:avLst/>
              <a:gdLst/>
              <a:ahLst/>
              <a:cxnLst/>
              <a:rect l="l" t="t" r="r" b="b"/>
              <a:pathLst>
                <a:path w="1190" h="968" extrusionOk="0">
                  <a:moveTo>
                    <a:pt x="841" y="0"/>
                  </a:moveTo>
                  <a:cubicBezTo>
                    <a:pt x="790" y="0"/>
                    <a:pt x="736" y="17"/>
                    <a:pt x="683" y="57"/>
                  </a:cubicBezTo>
                  <a:lnTo>
                    <a:pt x="130" y="544"/>
                  </a:lnTo>
                  <a:cubicBezTo>
                    <a:pt x="33" y="609"/>
                    <a:pt x="0" y="772"/>
                    <a:pt x="98" y="870"/>
                  </a:cubicBezTo>
                  <a:cubicBezTo>
                    <a:pt x="130" y="935"/>
                    <a:pt x="228" y="967"/>
                    <a:pt x="293" y="967"/>
                  </a:cubicBezTo>
                  <a:cubicBezTo>
                    <a:pt x="358" y="967"/>
                    <a:pt x="390" y="935"/>
                    <a:pt x="455" y="902"/>
                  </a:cubicBezTo>
                  <a:lnTo>
                    <a:pt x="1008" y="414"/>
                  </a:lnTo>
                  <a:cubicBezTo>
                    <a:pt x="1190" y="259"/>
                    <a:pt x="1041" y="0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-1922225" y="2277225"/>
              <a:ext cx="31775" cy="24525"/>
            </a:xfrm>
            <a:custGeom>
              <a:avLst/>
              <a:gdLst/>
              <a:ahLst/>
              <a:cxnLst/>
              <a:rect l="l" t="t" r="r" b="b"/>
              <a:pathLst>
                <a:path w="1271" h="981" extrusionOk="0">
                  <a:moveTo>
                    <a:pt x="382" y="0"/>
                  </a:moveTo>
                  <a:cubicBezTo>
                    <a:pt x="172" y="0"/>
                    <a:pt x="0" y="274"/>
                    <a:pt x="230" y="427"/>
                  </a:cubicBezTo>
                  <a:lnTo>
                    <a:pt x="783" y="915"/>
                  </a:lnTo>
                  <a:cubicBezTo>
                    <a:pt x="816" y="948"/>
                    <a:pt x="881" y="980"/>
                    <a:pt x="946" y="980"/>
                  </a:cubicBezTo>
                  <a:cubicBezTo>
                    <a:pt x="1173" y="980"/>
                    <a:pt x="1271" y="688"/>
                    <a:pt x="1108" y="557"/>
                  </a:cubicBezTo>
                  <a:lnTo>
                    <a:pt x="555" y="70"/>
                  </a:lnTo>
                  <a:cubicBezTo>
                    <a:pt x="500" y="21"/>
                    <a:pt x="439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5" name="Google Shape;2005;p35"/>
          <p:cNvGrpSpPr/>
          <p:nvPr/>
        </p:nvGrpSpPr>
        <p:grpSpPr>
          <a:xfrm>
            <a:off x="4320548" y="2483793"/>
            <a:ext cx="502926" cy="464237"/>
            <a:chOff x="-1127775" y="2285150"/>
            <a:chExt cx="473075" cy="438125"/>
          </a:xfrm>
        </p:grpSpPr>
        <p:sp>
          <p:nvSpPr>
            <p:cNvPr id="2006" name="Google Shape;2006;p35"/>
            <p:cNvSpPr/>
            <p:nvPr/>
          </p:nvSpPr>
          <p:spPr>
            <a:xfrm>
              <a:off x="-902675" y="2557800"/>
              <a:ext cx="185375" cy="159050"/>
            </a:xfrm>
            <a:custGeom>
              <a:avLst/>
              <a:gdLst/>
              <a:ahLst/>
              <a:cxnLst/>
              <a:rect l="l" t="t" r="r" b="b"/>
              <a:pathLst>
                <a:path w="7415" h="6362" extrusionOk="0">
                  <a:moveTo>
                    <a:pt x="4228" y="1"/>
                  </a:moveTo>
                  <a:cubicBezTo>
                    <a:pt x="1399" y="1"/>
                    <a:pt x="0" y="3415"/>
                    <a:pt x="1984" y="5432"/>
                  </a:cubicBezTo>
                  <a:cubicBezTo>
                    <a:pt x="2636" y="6073"/>
                    <a:pt x="3431" y="6361"/>
                    <a:pt x="4209" y="6361"/>
                  </a:cubicBezTo>
                  <a:cubicBezTo>
                    <a:pt x="5838" y="6361"/>
                    <a:pt x="7393" y="5102"/>
                    <a:pt x="7415" y="3188"/>
                  </a:cubicBezTo>
                  <a:cubicBezTo>
                    <a:pt x="7415" y="1432"/>
                    <a:pt x="5984" y="1"/>
                    <a:pt x="4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-856350" y="2573250"/>
              <a:ext cx="155925" cy="143525"/>
            </a:xfrm>
            <a:custGeom>
              <a:avLst/>
              <a:gdLst/>
              <a:ahLst/>
              <a:cxnLst/>
              <a:rect l="l" t="t" r="r" b="b"/>
              <a:pathLst>
                <a:path w="6237" h="5741" extrusionOk="0">
                  <a:moveTo>
                    <a:pt x="1" y="4684"/>
                  </a:moveTo>
                  <a:lnTo>
                    <a:pt x="1" y="4684"/>
                  </a:lnTo>
                  <a:cubicBezTo>
                    <a:pt x="16" y="4694"/>
                    <a:pt x="31" y="4705"/>
                    <a:pt x="47" y="4715"/>
                  </a:cubicBezTo>
                  <a:lnTo>
                    <a:pt x="47" y="4715"/>
                  </a:lnTo>
                  <a:cubicBezTo>
                    <a:pt x="33" y="4703"/>
                    <a:pt x="18" y="4692"/>
                    <a:pt x="1" y="4684"/>
                  </a:cubicBezTo>
                  <a:close/>
                  <a:moveTo>
                    <a:pt x="4228" y="1"/>
                  </a:moveTo>
                  <a:cubicBezTo>
                    <a:pt x="6236" y="2243"/>
                    <a:pt x="4292" y="5302"/>
                    <a:pt x="1850" y="5302"/>
                  </a:cubicBezTo>
                  <a:cubicBezTo>
                    <a:pt x="1261" y="5302"/>
                    <a:pt x="644" y="5124"/>
                    <a:pt x="47" y="4715"/>
                  </a:cubicBezTo>
                  <a:lnTo>
                    <a:pt x="47" y="4715"/>
                  </a:lnTo>
                  <a:cubicBezTo>
                    <a:pt x="83" y="4749"/>
                    <a:pt x="107" y="4790"/>
                    <a:pt x="131" y="4814"/>
                  </a:cubicBezTo>
                  <a:cubicBezTo>
                    <a:pt x="749" y="5431"/>
                    <a:pt x="1562" y="5740"/>
                    <a:pt x="2375" y="5740"/>
                  </a:cubicBezTo>
                  <a:cubicBezTo>
                    <a:pt x="3188" y="5740"/>
                    <a:pt x="4001" y="5431"/>
                    <a:pt x="4619" y="4814"/>
                  </a:cubicBezTo>
                  <a:cubicBezTo>
                    <a:pt x="5854" y="3578"/>
                    <a:pt x="5854" y="1562"/>
                    <a:pt x="4619" y="326"/>
                  </a:cubicBezTo>
                  <a:cubicBezTo>
                    <a:pt x="4489" y="196"/>
                    <a:pt x="4358" y="98"/>
                    <a:pt x="422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-908375" y="2291575"/>
              <a:ext cx="248000" cy="178750"/>
            </a:xfrm>
            <a:custGeom>
              <a:avLst/>
              <a:gdLst/>
              <a:ahLst/>
              <a:cxnLst/>
              <a:rect l="l" t="t" r="r" b="b"/>
              <a:pathLst>
                <a:path w="9920" h="7150" extrusionOk="0">
                  <a:moveTo>
                    <a:pt x="2757" y="0"/>
                  </a:moveTo>
                  <a:cubicBezTo>
                    <a:pt x="1890" y="0"/>
                    <a:pt x="1049" y="468"/>
                    <a:pt x="618" y="1284"/>
                  </a:cubicBezTo>
                  <a:cubicBezTo>
                    <a:pt x="1" y="2455"/>
                    <a:pt x="423" y="3918"/>
                    <a:pt x="1627" y="4536"/>
                  </a:cubicBezTo>
                  <a:lnTo>
                    <a:pt x="6017" y="6845"/>
                  </a:lnTo>
                  <a:cubicBezTo>
                    <a:pt x="6387" y="7051"/>
                    <a:pt x="6788" y="7149"/>
                    <a:pt x="7181" y="7149"/>
                  </a:cubicBezTo>
                  <a:cubicBezTo>
                    <a:pt x="8030" y="7149"/>
                    <a:pt x="8846" y="6692"/>
                    <a:pt x="9269" y="5869"/>
                  </a:cubicBezTo>
                  <a:cubicBezTo>
                    <a:pt x="9919" y="4699"/>
                    <a:pt x="9431" y="3235"/>
                    <a:pt x="8261" y="2618"/>
                  </a:cubicBezTo>
                  <a:lnTo>
                    <a:pt x="3870" y="276"/>
                  </a:lnTo>
                  <a:cubicBezTo>
                    <a:pt x="3515" y="89"/>
                    <a:pt x="3134" y="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-898625" y="2292100"/>
              <a:ext cx="237425" cy="148675"/>
            </a:xfrm>
            <a:custGeom>
              <a:avLst/>
              <a:gdLst/>
              <a:ahLst/>
              <a:cxnLst/>
              <a:rect l="l" t="t" r="r" b="b"/>
              <a:pathLst>
                <a:path w="9497" h="5947" extrusionOk="0">
                  <a:moveTo>
                    <a:pt x="2349" y="0"/>
                  </a:moveTo>
                  <a:cubicBezTo>
                    <a:pt x="1285" y="0"/>
                    <a:pt x="289" y="721"/>
                    <a:pt x="1" y="1849"/>
                  </a:cubicBezTo>
                  <a:cubicBezTo>
                    <a:pt x="448" y="1089"/>
                    <a:pt x="1247" y="667"/>
                    <a:pt x="2073" y="667"/>
                  </a:cubicBezTo>
                  <a:cubicBezTo>
                    <a:pt x="2450" y="667"/>
                    <a:pt x="2831" y="755"/>
                    <a:pt x="3188" y="938"/>
                  </a:cubicBezTo>
                  <a:lnTo>
                    <a:pt x="7578" y="3247"/>
                  </a:lnTo>
                  <a:cubicBezTo>
                    <a:pt x="8553" y="3767"/>
                    <a:pt x="9074" y="4873"/>
                    <a:pt x="8814" y="5946"/>
                  </a:cubicBezTo>
                  <a:lnTo>
                    <a:pt x="8879" y="5848"/>
                  </a:lnTo>
                  <a:lnTo>
                    <a:pt x="8846" y="5848"/>
                  </a:lnTo>
                  <a:cubicBezTo>
                    <a:pt x="9497" y="4678"/>
                    <a:pt x="9041" y="3214"/>
                    <a:pt x="7871" y="2597"/>
                  </a:cubicBezTo>
                  <a:lnTo>
                    <a:pt x="3480" y="288"/>
                  </a:lnTo>
                  <a:cubicBezTo>
                    <a:pt x="3114" y="91"/>
                    <a:pt x="2727" y="0"/>
                    <a:pt x="234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-813250" y="2327725"/>
              <a:ext cx="153675" cy="143150"/>
            </a:xfrm>
            <a:custGeom>
              <a:avLst/>
              <a:gdLst/>
              <a:ahLst/>
              <a:cxnLst/>
              <a:rect l="l" t="t" r="r" b="b"/>
              <a:pathLst>
                <a:path w="6147" h="5726" extrusionOk="0">
                  <a:moveTo>
                    <a:pt x="2244" y="1"/>
                  </a:moveTo>
                  <a:lnTo>
                    <a:pt x="0" y="4261"/>
                  </a:lnTo>
                  <a:lnTo>
                    <a:pt x="2212" y="5399"/>
                  </a:lnTo>
                  <a:cubicBezTo>
                    <a:pt x="2591" y="5621"/>
                    <a:pt x="3005" y="5726"/>
                    <a:pt x="3412" y="5726"/>
                  </a:cubicBezTo>
                  <a:cubicBezTo>
                    <a:pt x="4260" y="5726"/>
                    <a:pt x="5079" y="5269"/>
                    <a:pt x="5496" y="4456"/>
                  </a:cubicBezTo>
                  <a:cubicBezTo>
                    <a:pt x="6147" y="3253"/>
                    <a:pt x="5659" y="1757"/>
                    <a:pt x="4456" y="1172"/>
                  </a:cubicBezTo>
                  <a:lnTo>
                    <a:pt x="22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-765275" y="2327725"/>
              <a:ext cx="103250" cy="113050"/>
            </a:xfrm>
            <a:custGeom>
              <a:avLst/>
              <a:gdLst/>
              <a:ahLst/>
              <a:cxnLst/>
              <a:rect l="l" t="t" r="r" b="b"/>
              <a:pathLst>
                <a:path w="4130" h="4522" extrusionOk="0">
                  <a:moveTo>
                    <a:pt x="325" y="1"/>
                  </a:moveTo>
                  <a:lnTo>
                    <a:pt x="0" y="619"/>
                  </a:lnTo>
                  <a:lnTo>
                    <a:pt x="2244" y="1822"/>
                  </a:lnTo>
                  <a:cubicBezTo>
                    <a:pt x="3207" y="2335"/>
                    <a:pt x="3726" y="3419"/>
                    <a:pt x="3489" y="4479"/>
                  </a:cubicBezTo>
                  <a:lnTo>
                    <a:pt x="3489" y="4479"/>
                  </a:lnTo>
                  <a:lnTo>
                    <a:pt x="3545" y="4423"/>
                  </a:lnTo>
                  <a:lnTo>
                    <a:pt x="3512" y="4423"/>
                  </a:lnTo>
                  <a:cubicBezTo>
                    <a:pt x="4130" y="3253"/>
                    <a:pt x="3707" y="1789"/>
                    <a:pt x="2537" y="1172"/>
                  </a:cubicBezTo>
                  <a:lnTo>
                    <a:pt x="325" y="1"/>
                  </a:lnTo>
                  <a:close/>
                  <a:moveTo>
                    <a:pt x="3489" y="4479"/>
                  </a:moveTo>
                  <a:lnTo>
                    <a:pt x="3480" y="4489"/>
                  </a:lnTo>
                  <a:lnTo>
                    <a:pt x="3480" y="4521"/>
                  </a:lnTo>
                  <a:cubicBezTo>
                    <a:pt x="3483" y="4507"/>
                    <a:pt x="3486" y="4493"/>
                    <a:pt x="3489" y="4479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-1127650" y="2432400"/>
              <a:ext cx="238825" cy="209800"/>
            </a:xfrm>
            <a:custGeom>
              <a:avLst/>
              <a:gdLst/>
              <a:ahLst/>
              <a:cxnLst/>
              <a:rect l="l" t="t" r="r" b="b"/>
              <a:pathLst>
                <a:path w="9553" h="8392" extrusionOk="0">
                  <a:moveTo>
                    <a:pt x="6934" y="1"/>
                  </a:moveTo>
                  <a:cubicBezTo>
                    <a:pt x="6305" y="1"/>
                    <a:pt x="5674" y="245"/>
                    <a:pt x="5194" y="724"/>
                  </a:cubicBezTo>
                  <a:lnTo>
                    <a:pt x="1715" y="4269"/>
                  </a:lnTo>
                  <a:cubicBezTo>
                    <a:pt x="1" y="6008"/>
                    <a:pt x="1607" y="8392"/>
                    <a:pt x="3462" y="8392"/>
                  </a:cubicBezTo>
                  <a:cubicBezTo>
                    <a:pt x="4035" y="8392"/>
                    <a:pt x="4632" y="8164"/>
                    <a:pt x="5162" y="7618"/>
                  </a:cubicBezTo>
                  <a:lnTo>
                    <a:pt x="8641" y="4074"/>
                  </a:lnTo>
                  <a:cubicBezTo>
                    <a:pt x="9552" y="3131"/>
                    <a:pt x="9552" y="1635"/>
                    <a:pt x="8609" y="692"/>
                  </a:cubicBezTo>
                  <a:cubicBezTo>
                    <a:pt x="8146" y="228"/>
                    <a:pt x="7541" y="1"/>
                    <a:pt x="69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-1085600" y="2441550"/>
              <a:ext cx="201650" cy="199925"/>
            </a:xfrm>
            <a:custGeom>
              <a:avLst/>
              <a:gdLst/>
              <a:ahLst/>
              <a:cxnLst/>
              <a:rect l="l" t="t" r="r" b="b"/>
              <a:pathLst>
                <a:path w="8066" h="7997" extrusionOk="0">
                  <a:moveTo>
                    <a:pt x="6472" y="1"/>
                  </a:moveTo>
                  <a:lnTo>
                    <a:pt x="6472" y="1"/>
                  </a:lnTo>
                  <a:cubicBezTo>
                    <a:pt x="7317" y="944"/>
                    <a:pt x="7317" y="2374"/>
                    <a:pt x="6407" y="3285"/>
                  </a:cubicBezTo>
                  <a:lnTo>
                    <a:pt x="2927" y="6830"/>
                  </a:lnTo>
                  <a:cubicBezTo>
                    <a:pt x="2457" y="7300"/>
                    <a:pt x="1832" y="7546"/>
                    <a:pt x="1204" y="7546"/>
                  </a:cubicBezTo>
                  <a:cubicBezTo>
                    <a:pt x="790" y="7546"/>
                    <a:pt x="375" y="7439"/>
                    <a:pt x="0" y="7220"/>
                  </a:cubicBezTo>
                  <a:lnTo>
                    <a:pt x="0" y="7220"/>
                  </a:lnTo>
                  <a:lnTo>
                    <a:pt x="98" y="7317"/>
                  </a:lnTo>
                  <a:cubicBezTo>
                    <a:pt x="565" y="7769"/>
                    <a:pt x="1168" y="7996"/>
                    <a:pt x="1773" y="7996"/>
                  </a:cubicBezTo>
                  <a:cubicBezTo>
                    <a:pt x="2388" y="7996"/>
                    <a:pt x="3004" y="7761"/>
                    <a:pt x="3480" y="7285"/>
                  </a:cubicBezTo>
                  <a:lnTo>
                    <a:pt x="6959" y="3740"/>
                  </a:lnTo>
                  <a:cubicBezTo>
                    <a:pt x="8065" y="2635"/>
                    <a:pt x="7805" y="781"/>
                    <a:pt x="647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-1127775" y="2495200"/>
              <a:ext cx="172275" cy="147375"/>
            </a:xfrm>
            <a:custGeom>
              <a:avLst/>
              <a:gdLst/>
              <a:ahLst/>
              <a:cxnLst/>
              <a:rect l="l" t="t" r="r" b="b"/>
              <a:pathLst>
                <a:path w="6891" h="5895" extrusionOk="0">
                  <a:moveTo>
                    <a:pt x="3476" y="1"/>
                  </a:moveTo>
                  <a:lnTo>
                    <a:pt x="1720" y="1757"/>
                  </a:lnTo>
                  <a:cubicBezTo>
                    <a:pt x="1" y="3501"/>
                    <a:pt x="1622" y="5894"/>
                    <a:pt x="3484" y="5894"/>
                  </a:cubicBezTo>
                  <a:cubicBezTo>
                    <a:pt x="4052" y="5894"/>
                    <a:pt x="4642" y="5671"/>
                    <a:pt x="5167" y="5139"/>
                  </a:cubicBezTo>
                  <a:lnTo>
                    <a:pt x="6890" y="3350"/>
                  </a:lnTo>
                  <a:lnTo>
                    <a:pt x="34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-1085600" y="2566750"/>
              <a:ext cx="130900" cy="74725"/>
            </a:xfrm>
            <a:custGeom>
              <a:avLst/>
              <a:gdLst/>
              <a:ahLst/>
              <a:cxnLst/>
              <a:rect l="l" t="t" r="r" b="b"/>
              <a:pathLst>
                <a:path w="5236" h="2989" extrusionOk="0">
                  <a:moveTo>
                    <a:pt x="4716" y="1"/>
                  </a:moveTo>
                  <a:lnTo>
                    <a:pt x="2927" y="1822"/>
                  </a:lnTo>
                  <a:cubicBezTo>
                    <a:pt x="2457" y="2292"/>
                    <a:pt x="1832" y="2538"/>
                    <a:pt x="1204" y="2538"/>
                  </a:cubicBezTo>
                  <a:cubicBezTo>
                    <a:pt x="790" y="2538"/>
                    <a:pt x="375" y="2431"/>
                    <a:pt x="0" y="2212"/>
                  </a:cubicBezTo>
                  <a:lnTo>
                    <a:pt x="0" y="2212"/>
                  </a:lnTo>
                  <a:lnTo>
                    <a:pt x="33" y="2244"/>
                  </a:lnTo>
                  <a:lnTo>
                    <a:pt x="98" y="2309"/>
                  </a:lnTo>
                  <a:cubicBezTo>
                    <a:pt x="565" y="2761"/>
                    <a:pt x="1168" y="2988"/>
                    <a:pt x="1773" y="2988"/>
                  </a:cubicBezTo>
                  <a:cubicBezTo>
                    <a:pt x="2388" y="2988"/>
                    <a:pt x="3004" y="2753"/>
                    <a:pt x="3480" y="2277"/>
                  </a:cubicBezTo>
                  <a:lnTo>
                    <a:pt x="5236" y="521"/>
                  </a:lnTo>
                  <a:lnTo>
                    <a:pt x="4716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-923000" y="2285150"/>
              <a:ext cx="268300" cy="190900"/>
            </a:xfrm>
            <a:custGeom>
              <a:avLst/>
              <a:gdLst/>
              <a:ahLst/>
              <a:cxnLst/>
              <a:rect l="l" t="t" r="r" b="b"/>
              <a:pathLst>
                <a:path w="10732" h="7636" extrusionOk="0">
                  <a:moveTo>
                    <a:pt x="3281" y="489"/>
                  </a:moveTo>
                  <a:cubicBezTo>
                    <a:pt x="3638" y="489"/>
                    <a:pt x="3998" y="576"/>
                    <a:pt x="4325" y="761"/>
                  </a:cubicBezTo>
                  <a:lnTo>
                    <a:pt x="6276" y="1801"/>
                  </a:lnTo>
                  <a:lnTo>
                    <a:pt x="4293" y="5574"/>
                  </a:lnTo>
                  <a:lnTo>
                    <a:pt x="2309" y="4566"/>
                  </a:lnTo>
                  <a:cubicBezTo>
                    <a:pt x="1236" y="4013"/>
                    <a:pt x="813" y="2679"/>
                    <a:pt x="1366" y="1639"/>
                  </a:cubicBezTo>
                  <a:cubicBezTo>
                    <a:pt x="1745" y="904"/>
                    <a:pt x="2505" y="489"/>
                    <a:pt x="3281" y="489"/>
                  </a:cubicBezTo>
                  <a:close/>
                  <a:moveTo>
                    <a:pt x="6732" y="2029"/>
                  </a:moveTo>
                  <a:lnTo>
                    <a:pt x="8715" y="3102"/>
                  </a:lnTo>
                  <a:cubicBezTo>
                    <a:pt x="9756" y="3655"/>
                    <a:pt x="10146" y="4923"/>
                    <a:pt x="9593" y="5964"/>
                  </a:cubicBezTo>
                  <a:cubicBezTo>
                    <a:pt x="9206" y="6693"/>
                    <a:pt x="8453" y="7118"/>
                    <a:pt x="7678" y="7118"/>
                  </a:cubicBezTo>
                  <a:cubicBezTo>
                    <a:pt x="7347" y="7118"/>
                    <a:pt x="7011" y="7040"/>
                    <a:pt x="6699" y="6874"/>
                  </a:cubicBezTo>
                  <a:lnTo>
                    <a:pt x="4748" y="5834"/>
                  </a:lnTo>
                  <a:lnTo>
                    <a:pt x="6732" y="2029"/>
                  </a:lnTo>
                  <a:close/>
                  <a:moveTo>
                    <a:pt x="3298" y="1"/>
                  </a:moveTo>
                  <a:cubicBezTo>
                    <a:pt x="3038" y="1"/>
                    <a:pt x="2781" y="37"/>
                    <a:pt x="2537" y="110"/>
                  </a:cubicBezTo>
                  <a:cubicBezTo>
                    <a:pt x="293" y="826"/>
                    <a:pt x="0" y="3883"/>
                    <a:pt x="2049" y="4988"/>
                  </a:cubicBezTo>
                  <a:lnTo>
                    <a:pt x="6439" y="7330"/>
                  </a:lnTo>
                  <a:lnTo>
                    <a:pt x="6602" y="7395"/>
                  </a:lnTo>
                  <a:cubicBezTo>
                    <a:pt x="6957" y="7558"/>
                    <a:pt x="7331" y="7636"/>
                    <a:pt x="7701" y="7636"/>
                  </a:cubicBezTo>
                  <a:cubicBezTo>
                    <a:pt x="8587" y="7636"/>
                    <a:pt x="9447" y="7189"/>
                    <a:pt x="9951" y="6387"/>
                  </a:cubicBezTo>
                  <a:cubicBezTo>
                    <a:pt x="9984" y="6322"/>
                    <a:pt x="10016" y="6257"/>
                    <a:pt x="10049" y="6224"/>
                  </a:cubicBezTo>
                  <a:cubicBezTo>
                    <a:pt x="10732" y="4923"/>
                    <a:pt x="10244" y="3297"/>
                    <a:pt x="8943" y="2614"/>
                  </a:cubicBezTo>
                  <a:lnTo>
                    <a:pt x="8943" y="2647"/>
                  </a:lnTo>
                  <a:lnTo>
                    <a:pt x="4553" y="305"/>
                  </a:lnTo>
                  <a:cubicBezTo>
                    <a:pt x="4167" y="102"/>
                    <a:pt x="3730" y="1"/>
                    <a:pt x="3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-1115950" y="2426100"/>
              <a:ext cx="249875" cy="222050"/>
            </a:xfrm>
            <a:custGeom>
              <a:avLst/>
              <a:gdLst/>
              <a:ahLst/>
              <a:cxnLst/>
              <a:rect l="l" t="t" r="r" b="b"/>
              <a:pathLst>
                <a:path w="9995" h="8882" extrusionOk="0">
                  <a:moveTo>
                    <a:pt x="3035" y="3123"/>
                  </a:moveTo>
                  <a:lnTo>
                    <a:pt x="6060" y="6147"/>
                  </a:lnTo>
                  <a:lnTo>
                    <a:pt x="4531" y="7708"/>
                  </a:lnTo>
                  <a:cubicBezTo>
                    <a:pt x="4064" y="8160"/>
                    <a:pt x="3545" y="8350"/>
                    <a:pt x="3049" y="8350"/>
                  </a:cubicBezTo>
                  <a:cubicBezTo>
                    <a:pt x="1405" y="8350"/>
                    <a:pt x="1" y="6265"/>
                    <a:pt x="1474" y="4716"/>
                  </a:cubicBezTo>
                  <a:lnTo>
                    <a:pt x="3035" y="3123"/>
                  </a:lnTo>
                  <a:close/>
                  <a:moveTo>
                    <a:pt x="6580" y="1"/>
                  </a:moveTo>
                  <a:cubicBezTo>
                    <a:pt x="6222" y="1"/>
                    <a:pt x="6222" y="521"/>
                    <a:pt x="6580" y="521"/>
                  </a:cubicBezTo>
                  <a:cubicBezTo>
                    <a:pt x="7100" y="554"/>
                    <a:pt x="7621" y="781"/>
                    <a:pt x="7978" y="1139"/>
                  </a:cubicBezTo>
                  <a:cubicBezTo>
                    <a:pt x="8824" y="1984"/>
                    <a:pt x="8856" y="3318"/>
                    <a:pt x="8011" y="4163"/>
                  </a:cubicBezTo>
                  <a:lnTo>
                    <a:pt x="6450" y="5757"/>
                  </a:lnTo>
                  <a:lnTo>
                    <a:pt x="3393" y="2765"/>
                  </a:lnTo>
                  <a:lnTo>
                    <a:pt x="4954" y="1171"/>
                  </a:lnTo>
                  <a:cubicBezTo>
                    <a:pt x="5117" y="1009"/>
                    <a:pt x="5312" y="879"/>
                    <a:pt x="5539" y="749"/>
                  </a:cubicBezTo>
                  <a:cubicBezTo>
                    <a:pt x="5669" y="716"/>
                    <a:pt x="5702" y="554"/>
                    <a:pt x="5637" y="423"/>
                  </a:cubicBezTo>
                  <a:cubicBezTo>
                    <a:pt x="5589" y="328"/>
                    <a:pt x="5507" y="268"/>
                    <a:pt x="5415" y="268"/>
                  </a:cubicBezTo>
                  <a:cubicBezTo>
                    <a:pt x="5381" y="268"/>
                    <a:pt x="5347" y="276"/>
                    <a:pt x="5312" y="293"/>
                  </a:cubicBezTo>
                  <a:cubicBezTo>
                    <a:pt x="5019" y="423"/>
                    <a:pt x="4759" y="586"/>
                    <a:pt x="4564" y="814"/>
                  </a:cubicBezTo>
                  <a:lnTo>
                    <a:pt x="1052" y="4358"/>
                  </a:lnTo>
                  <a:cubicBezTo>
                    <a:pt x="369" y="5074"/>
                    <a:pt x="141" y="6147"/>
                    <a:pt x="499" y="7122"/>
                  </a:cubicBezTo>
                  <a:cubicBezTo>
                    <a:pt x="629" y="7480"/>
                    <a:pt x="824" y="7838"/>
                    <a:pt x="1117" y="8131"/>
                  </a:cubicBezTo>
                  <a:lnTo>
                    <a:pt x="1214" y="8196"/>
                  </a:lnTo>
                  <a:cubicBezTo>
                    <a:pt x="1719" y="8647"/>
                    <a:pt x="2354" y="8882"/>
                    <a:pt x="3012" y="8882"/>
                  </a:cubicBezTo>
                  <a:cubicBezTo>
                    <a:pt x="3160" y="8882"/>
                    <a:pt x="3309" y="8870"/>
                    <a:pt x="3458" y="8846"/>
                  </a:cubicBezTo>
                  <a:cubicBezTo>
                    <a:pt x="4011" y="8748"/>
                    <a:pt x="4499" y="8488"/>
                    <a:pt x="4889" y="8098"/>
                  </a:cubicBezTo>
                  <a:lnTo>
                    <a:pt x="8369" y="4553"/>
                  </a:lnTo>
                  <a:cubicBezTo>
                    <a:pt x="9995" y="2895"/>
                    <a:pt x="8889" y="98"/>
                    <a:pt x="6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-883975" y="2551450"/>
              <a:ext cx="177300" cy="171825"/>
            </a:xfrm>
            <a:custGeom>
              <a:avLst/>
              <a:gdLst/>
              <a:ahLst/>
              <a:cxnLst/>
              <a:rect l="l" t="t" r="r" b="b"/>
              <a:pathLst>
                <a:path w="7092" h="6873" extrusionOk="0">
                  <a:moveTo>
                    <a:pt x="3449" y="1"/>
                  </a:moveTo>
                  <a:cubicBezTo>
                    <a:pt x="2604" y="1"/>
                    <a:pt x="1743" y="311"/>
                    <a:pt x="1041" y="1003"/>
                  </a:cubicBezTo>
                  <a:cubicBezTo>
                    <a:pt x="358" y="1718"/>
                    <a:pt x="0" y="2694"/>
                    <a:pt x="65" y="3702"/>
                  </a:cubicBezTo>
                  <a:cubicBezTo>
                    <a:pt x="65" y="3832"/>
                    <a:pt x="195" y="3930"/>
                    <a:pt x="325" y="3930"/>
                  </a:cubicBezTo>
                  <a:cubicBezTo>
                    <a:pt x="488" y="3930"/>
                    <a:pt x="585" y="3799"/>
                    <a:pt x="585" y="3669"/>
                  </a:cubicBezTo>
                  <a:cubicBezTo>
                    <a:pt x="449" y="1720"/>
                    <a:pt x="1984" y="541"/>
                    <a:pt x="3523" y="541"/>
                  </a:cubicBezTo>
                  <a:cubicBezTo>
                    <a:pt x="4551" y="541"/>
                    <a:pt x="5580" y="1067"/>
                    <a:pt x="6114" y="2239"/>
                  </a:cubicBezTo>
                  <a:cubicBezTo>
                    <a:pt x="7092" y="4385"/>
                    <a:pt x="5340" y="6357"/>
                    <a:pt x="3439" y="6357"/>
                  </a:cubicBezTo>
                  <a:cubicBezTo>
                    <a:pt x="2748" y="6357"/>
                    <a:pt x="2038" y="6097"/>
                    <a:pt x="1431" y="5491"/>
                  </a:cubicBezTo>
                  <a:cubicBezTo>
                    <a:pt x="1203" y="5263"/>
                    <a:pt x="1008" y="5003"/>
                    <a:pt x="878" y="4710"/>
                  </a:cubicBezTo>
                  <a:cubicBezTo>
                    <a:pt x="825" y="4614"/>
                    <a:pt x="740" y="4574"/>
                    <a:pt x="654" y="4574"/>
                  </a:cubicBezTo>
                  <a:cubicBezTo>
                    <a:pt x="480" y="4574"/>
                    <a:pt x="303" y="4741"/>
                    <a:pt x="390" y="4938"/>
                  </a:cubicBezTo>
                  <a:cubicBezTo>
                    <a:pt x="585" y="5295"/>
                    <a:pt x="781" y="5588"/>
                    <a:pt x="1041" y="5848"/>
                  </a:cubicBezTo>
                  <a:cubicBezTo>
                    <a:pt x="1749" y="6556"/>
                    <a:pt x="2618" y="6873"/>
                    <a:pt x="3469" y="6873"/>
                  </a:cubicBezTo>
                  <a:cubicBezTo>
                    <a:pt x="5237" y="6873"/>
                    <a:pt x="6927" y="5506"/>
                    <a:pt x="6927" y="3442"/>
                  </a:cubicBezTo>
                  <a:cubicBezTo>
                    <a:pt x="6927" y="1370"/>
                    <a:pt x="5225" y="1"/>
                    <a:pt x="3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-834750" y="2602325"/>
              <a:ext cx="73550" cy="70150"/>
            </a:xfrm>
            <a:custGeom>
              <a:avLst/>
              <a:gdLst/>
              <a:ahLst/>
              <a:cxnLst/>
              <a:rect l="l" t="t" r="r" b="b"/>
              <a:pathLst>
                <a:path w="2942" h="2806" extrusionOk="0">
                  <a:moveTo>
                    <a:pt x="386" y="1"/>
                  </a:moveTo>
                  <a:cubicBezTo>
                    <a:pt x="177" y="1"/>
                    <a:pt x="1" y="262"/>
                    <a:pt x="177" y="464"/>
                  </a:cubicBezTo>
                  <a:lnTo>
                    <a:pt x="2454" y="2740"/>
                  </a:lnTo>
                  <a:cubicBezTo>
                    <a:pt x="2519" y="2773"/>
                    <a:pt x="2584" y="2805"/>
                    <a:pt x="2649" y="2805"/>
                  </a:cubicBezTo>
                  <a:cubicBezTo>
                    <a:pt x="2714" y="2805"/>
                    <a:pt x="2779" y="2773"/>
                    <a:pt x="2844" y="2740"/>
                  </a:cubicBezTo>
                  <a:cubicBezTo>
                    <a:pt x="2942" y="2610"/>
                    <a:pt x="2942" y="2447"/>
                    <a:pt x="2844" y="2350"/>
                  </a:cubicBezTo>
                  <a:lnTo>
                    <a:pt x="568" y="73"/>
                  </a:lnTo>
                  <a:cubicBezTo>
                    <a:pt x="509" y="23"/>
                    <a:pt x="446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0" name="Google Shape;2020;p35"/>
          <p:cNvGrpSpPr/>
          <p:nvPr/>
        </p:nvGrpSpPr>
        <p:grpSpPr>
          <a:xfrm>
            <a:off x="7731037" y="2464457"/>
            <a:ext cx="413528" cy="502907"/>
            <a:chOff x="-2567700" y="2256975"/>
            <a:chExt cx="366700" cy="443950"/>
          </a:xfrm>
        </p:grpSpPr>
        <p:sp>
          <p:nvSpPr>
            <p:cNvPr id="2021" name="Google Shape;2021;p35"/>
            <p:cNvSpPr/>
            <p:nvPr/>
          </p:nvSpPr>
          <p:spPr>
            <a:xfrm>
              <a:off x="-2562000" y="2262700"/>
              <a:ext cx="353675" cy="431725"/>
            </a:xfrm>
            <a:custGeom>
              <a:avLst/>
              <a:gdLst/>
              <a:ahLst/>
              <a:cxnLst/>
              <a:rect l="l" t="t" r="r" b="b"/>
              <a:pathLst>
                <a:path w="14147" h="17269" extrusionOk="0">
                  <a:moveTo>
                    <a:pt x="1074" y="0"/>
                  </a:moveTo>
                  <a:cubicBezTo>
                    <a:pt x="488" y="0"/>
                    <a:pt x="33" y="488"/>
                    <a:pt x="33" y="1073"/>
                  </a:cubicBezTo>
                  <a:lnTo>
                    <a:pt x="33" y="16228"/>
                  </a:lnTo>
                  <a:cubicBezTo>
                    <a:pt x="1" y="16813"/>
                    <a:pt x="488" y="17268"/>
                    <a:pt x="1074" y="17268"/>
                  </a:cubicBezTo>
                  <a:lnTo>
                    <a:pt x="13106" y="17268"/>
                  </a:lnTo>
                  <a:cubicBezTo>
                    <a:pt x="13691" y="17268"/>
                    <a:pt x="14147" y="16813"/>
                    <a:pt x="14147" y="16228"/>
                  </a:cubicBezTo>
                  <a:lnTo>
                    <a:pt x="14147" y="1041"/>
                  </a:lnTo>
                  <a:cubicBezTo>
                    <a:pt x="14147" y="488"/>
                    <a:pt x="13691" y="0"/>
                    <a:pt x="13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-2266875" y="2262700"/>
              <a:ext cx="58550" cy="431725"/>
            </a:xfrm>
            <a:custGeom>
              <a:avLst/>
              <a:gdLst/>
              <a:ahLst/>
              <a:cxnLst/>
              <a:rect l="l" t="t" r="r" b="b"/>
              <a:pathLst>
                <a:path w="2342" h="17269" extrusionOk="0">
                  <a:moveTo>
                    <a:pt x="0" y="0"/>
                  </a:moveTo>
                  <a:cubicBezTo>
                    <a:pt x="586" y="0"/>
                    <a:pt x="1073" y="488"/>
                    <a:pt x="1073" y="1073"/>
                  </a:cubicBezTo>
                  <a:lnTo>
                    <a:pt x="1073" y="16228"/>
                  </a:lnTo>
                  <a:cubicBezTo>
                    <a:pt x="1073" y="16813"/>
                    <a:pt x="586" y="17268"/>
                    <a:pt x="0" y="17268"/>
                  </a:cubicBezTo>
                  <a:lnTo>
                    <a:pt x="1301" y="17268"/>
                  </a:lnTo>
                  <a:cubicBezTo>
                    <a:pt x="1886" y="17268"/>
                    <a:pt x="2342" y="16813"/>
                    <a:pt x="2342" y="16228"/>
                  </a:cubicBezTo>
                  <a:lnTo>
                    <a:pt x="2342" y="1073"/>
                  </a:lnTo>
                  <a:cubicBezTo>
                    <a:pt x="2342" y="488"/>
                    <a:pt x="1886" y="0"/>
                    <a:pt x="130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-2561175" y="2300900"/>
              <a:ext cx="352850" cy="30100"/>
            </a:xfrm>
            <a:custGeom>
              <a:avLst/>
              <a:gdLst/>
              <a:ahLst/>
              <a:cxnLst/>
              <a:rect l="l" t="t" r="r" b="b"/>
              <a:pathLst>
                <a:path w="14114" h="1204" extrusionOk="0">
                  <a:moveTo>
                    <a:pt x="0" y="1"/>
                  </a:moveTo>
                  <a:lnTo>
                    <a:pt x="0" y="1204"/>
                  </a:lnTo>
                  <a:lnTo>
                    <a:pt x="14114" y="1204"/>
                  </a:lnTo>
                  <a:lnTo>
                    <a:pt x="14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-2562000" y="2473250"/>
              <a:ext cx="353675" cy="221175"/>
            </a:xfrm>
            <a:custGeom>
              <a:avLst/>
              <a:gdLst/>
              <a:ahLst/>
              <a:cxnLst/>
              <a:rect l="l" t="t" r="r" b="b"/>
              <a:pathLst>
                <a:path w="14147" h="8847" extrusionOk="0">
                  <a:moveTo>
                    <a:pt x="33" y="1"/>
                  </a:moveTo>
                  <a:lnTo>
                    <a:pt x="33" y="7806"/>
                  </a:lnTo>
                  <a:cubicBezTo>
                    <a:pt x="1" y="8391"/>
                    <a:pt x="488" y="8846"/>
                    <a:pt x="1074" y="8846"/>
                  </a:cubicBezTo>
                  <a:lnTo>
                    <a:pt x="13106" y="8846"/>
                  </a:lnTo>
                  <a:cubicBezTo>
                    <a:pt x="13691" y="8846"/>
                    <a:pt x="14147" y="8391"/>
                    <a:pt x="14147" y="7806"/>
                  </a:cubicBezTo>
                  <a:lnTo>
                    <a:pt x="14147" y="3058"/>
                  </a:lnTo>
                  <a:lnTo>
                    <a:pt x="10797" y="3058"/>
                  </a:lnTo>
                  <a:cubicBezTo>
                    <a:pt x="9399" y="3058"/>
                    <a:pt x="8098" y="2505"/>
                    <a:pt x="7122" y="1529"/>
                  </a:cubicBezTo>
                  <a:cubicBezTo>
                    <a:pt x="6114" y="554"/>
                    <a:pt x="4781" y="1"/>
                    <a:pt x="3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-2266875" y="2549675"/>
              <a:ext cx="58550" cy="144750"/>
            </a:xfrm>
            <a:custGeom>
              <a:avLst/>
              <a:gdLst/>
              <a:ahLst/>
              <a:cxnLst/>
              <a:rect l="l" t="t" r="r" b="b"/>
              <a:pathLst>
                <a:path w="2342" h="5790" extrusionOk="0">
                  <a:moveTo>
                    <a:pt x="1073" y="1"/>
                  </a:moveTo>
                  <a:lnTo>
                    <a:pt x="1073" y="4749"/>
                  </a:lnTo>
                  <a:cubicBezTo>
                    <a:pt x="1073" y="5334"/>
                    <a:pt x="586" y="5789"/>
                    <a:pt x="0" y="5789"/>
                  </a:cubicBezTo>
                  <a:lnTo>
                    <a:pt x="1301" y="5789"/>
                  </a:lnTo>
                  <a:cubicBezTo>
                    <a:pt x="1886" y="5789"/>
                    <a:pt x="2342" y="5334"/>
                    <a:pt x="2342" y="4749"/>
                  </a:cubicBezTo>
                  <a:lnTo>
                    <a:pt x="2342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-2531100" y="2610650"/>
              <a:ext cx="101650" cy="52050"/>
            </a:xfrm>
            <a:custGeom>
              <a:avLst/>
              <a:gdLst/>
              <a:ahLst/>
              <a:cxnLst/>
              <a:rect l="l" t="t" r="r" b="b"/>
              <a:pathLst>
                <a:path w="4066" h="2082" extrusionOk="0">
                  <a:moveTo>
                    <a:pt x="326" y="1"/>
                  </a:moveTo>
                  <a:cubicBezTo>
                    <a:pt x="163" y="1"/>
                    <a:pt x="0" y="131"/>
                    <a:pt x="33" y="326"/>
                  </a:cubicBezTo>
                  <a:lnTo>
                    <a:pt x="33" y="1789"/>
                  </a:lnTo>
                  <a:cubicBezTo>
                    <a:pt x="33" y="1952"/>
                    <a:pt x="163" y="2082"/>
                    <a:pt x="326" y="2082"/>
                  </a:cubicBezTo>
                  <a:lnTo>
                    <a:pt x="3740" y="2082"/>
                  </a:lnTo>
                  <a:cubicBezTo>
                    <a:pt x="3903" y="2082"/>
                    <a:pt x="4065" y="1952"/>
                    <a:pt x="4065" y="1789"/>
                  </a:cubicBezTo>
                  <a:lnTo>
                    <a:pt x="4065" y="326"/>
                  </a:lnTo>
                  <a:cubicBezTo>
                    <a:pt x="4065" y="131"/>
                    <a:pt x="3903" y="1"/>
                    <a:pt x="3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-2240050" y="2300900"/>
              <a:ext cx="31725" cy="30100"/>
            </a:xfrm>
            <a:custGeom>
              <a:avLst/>
              <a:gdLst/>
              <a:ahLst/>
              <a:cxnLst/>
              <a:rect l="l" t="t" r="r" b="b"/>
              <a:pathLst>
                <a:path w="1269" h="1204" extrusionOk="0">
                  <a:moveTo>
                    <a:pt x="0" y="1"/>
                  </a:moveTo>
                  <a:lnTo>
                    <a:pt x="0" y="1204"/>
                  </a:lnTo>
                  <a:lnTo>
                    <a:pt x="1269" y="1204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-2527850" y="2551300"/>
              <a:ext cx="13850" cy="13050"/>
            </a:xfrm>
            <a:custGeom>
              <a:avLst/>
              <a:gdLst/>
              <a:ahLst/>
              <a:cxnLst/>
              <a:rect l="l" t="t" r="r" b="b"/>
              <a:pathLst>
                <a:path w="554" h="522" extrusionOk="0">
                  <a:moveTo>
                    <a:pt x="293" y="1"/>
                  </a:moveTo>
                  <a:cubicBezTo>
                    <a:pt x="0" y="33"/>
                    <a:pt x="0" y="488"/>
                    <a:pt x="293" y="521"/>
                  </a:cubicBezTo>
                  <a:cubicBezTo>
                    <a:pt x="423" y="521"/>
                    <a:pt x="553" y="391"/>
                    <a:pt x="553" y="261"/>
                  </a:cubicBez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-2257950" y="2650500"/>
              <a:ext cx="15475" cy="13025"/>
            </a:xfrm>
            <a:custGeom>
              <a:avLst/>
              <a:gdLst/>
              <a:ahLst/>
              <a:cxnLst/>
              <a:rect l="l" t="t" r="r" b="b"/>
              <a:pathLst>
                <a:path w="619" h="521" extrusionOk="0">
                  <a:moveTo>
                    <a:pt x="359" y="0"/>
                  </a:moveTo>
                  <a:cubicBezTo>
                    <a:pt x="1" y="0"/>
                    <a:pt x="1" y="520"/>
                    <a:pt x="359" y="520"/>
                  </a:cubicBezTo>
                  <a:cubicBezTo>
                    <a:pt x="489" y="520"/>
                    <a:pt x="619" y="390"/>
                    <a:pt x="619" y="260"/>
                  </a:cubicBezTo>
                  <a:cubicBezTo>
                    <a:pt x="619" y="130"/>
                    <a:pt x="489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-2381525" y="2570200"/>
              <a:ext cx="13050" cy="11625"/>
            </a:xfrm>
            <a:custGeom>
              <a:avLst/>
              <a:gdLst/>
              <a:ahLst/>
              <a:cxnLst/>
              <a:rect l="l" t="t" r="r" b="b"/>
              <a:pathLst>
                <a:path w="522" h="465" extrusionOk="0">
                  <a:moveTo>
                    <a:pt x="261" y="1"/>
                  </a:moveTo>
                  <a:cubicBezTo>
                    <a:pt x="139" y="1"/>
                    <a:pt x="17" y="74"/>
                    <a:pt x="1" y="220"/>
                  </a:cubicBezTo>
                  <a:cubicBezTo>
                    <a:pt x="17" y="383"/>
                    <a:pt x="139" y="464"/>
                    <a:pt x="261" y="464"/>
                  </a:cubicBezTo>
                  <a:cubicBezTo>
                    <a:pt x="383" y="464"/>
                    <a:pt x="505" y="383"/>
                    <a:pt x="521" y="220"/>
                  </a:cubicBezTo>
                  <a:cubicBezTo>
                    <a:pt x="505" y="74"/>
                    <a:pt x="383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-2453875" y="2517975"/>
              <a:ext cx="13050" cy="12625"/>
            </a:xfrm>
            <a:custGeom>
              <a:avLst/>
              <a:gdLst/>
              <a:ahLst/>
              <a:cxnLst/>
              <a:rect l="l" t="t" r="r" b="b"/>
              <a:pathLst>
                <a:path w="522" h="505" extrusionOk="0">
                  <a:moveTo>
                    <a:pt x="261" y="0"/>
                  </a:moveTo>
                  <a:cubicBezTo>
                    <a:pt x="131" y="0"/>
                    <a:pt x="1" y="98"/>
                    <a:pt x="1" y="261"/>
                  </a:cubicBezTo>
                  <a:cubicBezTo>
                    <a:pt x="1" y="423"/>
                    <a:pt x="131" y="504"/>
                    <a:pt x="261" y="504"/>
                  </a:cubicBezTo>
                  <a:cubicBezTo>
                    <a:pt x="391" y="504"/>
                    <a:pt x="521" y="423"/>
                    <a:pt x="521" y="261"/>
                  </a:cubicBezTo>
                  <a:cubicBezTo>
                    <a:pt x="521" y="98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-2357925" y="2653950"/>
              <a:ext cx="13825" cy="11600"/>
            </a:xfrm>
            <a:custGeom>
              <a:avLst/>
              <a:gdLst/>
              <a:ahLst/>
              <a:cxnLst/>
              <a:rect l="l" t="t" r="r" b="b"/>
              <a:pathLst>
                <a:path w="553" h="464" extrusionOk="0">
                  <a:moveTo>
                    <a:pt x="276" y="0"/>
                  </a:moveTo>
                  <a:cubicBezTo>
                    <a:pt x="155" y="0"/>
                    <a:pt x="33" y="73"/>
                    <a:pt x="0" y="220"/>
                  </a:cubicBezTo>
                  <a:cubicBezTo>
                    <a:pt x="33" y="382"/>
                    <a:pt x="155" y="464"/>
                    <a:pt x="276" y="464"/>
                  </a:cubicBezTo>
                  <a:cubicBezTo>
                    <a:pt x="398" y="464"/>
                    <a:pt x="520" y="382"/>
                    <a:pt x="553" y="220"/>
                  </a:cubicBezTo>
                  <a:cubicBezTo>
                    <a:pt x="520" y="73"/>
                    <a:pt x="398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-2567700" y="2256975"/>
              <a:ext cx="366700" cy="443950"/>
            </a:xfrm>
            <a:custGeom>
              <a:avLst/>
              <a:gdLst/>
              <a:ahLst/>
              <a:cxnLst/>
              <a:rect l="l" t="t" r="r" b="b"/>
              <a:pathLst>
                <a:path w="14668" h="17758" extrusionOk="0">
                  <a:moveTo>
                    <a:pt x="1302" y="489"/>
                  </a:moveTo>
                  <a:lnTo>
                    <a:pt x="1302" y="522"/>
                  </a:lnTo>
                  <a:lnTo>
                    <a:pt x="13334" y="522"/>
                  </a:lnTo>
                  <a:cubicBezTo>
                    <a:pt x="13757" y="522"/>
                    <a:pt x="14114" y="847"/>
                    <a:pt x="14114" y="1302"/>
                  </a:cubicBezTo>
                  <a:lnTo>
                    <a:pt x="14114" y="1498"/>
                  </a:lnTo>
                  <a:lnTo>
                    <a:pt x="521" y="1498"/>
                  </a:lnTo>
                  <a:lnTo>
                    <a:pt x="521" y="1302"/>
                  </a:lnTo>
                  <a:cubicBezTo>
                    <a:pt x="521" y="847"/>
                    <a:pt x="846" y="489"/>
                    <a:pt x="1302" y="489"/>
                  </a:cubicBezTo>
                  <a:close/>
                  <a:moveTo>
                    <a:pt x="14114" y="2018"/>
                  </a:moveTo>
                  <a:lnTo>
                    <a:pt x="14114" y="2701"/>
                  </a:lnTo>
                  <a:lnTo>
                    <a:pt x="521" y="2701"/>
                  </a:lnTo>
                  <a:lnTo>
                    <a:pt x="521" y="2018"/>
                  </a:lnTo>
                  <a:close/>
                  <a:moveTo>
                    <a:pt x="13391" y="0"/>
                  </a:moveTo>
                  <a:cubicBezTo>
                    <a:pt x="13372" y="0"/>
                    <a:pt x="13353" y="1"/>
                    <a:pt x="13334" y="2"/>
                  </a:cubicBezTo>
                  <a:lnTo>
                    <a:pt x="1302" y="2"/>
                  </a:lnTo>
                  <a:cubicBezTo>
                    <a:pt x="586" y="2"/>
                    <a:pt x="1" y="587"/>
                    <a:pt x="1" y="1302"/>
                  </a:cubicBezTo>
                  <a:lnTo>
                    <a:pt x="1" y="16457"/>
                  </a:lnTo>
                  <a:cubicBezTo>
                    <a:pt x="1" y="17172"/>
                    <a:pt x="586" y="17757"/>
                    <a:pt x="1302" y="17757"/>
                  </a:cubicBezTo>
                  <a:lnTo>
                    <a:pt x="13334" y="17757"/>
                  </a:lnTo>
                  <a:cubicBezTo>
                    <a:pt x="14049" y="17757"/>
                    <a:pt x="14667" y="17172"/>
                    <a:pt x="14667" y="16457"/>
                  </a:cubicBezTo>
                  <a:lnTo>
                    <a:pt x="14667" y="5465"/>
                  </a:lnTo>
                  <a:cubicBezTo>
                    <a:pt x="14667" y="5335"/>
                    <a:pt x="14537" y="5205"/>
                    <a:pt x="14407" y="5205"/>
                  </a:cubicBezTo>
                  <a:cubicBezTo>
                    <a:pt x="14245" y="5205"/>
                    <a:pt x="14147" y="5335"/>
                    <a:pt x="14147" y="5465"/>
                  </a:cubicBezTo>
                  <a:lnTo>
                    <a:pt x="14147" y="11449"/>
                  </a:lnTo>
                  <a:lnTo>
                    <a:pt x="11058" y="11449"/>
                  </a:lnTo>
                  <a:cubicBezTo>
                    <a:pt x="9724" y="11449"/>
                    <a:pt x="8456" y="10928"/>
                    <a:pt x="7513" y="9985"/>
                  </a:cubicBezTo>
                  <a:cubicBezTo>
                    <a:pt x="6505" y="8945"/>
                    <a:pt x="5107" y="8359"/>
                    <a:pt x="3643" y="8359"/>
                  </a:cubicBezTo>
                  <a:lnTo>
                    <a:pt x="3318" y="8359"/>
                  </a:lnTo>
                  <a:cubicBezTo>
                    <a:pt x="2960" y="8359"/>
                    <a:pt x="2960" y="8879"/>
                    <a:pt x="3318" y="8879"/>
                  </a:cubicBezTo>
                  <a:lnTo>
                    <a:pt x="3643" y="8879"/>
                  </a:lnTo>
                  <a:cubicBezTo>
                    <a:pt x="4944" y="8879"/>
                    <a:pt x="6212" y="9400"/>
                    <a:pt x="7155" y="10343"/>
                  </a:cubicBezTo>
                  <a:cubicBezTo>
                    <a:pt x="8163" y="11383"/>
                    <a:pt x="9594" y="11969"/>
                    <a:pt x="11058" y="11969"/>
                  </a:cubicBezTo>
                  <a:lnTo>
                    <a:pt x="14147" y="11969"/>
                  </a:lnTo>
                  <a:lnTo>
                    <a:pt x="14147" y="16457"/>
                  </a:lnTo>
                  <a:cubicBezTo>
                    <a:pt x="14147" y="16879"/>
                    <a:pt x="13789" y="17237"/>
                    <a:pt x="13334" y="17237"/>
                  </a:cubicBezTo>
                  <a:lnTo>
                    <a:pt x="1302" y="17237"/>
                  </a:lnTo>
                  <a:cubicBezTo>
                    <a:pt x="846" y="17237"/>
                    <a:pt x="521" y="16879"/>
                    <a:pt x="521" y="16457"/>
                  </a:cubicBezTo>
                  <a:lnTo>
                    <a:pt x="521" y="8912"/>
                  </a:lnTo>
                  <a:lnTo>
                    <a:pt x="2082" y="8912"/>
                  </a:lnTo>
                  <a:cubicBezTo>
                    <a:pt x="2212" y="8912"/>
                    <a:pt x="2342" y="8782"/>
                    <a:pt x="2342" y="8652"/>
                  </a:cubicBezTo>
                  <a:cubicBezTo>
                    <a:pt x="2342" y="8489"/>
                    <a:pt x="2212" y="8392"/>
                    <a:pt x="2082" y="8392"/>
                  </a:cubicBezTo>
                  <a:lnTo>
                    <a:pt x="521" y="8392"/>
                  </a:lnTo>
                  <a:lnTo>
                    <a:pt x="521" y="3254"/>
                  </a:lnTo>
                  <a:lnTo>
                    <a:pt x="14114" y="3254"/>
                  </a:lnTo>
                  <a:lnTo>
                    <a:pt x="14114" y="4294"/>
                  </a:lnTo>
                  <a:cubicBezTo>
                    <a:pt x="14114" y="4457"/>
                    <a:pt x="14245" y="4538"/>
                    <a:pt x="14375" y="4538"/>
                  </a:cubicBezTo>
                  <a:cubicBezTo>
                    <a:pt x="14505" y="4538"/>
                    <a:pt x="14635" y="4457"/>
                    <a:pt x="14635" y="4294"/>
                  </a:cubicBezTo>
                  <a:lnTo>
                    <a:pt x="14635" y="1302"/>
                  </a:lnTo>
                  <a:cubicBezTo>
                    <a:pt x="14635" y="574"/>
                    <a:pt x="14080" y="0"/>
                    <a:pt x="13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-2536800" y="2604150"/>
              <a:ext cx="113850" cy="65075"/>
            </a:xfrm>
            <a:custGeom>
              <a:avLst/>
              <a:gdLst/>
              <a:ahLst/>
              <a:cxnLst/>
              <a:rect l="l" t="t" r="r" b="b"/>
              <a:pathLst>
                <a:path w="4554" h="2603" extrusionOk="0">
                  <a:moveTo>
                    <a:pt x="3968" y="521"/>
                  </a:moveTo>
                  <a:cubicBezTo>
                    <a:pt x="4001" y="521"/>
                    <a:pt x="4033" y="553"/>
                    <a:pt x="4033" y="586"/>
                  </a:cubicBezTo>
                  <a:lnTo>
                    <a:pt x="4033" y="2049"/>
                  </a:lnTo>
                  <a:cubicBezTo>
                    <a:pt x="4033" y="2049"/>
                    <a:pt x="4001" y="2082"/>
                    <a:pt x="4001" y="2082"/>
                  </a:cubicBezTo>
                  <a:lnTo>
                    <a:pt x="554" y="2082"/>
                  </a:lnTo>
                  <a:cubicBezTo>
                    <a:pt x="521" y="2082"/>
                    <a:pt x="489" y="2049"/>
                    <a:pt x="489" y="2049"/>
                  </a:cubicBezTo>
                  <a:lnTo>
                    <a:pt x="489" y="586"/>
                  </a:lnTo>
                  <a:cubicBezTo>
                    <a:pt x="489" y="553"/>
                    <a:pt x="521" y="521"/>
                    <a:pt x="554" y="521"/>
                  </a:cubicBezTo>
                  <a:close/>
                  <a:moveTo>
                    <a:pt x="554" y="0"/>
                  </a:moveTo>
                  <a:cubicBezTo>
                    <a:pt x="228" y="33"/>
                    <a:pt x="1" y="261"/>
                    <a:pt x="1" y="586"/>
                  </a:cubicBezTo>
                  <a:lnTo>
                    <a:pt x="1" y="2049"/>
                  </a:lnTo>
                  <a:cubicBezTo>
                    <a:pt x="1" y="2342"/>
                    <a:pt x="261" y="2602"/>
                    <a:pt x="554" y="2602"/>
                  </a:cubicBezTo>
                  <a:lnTo>
                    <a:pt x="4001" y="2602"/>
                  </a:lnTo>
                  <a:cubicBezTo>
                    <a:pt x="4293" y="2602"/>
                    <a:pt x="4553" y="2342"/>
                    <a:pt x="4553" y="2049"/>
                  </a:cubicBezTo>
                  <a:lnTo>
                    <a:pt x="4553" y="586"/>
                  </a:lnTo>
                  <a:cubicBezTo>
                    <a:pt x="4553" y="261"/>
                    <a:pt x="4293" y="0"/>
                    <a:pt x="4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-2284775" y="2577325"/>
              <a:ext cx="15475" cy="13025"/>
            </a:xfrm>
            <a:custGeom>
              <a:avLst/>
              <a:gdLst/>
              <a:ahLst/>
              <a:cxnLst/>
              <a:rect l="l" t="t" r="r" b="b"/>
              <a:pathLst>
                <a:path w="619" h="521" extrusionOk="0">
                  <a:moveTo>
                    <a:pt x="359" y="0"/>
                  </a:moveTo>
                  <a:cubicBezTo>
                    <a:pt x="1" y="0"/>
                    <a:pt x="1" y="520"/>
                    <a:pt x="359" y="520"/>
                  </a:cubicBezTo>
                  <a:cubicBezTo>
                    <a:pt x="489" y="520"/>
                    <a:pt x="619" y="390"/>
                    <a:pt x="619" y="260"/>
                  </a:cubicBezTo>
                  <a:cubicBezTo>
                    <a:pt x="619" y="130"/>
                    <a:pt x="489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6" name="Google Shape;2036;p35"/>
          <p:cNvGrpSpPr/>
          <p:nvPr/>
        </p:nvGrpSpPr>
        <p:grpSpPr>
          <a:xfrm>
            <a:off x="969666" y="2465108"/>
            <a:ext cx="473074" cy="506474"/>
            <a:chOff x="-1588025" y="2230975"/>
            <a:chExt cx="414650" cy="443925"/>
          </a:xfrm>
        </p:grpSpPr>
        <p:sp>
          <p:nvSpPr>
            <p:cNvPr id="2037" name="Google Shape;2037;p35"/>
            <p:cNvSpPr/>
            <p:nvPr/>
          </p:nvSpPr>
          <p:spPr>
            <a:xfrm>
              <a:off x="-1392925" y="2507400"/>
              <a:ext cx="32550" cy="156375"/>
            </a:xfrm>
            <a:custGeom>
              <a:avLst/>
              <a:gdLst/>
              <a:ahLst/>
              <a:cxnLst/>
              <a:rect l="l" t="t" r="r" b="b"/>
              <a:pathLst>
                <a:path w="1302" h="6255" extrusionOk="0">
                  <a:moveTo>
                    <a:pt x="456" y="1"/>
                  </a:moveTo>
                  <a:lnTo>
                    <a:pt x="131" y="1594"/>
                  </a:lnTo>
                  <a:cubicBezTo>
                    <a:pt x="131" y="4326"/>
                    <a:pt x="163" y="5236"/>
                    <a:pt x="33" y="5822"/>
                  </a:cubicBezTo>
                  <a:cubicBezTo>
                    <a:pt x="1" y="6049"/>
                    <a:pt x="163" y="6212"/>
                    <a:pt x="391" y="6244"/>
                  </a:cubicBezTo>
                  <a:lnTo>
                    <a:pt x="781" y="6244"/>
                  </a:lnTo>
                  <a:cubicBezTo>
                    <a:pt x="872" y="6244"/>
                    <a:pt x="958" y="6255"/>
                    <a:pt x="1026" y="6255"/>
                  </a:cubicBezTo>
                  <a:cubicBezTo>
                    <a:pt x="1129" y="6255"/>
                    <a:pt x="1191" y="6231"/>
                    <a:pt x="1172" y="6114"/>
                  </a:cubicBezTo>
                  <a:cubicBezTo>
                    <a:pt x="1139" y="6082"/>
                    <a:pt x="1302" y="5984"/>
                    <a:pt x="1302" y="5952"/>
                  </a:cubicBezTo>
                  <a:cubicBezTo>
                    <a:pt x="1172" y="5399"/>
                    <a:pt x="1009" y="4358"/>
                    <a:pt x="1009" y="1724"/>
                  </a:cubicBezTo>
                  <a:lnTo>
                    <a:pt x="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-1401850" y="2507400"/>
              <a:ext cx="41475" cy="161825"/>
            </a:xfrm>
            <a:custGeom>
              <a:avLst/>
              <a:gdLst/>
              <a:ahLst/>
              <a:cxnLst/>
              <a:rect l="l" t="t" r="r" b="b"/>
              <a:pathLst>
                <a:path w="1659" h="6473" extrusionOk="0">
                  <a:moveTo>
                    <a:pt x="781" y="1"/>
                  </a:moveTo>
                  <a:lnTo>
                    <a:pt x="358" y="1757"/>
                  </a:lnTo>
                  <a:cubicBezTo>
                    <a:pt x="358" y="4488"/>
                    <a:pt x="163" y="5464"/>
                    <a:pt x="65" y="6049"/>
                  </a:cubicBezTo>
                  <a:cubicBezTo>
                    <a:pt x="0" y="6244"/>
                    <a:pt x="163" y="6440"/>
                    <a:pt x="390" y="6440"/>
                  </a:cubicBezTo>
                  <a:lnTo>
                    <a:pt x="1301" y="6440"/>
                  </a:lnTo>
                  <a:lnTo>
                    <a:pt x="1301" y="6472"/>
                  </a:lnTo>
                  <a:cubicBezTo>
                    <a:pt x="1496" y="6440"/>
                    <a:pt x="1659" y="6277"/>
                    <a:pt x="1626" y="6049"/>
                  </a:cubicBezTo>
                  <a:lnTo>
                    <a:pt x="1626" y="5984"/>
                  </a:lnTo>
                  <a:lnTo>
                    <a:pt x="813" y="5984"/>
                  </a:lnTo>
                  <a:cubicBezTo>
                    <a:pt x="683" y="5984"/>
                    <a:pt x="553" y="5854"/>
                    <a:pt x="585" y="5724"/>
                  </a:cubicBezTo>
                  <a:cubicBezTo>
                    <a:pt x="683" y="4814"/>
                    <a:pt x="781" y="2310"/>
                    <a:pt x="813" y="163"/>
                  </a:cubicBezTo>
                  <a:lnTo>
                    <a:pt x="7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-1419750" y="2238700"/>
              <a:ext cx="86200" cy="293925"/>
            </a:xfrm>
            <a:custGeom>
              <a:avLst/>
              <a:gdLst/>
              <a:ahLst/>
              <a:cxnLst/>
              <a:rect l="l" t="t" r="r" b="b"/>
              <a:pathLst>
                <a:path w="3448" h="11757" extrusionOk="0">
                  <a:moveTo>
                    <a:pt x="1549" y="1"/>
                  </a:moveTo>
                  <a:cubicBezTo>
                    <a:pt x="1521" y="1"/>
                    <a:pt x="1497" y="17"/>
                    <a:pt x="1497" y="50"/>
                  </a:cubicBezTo>
                  <a:cubicBezTo>
                    <a:pt x="554" y="1838"/>
                    <a:pt x="66" y="3822"/>
                    <a:pt x="33" y="5838"/>
                  </a:cubicBezTo>
                  <a:cubicBezTo>
                    <a:pt x="33" y="6619"/>
                    <a:pt x="131" y="7399"/>
                    <a:pt x="261" y="8147"/>
                  </a:cubicBezTo>
                  <a:cubicBezTo>
                    <a:pt x="358" y="8635"/>
                    <a:pt x="1" y="9188"/>
                    <a:pt x="131" y="9610"/>
                  </a:cubicBezTo>
                  <a:cubicBezTo>
                    <a:pt x="358" y="10456"/>
                    <a:pt x="879" y="11204"/>
                    <a:pt x="1562" y="11757"/>
                  </a:cubicBezTo>
                  <a:cubicBezTo>
                    <a:pt x="1562" y="11757"/>
                    <a:pt x="2895" y="10976"/>
                    <a:pt x="3285" y="9773"/>
                  </a:cubicBezTo>
                  <a:cubicBezTo>
                    <a:pt x="3448" y="9285"/>
                    <a:pt x="2700" y="8732"/>
                    <a:pt x="2830" y="8147"/>
                  </a:cubicBezTo>
                  <a:cubicBezTo>
                    <a:pt x="2993" y="7399"/>
                    <a:pt x="3058" y="6619"/>
                    <a:pt x="3058" y="5838"/>
                  </a:cubicBezTo>
                  <a:cubicBezTo>
                    <a:pt x="3025" y="3822"/>
                    <a:pt x="2537" y="1838"/>
                    <a:pt x="1627" y="50"/>
                  </a:cubicBezTo>
                  <a:cubicBezTo>
                    <a:pt x="1610" y="17"/>
                    <a:pt x="1578" y="1"/>
                    <a:pt x="1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-1579100" y="2464350"/>
              <a:ext cx="198400" cy="71800"/>
            </a:xfrm>
            <a:custGeom>
              <a:avLst/>
              <a:gdLst/>
              <a:ahLst/>
              <a:cxnLst/>
              <a:rect l="l" t="t" r="r" b="b"/>
              <a:pathLst>
                <a:path w="7936" h="2872" extrusionOk="0">
                  <a:moveTo>
                    <a:pt x="1446" y="0"/>
                  </a:moveTo>
                  <a:cubicBezTo>
                    <a:pt x="985" y="0"/>
                    <a:pt x="524" y="33"/>
                    <a:pt x="66" y="97"/>
                  </a:cubicBezTo>
                  <a:cubicBezTo>
                    <a:pt x="1" y="129"/>
                    <a:pt x="1" y="194"/>
                    <a:pt x="33" y="227"/>
                  </a:cubicBezTo>
                  <a:cubicBezTo>
                    <a:pt x="1710" y="1930"/>
                    <a:pt x="3998" y="2871"/>
                    <a:pt x="6360" y="2871"/>
                  </a:cubicBezTo>
                  <a:cubicBezTo>
                    <a:pt x="6883" y="2871"/>
                    <a:pt x="7411" y="2825"/>
                    <a:pt x="7936" y="2731"/>
                  </a:cubicBezTo>
                  <a:cubicBezTo>
                    <a:pt x="7643" y="2145"/>
                    <a:pt x="7220" y="1625"/>
                    <a:pt x="6700" y="1235"/>
                  </a:cubicBezTo>
                  <a:cubicBezTo>
                    <a:pt x="6310" y="942"/>
                    <a:pt x="5432" y="1105"/>
                    <a:pt x="5041" y="715"/>
                  </a:cubicBezTo>
                  <a:cubicBezTo>
                    <a:pt x="4781" y="617"/>
                    <a:pt x="4521" y="519"/>
                    <a:pt x="4261" y="422"/>
                  </a:cubicBezTo>
                  <a:cubicBezTo>
                    <a:pt x="3342" y="138"/>
                    <a:pt x="2394" y="0"/>
                    <a:pt x="1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-1514050" y="2532600"/>
              <a:ext cx="133350" cy="79700"/>
            </a:xfrm>
            <a:custGeom>
              <a:avLst/>
              <a:gdLst/>
              <a:ahLst/>
              <a:cxnLst/>
              <a:rect l="l" t="t" r="r" b="b"/>
              <a:pathLst>
                <a:path w="5334" h="3188" extrusionOk="0">
                  <a:moveTo>
                    <a:pt x="5334" y="1"/>
                  </a:moveTo>
                  <a:cubicBezTo>
                    <a:pt x="5041" y="33"/>
                    <a:pt x="4781" y="66"/>
                    <a:pt x="4488" y="98"/>
                  </a:cubicBezTo>
                  <a:cubicBezTo>
                    <a:pt x="3708" y="228"/>
                    <a:pt x="2927" y="489"/>
                    <a:pt x="2244" y="911"/>
                  </a:cubicBezTo>
                  <a:cubicBezTo>
                    <a:pt x="1366" y="1464"/>
                    <a:pt x="618" y="2212"/>
                    <a:pt x="33" y="3090"/>
                  </a:cubicBezTo>
                  <a:cubicBezTo>
                    <a:pt x="0" y="3123"/>
                    <a:pt x="33" y="3188"/>
                    <a:pt x="98" y="3188"/>
                  </a:cubicBezTo>
                  <a:cubicBezTo>
                    <a:pt x="2277" y="3058"/>
                    <a:pt x="4228" y="1854"/>
                    <a:pt x="5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-1525275" y="2341325"/>
              <a:ext cx="144575" cy="191300"/>
            </a:xfrm>
            <a:custGeom>
              <a:avLst/>
              <a:gdLst/>
              <a:ahLst/>
              <a:cxnLst/>
              <a:rect l="l" t="t" r="r" b="b"/>
              <a:pathLst>
                <a:path w="5783" h="7652" extrusionOk="0">
                  <a:moveTo>
                    <a:pt x="88" y="1"/>
                  </a:moveTo>
                  <a:cubicBezTo>
                    <a:pt x="38" y="1"/>
                    <a:pt x="0" y="48"/>
                    <a:pt x="27" y="75"/>
                  </a:cubicBezTo>
                  <a:cubicBezTo>
                    <a:pt x="319" y="1701"/>
                    <a:pt x="970" y="3197"/>
                    <a:pt x="1913" y="4530"/>
                  </a:cubicBezTo>
                  <a:cubicBezTo>
                    <a:pt x="2953" y="5863"/>
                    <a:pt x="4254" y="6904"/>
                    <a:pt x="5783" y="7652"/>
                  </a:cubicBezTo>
                  <a:cubicBezTo>
                    <a:pt x="5165" y="6514"/>
                    <a:pt x="4742" y="5310"/>
                    <a:pt x="4482" y="4042"/>
                  </a:cubicBezTo>
                  <a:cubicBezTo>
                    <a:pt x="4287" y="3717"/>
                    <a:pt x="4092" y="3392"/>
                    <a:pt x="3864" y="3066"/>
                  </a:cubicBezTo>
                  <a:cubicBezTo>
                    <a:pt x="2856" y="1798"/>
                    <a:pt x="1588" y="725"/>
                    <a:pt x="124" y="10"/>
                  </a:cubicBezTo>
                  <a:cubicBezTo>
                    <a:pt x="112" y="3"/>
                    <a:pt x="99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-1380725" y="2464350"/>
              <a:ext cx="198400" cy="71800"/>
            </a:xfrm>
            <a:custGeom>
              <a:avLst/>
              <a:gdLst/>
              <a:ahLst/>
              <a:cxnLst/>
              <a:rect l="l" t="t" r="r" b="b"/>
              <a:pathLst>
                <a:path w="7936" h="2872" extrusionOk="0">
                  <a:moveTo>
                    <a:pt x="6490" y="0"/>
                  </a:moveTo>
                  <a:cubicBezTo>
                    <a:pt x="5542" y="0"/>
                    <a:pt x="4594" y="138"/>
                    <a:pt x="3675" y="422"/>
                  </a:cubicBezTo>
                  <a:cubicBezTo>
                    <a:pt x="3415" y="487"/>
                    <a:pt x="3155" y="584"/>
                    <a:pt x="2927" y="715"/>
                  </a:cubicBezTo>
                  <a:cubicBezTo>
                    <a:pt x="2803" y="825"/>
                    <a:pt x="2655" y="842"/>
                    <a:pt x="2506" y="842"/>
                  </a:cubicBezTo>
                  <a:cubicBezTo>
                    <a:pt x="2442" y="842"/>
                    <a:pt x="2378" y="839"/>
                    <a:pt x="2316" y="839"/>
                  </a:cubicBezTo>
                  <a:cubicBezTo>
                    <a:pt x="2181" y="839"/>
                    <a:pt x="2054" y="853"/>
                    <a:pt x="1952" y="942"/>
                  </a:cubicBezTo>
                  <a:cubicBezTo>
                    <a:pt x="1269" y="1495"/>
                    <a:pt x="619" y="2080"/>
                    <a:pt x="1" y="2731"/>
                  </a:cubicBezTo>
                  <a:cubicBezTo>
                    <a:pt x="526" y="2825"/>
                    <a:pt x="1053" y="2871"/>
                    <a:pt x="1577" y="2871"/>
                  </a:cubicBezTo>
                  <a:cubicBezTo>
                    <a:pt x="3939" y="2871"/>
                    <a:pt x="6226" y="1930"/>
                    <a:pt x="7903" y="227"/>
                  </a:cubicBezTo>
                  <a:cubicBezTo>
                    <a:pt x="7935" y="162"/>
                    <a:pt x="7935" y="97"/>
                    <a:pt x="7870" y="97"/>
                  </a:cubicBezTo>
                  <a:cubicBezTo>
                    <a:pt x="7413" y="33"/>
                    <a:pt x="6951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-1380725" y="2532600"/>
              <a:ext cx="133350" cy="80525"/>
            </a:xfrm>
            <a:custGeom>
              <a:avLst/>
              <a:gdLst/>
              <a:ahLst/>
              <a:cxnLst/>
              <a:rect l="l" t="t" r="r" b="b"/>
              <a:pathLst>
                <a:path w="5334" h="3221" extrusionOk="0">
                  <a:moveTo>
                    <a:pt x="1" y="1"/>
                  </a:moveTo>
                  <a:cubicBezTo>
                    <a:pt x="1106" y="1854"/>
                    <a:pt x="3057" y="3058"/>
                    <a:pt x="5236" y="3220"/>
                  </a:cubicBezTo>
                  <a:cubicBezTo>
                    <a:pt x="5301" y="3220"/>
                    <a:pt x="5334" y="3155"/>
                    <a:pt x="5301" y="3090"/>
                  </a:cubicBezTo>
                  <a:cubicBezTo>
                    <a:pt x="4716" y="2212"/>
                    <a:pt x="3968" y="1464"/>
                    <a:pt x="3090" y="911"/>
                  </a:cubicBezTo>
                  <a:cubicBezTo>
                    <a:pt x="2407" y="521"/>
                    <a:pt x="1627" y="228"/>
                    <a:pt x="846" y="98"/>
                  </a:cubicBezTo>
                  <a:cubicBezTo>
                    <a:pt x="553" y="66"/>
                    <a:pt x="293" y="3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-1380725" y="2341325"/>
              <a:ext cx="144750" cy="191300"/>
            </a:xfrm>
            <a:custGeom>
              <a:avLst/>
              <a:gdLst/>
              <a:ahLst/>
              <a:cxnLst/>
              <a:rect l="l" t="t" r="r" b="b"/>
              <a:pathLst>
                <a:path w="5790" h="7652" extrusionOk="0">
                  <a:moveTo>
                    <a:pt x="5713" y="1"/>
                  </a:moveTo>
                  <a:cubicBezTo>
                    <a:pt x="5705" y="1"/>
                    <a:pt x="5698" y="3"/>
                    <a:pt x="5692" y="10"/>
                  </a:cubicBezTo>
                  <a:cubicBezTo>
                    <a:pt x="4196" y="758"/>
                    <a:pt x="2927" y="1798"/>
                    <a:pt x="1919" y="3066"/>
                  </a:cubicBezTo>
                  <a:cubicBezTo>
                    <a:pt x="1692" y="3392"/>
                    <a:pt x="1464" y="3717"/>
                    <a:pt x="1269" y="4042"/>
                  </a:cubicBezTo>
                  <a:cubicBezTo>
                    <a:pt x="1041" y="5310"/>
                    <a:pt x="586" y="6514"/>
                    <a:pt x="1" y="7652"/>
                  </a:cubicBezTo>
                  <a:cubicBezTo>
                    <a:pt x="1529" y="6904"/>
                    <a:pt x="2830" y="5863"/>
                    <a:pt x="3870" y="4530"/>
                  </a:cubicBezTo>
                  <a:cubicBezTo>
                    <a:pt x="4846" y="3197"/>
                    <a:pt x="5464" y="1701"/>
                    <a:pt x="5789" y="75"/>
                  </a:cubicBezTo>
                  <a:cubicBezTo>
                    <a:pt x="5789" y="48"/>
                    <a:pt x="5747" y="1"/>
                    <a:pt x="5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-1401850" y="2507400"/>
              <a:ext cx="41475" cy="161825"/>
            </a:xfrm>
            <a:custGeom>
              <a:avLst/>
              <a:gdLst/>
              <a:ahLst/>
              <a:cxnLst/>
              <a:rect l="l" t="t" r="r" b="b"/>
              <a:pathLst>
                <a:path w="1659" h="6473" extrusionOk="0">
                  <a:moveTo>
                    <a:pt x="781" y="1"/>
                  </a:moveTo>
                  <a:lnTo>
                    <a:pt x="358" y="1757"/>
                  </a:lnTo>
                  <a:cubicBezTo>
                    <a:pt x="358" y="4488"/>
                    <a:pt x="163" y="5464"/>
                    <a:pt x="65" y="6049"/>
                  </a:cubicBezTo>
                  <a:cubicBezTo>
                    <a:pt x="0" y="6244"/>
                    <a:pt x="163" y="6440"/>
                    <a:pt x="390" y="6440"/>
                  </a:cubicBezTo>
                  <a:lnTo>
                    <a:pt x="1301" y="6440"/>
                  </a:lnTo>
                  <a:lnTo>
                    <a:pt x="1301" y="6472"/>
                  </a:lnTo>
                  <a:cubicBezTo>
                    <a:pt x="1496" y="6440"/>
                    <a:pt x="1659" y="6277"/>
                    <a:pt x="1626" y="6049"/>
                  </a:cubicBezTo>
                  <a:lnTo>
                    <a:pt x="1626" y="5984"/>
                  </a:lnTo>
                  <a:lnTo>
                    <a:pt x="813" y="5984"/>
                  </a:lnTo>
                  <a:cubicBezTo>
                    <a:pt x="683" y="5984"/>
                    <a:pt x="553" y="5854"/>
                    <a:pt x="585" y="5724"/>
                  </a:cubicBezTo>
                  <a:cubicBezTo>
                    <a:pt x="683" y="4814"/>
                    <a:pt x="781" y="2310"/>
                    <a:pt x="813" y="163"/>
                  </a:cubicBezTo>
                  <a:lnTo>
                    <a:pt x="781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-1588025" y="2230975"/>
              <a:ext cx="414650" cy="443925"/>
            </a:xfrm>
            <a:custGeom>
              <a:avLst/>
              <a:gdLst/>
              <a:ahLst/>
              <a:cxnLst/>
              <a:rect l="l" t="t" r="r" b="b"/>
              <a:pathLst>
                <a:path w="16586" h="17757" extrusionOk="0">
                  <a:moveTo>
                    <a:pt x="2862" y="4846"/>
                  </a:moveTo>
                  <a:lnTo>
                    <a:pt x="2862" y="4846"/>
                  </a:lnTo>
                  <a:cubicBezTo>
                    <a:pt x="4130" y="5529"/>
                    <a:pt x="5268" y="6472"/>
                    <a:pt x="6179" y="7643"/>
                  </a:cubicBezTo>
                  <a:cubicBezTo>
                    <a:pt x="6374" y="7936"/>
                    <a:pt x="6569" y="8228"/>
                    <a:pt x="6764" y="8554"/>
                  </a:cubicBezTo>
                  <a:cubicBezTo>
                    <a:pt x="6959" y="9562"/>
                    <a:pt x="7285" y="10537"/>
                    <a:pt x="7707" y="11448"/>
                  </a:cubicBezTo>
                  <a:cubicBezTo>
                    <a:pt x="6504" y="10765"/>
                    <a:pt x="5463" y="9887"/>
                    <a:pt x="4618" y="8781"/>
                  </a:cubicBezTo>
                  <a:cubicBezTo>
                    <a:pt x="3772" y="7611"/>
                    <a:pt x="3155" y="6277"/>
                    <a:pt x="2862" y="4846"/>
                  </a:cubicBezTo>
                  <a:close/>
                  <a:moveTo>
                    <a:pt x="13723" y="4846"/>
                  </a:moveTo>
                  <a:cubicBezTo>
                    <a:pt x="13431" y="6277"/>
                    <a:pt x="12813" y="7611"/>
                    <a:pt x="11967" y="8781"/>
                  </a:cubicBezTo>
                  <a:cubicBezTo>
                    <a:pt x="11577" y="9302"/>
                    <a:pt x="11122" y="9789"/>
                    <a:pt x="10634" y="10212"/>
                  </a:cubicBezTo>
                  <a:cubicBezTo>
                    <a:pt x="10536" y="10277"/>
                    <a:pt x="10504" y="10440"/>
                    <a:pt x="10602" y="10570"/>
                  </a:cubicBezTo>
                  <a:cubicBezTo>
                    <a:pt x="10667" y="10635"/>
                    <a:pt x="10732" y="10667"/>
                    <a:pt x="10797" y="10667"/>
                  </a:cubicBezTo>
                  <a:cubicBezTo>
                    <a:pt x="10862" y="10667"/>
                    <a:pt x="10927" y="10635"/>
                    <a:pt x="10992" y="10602"/>
                  </a:cubicBezTo>
                  <a:cubicBezTo>
                    <a:pt x="11057" y="10537"/>
                    <a:pt x="11122" y="10472"/>
                    <a:pt x="11187" y="10407"/>
                  </a:cubicBezTo>
                  <a:cubicBezTo>
                    <a:pt x="11317" y="10310"/>
                    <a:pt x="11447" y="10212"/>
                    <a:pt x="11610" y="10147"/>
                  </a:cubicBezTo>
                  <a:lnTo>
                    <a:pt x="12032" y="9985"/>
                  </a:lnTo>
                  <a:cubicBezTo>
                    <a:pt x="12890" y="9729"/>
                    <a:pt x="13765" y="9590"/>
                    <a:pt x="14644" y="9590"/>
                  </a:cubicBezTo>
                  <a:cubicBezTo>
                    <a:pt x="14998" y="9590"/>
                    <a:pt x="15353" y="9613"/>
                    <a:pt x="15707" y="9659"/>
                  </a:cubicBezTo>
                  <a:cubicBezTo>
                    <a:pt x="14764" y="10472"/>
                    <a:pt x="13691" y="11123"/>
                    <a:pt x="12520" y="11513"/>
                  </a:cubicBezTo>
                  <a:lnTo>
                    <a:pt x="12553" y="11513"/>
                  </a:lnTo>
                  <a:cubicBezTo>
                    <a:pt x="11684" y="11794"/>
                    <a:pt x="10795" y="11935"/>
                    <a:pt x="9902" y="11935"/>
                  </a:cubicBezTo>
                  <a:cubicBezTo>
                    <a:pt x="9658" y="11935"/>
                    <a:pt x="9415" y="11924"/>
                    <a:pt x="9171" y="11903"/>
                  </a:cubicBezTo>
                  <a:cubicBezTo>
                    <a:pt x="9398" y="11773"/>
                    <a:pt x="9691" y="11578"/>
                    <a:pt x="9984" y="11383"/>
                  </a:cubicBezTo>
                  <a:cubicBezTo>
                    <a:pt x="10081" y="11285"/>
                    <a:pt x="10114" y="11123"/>
                    <a:pt x="10049" y="11025"/>
                  </a:cubicBezTo>
                  <a:cubicBezTo>
                    <a:pt x="10005" y="10938"/>
                    <a:pt x="9904" y="10895"/>
                    <a:pt x="9813" y="10895"/>
                  </a:cubicBezTo>
                  <a:cubicBezTo>
                    <a:pt x="9767" y="10895"/>
                    <a:pt x="9724" y="10906"/>
                    <a:pt x="9691" y="10928"/>
                  </a:cubicBezTo>
                  <a:cubicBezTo>
                    <a:pt x="9366" y="11155"/>
                    <a:pt x="9106" y="11318"/>
                    <a:pt x="8878" y="11448"/>
                  </a:cubicBezTo>
                  <a:cubicBezTo>
                    <a:pt x="9301" y="10537"/>
                    <a:pt x="9593" y="9562"/>
                    <a:pt x="9821" y="8554"/>
                  </a:cubicBezTo>
                  <a:cubicBezTo>
                    <a:pt x="9984" y="8228"/>
                    <a:pt x="10211" y="7936"/>
                    <a:pt x="10439" y="7643"/>
                  </a:cubicBezTo>
                  <a:cubicBezTo>
                    <a:pt x="11317" y="6472"/>
                    <a:pt x="12455" y="5529"/>
                    <a:pt x="13723" y="4846"/>
                  </a:cubicBezTo>
                  <a:close/>
                  <a:moveTo>
                    <a:pt x="9138" y="12423"/>
                  </a:moveTo>
                  <a:cubicBezTo>
                    <a:pt x="9854" y="12586"/>
                    <a:pt x="10569" y="12846"/>
                    <a:pt x="11252" y="13236"/>
                  </a:cubicBezTo>
                  <a:cubicBezTo>
                    <a:pt x="11954" y="13683"/>
                    <a:pt x="12594" y="14255"/>
                    <a:pt x="13078" y="14953"/>
                  </a:cubicBezTo>
                  <a:lnTo>
                    <a:pt x="13078" y="14953"/>
                  </a:lnTo>
                  <a:cubicBezTo>
                    <a:pt x="11378" y="14743"/>
                    <a:pt x="9842" y="13806"/>
                    <a:pt x="8845" y="12423"/>
                  </a:cubicBezTo>
                  <a:close/>
                  <a:moveTo>
                    <a:pt x="7740" y="12391"/>
                  </a:moveTo>
                  <a:lnTo>
                    <a:pt x="7740" y="12391"/>
                  </a:lnTo>
                  <a:cubicBezTo>
                    <a:pt x="7252" y="13074"/>
                    <a:pt x="6602" y="13659"/>
                    <a:pt x="5886" y="14114"/>
                  </a:cubicBezTo>
                  <a:cubicBezTo>
                    <a:pt x="5138" y="14570"/>
                    <a:pt x="4325" y="14830"/>
                    <a:pt x="3447" y="14960"/>
                  </a:cubicBezTo>
                  <a:cubicBezTo>
                    <a:pt x="3968" y="14277"/>
                    <a:pt x="4618" y="13659"/>
                    <a:pt x="5333" y="13236"/>
                  </a:cubicBezTo>
                  <a:cubicBezTo>
                    <a:pt x="5984" y="12814"/>
                    <a:pt x="6699" y="12554"/>
                    <a:pt x="7480" y="12423"/>
                  </a:cubicBezTo>
                  <a:cubicBezTo>
                    <a:pt x="7577" y="12423"/>
                    <a:pt x="7675" y="12423"/>
                    <a:pt x="7740" y="12391"/>
                  </a:cubicBezTo>
                  <a:close/>
                  <a:moveTo>
                    <a:pt x="8293" y="1"/>
                  </a:moveTo>
                  <a:cubicBezTo>
                    <a:pt x="8195" y="1"/>
                    <a:pt x="8130" y="34"/>
                    <a:pt x="8065" y="131"/>
                  </a:cubicBezTo>
                  <a:cubicBezTo>
                    <a:pt x="7740" y="716"/>
                    <a:pt x="7480" y="1334"/>
                    <a:pt x="7252" y="1985"/>
                  </a:cubicBezTo>
                  <a:cubicBezTo>
                    <a:pt x="7219" y="2115"/>
                    <a:pt x="7285" y="2245"/>
                    <a:pt x="7382" y="2310"/>
                  </a:cubicBezTo>
                  <a:cubicBezTo>
                    <a:pt x="7424" y="2327"/>
                    <a:pt x="7466" y="2335"/>
                    <a:pt x="7506" y="2335"/>
                  </a:cubicBezTo>
                  <a:cubicBezTo>
                    <a:pt x="7620" y="2335"/>
                    <a:pt x="7716" y="2268"/>
                    <a:pt x="7740" y="2147"/>
                  </a:cubicBezTo>
                  <a:cubicBezTo>
                    <a:pt x="7902" y="1692"/>
                    <a:pt x="8098" y="1269"/>
                    <a:pt x="8293" y="814"/>
                  </a:cubicBezTo>
                  <a:cubicBezTo>
                    <a:pt x="9106" y="2505"/>
                    <a:pt x="9528" y="4294"/>
                    <a:pt x="9561" y="6147"/>
                  </a:cubicBezTo>
                  <a:cubicBezTo>
                    <a:pt x="9528" y="8001"/>
                    <a:pt x="9106" y="9822"/>
                    <a:pt x="8293" y="11480"/>
                  </a:cubicBezTo>
                  <a:cubicBezTo>
                    <a:pt x="7512" y="9822"/>
                    <a:pt x="7089" y="8001"/>
                    <a:pt x="7057" y="6147"/>
                  </a:cubicBezTo>
                  <a:cubicBezTo>
                    <a:pt x="7057" y="5204"/>
                    <a:pt x="7187" y="4229"/>
                    <a:pt x="7415" y="3318"/>
                  </a:cubicBezTo>
                  <a:cubicBezTo>
                    <a:pt x="7447" y="3188"/>
                    <a:pt x="7382" y="3058"/>
                    <a:pt x="7252" y="2993"/>
                  </a:cubicBezTo>
                  <a:cubicBezTo>
                    <a:pt x="7223" y="2979"/>
                    <a:pt x="7193" y="2972"/>
                    <a:pt x="7163" y="2972"/>
                  </a:cubicBezTo>
                  <a:cubicBezTo>
                    <a:pt x="7055" y="2972"/>
                    <a:pt x="6945" y="3054"/>
                    <a:pt x="6894" y="3155"/>
                  </a:cubicBezTo>
                  <a:cubicBezTo>
                    <a:pt x="6667" y="4131"/>
                    <a:pt x="6537" y="5139"/>
                    <a:pt x="6537" y="6147"/>
                  </a:cubicBezTo>
                  <a:cubicBezTo>
                    <a:pt x="6537" y="6537"/>
                    <a:pt x="6537" y="6960"/>
                    <a:pt x="6569" y="7318"/>
                  </a:cubicBezTo>
                  <a:cubicBezTo>
                    <a:pt x="5528" y="5952"/>
                    <a:pt x="4163" y="4846"/>
                    <a:pt x="2602" y="4131"/>
                  </a:cubicBezTo>
                  <a:cubicBezTo>
                    <a:pt x="2575" y="4118"/>
                    <a:pt x="2542" y="4110"/>
                    <a:pt x="2506" y="4110"/>
                  </a:cubicBezTo>
                  <a:cubicBezTo>
                    <a:pt x="2456" y="4110"/>
                    <a:pt x="2399" y="4125"/>
                    <a:pt x="2342" y="4164"/>
                  </a:cubicBezTo>
                  <a:cubicBezTo>
                    <a:pt x="2277" y="4196"/>
                    <a:pt x="2244" y="4294"/>
                    <a:pt x="2244" y="4391"/>
                  </a:cubicBezTo>
                  <a:cubicBezTo>
                    <a:pt x="2537" y="6082"/>
                    <a:pt x="3220" y="7708"/>
                    <a:pt x="4228" y="9106"/>
                  </a:cubicBezTo>
                  <a:lnTo>
                    <a:pt x="4455" y="9399"/>
                  </a:lnTo>
                  <a:cubicBezTo>
                    <a:pt x="3621" y="9181"/>
                    <a:pt x="2762" y="9071"/>
                    <a:pt x="1901" y="9071"/>
                  </a:cubicBezTo>
                  <a:cubicBezTo>
                    <a:pt x="1353" y="9071"/>
                    <a:pt x="804" y="9116"/>
                    <a:pt x="260" y="9204"/>
                  </a:cubicBezTo>
                  <a:cubicBezTo>
                    <a:pt x="65" y="9237"/>
                    <a:pt x="0" y="9497"/>
                    <a:pt x="130" y="9627"/>
                  </a:cubicBezTo>
                  <a:cubicBezTo>
                    <a:pt x="781" y="10310"/>
                    <a:pt x="1529" y="10895"/>
                    <a:pt x="2374" y="11350"/>
                  </a:cubicBezTo>
                  <a:cubicBezTo>
                    <a:pt x="2407" y="11383"/>
                    <a:pt x="2439" y="11383"/>
                    <a:pt x="2504" y="11383"/>
                  </a:cubicBezTo>
                  <a:cubicBezTo>
                    <a:pt x="2602" y="11383"/>
                    <a:pt x="2699" y="11318"/>
                    <a:pt x="2732" y="11220"/>
                  </a:cubicBezTo>
                  <a:cubicBezTo>
                    <a:pt x="2797" y="11090"/>
                    <a:pt x="2732" y="10960"/>
                    <a:pt x="2634" y="10895"/>
                  </a:cubicBezTo>
                  <a:cubicBezTo>
                    <a:pt x="1984" y="10537"/>
                    <a:pt x="1398" y="10115"/>
                    <a:pt x="878" y="9659"/>
                  </a:cubicBezTo>
                  <a:cubicBezTo>
                    <a:pt x="1233" y="9613"/>
                    <a:pt x="1590" y="9590"/>
                    <a:pt x="1947" y="9590"/>
                  </a:cubicBezTo>
                  <a:cubicBezTo>
                    <a:pt x="2834" y="9590"/>
                    <a:pt x="3718" y="9729"/>
                    <a:pt x="4553" y="9985"/>
                  </a:cubicBezTo>
                  <a:cubicBezTo>
                    <a:pt x="4748" y="10050"/>
                    <a:pt x="4943" y="10115"/>
                    <a:pt x="5138" y="10212"/>
                  </a:cubicBezTo>
                  <a:cubicBezTo>
                    <a:pt x="5203" y="10245"/>
                    <a:pt x="5268" y="10277"/>
                    <a:pt x="5333" y="10342"/>
                  </a:cubicBezTo>
                  <a:cubicBezTo>
                    <a:pt x="5984" y="10928"/>
                    <a:pt x="6699" y="11448"/>
                    <a:pt x="7447" y="11903"/>
                  </a:cubicBezTo>
                  <a:cubicBezTo>
                    <a:pt x="7203" y="11924"/>
                    <a:pt x="6959" y="11935"/>
                    <a:pt x="6716" y="11935"/>
                  </a:cubicBezTo>
                  <a:cubicBezTo>
                    <a:pt x="5823" y="11935"/>
                    <a:pt x="4934" y="11794"/>
                    <a:pt x="4065" y="11513"/>
                  </a:cubicBezTo>
                  <a:lnTo>
                    <a:pt x="3707" y="11415"/>
                  </a:lnTo>
                  <a:cubicBezTo>
                    <a:pt x="3673" y="11398"/>
                    <a:pt x="3635" y="11390"/>
                    <a:pt x="3598" y="11390"/>
                  </a:cubicBezTo>
                  <a:cubicBezTo>
                    <a:pt x="3497" y="11390"/>
                    <a:pt x="3397" y="11450"/>
                    <a:pt x="3350" y="11545"/>
                  </a:cubicBezTo>
                  <a:cubicBezTo>
                    <a:pt x="3317" y="11676"/>
                    <a:pt x="3382" y="11838"/>
                    <a:pt x="3512" y="11871"/>
                  </a:cubicBezTo>
                  <a:lnTo>
                    <a:pt x="3902" y="12033"/>
                  </a:lnTo>
                  <a:cubicBezTo>
                    <a:pt x="4520" y="12228"/>
                    <a:pt x="5171" y="12358"/>
                    <a:pt x="5789" y="12391"/>
                  </a:cubicBezTo>
                  <a:cubicBezTo>
                    <a:pt x="5561" y="12521"/>
                    <a:pt x="5333" y="12619"/>
                    <a:pt x="5106" y="12749"/>
                  </a:cubicBezTo>
                  <a:cubicBezTo>
                    <a:pt x="4130" y="13367"/>
                    <a:pt x="3285" y="14180"/>
                    <a:pt x="2699" y="15155"/>
                  </a:cubicBezTo>
                  <a:cubicBezTo>
                    <a:pt x="2634" y="15220"/>
                    <a:pt x="2634" y="15318"/>
                    <a:pt x="2699" y="15415"/>
                  </a:cubicBezTo>
                  <a:cubicBezTo>
                    <a:pt x="2732" y="15480"/>
                    <a:pt x="2829" y="15545"/>
                    <a:pt x="2927" y="15545"/>
                  </a:cubicBezTo>
                  <a:cubicBezTo>
                    <a:pt x="4065" y="15480"/>
                    <a:pt x="5171" y="15155"/>
                    <a:pt x="6146" y="14570"/>
                  </a:cubicBezTo>
                  <a:cubicBezTo>
                    <a:pt x="6667" y="14245"/>
                    <a:pt x="7122" y="13887"/>
                    <a:pt x="7545" y="13464"/>
                  </a:cubicBezTo>
                  <a:lnTo>
                    <a:pt x="7545" y="13464"/>
                  </a:lnTo>
                  <a:cubicBezTo>
                    <a:pt x="7545" y="14635"/>
                    <a:pt x="7447" y="15838"/>
                    <a:pt x="7219" y="17009"/>
                  </a:cubicBezTo>
                  <a:cubicBezTo>
                    <a:pt x="7187" y="17204"/>
                    <a:pt x="7219" y="17366"/>
                    <a:pt x="7317" y="17529"/>
                  </a:cubicBezTo>
                  <a:cubicBezTo>
                    <a:pt x="7447" y="17692"/>
                    <a:pt x="7610" y="17757"/>
                    <a:pt x="7805" y="17757"/>
                  </a:cubicBezTo>
                  <a:lnTo>
                    <a:pt x="8715" y="17757"/>
                  </a:lnTo>
                  <a:cubicBezTo>
                    <a:pt x="8911" y="17757"/>
                    <a:pt x="9041" y="17692"/>
                    <a:pt x="9171" y="17594"/>
                  </a:cubicBezTo>
                  <a:cubicBezTo>
                    <a:pt x="9333" y="17431"/>
                    <a:pt x="9366" y="17236"/>
                    <a:pt x="9333" y="17041"/>
                  </a:cubicBezTo>
                  <a:cubicBezTo>
                    <a:pt x="9268" y="16781"/>
                    <a:pt x="9203" y="16488"/>
                    <a:pt x="9171" y="16033"/>
                  </a:cubicBezTo>
                  <a:cubicBezTo>
                    <a:pt x="9142" y="15917"/>
                    <a:pt x="9034" y="15800"/>
                    <a:pt x="8919" y="15800"/>
                  </a:cubicBezTo>
                  <a:cubicBezTo>
                    <a:pt x="8905" y="15800"/>
                    <a:pt x="8892" y="15802"/>
                    <a:pt x="8878" y="15806"/>
                  </a:cubicBezTo>
                  <a:cubicBezTo>
                    <a:pt x="8748" y="15838"/>
                    <a:pt x="8618" y="15936"/>
                    <a:pt x="8650" y="16098"/>
                  </a:cubicBezTo>
                  <a:cubicBezTo>
                    <a:pt x="8683" y="16456"/>
                    <a:pt x="8748" y="16781"/>
                    <a:pt x="8813" y="17139"/>
                  </a:cubicBezTo>
                  <a:cubicBezTo>
                    <a:pt x="8845" y="17171"/>
                    <a:pt x="8845" y="17204"/>
                    <a:pt x="8813" y="17204"/>
                  </a:cubicBezTo>
                  <a:cubicBezTo>
                    <a:pt x="8813" y="17236"/>
                    <a:pt x="8780" y="17236"/>
                    <a:pt x="8748" y="17236"/>
                  </a:cubicBezTo>
                  <a:lnTo>
                    <a:pt x="7837" y="17236"/>
                  </a:lnTo>
                  <a:cubicBezTo>
                    <a:pt x="7805" y="17236"/>
                    <a:pt x="7772" y="17236"/>
                    <a:pt x="7772" y="17204"/>
                  </a:cubicBezTo>
                  <a:cubicBezTo>
                    <a:pt x="7740" y="17204"/>
                    <a:pt x="7740" y="17171"/>
                    <a:pt x="7772" y="17139"/>
                  </a:cubicBezTo>
                  <a:cubicBezTo>
                    <a:pt x="7870" y="16618"/>
                    <a:pt x="8065" y="15675"/>
                    <a:pt x="8098" y="12846"/>
                  </a:cubicBezTo>
                  <a:cubicBezTo>
                    <a:pt x="8163" y="12716"/>
                    <a:pt x="8260" y="12619"/>
                    <a:pt x="8325" y="12521"/>
                  </a:cubicBezTo>
                  <a:cubicBezTo>
                    <a:pt x="8358" y="12619"/>
                    <a:pt x="8455" y="12716"/>
                    <a:pt x="8553" y="12846"/>
                  </a:cubicBezTo>
                  <a:cubicBezTo>
                    <a:pt x="8553" y="13594"/>
                    <a:pt x="8553" y="14277"/>
                    <a:pt x="8585" y="14862"/>
                  </a:cubicBezTo>
                  <a:cubicBezTo>
                    <a:pt x="8585" y="15025"/>
                    <a:pt x="8715" y="15123"/>
                    <a:pt x="8845" y="15123"/>
                  </a:cubicBezTo>
                  <a:cubicBezTo>
                    <a:pt x="8976" y="15123"/>
                    <a:pt x="9106" y="14993"/>
                    <a:pt x="9073" y="14862"/>
                  </a:cubicBezTo>
                  <a:cubicBezTo>
                    <a:pt x="9073" y="14440"/>
                    <a:pt x="9041" y="13984"/>
                    <a:pt x="9041" y="13464"/>
                  </a:cubicBezTo>
                  <a:lnTo>
                    <a:pt x="9041" y="13464"/>
                  </a:lnTo>
                  <a:cubicBezTo>
                    <a:pt x="9463" y="13887"/>
                    <a:pt x="9919" y="14277"/>
                    <a:pt x="10439" y="14570"/>
                  </a:cubicBezTo>
                  <a:cubicBezTo>
                    <a:pt x="11415" y="15155"/>
                    <a:pt x="12520" y="15480"/>
                    <a:pt x="13626" y="15545"/>
                  </a:cubicBezTo>
                  <a:cubicBezTo>
                    <a:pt x="13853" y="15545"/>
                    <a:pt x="13984" y="15318"/>
                    <a:pt x="13853" y="15123"/>
                  </a:cubicBezTo>
                  <a:cubicBezTo>
                    <a:pt x="13268" y="14147"/>
                    <a:pt x="12455" y="13334"/>
                    <a:pt x="11512" y="12749"/>
                  </a:cubicBezTo>
                  <a:cubicBezTo>
                    <a:pt x="11284" y="12619"/>
                    <a:pt x="11057" y="12521"/>
                    <a:pt x="10829" y="12423"/>
                  </a:cubicBezTo>
                  <a:cubicBezTo>
                    <a:pt x="11480" y="12358"/>
                    <a:pt x="12097" y="12228"/>
                    <a:pt x="12715" y="12033"/>
                  </a:cubicBezTo>
                  <a:cubicBezTo>
                    <a:pt x="14146" y="11545"/>
                    <a:pt x="15447" y="10732"/>
                    <a:pt x="16488" y="9627"/>
                  </a:cubicBezTo>
                  <a:cubicBezTo>
                    <a:pt x="16553" y="9562"/>
                    <a:pt x="16585" y="9464"/>
                    <a:pt x="16553" y="9399"/>
                  </a:cubicBezTo>
                  <a:lnTo>
                    <a:pt x="16520" y="9367"/>
                  </a:lnTo>
                  <a:cubicBezTo>
                    <a:pt x="16488" y="9302"/>
                    <a:pt x="16423" y="9237"/>
                    <a:pt x="16325" y="9204"/>
                  </a:cubicBezTo>
                  <a:cubicBezTo>
                    <a:pt x="15792" y="9117"/>
                    <a:pt x="15255" y="9073"/>
                    <a:pt x="14717" y="9073"/>
                  </a:cubicBezTo>
                  <a:cubicBezTo>
                    <a:pt x="13842" y="9073"/>
                    <a:pt x="12963" y="9190"/>
                    <a:pt x="12097" y="9432"/>
                  </a:cubicBezTo>
                  <a:cubicBezTo>
                    <a:pt x="12195" y="9334"/>
                    <a:pt x="12293" y="9204"/>
                    <a:pt x="12358" y="9106"/>
                  </a:cubicBezTo>
                  <a:cubicBezTo>
                    <a:pt x="13366" y="7708"/>
                    <a:pt x="14049" y="6115"/>
                    <a:pt x="14341" y="4391"/>
                  </a:cubicBezTo>
                  <a:cubicBezTo>
                    <a:pt x="14341" y="4326"/>
                    <a:pt x="14309" y="4229"/>
                    <a:pt x="14211" y="4164"/>
                  </a:cubicBezTo>
                  <a:cubicBezTo>
                    <a:pt x="14173" y="4125"/>
                    <a:pt x="14124" y="4110"/>
                    <a:pt x="14070" y="4110"/>
                  </a:cubicBezTo>
                  <a:cubicBezTo>
                    <a:pt x="14032" y="4110"/>
                    <a:pt x="13991" y="4118"/>
                    <a:pt x="13951" y="4131"/>
                  </a:cubicBezTo>
                  <a:cubicBezTo>
                    <a:pt x="12423" y="4879"/>
                    <a:pt x="11057" y="5952"/>
                    <a:pt x="10016" y="7318"/>
                  </a:cubicBezTo>
                  <a:cubicBezTo>
                    <a:pt x="10049" y="6928"/>
                    <a:pt x="10081" y="6537"/>
                    <a:pt x="10081" y="6147"/>
                  </a:cubicBezTo>
                  <a:cubicBezTo>
                    <a:pt x="10049" y="4033"/>
                    <a:pt x="9528" y="1985"/>
                    <a:pt x="8520" y="131"/>
                  </a:cubicBezTo>
                  <a:cubicBezTo>
                    <a:pt x="8488" y="34"/>
                    <a:pt x="8390" y="1"/>
                    <a:pt x="8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8" name="Google Shape;2048;p35"/>
          <p:cNvGrpSpPr/>
          <p:nvPr/>
        </p:nvGrpSpPr>
        <p:grpSpPr>
          <a:xfrm>
            <a:off x="6023551" y="2464464"/>
            <a:ext cx="462688" cy="502907"/>
            <a:chOff x="-599425" y="2296025"/>
            <a:chExt cx="410075" cy="444775"/>
          </a:xfrm>
        </p:grpSpPr>
        <p:sp>
          <p:nvSpPr>
            <p:cNvPr id="2049" name="Google Shape;2049;p35"/>
            <p:cNvSpPr/>
            <p:nvPr/>
          </p:nvSpPr>
          <p:spPr>
            <a:xfrm>
              <a:off x="-419775" y="2428050"/>
              <a:ext cx="187025" cy="200525"/>
            </a:xfrm>
            <a:custGeom>
              <a:avLst/>
              <a:gdLst/>
              <a:ahLst/>
              <a:cxnLst/>
              <a:rect l="l" t="t" r="r" b="b"/>
              <a:pathLst>
                <a:path w="7481" h="8021" extrusionOk="0">
                  <a:moveTo>
                    <a:pt x="5279" y="1"/>
                  </a:moveTo>
                  <a:cubicBezTo>
                    <a:pt x="5179" y="1"/>
                    <a:pt x="5078" y="7"/>
                    <a:pt x="4976" y="20"/>
                  </a:cubicBezTo>
                  <a:cubicBezTo>
                    <a:pt x="4261" y="20"/>
                    <a:pt x="3611" y="280"/>
                    <a:pt x="3123" y="768"/>
                  </a:cubicBezTo>
                  <a:lnTo>
                    <a:pt x="2082" y="1516"/>
                  </a:lnTo>
                  <a:lnTo>
                    <a:pt x="2082" y="2167"/>
                  </a:lnTo>
                  <a:lnTo>
                    <a:pt x="2798" y="2264"/>
                  </a:lnTo>
                  <a:lnTo>
                    <a:pt x="3741" y="1354"/>
                  </a:lnTo>
                  <a:cubicBezTo>
                    <a:pt x="4060" y="1034"/>
                    <a:pt x="4468" y="881"/>
                    <a:pt x="4872" y="881"/>
                  </a:cubicBezTo>
                  <a:cubicBezTo>
                    <a:pt x="5413" y="881"/>
                    <a:pt x="5946" y="1157"/>
                    <a:pt x="6245" y="1679"/>
                  </a:cubicBezTo>
                  <a:cubicBezTo>
                    <a:pt x="6440" y="1939"/>
                    <a:pt x="6570" y="2264"/>
                    <a:pt x="6635" y="2589"/>
                  </a:cubicBezTo>
                  <a:cubicBezTo>
                    <a:pt x="6602" y="3532"/>
                    <a:pt x="6082" y="4378"/>
                    <a:pt x="5237" y="4768"/>
                  </a:cubicBezTo>
                  <a:lnTo>
                    <a:pt x="1" y="6882"/>
                  </a:lnTo>
                  <a:lnTo>
                    <a:pt x="1" y="8020"/>
                  </a:lnTo>
                  <a:lnTo>
                    <a:pt x="5497" y="5549"/>
                  </a:lnTo>
                  <a:cubicBezTo>
                    <a:pt x="6700" y="4996"/>
                    <a:pt x="7480" y="3793"/>
                    <a:pt x="7480" y="2459"/>
                  </a:cubicBezTo>
                  <a:cubicBezTo>
                    <a:pt x="7480" y="1646"/>
                    <a:pt x="7090" y="833"/>
                    <a:pt x="6440" y="345"/>
                  </a:cubicBezTo>
                  <a:cubicBezTo>
                    <a:pt x="6074" y="110"/>
                    <a:pt x="5687" y="1"/>
                    <a:pt x="5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-419775" y="2465950"/>
              <a:ext cx="169950" cy="162625"/>
            </a:xfrm>
            <a:custGeom>
              <a:avLst/>
              <a:gdLst/>
              <a:ahLst/>
              <a:cxnLst/>
              <a:rect l="l" t="t" r="r" b="b"/>
              <a:pathLst>
                <a:path w="6798" h="6505" extrusionOk="0">
                  <a:moveTo>
                    <a:pt x="6147" y="0"/>
                  </a:moveTo>
                  <a:lnTo>
                    <a:pt x="6147" y="0"/>
                  </a:lnTo>
                  <a:cubicBezTo>
                    <a:pt x="6342" y="293"/>
                    <a:pt x="6440" y="618"/>
                    <a:pt x="6440" y="943"/>
                  </a:cubicBezTo>
                  <a:cubicBezTo>
                    <a:pt x="6440" y="1854"/>
                    <a:pt x="5919" y="2699"/>
                    <a:pt x="5074" y="3090"/>
                  </a:cubicBezTo>
                  <a:lnTo>
                    <a:pt x="1" y="5366"/>
                  </a:lnTo>
                  <a:lnTo>
                    <a:pt x="1" y="6504"/>
                  </a:lnTo>
                  <a:lnTo>
                    <a:pt x="326" y="6341"/>
                  </a:lnTo>
                  <a:lnTo>
                    <a:pt x="326" y="5691"/>
                  </a:lnTo>
                  <a:lnTo>
                    <a:pt x="5432" y="3415"/>
                  </a:lnTo>
                  <a:cubicBezTo>
                    <a:pt x="6245" y="3024"/>
                    <a:pt x="6765" y="2211"/>
                    <a:pt x="6797" y="1301"/>
                  </a:cubicBezTo>
                  <a:cubicBezTo>
                    <a:pt x="6797" y="781"/>
                    <a:pt x="6537" y="325"/>
                    <a:pt x="6147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-370975" y="2423875"/>
              <a:ext cx="123600" cy="54275"/>
            </a:xfrm>
            <a:custGeom>
              <a:avLst/>
              <a:gdLst/>
              <a:ahLst/>
              <a:cxnLst/>
              <a:rect l="l" t="t" r="r" b="b"/>
              <a:pathLst>
                <a:path w="4944" h="2171" extrusionOk="0">
                  <a:moveTo>
                    <a:pt x="2893" y="1"/>
                  </a:moveTo>
                  <a:cubicBezTo>
                    <a:pt x="2226" y="1"/>
                    <a:pt x="1558" y="255"/>
                    <a:pt x="1041" y="773"/>
                  </a:cubicBezTo>
                  <a:lnTo>
                    <a:pt x="130" y="1683"/>
                  </a:lnTo>
                  <a:lnTo>
                    <a:pt x="0" y="2171"/>
                  </a:lnTo>
                  <a:lnTo>
                    <a:pt x="0" y="2171"/>
                  </a:lnTo>
                  <a:lnTo>
                    <a:pt x="455" y="2041"/>
                  </a:lnTo>
                  <a:lnTo>
                    <a:pt x="1398" y="1130"/>
                  </a:lnTo>
                  <a:cubicBezTo>
                    <a:pt x="1899" y="613"/>
                    <a:pt x="2564" y="351"/>
                    <a:pt x="3239" y="351"/>
                  </a:cubicBezTo>
                  <a:cubicBezTo>
                    <a:pt x="3835" y="351"/>
                    <a:pt x="4439" y="556"/>
                    <a:pt x="4943" y="968"/>
                  </a:cubicBezTo>
                  <a:cubicBezTo>
                    <a:pt x="4407" y="328"/>
                    <a:pt x="3650" y="1"/>
                    <a:pt x="2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-419775" y="2577325"/>
              <a:ext cx="51250" cy="51250"/>
            </a:xfrm>
            <a:custGeom>
              <a:avLst/>
              <a:gdLst/>
              <a:ahLst/>
              <a:cxnLst/>
              <a:rect l="l" t="t" r="r" b="b"/>
              <a:pathLst>
                <a:path w="2050" h="2050" extrusionOk="0">
                  <a:moveTo>
                    <a:pt x="2050" y="0"/>
                  </a:moveTo>
                  <a:lnTo>
                    <a:pt x="1" y="911"/>
                  </a:lnTo>
                  <a:lnTo>
                    <a:pt x="1" y="2049"/>
                  </a:lnTo>
                  <a:lnTo>
                    <a:pt x="2050" y="1139"/>
                  </a:lnTo>
                  <a:cubicBezTo>
                    <a:pt x="2050" y="1008"/>
                    <a:pt x="2017" y="878"/>
                    <a:pt x="2050" y="748"/>
                  </a:cubicBezTo>
                  <a:lnTo>
                    <a:pt x="2050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-338475" y="2707400"/>
              <a:ext cx="135000" cy="23600"/>
            </a:xfrm>
            <a:custGeom>
              <a:avLst/>
              <a:gdLst/>
              <a:ahLst/>
              <a:cxnLst/>
              <a:rect l="l" t="t" r="r" b="b"/>
              <a:pathLst>
                <a:path w="5400" h="944" extrusionOk="0">
                  <a:moveTo>
                    <a:pt x="1" y="0"/>
                  </a:moveTo>
                  <a:lnTo>
                    <a:pt x="1" y="944"/>
                  </a:lnTo>
                  <a:lnTo>
                    <a:pt x="4879" y="944"/>
                  </a:lnTo>
                  <a:cubicBezTo>
                    <a:pt x="5139" y="944"/>
                    <a:pt x="5367" y="846"/>
                    <a:pt x="5399" y="618"/>
                  </a:cubicBezTo>
                  <a:cubicBezTo>
                    <a:pt x="5399" y="586"/>
                    <a:pt x="5399" y="553"/>
                    <a:pt x="5399" y="553"/>
                  </a:cubicBezTo>
                  <a:cubicBezTo>
                    <a:pt x="5399" y="261"/>
                    <a:pt x="5171" y="0"/>
                    <a:pt x="4879" y="0"/>
                  </a:cubicBezTo>
                  <a:close/>
                </a:path>
              </a:pathLst>
            </a:custGeom>
            <a:solidFill>
              <a:srgbClr val="F9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-477500" y="2582200"/>
              <a:ext cx="121975" cy="147175"/>
            </a:xfrm>
            <a:custGeom>
              <a:avLst/>
              <a:gdLst/>
              <a:ahLst/>
              <a:cxnLst/>
              <a:rect l="l" t="t" r="r" b="b"/>
              <a:pathLst>
                <a:path w="4879" h="5887" extrusionOk="0">
                  <a:moveTo>
                    <a:pt x="2342" y="0"/>
                  </a:moveTo>
                  <a:lnTo>
                    <a:pt x="1107" y="553"/>
                  </a:lnTo>
                  <a:cubicBezTo>
                    <a:pt x="1107" y="1236"/>
                    <a:pt x="912" y="1952"/>
                    <a:pt x="521" y="2537"/>
                  </a:cubicBezTo>
                  <a:cubicBezTo>
                    <a:pt x="326" y="2830"/>
                    <a:pt x="164" y="3122"/>
                    <a:pt x="66" y="3448"/>
                  </a:cubicBezTo>
                  <a:cubicBezTo>
                    <a:pt x="1" y="3740"/>
                    <a:pt x="1" y="4033"/>
                    <a:pt x="66" y="4326"/>
                  </a:cubicBezTo>
                  <a:cubicBezTo>
                    <a:pt x="66" y="5171"/>
                    <a:pt x="749" y="5854"/>
                    <a:pt x="1594" y="5854"/>
                  </a:cubicBezTo>
                  <a:lnTo>
                    <a:pt x="2928" y="5886"/>
                  </a:lnTo>
                  <a:cubicBezTo>
                    <a:pt x="3741" y="5886"/>
                    <a:pt x="4879" y="5204"/>
                    <a:pt x="4879" y="4391"/>
                  </a:cubicBezTo>
                  <a:lnTo>
                    <a:pt x="4879" y="4358"/>
                  </a:lnTo>
                  <a:cubicBezTo>
                    <a:pt x="4879" y="4033"/>
                    <a:pt x="4846" y="3675"/>
                    <a:pt x="4749" y="3350"/>
                  </a:cubicBezTo>
                  <a:cubicBezTo>
                    <a:pt x="4619" y="3025"/>
                    <a:pt x="4489" y="2732"/>
                    <a:pt x="4294" y="2439"/>
                  </a:cubicBezTo>
                  <a:cubicBezTo>
                    <a:pt x="3903" y="1887"/>
                    <a:pt x="3676" y="1204"/>
                    <a:pt x="3676" y="553"/>
                  </a:cubicBezTo>
                  <a:lnTo>
                    <a:pt x="23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-448175" y="2302525"/>
              <a:ext cx="59325" cy="39875"/>
            </a:xfrm>
            <a:custGeom>
              <a:avLst/>
              <a:gdLst/>
              <a:ahLst/>
              <a:cxnLst/>
              <a:rect l="l" t="t" r="r" b="b"/>
              <a:pathLst>
                <a:path w="2373" h="1595" extrusionOk="0">
                  <a:moveTo>
                    <a:pt x="714" y="1"/>
                  </a:moveTo>
                  <a:lnTo>
                    <a:pt x="259" y="131"/>
                  </a:lnTo>
                  <a:cubicBezTo>
                    <a:pt x="31" y="131"/>
                    <a:pt x="31" y="196"/>
                    <a:pt x="31" y="391"/>
                  </a:cubicBezTo>
                  <a:lnTo>
                    <a:pt x="31" y="554"/>
                  </a:lnTo>
                  <a:cubicBezTo>
                    <a:pt x="1" y="1071"/>
                    <a:pt x="398" y="1503"/>
                    <a:pt x="875" y="1503"/>
                  </a:cubicBezTo>
                  <a:cubicBezTo>
                    <a:pt x="908" y="1503"/>
                    <a:pt x="941" y="1501"/>
                    <a:pt x="974" y="1497"/>
                  </a:cubicBezTo>
                  <a:lnTo>
                    <a:pt x="1299" y="1594"/>
                  </a:lnTo>
                  <a:cubicBezTo>
                    <a:pt x="1885" y="1594"/>
                    <a:pt x="2373" y="1106"/>
                    <a:pt x="2373" y="521"/>
                  </a:cubicBezTo>
                  <a:lnTo>
                    <a:pt x="2373" y="326"/>
                  </a:lnTo>
                  <a:cubicBezTo>
                    <a:pt x="2373" y="131"/>
                    <a:pt x="2210" y="1"/>
                    <a:pt x="20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-449850" y="2301725"/>
              <a:ext cx="39875" cy="39850"/>
            </a:xfrm>
            <a:custGeom>
              <a:avLst/>
              <a:gdLst/>
              <a:ahLst/>
              <a:cxnLst/>
              <a:rect l="l" t="t" r="r" b="b"/>
              <a:pathLst>
                <a:path w="1595" h="1594" extrusionOk="0">
                  <a:moveTo>
                    <a:pt x="358" y="0"/>
                  </a:moveTo>
                  <a:cubicBezTo>
                    <a:pt x="163" y="0"/>
                    <a:pt x="1" y="163"/>
                    <a:pt x="1" y="358"/>
                  </a:cubicBezTo>
                  <a:lnTo>
                    <a:pt x="1" y="521"/>
                  </a:lnTo>
                  <a:cubicBezTo>
                    <a:pt x="1" y="1106"/>
                    <a:pt x="488" y="1594"/>
                    <a:pt x="1074" y="1594"/>
                  </a:cubicBezTo>
                  <a:lnTo>
                    <a:pt x="1594" y="1594"/>
                  </a:lnTo>
                  <a:cubicBezTo>
                    <a:pt x="1074" y="1496"/>
                    <a:pt x="684" y="1041"/>
                    <a:pt x="684" y="521"/>
                  </a:cubicBezTo>
                  <a:lnTo>
                    <a:pt x="684" y="358"/>
                  </a:lnTo>
                  <a:cubicBezTo>
                    <a:pt x="684" y="163"/>
                    <a:pt x="846" y="0"/>
                    <a:pt x="104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-487250" y="2470000"/>
              <a:ext cx="66700" cy="65875"/>
            </a:xfrm>
            <a:custGeom>
              <a:avLst/>
              <a:gdLst/>
              <a:ahLst/>
              <a:cxnLst/>
              <a:rect l="l" t="t" r="r" b="b"/>
              <a:pathLst>
                <a:path w="2668" h="2635" extrusionOk="0">
                  <a:moveTo>
                    <a:pt x="623" y="1"/>
                  </a:moveTo>
                  <a:cubicBezTo>
                    <a:pt x="537" y="1"/>
                    <a:pt x="456" y="33"/>
                    <a:pt x="391" y="98"/>
                  </a:cubicBezTo>
                  <a:lnTo>
                    <a:pt x="131" y="358"/>
                  </a:lnTo>
                  <a:cubicBezTo>
                    <a:pt x="1" y="489"/>
                    <a:pt x="1" y="684"/>
                    <a:pt x="131" y="846"/>
                  </a:cubicBezTo>
                  <a:lnTo>
                    <a:pt x="1919" y="2635"/>
                  </a:lnTo>
                  <a:lnTo>
                    <a:pt x="2667" y="1887"/>
                  </a:lnTo>
                  <a:lnTo>
                    <a:pt x="879" y="98"/>
                  </a:lnTo>
                  <a:cubicBezTo>
                    <a:pt x="797" y="33"/>
                    <a:pt x="708" y="1"/>
                    <a:pt x="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5"/>
            <p:cNvSpPr/>
            <p:nvPr/>
          </p:nvSpPr>
          <p:spPr>
            <a:xfrm>
              <a:off x="-418950" y="2465950"/>
              <a:ext cx="69125" cy="69925"/>
            </a:xfrm>
            <a:custGeom>
              <a:avLst/>
              <a:gdLst/>
              <a:ahLst/>
              <a:cxnLst/>
              <a:rect l="l" t="t" r="r" b="b"/>
              <a:pathLst>
                <a:path w="2765" h="2797" extrusionOk="0">
                  <a:moveTo>
                    <a:pt x="2049" y="0"/>
                  </a:moveTo>
                  <a:lnTo>
                    <a:pt x="0" y="2049"/>
                  </a:lnTo>
                  <a:lnTo>
                    <a:pt x="748" y="2797"/>
                  </a:lnTo>
                  <a:lnTo>
                    <a:pt x="2765" y="74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5"/>
            <p:cNvSpPr/>
            <p:nvPr/>
          </p:nvSpPr>
          <p:spPr>
            <a:xfrm>
              <a:off x="-449850" y="2570825"/>
              <a:ext cx="64250" cy="25225"/>
            </a:xfrm>
            <a:custGeom>
              <a:avLst/>
              <a:gdLst/>
              <a:ahLst/>
              <a:cxnLst/>
              <a:rect l="l" t="t" r="r" b="b"/>
              <a:pathLst>
                <a:path w="2570" h="1009" extrusionOk="0">
                  <a:moveTo>
                    <a:pt x="1399" y="0"/>
                  </a:moveTo>
                  <a:lnTo>
                    <a:pt x="1" y="130"/>
                  </a:lnTo>
                  <a:lnTo>
                    <a:pt x="1" y="1008"/>
                  </a:lnTo>
                  <a:lnTo>
                    <a:pt x="2570" y="1008"/>
                  </a:lnTo>
                  <a:lnTo>
                    <a:pt x="2570" y="130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5"/>
            <p:cNvSpPr/>
            <p:nvPr/>
          </p:nvSpPr>
          <p:spPr>
            <a:xfrm>
              <a:off x="-484000" y="2587075"/>
              <a:ext cx="128475" cy="142300"/>
            </a:xfrm>
            <a:custGeom>
              <a:avLst/>
              <a:gdLst/>
              <a:ahLst/>
              <a:cxnLst/>
              <a:rect l="l" t="t" r="r" b="b"/>
              <a:pathLst>
                <a:path w="5139" h="5692" extrusionOk="0">
                  <a:moveTo>
                    <a:pt x="1497" y="1"/>
                  </a:moveTo>
                  <a:lnTo>
                    <a:pt x="1204" y="358"/>
                  </a:lnTo>
                  <a:cubicBezTo>
                    <a:pt x="1204" y="618"/>
                    <a:pt x="1172" y="879"/>
                    <a:pt x="1106" y="1171"/>
                  </a:cubicBezTo>
                  <a:cubicBezTo>
                    <a:pt x="1009" y="1562"/>
                    <a:pt x="391" y="1692"/>
                    <a:pt x="163" y="2049"/>
                  </a:cubicBezTo>
                  <a:cubicBezTo>
                    <a:pt x="98" y="2147"/>
                    <a:pt x="456" y="2505"/>
                    <a:pt x="391" y="2635"/>
                  </a:cubicBezTo>
                  <a:cubicBezTo>
                    <a:pt x="293" y="2797"/>
                    <a:pt x="228" y="2960"/>
                    <a:pt x="163" y="3155"/>
                  </a:cubicBezTo>
                  <a:cubicBezTo>
                    <a:pt x="66" y="3480"/>
                    <a:pt x="1" y="3838"/>
                    <a:pt x="1" y="4196"/>
                  </a:cubicBezTo>
                  <a:cubicBezTo>
                    <a:pt x="33" y="5041"/>
                    <a:pt x="684" y="5691"/>
                    <a:pt x="1529" y="5691"/>
                  </a:cubicBezTo>
                  <a:lnTo>
                    <a:pt x="3643" y="5691"/>
                  </a:lnTo>
                  <a:cubicBezTo>
                    <a:pt x="4456" y="5691"/>
                    <a:pt x="5139" y="5041"/>
                    <a:pt x="5139" y="4196"/>
                  </a:cubicBezTo>
                  <a:lnTo>
                    <a:pt x="1106" y="4196"/>
                  </a:lnTo>
                  <a:cubicBezTo>
                    <a:pt x="814" y="4196"/>
                    <a:pt x="586" y="3935"/>
                    <a:pt x="651" y="3643"/>
                  </a:cubicBezTo>
                  <a:cubicBezTo>
                    <a:pt x="651" y="3578"/>
                    <a:pt x="684" y="3513"/>
                    <a:pt x="716" y="3448"/>
                  </a:cubicBezTo>
                  <a:cubicBezTo>
                    <a:pt x="814" y="3122"/>
                    <a:pt x="976" y="2830"/>
                    <a:pt x="1172" y="2537"/>
                  </a:cubicBezTo>
                  <a:cubicBezTo>
                    <a:pt x="1562" y="1984"/>
                    <a:pt x="1757" y="1301"/>
                    <a:pt x="1757" y="618"/>
                  </a:cubicBezTo>
                  <a:lnTo>
                    <a:pt x="1757" y="358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5"/>
            <p:cNvSpPr/>
            <p:nvPr/>
          </p:nvSpPr>
          <p:spPr>
            <a:xfrm>
              <a:off x="-453100" y="2364325"/>
              <a:ext cx="68325" cy="209775"/>
            </a:xfrm>
            <a:custGeom>
              <a:avLst/>
              <a:gdLst/>
              <a:ahLst/>
              <a:cxnLst/>
              <a:rect l="l" t="t" r="r" b="b"/>
              <a:pathLst>
                <a:path w="2733" h="8391" extrusionOk="0">
                  <a:moveTo>
                    <a:pt x="1464" y="0"/>
                  </a:moveTo>
                  <a:lnTo>
                    <a:pt x="911" y="228"/>
                  </a:lnTo>
                  <a:lnTo>
                    <a:pt x="1041" y="4651"/>
                  </a:lnTo>
                  <a:cubicBezTo>
                    <a:pt x="1009" y="5106"/>
                    <a:pt x="879" y="5529"/>
                    <a:pt x="651" y="5919"/>
                  </a:cubicBezTo>
                  <a:cubicBezTo>
                    <a:pt x="521" y="6081"/>
                    <a:pt x="423" y="6309"/>
                    <a:pt x="358" y="6504"/>
                  </a:cubicBezTo>
                  <a:cubicBezTo>
                    <a:pt x="293" y="6732"/>
                    <a:pt x="261" y="6959"/>
                    <a:pt x="261" y="7155"/>
                  </a:cubicBezTo>
                  <a:lnTo>
                    <a:pt x="1" y="8390"/>
                  </a:lnTo>
                  <a:lnTo>
                    <a:pt x="2700" y="8390"/>
                  </a:lnTo>
                  <a:lnTo>
                    <a:pt x="2700" y="7155"/>
                  </a:lnTo>
                  <a:lnTo>
                    <a:pt x="2732" y="7155"/>
                  </a:lnTo>
                  <a:cubicBezTo>
                    <a:pt x="2732" y="6699"/>
                    <a:pt x="2602" y="6276"/>
                    <a:pt x="2374" y="5919"/>
                  </a:cubicBezTo>
                  <a:cubicBezTo>
                    <a:pt x="2114" y="5561"/>
                    <a:pt x="1984" y="5138"/>
                    <a:pt x="1984" y="4716"/>
                  </a:cubicBezTo>
                  <a:lnTo>
                    <a:pt x="1984" y="228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5"/>
            <p:cNvSpPr/>
            <p:nvPr/>
          </p:nvSpPr>
          <p:spPr>
            <a:xfrm>
              <a:off x="-453100" y="2568375"/>
              <a:ext cx="13025" cy="27675"/>
            </a:xfrm>
            <a:custGeom>
              <a:avLst/>
              <a:gdLst/>
              <a:ahLst/>
              <a:cxnLst/>
              <a:rect l="l" t="t" r="r" b="b"/>
              <a:pathLst>
                <a:path w="521" h="1107" extrusionOk="0">
                  <a:moveTo>
                    <a:pt x="293" y="1"/>
                  </a:moveTo>
                  <a:lnTo>
                    <a:pt x="1" y="228"/>
                  </a:lnTo>
                  <a:lnTo>
                    <a:pt x="1" y="1106"/>
                  </a:lnTo>
                  <a:lnTo>
                    <a:pt x="521" y="1106"/>
                  </a:lnTo>
                  <a:lnTo>
                    <a:pt x="521" y="228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5"/>
            <p:cNvSpPr/>
            <p:nvPr/>
          </p:nvSpPr>
          <p:spPr>
            <a:xfrm>
              <a:off x="-437650" y="2526100"/>
              <a:ext cx="30925" cy="26600"/>
            </a:xfrm>
            <a:custGeom>
              <a:avLst/>
              <a:gdLst/>
              <a:ahLst/>
              <a:cxnLst/>
              <a:rect l="l" t="t" r="r" b="b"/>
              <a:pathLst>
                <a:path w="1237" h="1064" extrusionOk="0">
                  <a:moveTo>
                    <a:pt x="716" y="1"/>
                  </a:moveTo>
                  <a:cubicBezTo>
                    <a:pt x="228" y="1"/>
                    <a:pt x="0" y="553"/>
                    <a:pt x="326" y="911"/>
                  </a:cubicBezTo>
                  <a:cubicBezTo>
                    <a:pt x="430" y="1016"/>
                    <a:pt x="562" y="1063"/>
                    <a:pt x="692" y="1063"/>
                  </a:cubicBezTo>
                  <a:cubicBezTo>
                    <a:pt x="967" y="1063"/>
                    <a:pt x="1236" y="852"/>
                    <a:pt x="1236" y="521"/>
                  </a:cubicBezTo>
                  <a:cubicBezTo>
                    <a:pt x="1236" y="228"/>
                    <a:pt x="976" y="1"/>
                    <a:pt x="716" y="1"/>
                  </a:cubicBezTo>
                  <a:close/>
                </a:path>
              </a:pathLst>
            </a:custGeom>
            <a:solidFill>
              <a:srgbClr val="EF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5"/>
            <p:cNvSpPr/>
            <p:nvPr/>
          </p:nvSpPr>
          <p:spPr>
            <a:xfrm>
              <a:off x="-453100" y="2568375"/>
              <a:ext cx="13025" cy="27675"/>
            </a:xfrm>
            <a:custGeom>
              <a:avLst/>
              <a:gdLst/>
              <a:ahLst/>
              <a:cxnLst/>
              <a:rect l="l" t="t" r="r" b="b"/>
              <a:pathLst>
                <a:path w="521" h="1107" extrusionOk="0">
                  <a:moveTo>
                    <a:pt x="293" y="1"/>
                  </a:moveTo>
                  <a:lnTo>
                    <a:pt x="1" y="228"/>
                  </a:lnTo>
                  <a:lnTo>
                    <a:pt x="1" y="1106"/>
                  </a:lnTo>
                  <a:lnTo>
                    <a:pt x="521" y="1106"/>
                  </a:lnTo>
                  <a:lnTo>
                    <a:pt x="521" y="228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5"/>
            <p:cNvSpPr/>
            <p:nvPr/>
          </p:nvSpPr>
          <p:spPr>
            <a:xfrm>
              <a:off x="-570975" y="2616350"/>
              <a:ext cx="234150" cy="113850"/>
            </a:xfrm>
            <a:custGeom>
              <a:avLst/>
              <a:gdLst/>
              <a:ahLst/>
              <a:cxnLst/>
              <a:rect l="l" t="t" r="r" b="b"/>
              <a:pathLst>
                <a:path w="9366" h="4554" extrusionOk="0">
                  <a:moveTo>
                    <a:pt x="4585" y="0"/>
                  </a:moveTo>
                  <a:lnTo>
                    <a:pt x="813" y="1919"/>
                  </a:lnTo>
                  <a:cubicBezTo>
                    <a:pt x="260" y="2147"/>
                    <a:pt x="0" y="2407"/>
                    <a:pt x="0" y="2992"/>
                  </a:cubicBezTo>
                  <a:cubicBezTo>
                    <a:pt x="33" y="3870"/>
                    <a:pt x="716" y="4553"/>
                    <a:pt x="1561" y="4553"/>
                  </a:cubicBezTo>
                  <a:lnTo>
                    <a:pt x="9366" y="4520"/>
                  </a:lnTo>
                  <a:lnTo>
                    <a:pt x="9366" y="3642"/>
                  </a:lnTo>
                  <a:lnTo>
                    <a:pt x="1366" y="3642"/>
                  </a:lnTo>
                  <a:cubicBezTo>
                    <a:pt x="1355" y="3643"/>
                    <a:pt x="1344" y="3643"/>
                    <a:pt x="1333" y="3643"/>
                  </a:cubicBezTo>
                  <a:cubicBezTo>
                    <a:pt x="807" y="3643"/>
                    <a:pt x="661" y="2891"/>
                    <a:pt x="1171" y="2699"/>
                  </a:cubicBezTo>
                  <a:lnTo>
                    <a:pt x="3838" y="1464"/>
                  </a:lnTo>
                  <a:cubicBezTo>
                    <a:pt x="3935" y="1334"/>
                    <a:pt x="4000" y="1203"/>
                    <a:pt x="4098" y="1073"/>
                  </a:cubicBezTo>
                  <a:cubicBezTo>
                    <a:pt x="4293" y="748"/>
                    <a:pt x="4488" y="391"/>
                    <a:pt x="4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5"/>
            <p:cNvSpPr/>
            <p:nvPr/>
          </p:nvSpPr>
          <p:spPr>
            <a:xfrm>
              <a:off x="-342525" y="2722850"/>
              <a:ext cx="138225" cy="10600"/>
            </a:xfrm>
            <a:custGeom>
              <a:avLst/>
              <a:gdLst/>
              <a:ahLst/>
              <a:cxnLst/>
              <a:rect l="l" t="t" r="r" b="b"/>
              <a:pathLst>
                <a:path w="5529" h="424" extrusionOk="0">
                  <a:moveTo>
                    <a:pt x="228" y="0"/>
                  </a:moveTo>
                  <a:lnTo>
                    <a:pt x="0" y="195"/>
                  </a:lnTo>
                  <a:lnTo>
                    <a:pt x="228" y="423"/>
                  </a:lnTo>
                  <a:lnTo>
                    <a:pt x="1691" y="423"/>
                  </a:lnTo>
                  <a:lnTo>
                    <a:pt x="1951" y="326"/>
                  </a:lnTo>
                  <a:lnTo>
                    <a:pt x="2244" y="423"/>
                  </a:lnTo>
                  <a:lnTo>
                    <a:pt x="3480" y="423"/>
                  </a:lnTo>
                  <a:lnTo>
                    <a:pt x="3740" y="326"/>
                  </a:lnTo>
                  <a:lnTo>
                    <a:pt x="4000" y="423"/>
                  </a:lnTo>
                  <a:lnTo>
                    <a:pt x="5008" y="423"/>
                  </a:lnTo>
                  <a:cubicBezTo>
                    <a:pt x="5171" y="423"/>
                    <a:pt x="5301" y="391"/>
                    <a:pt x="5398" y="293"/>
                  </a:cubicBezTo>
                  <a:cubicBezTo>
                    <a:pt x="5464" y="195"/>
                    <a:pt x="5529" y="98"/>
                    <a:pt x="5529" y="0"/>
                  </a:cubicBezTo>
                  <a:close/>
                </a:path>
              </a:pathLst>
            </a:custGeom>
            <a:solidFill>
              <a:srgbClr val="EF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5"/>
            <p:cNvSpPr/>
            <p:nvPr/>
          </p:nvSpPr>
          <p:spPr>
            <a:xfrm>
              <a:off x="-580750" y="2616350"/>
              <a:ext cx="243125" cy="117100"/>
            </a:xfrm>
            <a:custGeom>
              <a:avLst/>
              <a:gdLst/>
              <a:ahLst/>
              <a:cxnLst/>
              <a:rect l="l" t="t" r="r" b="b"/>
              <a:pathLst>
                <a:path w="9725" h="4684" extrusionOk="0">
                  <a:moveTo>
                    <a:pt x="4944" y="0"/>
                  </a:moveTo>
                  <a:lnTo>
                    <a:pt x="1107" y="1724"/>
                  </a:lnTo>
                  <a:cubicBezTo>
                    <a:pt x="912" y="1821"/>
                    <a:pt x="749" y="1951"/>
                    <a:pt x="586" y="2114"/>
                  </a:cubicBezTo>
                  <a:cubicBezTo>
                    <a:pt x="1" y="2764"/>
                    <a:pt x="66" y="3805"/>
                    <a:pt x="781" y="4358"/>
                  </a:cubicBezTo>
                  <a:cubicBezTo>
                    <a:pt x="1074" y="4586"/>
                    <a:pt x="1399" y="4683"/>
                    <a:pt x="1757" y="4683"/>
                  </a:cubicBezTo>
                  <a:lnTo>
                    <a:pt x="9724" y="4683"/>
                  </a:lnTo>
                  <a:lnTo>
                    <a:pt x="9724" y="4260"/>
                  </a:lnTo>
                  <a:lnTo>
                    <a:pt x="2082" y="4260"/>
                  </a:lnTo>
                  <a:cubicBezTo>
                    <a:pt x="1887" y="4260"/>
                    <a:pt x="1692" y="4228"/>
                    <a:pt x="1529" y="4130"/>
                  </a:cubicBezTo>
                  <a:cubicBezTo>
                    <a:pt x="619" y="3805"/>
                    <a:pt x="554" y="2504"/>
                    <a:pt x="1464" y="2114"/>
                  </a:cubicBezTo>
                  <a:lnTo>
                    <a:pt x="4716" y="651"/>
                  </a:lnTo>
                  <a:cubicBezTo>
                    <a:pt x="4814" y="423"/>
                    <a:pt x="4879" y="228"/>
                    <a:pt x="4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5"/>
            <p:cNvSpPr/>
            <p:nvPr/>
          </p:nvSpPr>
          <p:spPr>
            <a:xfrm>
              <a:off x="-494550" y="2616350"/>
              <a:ext cx="38225" cy="46350"/>
            </a:xfrm>
            <a:custGeom>
              <a:avLst/>
              <a:gdLst/>
              <a:ahLst/>
              <a:cxnLst/>
              <a:rect l="l" t="t" r="r" b="b"/>
              <a:pathLst>
                <a:path w="1529" h="1854" extrusionOk="0">
                  <a:moveTo>
                    <a:pt x="1528" y="0"/>
                  </a:moveTo>
                  <a:lnTo>
                    <a:pt x="715" y="358"/>
                  </a:lnTo>
                  <a:cubicBezTo>
                    <a:pt x="650" y="488"/>
                    <a:pt x="585" y="618"/>
                    <a:pt x="520" y="748"/>
                  </a:cubicBezTo>
                  <a:cubicBezTo>
                    <a:pt x="293" y="1073"/>
                    <a:pt x="98" y="1431"/>
                    <a:pt x="0" y="1821"/>
                  </a:cubicBezTo>
                  <a:lnTo>
                    <a:pt x="0" y="1854"/>
                  </a:lnTo>
                  <a:lnTo>
                    <a:pt x="813" y="1464"/>
                  </a:lnTo>
                  <a:cubicBezTo>
                    <a:pt x="878" y="1334"/>
                    <a:pt x="943" y="1203"/>
                    <a:pt x="1041" y="1073"/>
                  </a:cubicBezTo>
                  <a:cubicBezTo>
                    <a:pt x="1268" y="748"/>
                    <a:pt x="1431" y="391"/>
                    <a:pt x="152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5"/>
            <p:cNvSpPr/>
            <p:nvPr/>
          </p:nvSpPr>
          <p:spPr>
            <a:xfrm>
              <a:off x="-299450" y="2707400"/>
              <a:ext cx="13050" cy="26850"/>
            </a:xfrm>
            <a:custGeom>
              <a:avLst/>
              <a:gdLst/>
              <a:ahLst/>
              <a:cxnLst/>
              <a:rect l="l" t="t" r="r" b="b"/>
              <a:pathLst>
                <a:path w="522" h="1074" extrusionOk="0">
                  <a:moveTo>
                    <a:pt x="1" y="0"/>
                  </a:moveTo>
                  <a:lnTo>
                    <a:pt x="1" y="1074"/>
                  </a:lnTo>
                  <a:lnTo>
                    <a:pt x="261" y="911"/>
                  </a:lnTo>
                  <a:lnTo>
                    <a:pt x="521" y="1074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EF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5"/>
            <p:cNvSpPr/>
            <p:nvPr/>
          </p:nvSpPr>
          <p:spPr>
            <a:xfrm>
              <a:off x="-255550" y="2707400"/>
              <a:ext cx="13050" cy="26850"/>
            </a:xfrm>
            <a:custGeom>
              <a:avLst/>
              <a:gdLst/>
              <a:ahLst/>
              <a:cxnLst/>
              <a:rect l="l" t="t" r="r" b="b"/>
              <a:pathLst>
                <a:path w="522" h="1074" extrusionOk="0">
                  <a:moveTo>
                    <a:pt x="1" y="0"/>
                  </a:moveTo>
                  <a:lnTo>
                    <a:pt x="1" y="1074"/>
                  </a:lnTo>
                  <a:lnTo>
                    <a:pt x="228" y="878"/>
                  </a:lnTo>
                  <a:lnTo>
                    <a:pt x="521" y="1074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EF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5"/>
            <p:cNvSpPr/>
            <p:nvPr/>
          </p:nvSpPr>
          <p:spPr>
            <a:xfrm>
              <a:off x="-300250" y="2722850"/>
              <a:ext cx="13025" cy="10600"/>
            </a:xfrm>
            <a:custGeom>
              <a:avLst/>
              <a:gdLst/>
              <a:ahLst/>
              <a:cxnLst/>
              <a:rect l="l" t="t" r="r" b="b"/>
              <a:pathLst>
                <a:path w="521" h="424" extrusionOk="0">
                  <a:moveTo>
                    <a:pt x="0" y="0"/>
                  </a:moveTo>
                  <a:lnTo>
                    <a:pt x="0" y="423"/>
                  </a:lnTo>
                  <a:lnTo>
                    <a:pt x="521" y="42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E3E0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5"/>
            <p:cNvSpPr/>
            <p:nvPr/>
          </p:nvSpPr>
          <p:spPr>
            <a:xfrm>
              <a:off x="-255550" y="2722850"/>
              <a:ext cx="13050" cy="10600"/>
            </a:xfrm>
            <a:custGeom>
              <a:avLst/>
              <a:gdLst/>
              <a:ahLst/>
              <a:cxnLst/>
              <a:rect l="l" t="t" r="r" b="b"/>
              <a:pathLst>
                <a:path w="522" h="424" extrusionOk="0">
                  <a:moveTo>
                    <a:pt x="1" y="0"/>
                  </a:moveTo>
                  <a:lnTo>
                    <a:pt x="1" y="423"/>
                  </a:lnTo>
                  <a:lnTo>
                    <a:pt x="521" y="42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E3E0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5"/>
            <p:cNvSpPr/>
            <p:nvPr/>
          </p:nvSpPr>
          <p:spPr>
            <a:xfrm>
              <a:off x="-453900" y="2364325"/>
              <a:ext cx="33350" cy="209775"/>
            </a:xfrm>
            <a:custGeom>
              <a:avLst/>
              <a:gdLst/>
              <a:ahLst/>
              <a:cxnLst/>
              <a:rect l="l" t="t" r="r" b="b"/>
              <a:pathLst>
                <a:path w="1334" h="8391" extrusionOk="0">
                  <a:moveTo>
                    <a:pt x="1073" y="0"/>
                  </a:moveTo>
                  <a:lnTo>
                    <a:pt x="780" y="228"/>
                  </a:lnTo>
                  <a:lnTo>
                    <a:pt x="780" y="4651"/>
                  </a:lnTo>
                  <a:cubicBezTo>
                    <a:pt x="780" y="5106"/>
                    <a:pt x="650" y="5529"/>
                    <a:pt x="390" y="5919"/>
                  </a:cubicBezTo>
                  <a:cubicBezTo>
                    <a:pt x="163" y="6276"/>
                    <a:pt x="0" y="6732"/>
                    <a:pt x="33" y="7155"/>
                  </a:cubicBezTo>
                  <a:lnTo>
                    <a:pt x="33" y="8390"/>
                  </a:lnTo>
                  <a:lnTo>
                    <a:pt x="553" y="8390"/>
                  </a:lnTo>
                  <a:lnTo>
                    <a:pt x="553" y="7447"/>
                  </a:lnTo>
                  <a:cubicBezTo>
                    <a:pt x="553" y="7220"/>
                    <a:pt x="585" y="6992"/>
                    <a:pt x="650" y="6797"/>
                  </a:cubicBezTo>
                  <a:cubicBezTo>
                    <a:pt x="715" y="6569"/>
                    <a:pt x="813" y="6374"/>
                    <a:pt x="943" y="6179"/>
                  </a:cubicBezTo>
                  <a:cubicBezTo>
                    <a:pt x="1203" y="5821"/>
                    <a:pt x="1333" y="5366"/>
                    <a:pt x="1333" y="4911"/>
                  </a:cubicBezTo>
                  <a:lnTo>
                    <a:pt x="1333" y="228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5"/>
            <p:cNvSpPr/>
            <p:nvPr/>
          </p:nvSpPr>
          <p:spPr>
            <a:xfrm>
              <a:off x="-453900" y="2364325"/>
              <a:ext cx="33350" cy="209775"/>
            </a:xfrm>
            <a:custGeom>
              <a:avLst/>
              <a:gdLst/>
              <a:ahLst/>
              <a:cxnLst/>
              <a:rect l="l" t="t" r="r" b="b"/>
              <a:pathLst>
                <a:path w="1334" h="8391" extrusionOk="0">
                  <a:moveTo>
                    <a:pt x="1073" y="0"/>
                  </a:moveTo>
                  <a:lnTo>
                    <a:pt x="780" y="228"/>
                  </a:lnTo>
                  <a:lnTo>
                    <a:pt x="780" y="4651"/>
                  </a:lnTo>
                  <a:cubicBezTo>
                    <a:pt x="780" y="5106"/>
                    <a:pt x="650" y="5529"/>
                    <a:pt x="390" y="5919"/>
                  </a:cubicBezTo>
                  <a:cubicBezTo>
                    <a:pt x="163" y="6276"/>
                    <a:pt x="0" y="6732"/>
                    <a:pt x="33" y="7155"/>
                  </a:cubicBezTo>
                  <a:lnTo>
                    <a:pt x="33" y="8390"/>
                  </a:lnTo>
                  <a:lnTo>
                    <a:pt x="553" y="8390"/>
                  </a:lnTo>
                  <a:lnTo>
                    <a:pt x="553" y="7447"/>
                  </a:lnTo>
                  <a:cubicBezTo>
                    <a:pt x="553" y="7220"/>
                    <a:pt x="585" y="6992"/>
                    <a:pt x="650" y="6797"/>
                  </a:cubicBezTo>
                  <a:cubicBezTo>
                    <a:pt x="715" y="6569"/>
                    <a:pt x="813" y="6374"/>
                    <a:pt x="943" y="6179"/>
                  </a:cubicBezTo>
                  <a:cubicBezTo>
                    <a:pt x="1203" y="5821"/>
                    <a:pt x="1333" y="5366"/>
                    <a:pt x="1333" y="4911"/>
                  </a:cubicBezTo>
                  <a:lnTo>
                    <a:pt x="1333" y="228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5"/>
            <p:cNvSpPr/>
            <p:nvPr/>
          </p:nvSpPr>
          <p:spPr>
            <a:xfrm>
              <a:off x="-439275" y="2519600"/>
              <a:ext cx="45550" cy="39175"/>
            </a:xfrm>
            <a:custGeom>
              <a:avLst/>
              <a:gdLst/>
              <a:ahLst/>
              <a:cxnLst/>
              <a:rect l="l" t="t" r="r" b="b"/>
              <a:pathLst>
                <a:path w="1822" h="1567" extrusionOk="0">
                  <a:moveTo>
                    <a:pt x="781" y="521"/>
                  </a:moveTo>
                  <a:cubicBezTo>
                    <a:pt x="1079" y="521"/>
                    <a:pt x="770" y="919"/>
                    <a:pt x="607" y="919"/>
                  </a:cubicBezTo>
                  <a:cubicBezTo>
                    <a:pt x="557" y="919"/>
                    <a:pt x="521" y="881"/>
                    <a:pt x="521" y="781"/>
                  </a:cubicBezTo>
                  <a:cubicBezTo>
                    <a:pt x="521" y="651"/>
                    <a:pt x="618" y="521"/>
                    <a:pt x="781" y="521"/>
                  </a:cubicBezTo>
                  <a:close/>
                  <a:moveTo>
                    <a:pt x="781" y="0"/>
                  </a:moveTo>
                  <a:cubicBezTo>
                    <a:pt x="326" y="0"/>
                    <a:pt x="0" y="358"/>
                    <a:pt x="0" y="781"/>
                  </a:cubicBezTo>
                  <a:cubicBezTo>
                    <a:pt x="0" y="1262"/>
                    <a:pt x="368" y="1566"/>
                    <a:pt x="766" y="1566"/>
                  </a:cubicBezTo>
                  <a:cubicBezTo>
                    <a:pt x="961" y="1566"/>
                    <a:pt x="1163" y="1494"/>
                    <a:pt x="1334" y="1334"/>
                  </a:cubicBezTo>
                  <a:cubicBezTo>
                    <a:pt x="1821" y="846"/>
                    <a:pt x="1464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5"/>
            <p:cNvSpPr/>
            <p:nvPr/>
          </p:nvSpPr>
          <p:spPr>
            <a:xfrm>
              <a:off x="-580750" y="2616350"/>
              <a:ext cx="243125" cy="117100"/>
            </a:xfrm>
            <a:custGeom>
              <a:avLst/>
              <a:gdLst/>
              <a:ahLst/>
              <a:cxnLst/>
              <a:rect l="l" t="t" r="r" b="b"/>
              <a:pathLst>
                <a:path w="9725" h="4684" extrusionOk="0">
                  <a:moveTo>
                    <a:pt x="4944" y="0"/>
                  </a:moveTo>
                  <a:lnTo>
                    <a:pt x="1107" y="1724"/>
                  </a:lnTo>
                  <a:cubicBezTo>
                    <a:pt x="912" y="1821"/>
                    <a:pt x="749" y="1951"/>
                    <a:pt x="586" y="2114"/>
                  </a:cubicBezTo>
                  <a:cubicBezTo>
                    <a:pt x="1" y="2764"/>
                    <a:pt x="66" y="3805"/>
                    <a:pt x="781" y="4358"/>
                  </a:cubicBezTo>
                  <a:cubicBezTo>
                    <a:pt x="1074" y="4586"/>
                    <a:pt x="1399" y="4683"/>
                    <a:pt x="1757" y="4683"/>
                  </a:cubicBezTo>
                  <a:lnTo>
                    <a:pt x="9724" y="4683"/>
                  </a:lnTo>
                  <a:lnTo>
                    <a:pt x="9724" y="4260"/>
                  </a:lnTo>
                  <a:lnTo>
                    <a:pt x="2082" y="4260"/>
                  </a:lnTo>
                  <a:cubicBezTo>
                    <a:pt x="1887" y="4260"/>
                    <a:pt x="1692" y="4228"/>
                    <a:pt x="1529" y="4130"/>
                  </a:cubicBezTo>
                  <a:cubicBezTo>
                    <a:pt x="619" y="3805"/>
                    <a:pt x="554" y="2504"/>
                    <a:pt x="1464" y="2114"/>
                  </a:cubicBezTo>
                  <a:lnTo>
                    <a:pt x="4716" y="651"/>
                  </a:lnTo>
                  <a:cubicBezTo>
                    <a:pt x="4814" y="423"/>
                    <a:pt x="4879" y="228"/>
                    <a:pt x="494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5"/>
            <p:cNvSpPr/>
            <p:nvPr/>
          </p:nvSpPr>
          <p:spPr>
            <a:xfrm>
              <a:off x="-490500" y="2342375"/>
              <a:ext cx="146375" cy="27650"/>
            </a:xfrm>
            <a:custGeom>
              <a:avLst/>
              <a:gdLst/>
              <a:ahLst/>
              <a:cxnLst/>
              <a:rect l="l" t="t" r="r" b="b"/>
              <a:pathLst>
                <a:path w="5855" h="1106" extrusionOk="0">
                  <a:moveTo>
                    <a:pt x="293" y="0"/>
                  </a:moveTo>
                  <a:cubicBezTo>
                    <a:pt x="1" y="0"/>
                    <a:pt x="131" y="293"/>
                    <a:pt x="261" y="553"/>
                  </a:cubicBezTo>
                  <a:cubicBezTo>
                    <a:pt x="488" y="911"/>
                    <a:pt x="879" y="1106"/>
                    <a:pt x="1301" y="1106"/>
                  </a:cubicBezTo>
                  <a:lnTo>
                    <a:pt x="4683" y="976"/>
                  </a:lnTo>
                  <a:cubicBezTo>
                    <a:pt x="4719" y="979"/>
                    <a:pt x="4755" y="981"/>
                    <a:pt x="4792" y="981"/>
                  </a:cubicBezTo>
                  <a:cubicBezTo>
                    <a:pt x="5118" y="981"/>
                    <a:pt x="5457" y="849"/>
                    <a:pt x="5692" y="586"/>
                  </a:cubicBezTo>
                  <a:lnTo>
                    <a:pt x="5724" y="520"/>
                  </a:lnTo>
                  <a:cubicBezTo>
                    <a:pt x="5854" y="293"/>
                    <a:pt x="5692" y="0"/>
                    <a:pt x="5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5"/>
            <p:cNvSpPr/>
            <p:nvPr/>
          </p:nvSpPr>
          <p:spPr>
            <a:xfrm>
              <a:off x="-494550" y="2342375"/>
              <a:ext cx="146350" cy="27650"/>
            </a:xfrm>
            <a:custGeom>
              <a:avLst/>
              <a:gdLst/>
              <a:ahLst/>
              <a:cxnLst/>
              <a:rect l="l" t="t" r="r" b="b"/>
              <a:pathLst>
                <a:path w="5854" h="1106" extrusionOk="0">
                  <a:moveTo>
                    <a:pt x="455" y="0"/>
                  </a:moveTo>
                  <a:cubicBezTo>
                    <a:pt x="163" y="0"/>
                    <a:pt x="0" y="293"/>
                    <a:pt x="163" y="520"/>
                  </a:cubicBezTo>
                  <a:cubicBezTo>
                    <a:pt x="390" y="878"/>
                    <a:pt x="781" y="1106"/>
                    <a:pt x="1171" y="1106"/>
                  </a:cubicBezTo>
                  <a:lnTo>
                    <a:pt x="4845" y="1106"/>
                  </a:lnTo>
                  <a:cubicBezTo>
                    <a:pt x="5236" y="1106"/>
                    <a:pt x="5626" y="911"/>
                    <a:pt x="5854" y="586"/>
                  </a:cubicBezTo>
                  <a:lnTo>
                    <a:pt x="1691" y="586"/>
                  </a:lnTo>
                  <a:cubicBezTo>
                    <a:pt x="1268" y="586"/>
                    <a:pt x="878" y="358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5"/>
            <p:cNvSpPr/>
            <p:nvPr/>
          </p:nvSpPr>
          <p:spPr>
            <a:xfrm>
              <a:off x="-494550" y="2342375"/>
              <a:ext cx="146350" cy="27650"/>
            </a:xfrm>
            <a:custGeom>
              <a:avLst/>
              <a:gdLst/>
              <a:ahLst/>
              <a:cxnLst/>
              <a:rect l="l" t="t" r="r" b="b"/>
              <a:pathLst>
                <a:path w="5854" h="1106" extrusionOk="0">
                  <a:moveTo>
                    <a:pt x="455" y="0"/>
                  </a:moveTo>
                  <a:cubicBezTo>
                    <a:pt x="163" y="0"/>
                    <a:pt x="0" y="293"/>
                    <a:pt x="163" y="520"/>
                  </a:cubicBezTo>
                  <a:cubicBezTo>
                    <a:pt x="390" y="878"/>
                    <a:pt x="781" y="1106"/>
                    <a:pt x="1171" y="1106"/>
                  </a:cubicBezTo>
                  <a:lnTo>
                    <a:pt x="4845" y="1106"/>
                  </a:lnTo>
                  <a:cubicBezTo>
                    <a:pt x="5236" y="1106"/>
                    <a:pt x="5626" y="911"/>
                    <a:pt x="5854" y="586"/>
                  </a:cubicBezTo>
                  <a:lnTo>
                    <a:pt x="1691" y="586"/>
                  </a:lnTo>
                  <a:cubicBezTo>
                    <a:pt x="1268" y="586"/>
                    <a:pt x="878" y="358"/>
                    <a:pt x="68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5"/>
            <p:cNvSpPr/>
            <p:nvPr/>
          </p:nvSpPr>
          <p:spPr>
            <a:xfrm>
              <a:off x="-370975" y="2423875"/>
              <a:ext cx="123600" cy="54275"/>
            </a:xfrm>
            <a:custGeom>
              <a:avLst/>
              <a:gdLst/>
              <a:ahLst/>
              <a:cxnLst/>
              <a:rect l="l" t="t" r="r" b="b"/>
              <a:pathLst>
                <a:path w="4944" h="2171" extrusionOk="0">
                  <a:moveTo>
                    <a:pt x="2893" y="1"/>
                  </a:moveTo>
                  <a:cubicBezTo>
                    <a:pt x="2226" y="1"/>
                    <a:pt x="1558" y="255"/>
                    <a:pt x="1041" y="773"/>
                  </a:cubicBezTo>
                  <a:lnTo>
                    <a:pt x="130" y="1683"/>
                  </a:lnTo>
                  <a:lnTo>
                    <a:pt x="0" y="2171"/>
                  </a:lnTo>
                  <a:lnTo>
                    <a:pt x="0" y="2171"/>
                  </a:lnTo>
                  <a:lnTo>
                    <a:pt x="455" y="2041"/>
                  </a:lnTo>
                  <a:lnTo>
                    <a:pt x="1398" y="1130"/>
                  </a:lnTo>
                  <a:cubicBezTo>
                    <a:pt x="1899" y="613"/>
                    <a:pt x="2564" y="351"/>
                    <a:pt x="3239" y="351"/>
                  </a:cubicBezTo>
                  <a:cubicBezTo>
                    <a:pt x="3835" y="351"/>
                    <a:pt x="4439" y="556"/>
                    <a:pt x="4943" y="968"/>
                  </a:cubicBezTo>
                  <a:cubicBezTo>
                    <a:pt x="4407" y="328"/>
                    <a:pt x="3650" y="1"/>
                    <a:pt x="289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-599425" y="2296025"/>
              <a:ext cx="410075" cy="444775"/>
            </a:xfrm>
            <a:custGeom>
              <a:avLst/>
              <a:gdLst/>
              <a:ahLst/>
              <a:cxnLst/>
              <a:rect l="l" t="t" r="r" b="b"/>
              <a:pathLst>
                <a:path w="16403" h="17791" extrusionOk="0">
                  <a:moveTo>
                    <a:pt x="8065" y="488"/>
                  </a:moveTo>
                  <a:cubicBezTo>
                    <a:pt x="8130" y="488"/>
                    <a:pt x="8162" y="521"/>
                    <a:pt x="8162" y="586"/>
                  </a:cubicBezTo>
                  <a:lnTo>
                    <a:pt x="8162" y="749"/>
                  </a:lnTo>
                  <a:cubicBezTo>
                    <a:pt x="8162" y="1204"/>
                    <a:pt x="7805" y="1562"/>
                    <a:pt x="7349" y="1562"/>
                  </a:cubicBezTo>
                  <a:lnTo>
                    <a:pt x="7057" y="1562"/>
                  </a:lnTo>
                  <a:cubicBezTo>
                    <a:pt x="6601" y="1562"/>
                    <a:pt x="6244" y="1204"/>
                    <a:pt x="6244" y="749"/>
                  </a:cubicBezTo>
                  <a:lnTo>
                    <a:pt x="6211" y="749"/>
                  </a:lnTo>
                  <a:lnTo>
                    <a:pt x="6211" y="586"/>
                  </a:lnTo>
                  <a:cubicBezTo>
                    <a:pt x="6211" y="553"/>
                    <a:pt x="6244" y="488"/>
                    <a:pt x="6309" y="488"/>
                  </a:cubicBezTo>
                  <a:close/>
                  <a:moveTo>
                    <a:pt x="9788" y="2114"/>
                  </a:moveTo>
                  <a:cubicBezTo>
                    <a:pt x="9821" y="2114"/>
                    <a:pt x="9853" y="2114"/>
                    <a:pt x="9853" y="2147"/>
                  </a:cubicBezTo>
                  <a:cubicBezTo>
                    <a:pt x="9886" y="2179"/>
                    <a:pt x="9886" y="2212"/>
                    <a:pt x="9853" y="2244"/>
                  </a:cubicBezTo>
                  <a:cubicBezTo>
                    <a:pt x="9691" y="2505"/>
                    <a:pt x="9366" y="2700"/>
                    <a:pt x="9040" y="2700"/>
                  </a:cubicBezTo>
                  <a:lnTo>
                    <a:pt x="5398" y="2700"/>
                  </a:lnTo>
                  <a:cubicBezTo>
                    <a:pt x="5041" y="2700"/>
                    <a:pt x="4748" y="2505"/>
                    <a:pt x="4585" y="2244"/>
                  </a:cubicBezTo>
                  <a:cubicBezTo>
                    <a:pt x="4553" y="2212"/>
                    <a:pt x="4553" y="2179"/>
                    <a:pt x="4585" y="2147"/>
                  </a:cubicBezTo>
                  <a:cubicBezTo>
                    <a:pt x="4585" y="2114"/>
                    <a:pt x="4618" y="2114"/>
                    <a:pt x="4650" y="2114"/>
                  </a:cubicBezTo>
                  <a:close/>
                  <a:moveTo>
                    <a:pt x="9268" y="7187"/>
                  </a:moveTo>
                  <a:lnTo>
                    <a:pt x="9626" y="7545"/>
                  </a:lnTo>
                  <a:lnTo>
                    <a:pt x="8520" y="8651"/>
                  </a:lnTo>
                  <a:cubicBezTo>
                    <a:pt x="8488" y="8618"/>
                    <a:pt x="8455" y="8553"/>
                    <a:pt x="8423" y="8488"/>
                  </a:cubicBezTo>
                  <a:cubicBezTo>
                    <a:pt x="8390" y="8391"/>
                    <a:pt x="8325" y="8293"/>
                    <a:pt x="8260" y="8195"/>
                  </a:cubicBezTo>
                  <a:lnTo>
                    <a:pt x="9268" y="7187"/>
                  </a:lnTo>
                  <a:close/>
                  <a:moveTo>
                    <a:pt x="5106" y="7228"/>
                  </a:moveTo>
                  <a:cubicBezTo>
                    <a:pt x="5130" y="7228"/>
                    <a:pt x="5154" y="7236"/>
                    <a:pt x="5171" y="7252"/>
                  </a:cubicBezTo>
                  <a:lnTo>
                    <a:pt x="6146" y="8228"/>
                  </a:lnTo>
                  <a:cubicBezTo>
                    <a:pt x="6114" y="8326"/>
                    <a:pt x="6081" y="8391"/>
                    <a:pt x="6016" y="8488"/>
                  </a:cubicBezTo>
                  <a:cubicBezTo>
                    <a:pt x="5951" y="8553"/>
                    <a:pt x="5919" y="8618"/>
                    <a:pt x="5886" y="8683"/>
                  </a:cubicBezTo>
                  <a:lnTo>
                    <a:pt x="4813" y="7610"/>
                  </a:lnTo>
                  <a:cubicBezTo>
                    <a:pt x="4780" y="7610"/>
                    <a:pt x="4780" y="7578"/>
                    <a:pt x="4780" y="7545"/>
                  </a:cubicBezTo>
                  <a:cubicBezTo>
                    <a:pt x="4780" y="7513"/>
                    <a:pt x="4780" y="7513"/>
                    <a:pt x="4813" y="7480"/>
                  </a:cubicBezTo>
                  <a:lnTo>
                    <a:pt x="5041" y="7252"/>
                  </a:lnTo>
                  <a:cubicBezTo>
                    <a:pt x="5057" y="7236"/>
                    <a:pt x="5081" y="7228"/>
                    <a:pt x="5106" y="7228"/>
                  </a:cubicBezTo>
                  <a:close/>
                  <a:moveTo>
                    <a:pt x="12050" y="6405"/>
                  </a:moveTo>
                  <a:cubicBezTo>
                    <a:pt x="12738" y="6405"/>
                    <a:pt x="13398" y="6945"/>
                    <a:pt x="13398" y="7740"/>
                  </a:cubicBezTo>
                  <a:cubicBezTo>
                    <a:pt x="13398" y="8553"/>
                    <a:pt x="12910" y="9301"/>
                    <a:pt x="12162" y="9626"/>
                  </a:cubicBezTo>
                  <a:lnTo>
                    <a:pt x="8845" y="11122"/>
                  </a:lnTo>
                  <a:lnTo>
                    <a:pt x="8845" y="9887"/>
                  </a:lnTo>
                  <a:cubicBezTo>
                    <a:pt x="8845" y="9659"/>
                    <a:pt x="8813" y="9399"/>
                    <a:pt x="8748" y="9171"/>
                  </a:cubicBezTo>
                  <a:lnTo>
                    <a:pt x="10211" y="7740"/>
                  </a:lnTo>
                  <a:lnTo>
                    <a:pt x="11122" y="6797"/>
                  </a:lnTo>
                  <a:cubicBezTo>
                    <a:pt x="11393" y="6526"/>
                    <a:pt x="11725" y="6405"/>
                    <a:pt x="12050" y="6405"/>
                  </a:cubicBezTo>
                  <a:close/>
                  <a:moveTo>
                    <a:pt x="8325" y="11382"/>
                  </a:moveTo>
                  <a:lnTo>
                    <a:pt x="8325" y="11740"/>
                  </a:lnTo>
                  <a:lnTo>
                    <a:pt x="6081" y="11740"/>
                  </a:lnTo>
                  <a:lnTo>
                    <a:pt x="6081" y="11382"/>
                  </a:lnTo>
                  <a:close/>
                  <a:moveTo>
                    <a:pt x="12000" y="16716"/>
                  </a:moveTo>
                  <a:lnTo>
                    <a:pt x="12000" y="17236"/>
                  </a:lnTo>
                  <a:lnTo>
                    <a:pt x="10731" y="17236"/>
                  </a:lnTo>
                  <a:lnTo>
                    <a:pt x="10731" y="16716"/>
                  </a:lnTo>
                  <a:close/>
                  <a:moveTo>
                    <a:pt x="13788" y="16716"/>
                  </a:moveTo>
                  <a:lnTo>
                    <a:pt x="13788" y="17236"/>
                  </a:lnTo>
                  <a:lnTo>
                    <a:pt x="12520" y="17236"/>
                  </a:lnTo>
                  <a:lnTo>
                    <a:pt x="12520" y="16716"/>
                  </a:lnTo>
                  <a:close/>
                  <a:moveTo>
                    <a:pt x="15317" y="16716"/>
                  </a:moveTo>
                  <a:cubicBezTo>
                    <a:pt x="15642" y="16748"/>
                    <a:pt x="15642" y="17203"/>
                    <a:pt x="15317" y="17236"/>
                  </a:cubicBezTo>
                  <a:lnTo>
                    <a:pt x="14309" y="17236"/>
                  </a:lnTo>
                  <a:lnTo>
                    <a:pt x="14309" y="16716"/>
                  </a:lnTo>
                  <a:close/>
                  <a:moveTo>
                    <a:pt x="8325" y="12260"/>
                  </a:moveTo>
                  <a:cubicBezTo>
                    <a:pt x="8358" y="12878"/>
                    <a:pt x="8585" y="13496"/>
                    <a:pt x="8943" y="14049"/>
                  </a:cubicBezTo>
                  <a:cubicBezTo>
                    <a:pt x="9301" y="14569"/>
                    <a:pt x="9496" y="15187"/>
                    <a:pt x="9496" y="15838"/>
                  </a:cubicBezTo>
                  <a:cubicBezTo>
                    <a:pt x="9496" y="15968"/>
                    <a:pt x="9463" y="16098"/>
                    <a:pt x="9431" y="16228"/>
                  </a:cubicBezTo>
                  <a:lnTo>
                    <a:pt x="8748" y="16228"/>
                  </a:lnTo>
                  <a:cubicBezTo>
                    <a:pt x="8390" y="16228"/>
                    <a:pt x="8390" y="16748"/>
                    <a:pt x="8748" y="16748"/>
                  </a:cubicBezTo>
                  <a:lnTo>
                    <a:pt x="10179" y="16748"/>
                  </a:lnTo>
                  <a:lnTo>
                    <a:pt x="10179" y="17268"/>
                  </a:lnTo>
                  <a:lnTo>
                    <a:pt x="2537" y="17236"/>
                  </a:lnTo>
                  <a:cubicBezTo>
                    <a:pt x="2211" y="17236"/>
                    <a:pt x="1854" y="17106"/>
                    <a:pt x="1626" y="16878"/>
                  </a:cubicBezTo>
                  <a:cubicBezTo>
                    <a:pt x="1366" y="16651"/>
                    <a:pt x="1236" y="16325"/>
                    <a:pt x="1236" y="15968"/>
                  </a:cubicBezTo>
                  <a:cubicBezTo>
                    <a:pt x="1236" y="15447"/>
                    <a:pt x="1528" y="14992"/>
                    <a:pt x="2016" y="14797"/>
                  </a:cubicBezTo>
                  <a:lnTo>
                    <a:pt x="5301" y="13301"/>
                  </a:lnTo>
                  <a:lnTo>
                    <a:pt x="5301" y="13301"/>
                  </a:lnTo>
                  <a:cubicBezTo>
                    <a:pt x="5171" y="13561"/>
                    <a:pt x="4976" y="13789"/>
                    <a:pt x="4813" y="14082"/>
                  </a:cubicBezTo>
                  <a:lnTo>
                    <a:pt x="3772" y="14569"/>
                  </a:lnTo>
                  <a:cubicBezTo>
                    <a:pt x="3512" y="14667"/>
                    <a:pt x="3577" y="15057"/>
                    <a:pt x="3870" y="15057"/>
                  </a:cubicBezTo>
                  <a:cubicBezTo>
                    <a:pt x="3902" y="15057"/>
                    <a:pt x="3935" y="15057"/>
                    <a:pt x="4000" y="15025"/>
                  </a:cubicBezTo>
                  <a:lnTo>
                    <a:pt x="4520" y="14797"/>
                  </a:lnTo>
                  <a:lnTo>
                    <a:pt x="4520" y="14797"/>
                  </a:lnTo>
                  <a:cubicBezTo>
                    <a:pt x="4423" y="15122"/>
                    <a:pt x="4390" y="15480"/>
                    <a:pt x="4390" y="15838"/>
                  </a:cubicBezTo>
                  <a:cubicBezTo>
                    <a:pt x="4390" y="15968"/>
                    <a:pt x="4390" y="16098"/>
                    <a:pt x="4423" y="16228"/>
                  </a:cubicBezTo>
                  <a:lnTo>
                    <a:pt x="2537" y="16228"/>
                  </a:lnTo>
                  <a:cubicBezTo>
                    <a:pt x="2406" y="16228"/>
                    <a:pt x="2276" y="16130"/>
                    <a:pt x="2276" y="16000"/>
                  </a:cubicBezTo>
                  <a:cubicBezTo>
                    <a:pt x="2276" y="15903"/>
                    <a:pt x="2341" y="15805"/>
                    <a:pt x="2439" y="15773"/>
                  </a:cubicBezTo>
                  <a:lnTo>
                    <a:pt x="2862" y="15545"/>
                  </a:lnTo>
                  <a:cubicBezTo>
                    <a:pt x="2992" y="15512"/>
                    <a:pt x="3057" y="15350"/>
                    <a:pt x="2992" y="15220"/>
                  </a:cubicBezTo>
                  <a:cubicBezTo>
                    <a:pt x="2968" y="15124"/>
                    <a:pt x="2874" y="15064"/>
                    <a:pt x="2775" y="15064"/>
                  </a:cubicBezTo>
                  <a:cubicBezTo>
                    <a:pt x="2739" y="15064"/>
                    <a:pt x="2701" y="15072"/>
                    <a:pt x="2667" y="15090"/>
                  </a:cubicBezTo>
                  <a:lnTo>
                    <a:pt x="2211" y="15285"/>
                  </a:lnTo>
                  <a:cubicBezTo>
                    <a:pt x="1463" y="15610"/>
                    <a:pt x="1724" y="16748"/>
                    <a:pt x="2537" y="16748"/>
                  </a:cubicBezTo>
                  <a:lnTo>
                    <a:pt x="7577" y="16748"/>
                  </a:lnTo>
                  <a:cubicBezTo>
                    <a:pt x="7707" y="16748"/>
                    <a:pt x="7837" y="16618"/>
                    <a:pt x="7837" y="16488"/>
                  </a:cubicBezTo>
                  <a:cubicBezTo>
                    <a:pt x="7837" y="16358"/>
                    <a:pt x="7707" y="16228"/>
                    <a:pt x="7577" y="16228"/>
                  </a:cubicBezTo>
                  <a:lnTo>
                    <a:pt x="4943" y="16228"/>
                  </a:lnTo>
                  <a:cubicBezTo>
                    <a:pt x="4910" y="16098"/>
                    <a:pt x="4878" y="15968"/>
                    <a:pt x="4878" y="15838"/>
                  </a:cubicBezTo>
                  <a:cubicBezTo>
                    <a:pt x="4878" y="15187"/>
                    <a:pt x="5073" y="14569"/>
                    <a:pt x="5431" y="14049"/>
                  </a:cubicBezTo>
                  <a:cubicBezTo>
                    <a:pt x="5789" y="13529"/>
                    <a:pt x="6016" y="12878"/>
                    <a:pt x="6081" y="12260"/>
                  </a:cubicBezTo>
                  <a:close/>
                  <a:moveTo>
                    <a:pt x="6309" y="1"/>
                  </a:moveTo>
                  <a:cubicBezTo>
                    <a:pt x="5984" y="1"/>
                    <a:pt x="5691" y="261"/>
                    <a:pt x="5691" y="618"/>
                  </a:cubicBezTo>
                  <a:lnTo>
                    <a:pt x="5691" y="781"/>
                  </a:lnTo>
                  <a:cubicBezTo>
                    <a:pt x="5691" y="1074"/>
                    <a:pt x="5789" y="1366"/>
                    <a:pt x="5984" y="1594"/>
                  </a:cubicBezTo>
                  <a:lnTo>
                    <a:pt x="4650" y="1594"/>
                  </a:lnTo>
                  <a:cubicBezTo>
                    <a:pt x="4163" y="1594"/>
                    <a:pt x="3870" y="2114"/>
                    <a:pt x="4130" y="2537"/>
                  </a:cubicBezTo>
                  <a:cubicBezTo>
                    <a:pt x="4390" y="2960"/>
                    <a:pt x="4878" y="3220"/>
                    <a:pt x="5366" y="3220"/>
                  </a:cubicBezTo>
                  <a:lnTo>
                    <a:pt x="6309" y="3220"/>
                  </a:lnTo>
                  <a:lnTo>
                    <a:pt x="6309" y="4000"/>
                  </a:lnTo>
                  <a:cubicBezTo>
                    <a:pt x="6309" y="4131"/>
                    <a:pt x="6439" y="4261"/>
                    <a:pt x="6569" y="4261"/>
                  </a:cubicBezTo>
                  <a:cubicBezTo>
                    <a:pt x="6732" y="4261"/>
                    <a:pt x="6829" y="4131"/>
                    <a:pt x="6829" y="4000"/>
                  </a:cubicBezTo>
                  <a:lnTo>
                    <a:pt x="6829" y="3220"/>
                  </a:lnTo>
                  <a:lnTo>
                    <a:pt x="7577" y="3220"/>
                  </a:lnTo>
                  <a:lnTo>
                    <a:pt x="7577" y="7415"/>
                  </a:lnTo>
                  <a:cubicBezTo>
                    <a:pt x="7577" y="7903"/>
                    <a:pt x="7707" y="8391"/>
                    <a:pt x="7967" y="8781"/>
                  </a:cubicBezTo>
                  <a:cubicBezTo>
                    <a:pt x="8195" y="9106"/>
                    <a:pt x="8293" y="9496"/>
                    <a:pt x="8293" y="9887"/>
                  </a:cubicBezTo>
                  <a:lnTo>
                    <a:pt x="8293" y="10862"/>
                  </a:lnTo>
                  <a:lnTo>
                    <a:pt x="6081" y="10862"/>
                  </a:lnTo>
                  <a:lnTo>
                    <a:pt x="6081" y="9887"/>
                  </a:lnTo>
                  <a:cubicBezTo>
                    <a:pt x="6081" y="9496"/>
                    <a:pt x="6211" y="9106"/>
                    <a:pt x="6406" y="8781"/>
                  </a:cubicBezTo>
                  <a:cubicBezTo>
                    <a:pt x="6699" y="8358"/>
                    <a:pt x="6862" y="7870"/>
                    <a:pt x="6862" y="7383"/>
                  </a:cubicBezTo>
                  <a:lnTo>
                    <a:pt x="6862" y="5204"/>
                  </a:lnTo>
                  <a:cubicBezTo>
                    <a:pt x="6862" y="5041"/>
                    <a:pt x="6732" y="4944"/>
                    <a:pt x="6601" y="4944"/>
                  </a:cubicBezTo>
                  <a:cubicBezTo>
                    <a:pt x="6439" y="4944"/>
                    <a:pt x="6341" y="5041"/>
                    <a:pt x="6341" y="5204"/>
                  </a:cubicBezTo>
                  <a:lnTo>
                    <a:pt x="6341" y="7383"/>
                  </a:lnTo>
                  <a:cubicBezTo>
                    <a:pt x="6309" y="7448"/>
                    <a:pt x="6309" y="7545"/>
                    <a:pt x="6309" y="7643"/>
                  </a:cubicBezTo>
                  <a:lnTo>
                    <a:pt x="5528" y="6862"/>
                  </a:lnTo>
                  <a:cubicBezTo>
                    <a:pt x="5415" y="6748"/>
                    <a:pt x="5260" y="6691"/>
                    <a:pt x="5106" y="6691"/>
                  </a:cubicBezTo>
                  <a:cubicBezTo>
                    <a:pt x="4951" y="6691"/>
                    <a:pt x="4797" y="6748"/>
                    <a:pt x="4683" y="6862"/>
                  </a:cubicBezTo>
                  <a:lnTo>
                    <a:pt x="4423" y="7122"/>
                  </a:lnTo>
                  <a:cubicBezTo>
                    <a:pt x="4195" y="7350"/>
                    <a:pt x="4195" y="7740"/>
                    <a:pt x="4423" y="7968"/>
                  </a:cubicBezTo>
                  <a:lnTo>
                    <a:pt x="5626" y="9204"/>
                  </a:lnTo>
                  <a:cubicBezTo>
                    <a:pt x="5561" y="9399"/>
                    <a:pt x="5561" y="9626"/>
                    <a:pt x="5528" y="9887"/>
                  </a:cubicBezTo>
                  <a:lnTo>
                    <a:pt x="5528" y="11935"/>
                  </a:lnTo>
                  <a:cubicBezTo>
                    <a:pt x="5528" y="12163"/>
                    <a:pt x="5528" y="12391"/>
                    <a:pt x="5463" y="12618"/>
                  </a:cubicBezTo>
                  <a:lnTo>
                    <a:pt x="1789" y="14309"/>
                  </a:lnTo>
                  <a:cubicBezTo>
                    <a:pt x="0" y="15122"/>
                    <a:pt x="553" y="17789"/>
                    <a:pt x="2537" y="17789"/>
                  </a:cubicBezTo>
                  <a:lnTo>
                    <a:pt x="15317" y="17789"/>
                  </a:lnTo>
                  <a:cubicBezTo>
                    <a:pt x="15337" y="17790"/>
                    <a:pt x="15357" y="17791"/>
                    <a:pt x="15377" y="17791"/>
                  </a:cubicBezTo>
                  <a:cubicBezTo>
                    <a:pt x="16402" y="17791"/>
                    <a:pt x="16402" y="16194"/>
                    <a:pt x="15377" y="16194"/>
                  </a:cubicBezTo>
                  <a:cubicBezTo>
                    <a:pt x="15357" y="16194"/>
                    <a:pt x="15337" y="16194"/>
                    <a:pt x="15317" y="16195"/>
                  </a:cubicBezTo>
                  <a:lnTo>
                    <a:pt x="9984" y="16195"/>
                  </a:lnTo>
                  <a:cubicBezTo>
                    <a:pt x="10016" y="16065"/>
                    <a:pt x="10016" y="15935"/>
                    <a:pt x="10016" y="15805"/>
                  </a:cubicBezTo>
                  <a:cubicBezTo>
                    <a:pt x="10016" y="15057"/>
                    <a:pt x="9788" y="14342"/>
                    <a:pt x="9366" y="13724"/>
                  </a:cubicBezTo>
                  <a:cubicBezTo>
                    <a:pt x="9171" y="13431"/>
                    <a:pt x="9040" y="13106"/>
                    <a:pt x="8943" y="12781"/>
                  </a:cubicBezTo>
                  <a:lnTo>
                    <a:pt x="12780" y="11025"/>
                  </a:lnTo>
                  <a:cubicBezTo>
                    <a:pt x="14081" y="10439"/>
                    <a:pt x="14927" y="9139"/>
                    <a:pt x="14927" y="7740"/>
                  </a:cubicBezTo>
                  <a:cubicBezTo>
                    <a:pt x="14927" y="7220"/>
                    <a:pt x="14796" y="6700"/>
                    <a:pt x="14536" y="6277"/>
                  </a:cubicBezTo>
                  <a:cubicBezTo>
                    <a:pt x="14484" y="6171"/>
                    <a:pt x="14396" y="6127"/>
                    <a:pt x="14310" y="6127"/>
                  </a:cubicBezTo>
                  <a:cubicBezTo>
                    <a:pt x="14129" y="6127"/>
                    <a:pt x="13949" y="6317"/>
                    <a:pt x="14081" y="6537"/>
                  </a:cubicBezTo>
                  <a:cubicBezTo>
                    <a:pt x="14309" y="6895"/>
                    <a:pt x="14406" y="7317"/>
                    <a:pt x="14406" y="7708"/>
                  </a:cubicBezTo>
                  <a:cubicBezTo>
                    <a:pt x="14406" y="8943"/>
                    <a:pt x="13691" y="10082"/>
                    <a:pt x="12585" y="10569"/>
                  </a:cubicBezTo>
                  <a:lnTo>
                    <a:pt x="8845" y="12260"/>
                  </a:lnTo>
                  <a:lnTo>
                    <a:pt x="8845" y="11968"/>
                  </a:lnTo>
                  <a:lnTo>
                    <a:pt x="8845" y="11675"/>
                  </a:lnTo>
                  <a:lnTo>
                    <a:pt x="12357" y="10082"/>
                  </a:lnTo>
                  <a:cubicBezTo>
                    <a:pt x="13301" y="9691"/>
                    <a:pt x="13886" y="8748"/>
                    <a:pt x="13886" y="7740"/>
                  </a:cubicBezTo>
                  <a:cubicBezTo>
                    <a:pt x="13886" y="6614"/>
                    <a:pt x="12972" y="5863"/>
                    <a:pt x="12018" y="5863"/>
                  </a:cubicBezTo>
                  <a:cubicBezTo>
                    <a:pt x="11567" y="5863"/>
                    <a:pt x="11107" y="6031"/>
                    <a:pt x="10731" y="6407"/>
                  </a:cubicBezTo>
                  <a:lnTo>
                    <a:pt x="9984" y="7155"/>
                  </a:lnTo>
                  <a:lnTo>
                    <a:pt x="9626" y="6797"/>
                  </a:lnTo>
                  <a:lnTo>
                    <a:pt x="10374" y="6049"/>
                  </a:lnTo>
                  <a:cubicBezTo>
                    <a:pt x="10829" y="5594"/>
                    <a:pt x="11414" y="5366"/>
                    <a:pt x="12065" y="5366"/>
                  </a:cubicBezTo>
                  <a:cubicBezTo>
                    <a:pt x="12488" y="5366"/>
                    <a:pt x="12943" y="5496"/>
                    <a:pt x="13333" y="5724"/>
                  </a:cubicBezTo>
                  <a:cubicBezTo>
                    <a:pt x="13384" y="5762"/>
                    <a:pt x="13441" y="5781"/>
                    <a:pt x="13494" y="5781"/>
                  </a:cubicBezTo>
                  <a:cubicBezTo>
                    <a:pt x="13576" y="5781"/>
                    <a:pt x="13651" y="5738"/>
                    <a:pt x="13691" y="5659"/>
                  </a:cubicBezTo>
                  <a:cubicBezTo>
                    <a:pt x="13756" y="5529"/>
                    <a:pt x="13723" y="5366"/>
                    <a:pt x="13626" y="5301"/>
                  </a:cubicBezTo>
                  <a:cubicBezTo>
                    <a:pt x="13134" y="4987"/>
                    <a:pt x="12585" y="4833"/>
                    <a:pt x="12043" y="4833"/>
                  </a:cubicBezTo>
                  <a:cubicBezTo>
                    <a:pt x="11296" y="4833"/>
                    <a:pt x="10563" y="5126"/>
                    <a:pt x="10016" y="5691"/>
                  </a:cubicBezTo>
                  <a:lnTo>
                    <a:pt x="9106" y="6635"/>
                  </a:lnTo>
                  <a:lnTo>
                    <a:pt x="8130" y="7578"/>
                  </a:lnTo>
                  <a:cubicBezTo>
                    <a:pt x="8130" y="7545"/>
                    <a:pt x="8130" y="7480"/>
                    <a:pt x="8130" y="7415"/>
                  </a:cubicBezTo>
                  <a:lnTo>
                    <a:pt x="8130" y="3220"/>
                  </a:lnTo>
                  <a:lnTo>
                    <a:pt x="9073" y="3220"/>
                  </a:lnTo>
                  <a:cubicBezTo>
                    <a:pt x="9561" y="3220"/>
                    <a:pt x="10049" y="2960"/>
                    <a:pt x="10309" y="2537"/>
                  </a:cubicBezTo>
                  <a:cubicBezTo>
                    <a:pt x="10439" y="2342"/>
                    <a:pt x="10439" y="2082"/>
                    <a:pt x="10309" y="1919"/>
                  </a:cubicBezTo>
                  <a:cubicBezTo>
                    <a:pt x="10211" y="1724"/>
                    <a:pt x="10016" y="1594"/>
                    <a:pt x="9788" y="1594"/>
                  </a:cubicBezTo>
                  <a:lnTo>
                    <a:pt x="8423" y="1594"/>
                  </a:lnTo>
                  <a:cubicBezTo>
                    <a:pt x="8585" y="1366"/>
                    <a:pt x="8683" y="1074"/>
                    <a:pt x="8683" y="781"/>
                  </a:cubicBezTo>
                  <a:lnTo>
                    <a:pt x="8683" y="618"/>
                  </a:lnTo>
                  <a:cubicBezTo>
                    <a:pt x="8683" y="261"/>
                    <a:pt x="8423" y="1"/>
                    <a:pt x="8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p36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grpSp>
        <p:nvGrpSpPr>
          <p:cNvPr id="2087" name="Google Shape;2087;p36"/>
          <p:cNvGrpSpPr/>
          <p:nvPr/>
        </p:nvGrpSpPr>
        <p:grpSpPr>
          <a:xfrm flipH="1">
            <a:off x="4718463" y="1384156"/>
            <a:ext cx="3968343" cy="765609"/>
            <a:chOff x="4744363" y="1320094"/>
            <a:chExt cx="3968343" cy="765609"/>
          </a:xfrm>
        </p:grpSpPr>
        <p:sp>
          <p:nvSpPr>
            <p:cNvPr id="2088" name="Google Shape;2088;p36"/>
            <p:cNvSpPr txBox="1"/>
            <p:nvPr/>
          </p:nvSpPr>
          <p:spPr>
            <a:xfrm>
              <a:off x="5458005" y="1320094"/>
              <a:ext cx="32547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Tell a trusted adult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89" name="Google Shape;2089;p36"/>
            <p:cNvSpPr txBox="1"/>
            <p:nvPr/>
          </p:nvSpPr>
          <p:spPr>
            <a:xfrm>
              <a:off x="5458005" y="1580803"/>
              <a:ext cx="32547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and the only one that harbors life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0" name="Google Shape;2090;p36"/>
            <p:cNvSpPr/>
            <p:nvPr/>
          </p:nvSpPr>
          <p:spPr>
            <a:xfrm>
              <a:off x="4744363" y="1346325"/>
              <a:ext cx="672600" cy="67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91" name="Google Shape;2091;p36"/>
          <p:cNvGrpSpPr/>
          <p:nvPr/>
        </p:nvGrpSpPr>
        <p:grpSpPr>
          <a:xfrm flipH="1">
            <a:off x="4718463" y="4062044"/>
            <a:ext cx="3968343" cy="765609"/>
            <a:chOff x="4744363" y="4036369"/>
            <a:chExt cx="3968343" cy="765609"/>
          </a:xfrm>
        </p:grpSpPr>
        <p:sp>
          <p:nvSpPr>
            <p:cNvPr id="2092" name="Google Shape;2092;p36"/>
            <p:cNvSpPr txBox="1"/>
            <p:nvPr/>
          </p:nvSpPr>
          <p:spPr>
            <a:xfrm>
              <a:off x="5458005" y="4036369"/>
              <a:ext cx="32547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Stand up for friends you see being bullied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93" name="Google Shape;2093;p36"/>
            <p:cNvSpPr txBox="1"/>
            <p:nvPr/>
          </p:nvSpPr>
          <p:spPr>
            <a:xfrm>
              <a:off x="5458005" y="4297078"/>
              <a:ext cx="32547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fourth-brightest planet in the night sky. It was named after a Roman god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4" name="Google Shape;2094;p36"/>
            <p:cNvSpPr/>
            <p:nvPr/>
          </p:nvSpPr>
          <p:spPr>
            <a:xfrm>
              <a:off x="4744363" y="4062600"/>
              <a:ext cx="672600" cy="672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95" name="Google Shape;2095;p36"/>
          <p:cNvGrpSpPr/>
          <p:nvPr/>
        </p:nvGrpSpPr>
        <p:grpSpPr>
          <a:xfrm flipH="1">
            <a:off x="4718463" y="3169415"/>
            <a:ext cx="3968343" cy="765609"/>
            <a:chOff x="4744363" y="3130944"/>
            <a:chExt cx="3968343" cy="765609"/>
          </a:xfrm>
        </p:grpSpPr>
        <p:sp>
          <p:nvSpPr>
            <p:cNvPr id="2096" name="Google Shape;2096;p36"/>
            <p:cNvSpPr txBox="1"/>
            <p:nvPr/>
          </p:nvSpPr>
          <p:spPr>
            <a:xfrm>
              <a:off x="5458005" y="3130944"/>
              <a:ext cx="32547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Ignore the bully and walk away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97" name="Google Shape;2097;p36"/>
            <p:cNvSpPr txBox="1"/>
            <p:nvPr/>
          </p:nvSpPr>
          <p:spPr>
            <a:xfrm>
              <a:off x="5458005" y="3391653"/>
              <a:ext cx="32547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terribly hot, even hotter than Mercury, and its atmosphere is poisonous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8" name="Google Shape;2098;p36"/>
            <p:cNvSpPr/>
            <p:nvPr/>
          </p:nvSpPr>
          <p:spPr>
            <a:xfrm>
              <a:off x="4744363" y="3157175"/>
              <a:ext cx="672600" cy="67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99" name="Google Shape;2099;p36"/>
          <p:cNvGrpSpPr/>
          <p:nvPr/>
        </p:nvGrpSpPr>
        <p:grpSpPr>
          <a:xfrm flipH="1">
            <a:off x="4718463" y="2276785"/>
            <a:ext cx="3968343" cy="765609"/>
            <a:chOff x="4744363" y="2225519"/>
            <a:chExt cx="3968343" cy="765609"/>
          </a:xfrm>
        </p:grpSpPr>
        <p:sp>
          <p:nvSpPr>
            <p:cNvPr id="2100" name="Google Shape;2100;p36"/>
            <p:cNvSpPr txBox="1"/>
            <p:nvPr/>
          </p:nvSpPr>
          <p:spPr>
            <a:xfrm>
              <a:off x="5458005" y="2225519"/>
              <a:ext cx="32547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Don't get physical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01" name="Google Shape;2101;p36"/>
            <p:cNvSpPr txBox="1"/>
            <p:nvPr/>
          </p:nvSpPr>
          <p:spPr>
            <a:xfrm>
              <a:off x="5458005" y="2486228"/>
              <a:ext cx="32547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place. It's full of iron oxide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2" name="Google Shape;2102;p36"/>
            <p:cNvSpPr/>
            <p:nvPr/>
          </p:nvSpPr>
          <p:spPr>
            <a:xfrm>
              <a:off x="4744363" y="2251750"/>
              <a:ext cx="672600" cy="67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03" name="Google Shape;2103;p36"/>
          <p:cNvGrpSpPr/>
          <p:nvPr/>
        </p:nvGrpSpPr>
        <p:grpSpPr>
          <a:xfrm>
            <a:off x="516642" y="1345775"/>
            <a:ext cx="3456420" cy="3389419"/>
            <a:chOff x="516642" y="1345775"/>
            <a:chExt cx="3456420" cy="3389419"/>
          </a:xfrm>
        </p:grpSpPr>
        <p:sp>
          <p:nvSpPr>
            <p:cNvPr id="2104" name="Google Shape;2104;p36"/>
            <p:cNvSpPr/>
            <p:nvPr/>
          </p:nvSpPr>
          <p:spPr>
            <a:xfrm>
              <a:off x="943518" y="1520273"/>
              <a:ext cx="105496" cy="233668"/>
            </a:xfrm>
            <a:custGeom>
              <a:avLst/>
              <a:gdLst/>
              <a:ahLst/>
              <a:cxnLst/>
              <a:rect l="l" t="t" r="r" b="b"/>
              <a:pathLst>
                <a:path w="3480" h="7708" extrusionOk="0">
                  <a:moveTo>
                    <a:pt x="0" y="1"/>
                  </a:moveTo>
                  <a:lnTo>
                    <a:pt x="390" y="5854"/>
                  </a:lnTo>
                  <a:lnTo>
                    <a:pt x="846" y="5854"/>
                  </a:lnTo>
                  <a:lnTo>
                    <a:pt x="1236" y="1"/>
                  </a:lnTo>
                  <a:close/>
                  <a:moveTo>
                    <a:pt x="2244" y="1"/>
                  </a:moveTo>
                  <a:lnTo>
                    <a:pt x="2634" y="5854"/>
                  </a:lnTo>
                  <a:lnTo>
                    <a:pt x="3089" y="5854"/>
                  </a:lnTo>
                  <a:lnTo>
                    <a:pt x="3480" y="1"/>
                  </a:lnTo>
                  <a:close/>
                  <a:moveTo>
                    <a:pt x="33" y="6570"/>
                  </a:moveTo>
                  <a:lnTo>
                    <a:pt x="33" y="7708"/>
                  </a:lnTo>
                  <a:lnTo>
                    <a:pt x="1171" y="7708"/>
                  </a:lnTo>
                  <a:lnTo>
                    <a:pt x="1171" y="6570"/>
                  </a:lnTo>
                  <a:close/>
                  <a:moveTo>
                    <a:pt x="2276" y="6570"/>
                  </a:moveTo>
                  <a:lnTo>
                    <a:pt x="2276" y="7708"/>
                  </a:lnTo>
                  <a:lnTo>
                    <a:pt x="3415" y="7708"/>
                  </a:lnTo>
                  <a:lnTo>
                    <a:pt x="3415" y="65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6"/>
            <p:cNvSpPr/>
            <p:nvPr/>
          </p:nvSpPr>
          <p:spPr>
            <a:xfrm>
              <a:off x="3867566" y="4030267"/>
              <a:ext cx="105496" cy="233668"/>
            </a:xfrm>
            <a:custGeom>
              <a:avLst/>
              <a:gdLst/>
              <a:ahLst/>
              <a:cxnLst/>
              <a:rect l="l" t="t" r="r" b="b"/>
              <a:pathLst>
                <a:path w="3480" h="7708" extrusionOk="0">
                  <a:moveTo>
                    <a:pt x="0" y="1"/>
                  </a:moveTo>
                  <a:lnTo>
                    <a:pt x="390" y="5854"/>
                  </a:lnTo>
                  <a:lnTo>
                    <a:pt x="878" y="5854"/>
                  </a:lnTo>
                  <a:lnTo>
                    <a:pt x="1236" y="1"/>
                  </a:lnTo>
                  <a:close/>
                  <a:moveTo>
                    <a:pt x="2244" y="1"/>
                  </a:moveTo>
                  <a:lnTo>
                    <a:pt x="2634" y="5854"/>
                  </a:lnTo>
                  <a:lnTo>
                    <a:pt x="3122" y="5854"/>
                  </a:lnTo>
                  <a:lnTo>
                    <a:pt x="3480" y="1"/>
                  </a:lnTo>
                  <a:close/>
                  <a:moveTo>
                    <a:pt x="65" y="6570"/>
                  </a:moveTo>
                  <a:lnTo>
                    <a:pt x="65" y="7708"/>
                  </a:lnTo>
                  <a:lnTo>
                    <a:pt x="1203" y="7708"/>
                  </a:lnTo>
                  <a:lnTo>
                    <a:pt x="1203" y="6570"/>
                  </a:lnTo>
                  <a:close/>
                  <a:moveTo>
                    <a:pt x="2309" y="6570"/>
                  </a:moveTo>
                  <a:lnTo>
                    <a:pt x="2309" y="7708"/>
                  </a:lnTo>
                  <a:lnTo>
                    <a:pt x="3415" y="7708"/>
                  </a:lnTo>
                  <a:lnTo>
                    <a:pt x="3415" y="65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6"/>
            <p:cNvSpPr/>
            <p:nvPr/>
          </p:nvSpPr>
          <p:spPr>
            <a:xfrm>
              <a:off x="3706862" y="1810122"/>
              <a:ext cx="226787" cy="247492"/>
            </a:xfrm>
            <a:custGeom>
              <a:avLst/>
              <a:gdLst/>
              <a:ahLst/>
              <a:cxnLst/>
              <a:rect l="l" t="t" r="r" b="b"/>
              <a:pathLst>
                <a:path w="7481" h="8164" extrusionOk="0">
                  <a:moveTo>
                    <a:pt x="4846" y="1"/>
                  </a:moveTo>
                  <a:lnTo>
                    <a:pt x="4163" y="879"/>
                  </a:lnTo>
                  <a:lnTo>
                    <a:pt x="5041" y="1594"/>
                  </a:lnTo>
                  <a:lnTo>
                    <a:pt x="5724" y="716"/>
                  </a:lnTo>
                  <a:lnTo>
                    <a:pt x="4846" y="1"/>
                  </a:lnTo>
                  <a:close/>
                  <a:moveTo>
                    <a:pt x="6602" y="1399"/>
                  </a:moveTo>
                  <a:lnTo>
                    <a:pt x="5919" y="2277"/>
                  </a:lnTo>
                  <a:lnTo>
                    <a:pt x="6797" y="2992"/>
                  </a:lnTo>
                  <a:lnTo>
                    <a:pt x="7480" y="2114"/>
                  </a:lnTo>
                  <a:lnTo>
                    <a:pt x="6602" y="1399"/>
                  </a:lnTo>
                  <a:close/>
                  <a:moveTo>
                    <a:pt x="3935" y="1659"/>
                  </a:moveTo>
                  <a:lnTo>
                    <a:pt x="1" y="5984"/>
                  </a:lnTo>
                  <a:lnTo>
                    <a:pt x="976" y="6765"/>
                  </a:lnTo>
                  <a:lnTo>
                    <a:pt x="4326" y="1952"/>
                  </a:lnTo>
                  <a:lnTo>
                    <a:pt x="3935" y="1659"/>
                  </a:lnTo>
                  <a:close/>
                  <a:moveTo>
                    <a:pt x="5691" y="3057"/>
                  </a:moveTo>
                  <a:lnTo>
                    <a:pt x="1757" y="7383"/>
                  </a:lnTo>
                  <a:lnTo>
                    <a:pt x="2732" y="8163"/>
                  </a:lnTo>
                  <a:lnTo>
                    <a:pt x="6082" y="3350"/>
                  </a:lnTo>
                  <a:lnTo>
                    <a:pt x="5691" y="30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6"/>
            <p:cNvSpPr/>
            <p:nvPr/>
          </p:nvSpPr>
          <p:spPr>
            <a:xfrm>
              <a:off x="516642" y="2672757"/>
              <a:ext cx="86762" cy="155789"/>
            </a:xfrm>
            <a:custGeom>
              <a:avLst/>
              <a:gdLst/>
              <a:ahLst/>
              <a:cxnLst/>
              <a:rect l="l" t="t" r="r" b="b"/>
              <a:pathLst>
                <a:path w="2862" h="5139" extrusionOk="0">
                  <a:moveTo>
                    <a:pt x="1789" y="2147"/>
                  </a:moveTo>
                  <a:lnTo>
                    <a:pt x="1626" y="2960"/>
                  </a:lnTo>
                  <a:lnTo>
                    <a:pt x="1073" y="2960"/>
                  </a:lnTo>
                  <a:lnTo>
                    <a:pt x="1236" y="2147"/>
                  </a:lnTo>
                  <a:close/>
                  <a:moveTo>
                    <a:pt x="1041" y="0"/>
                  </a:moveTo>
                  <a:lnTo>
                    <a:pt x="715" y="1626"/>
                  </a:lnTo>
                  <a:lnTo>
                    <a:pt x="195" y="1626"/>
                  </a:lnTo>
                  <a:lnTo>
                    <a:pt x="195" y="2147"/>
                  </a:lnTo>
                  <a:lnTo>
                    <a:pt x="618" y="2147"/>
                  </a:lnTo>
                  <a:lnTo>
                    <a:pt x="455" y="2960"/>
                  </a:lnTo>
                  <a:lnTo>
                    <a:pt x="0" y="2960"/>
                  </a:lnTo>
                  <a:lnTo>
                    <a:pt x="0" y="3447"/>
                  </a:lnTo>
                  <a:lnTo>
                    <a:pt x="358" y="3447"/>
                  </a:lnTo>
                  <a:lnTo>
                    <a:pt x="33" y="5138"/>
                  </a:lnTo>
                  <a:lnTo>
                    <a:pt x="650" y="5138"/>
                  </a:lnTo>
                  <a:lnTo>
                    <a:pt x="976" y="3447"/>
                  </a:lnTo>
                  <a:lnTo>
                    <a:pt x="1528" y="3447"/>
                  </a:lnTo>
                  <a:lnTo>
                    <a:pt x="1203" y="5138"/>
                  </a:lnTo>
                  <a:lnTo>
                    <a:pt x="1821" y="5138"/>
                  </a:lnTo>
                  <a:lnTo>
                    <a:pt x="2146" y="3447"/>
                  </a:lnTo>
                  <a:lnTo>
                    <a:pt x="2667" y="3447"/>
                  </a:lnTo>
                  <a:lnTo>
                    <a:pt x="2667" y="2960"/>
                  </a:lnTo>
                  <a:lnTo>
                    <a:pt x="2244" y="2960"/>
                  </a:lnTo>
                  <a:lnTo>
                    <a:pt x="2406" y="2147"/>
                  </a:lnTo>
                  <a:lnTo>
                    <a:pt x="2862" y="2147"/>
                  </a:lnTo>
                  <a:lnTo>
                    <a:pt x="2862" y="1626"/>
                  </a:lnTo>
                  <a:lnTo>
                    <a:pt x="2504" y="1626"/>
                  </a:lnTo>
                  <a:lnTo>
                    <a:pt x="2829" y="0"/>
                  </a:lnTo>
                  <a:lnTo>
                    <a:pt x="2211" y="0"/>
                  </a:lnTo>
                  <a:lnTo>
                    <a:pt x="1886" y="1626"/>
                  </a:lnTo>
                  <a:lnTo>
                    <a:pt x="1333" y="1626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6"/>
            <p:cNvSpPr/>
            <p:nvPr/>
          </p:nvSpPr>
          <p:spPr>
            <a:xfrm>
              <a:off x="2416380" y="1351717"/>
              <a:ext cx="91703" cy="177464"/>
            </a:xfrm>
            <a:custGeom>
              <a:avLst/>
              <a:gdLst/>
              <a:ahLst/>
              <a:cxnLst/>
              <a:rect l="l" t="t" r="r" b="b"/>
              <a:pathLst>
                <a:path w="3025" h="5854" extrusionOk="0">
                  <a:moveTo>
                    <a:pt x="1659" y="2406"/>
                  </a:moveTo>
                  <a:lnTo>
                    <a:pt x="1854" y="3187"/>
                  </a:lnTo>
                  <a:lnTo>
                    <a:pt x="1366" y="3447"/>
                  </a:lnTo>
                  <a:lnTo>
                    <a:pt x="1171" y="2634"/>
                  </a:lnTo>
                  <a:lnTo>
                    <a:pt x="1659" y="2406"/>
                  </a:lnTo>
                  <a:close/>
                  <a:moveTo>
                    <a:pt x="1691" y="0"/>
                  </a:moveTo>
                  <a:lnTo>
                    <a:pt x="1139" y="293"/>
                  </a:lnTo>
                  <a:lnTo>
                    <a:pt x="1529" y="1886"/>
                  </a:lnTo>
                  <a:lnTo>
                    <a:pt x="1041" y="2114"/>
                  </a:lnTo>
                  <a:lnTo>
                    <a:pt x="651" y="520"/>
                  </a:lnTo>
                  <a:lnTo>
                    <a:pt x="65" y="780"/>
                  </a:lnTo>
                  <a:lnTo>
                    <a:pt x="488" y="2406"/>
                  </a:lnTo>
                  <a:lnTo>
                    <a:pt x="0" y="2634"/>
                  </a:lnTo>
                  <a:lnTo>
                    <a:pt x="228" y="3089"/>
                  </a:lnTo>
                  <a:lnTo>
                    <a:pt x="618" y="2894"/>
                  </a:lnTo>
                  <a:lnTo>
                    <a:pt x="813" y="3707"/>
                  </a:lnTo>
                  <a:lnTo>
                    <a:pt x="391" y="3902"/>
                  </a:lnTo>
                  <a:lnTo>
                    <a:pt x="586" y="4358"/>
                  </a:lnTo>
                  <a:lnTo>
                    <a:pt x="943" y="4195"/>
                  </a:lnTo>
                  <a:lnTo>
                    <a:pt x="1366" y="5854"/>
                  </a:lnTo>
                  <a:lnTo>
                    <a:pt x="1919" y="5593"/>
                  </a:lnTo>
                  <a:lnTo>
                    <a:pt x="1496" y="3902"/>
                  </a:lnTo>
                  <a:lnTo>
                    <a:pt x="1984" y="3675"/>
                  </a:lnTo>
                  <a:lnTo>
                    <a:pt x="2407" y="5333"/>
                  </a:lnTo>
                  <a:lnTo>
                    <a:pt x="2992" y="5073"/>
                  </a:lnTo>
                  <a:lnTo>
                    <a:pt x="2569" y="3415"/>
                  </a:lnTo>
                  <a:lnTo>
                    <a:pt x="3025" y="3187"/>
                  </a:lnTo>
                  <a:lnTo>
                    <a:pt x="2830" y="2732"/>
                  </a:lnTo>
                  <a:lnTo>
                    <a:pt x="2439" y="2894"/>
                  </a:lnTo>
                  <a:lnTo>
                    <a:pt x="2244" y="2114"/>
                  </a:lnTo>
                  <a:lnTo>
                    <a:pt x="2634" y="1919"/>
                  </a:lnTo>
                  <a:lnTo>
                    <a:pt x="2439" y="1463"/>
                  </a:lnTo>
                  <a:lnTo>
                    <a:pt x="2114" y="1626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6"/>
            <p:cNvSpPr/>
            <p:nvPr/>
          </p:nvSpPr>
          <p:spPr>
            <a:xfrm>
              <a:off x="1225455" y="2074324"/>
              <a:ext cx="114378" cy="162701"/>
            </a:xfrm>
            <a:custGeom>
              <a:avLst/>
              <a:gdLst/>
              <a:ahLst/>
              <a:cxnLst/>
              <a:rect l="l" t="t" r="r" b="b"/>
              <a:pathLst>
                <a:path w="3773" h="5367" extrusionOk="0">
                  <a:moveTo>
                    <a:pt x="1919" y="1985"/>
                  </a:moveTo>
                  <a:cubicBezTo>
                    <a:pt x="2017" y="1985"/>
                    <a:pt x="2147" y="2017"/>
                    <a:pt x="2277" y="2082"/>
                  </a:cubicBezTo>
                  <a:lnTo>
                    <a:pt x="2277" y="2960"/>
                  </a:lnTo>
                  <a:cubicBezTo>
                    <a:pt x="2277" y="3155"/>
                    <a:pt x="2244" y="3318"/>
                    <a:pt x="2179" y="3415"/>
                  </a:cubicBezTo>
                  <a:cubicBezTo>
                    <a:pt x="2082" y="3545"/>
                    <a:pt x="1984" y="3578"/>
                    <a:pt x="1887" y="3578"/>
                  </a:cubicBezTo>
                  <a:cubicBezTo>
                    <a:pt x="1627" y="3578"/>
                    <a:pt x="1497" y="3350"/>
                    <a:pt x="1497" y="2830"/>
                  </a:cubicBezTo>
                  <a:cubicBezTo>
                    <a:pt x="1497" y="2277"/>
                    <a:pt x="1659" y="1985"/>
                    <a:pt x="1919" y="1985"/>
                  </a:cubicBezTo>
                  <a:close/>
                  <a:moveTo>
                    <a:pt x="2082" y="1"/>
                  </a:moveTo>
                  <a:cubicBezTo>
                    <a:pt x="1594" y="1"/>
                    <a:pt x="1204" y="98"/>
                    <a:pt x="911" y="326"/>
                  </a:cubicBezTo>
                  <a:cubicBezTo>
                    <a:pt x="293" y="781"/>
                    <a:pt x="1" y="1562"/>
                    <a:pt x="1" y="2732"/>
                  </a:cubicBezTo>
                  <a:cubicBezTo>
                    <a:pt x="1" y="3643"/>
                    <a:pt x="163" y="4293"/>
                    <a:pt x="456" y="4716"/>
                  </a:cubicBezTo>
                  <a:cubicBezTo>
                    <a:pt x="781" y="5139"/>
                    <a:pt x="1236" y="5367"/>
                    <a:pt x="1854" y="5367"/>
                  </a:cubicBezTo>
                  <a:cubicBezTo>
                    <a:pt x="2017" y="5367"/>
                    <a:pt x="2212" y="5334"/>
                    <a:pt x="2472" y="5269"/>
                  </a:cubicBezTo>
                  <a:lnTo>
                    <a:pt x="2407" y="4781"/>
                  </a:lnTo>
                  <a:cubicBezTo>
                    <a:pt x="2212" y="4846"/>
                    <a:pt x="2049" y="4846"/>
                    <a:pt x="1854" y="4846"/>
                  </a:cubicBezTo>
                  <a:cubicBezTo>
                    <a:pt x="1399" y="4846"/>
                    <a:pt x="1074" y="4684"/>
                    <a:pt x="879" y="4358"/>
                  </a:cubicBezTo>
                  <a:cubicBezTo>
                    <a:pt x="651" y="4001"/>
                    <a:pt x="553" y="3480"/>
                    <a:pt x="553" y="2765"/>
                  </a:cubicBezTo>
                  <a:cubicBezTo>
                    <a:pt x="553" y="2050"/>
                    <a:pt x="684" y="1464"/>
                    <a:pt x="911" y="1074"/>
                  </a:cubicBezTo>
                  <a:cubicBezTo>
                    <a:pt x="1171" y="684"/>
                    <a:pt x="1529" y="489"/>
                    <a:pt x="2017" y="489"/>
                  </a:cubicBezTo>
                  <a:cubicBezTo>
                    <a:pt x="2862" y="489"/>
                    <a:pt x="3285" y="1139"/>
                    <a:pt x="3285" y="2440"/>
                  </a:cubicBezTo>
                  <a:cubicBezTo>
                    <a:pt x="3285" y="2993"/>
                    <a:pt x="3220" y="3350"/>
                    <a:pt x="3155" y="3480"/>
                  </a:cubicBezTo>
                  <a:cubicBezTo>
                    <a:pt x="3123" y="3545"/>
                    <a:pt x="3057" y="3611"/>
                    <a:pt x="2992" y="3611"/>
                  </a:cubicBezTo>
                  <a:cubicBezTo>
                    <a:pt x="2895" y="3611"/>
                    <a:pt x="2862" y="3545"/>
                    <a:pt x="2830" y="3448"/>
                  </a:cubicBezTo>
                  <a:cubicBezTo>
                    <a:pt x="2797" y="3350"/>
                    <a:pt x="2765" y="3220"/>
                    <a:pt x="2765" y="3025"/>
                  </a:cubicBezTo>
                  <a:lnTo>
                    <a:pt x="2765" y="1432"/>
                  </a:lnTo>
                  <a:lnTo>
                    <a:pt x="2407" y="1432"/>
                  </a:lnTo>
                  <a:lnTo>
                    <a:pt x="2310" y="1789"/>
                  </a:lnTo>
                  <a:cubicBezTo>
                    <a:pt x="2277" y="1692"/>
                    <a:pt x="2179" y="1627"/>
                    <a:pt x="2114" y="1562"/>
                  </a:cubicBezTo>
                  <a:cubicBezTo>
                    <a:pt x="2017" y="1464"/>
                    <a:pt x="1887" y="1432"/>
                    <a:pt x="1789" y="1432"/>
                  </a:cubicBezTo>
                  <a:cubicBezTo>
                    <a:pt x="1529" y="1432"/>
                    <a:pt x="1334" y="1562"/>
                    <a:pt x="1204" y="1822"/>
                  </a:cubicBezTo>
                  <a:cubicBezTo>
                    <a:pt x="1074" y="2082"/>
                    <a:pt x="1009" y="2407"/>
                    <a:pt x="1009" y="2863"/>
                  </a:cubicBezTo>
                  <a:cubicBezTo>
                    <a:pt x="1009" y="3285"/>
                    <a:pt x="1074" y="3611"/>
                    <a:pt x="1236" y="3806"/>
                  </a:cubicBezTo>
                  <a:cubicBezTo>
                    <a:pt x="1366" y="4033"/>
                    <a:pt x="1562" y="4131"/>
                    <a:pt x="1789" y="4131"/>
                  </a:cubicBezTo>
                  <a:cubicBezTo>
                    <a:pt x="1952" y="4131"/>
                    <a:pt x="2049" y="4066"/>
                    <a:pt x="2147" y="3936"/>
                  </a:cubicBezTo>
                  <a:cubicBezTo>
                    <a:pt x="2277" y="3838"/>
                    <a:pt x="2342" y="3643"/>
                    <a:pt x="2375" y="3448"/>
                  </a:cubicBezTo>
                  <a:cubicBezTo>
                    <a:pt x="2407" y="3643"/>
                    <a:pt x="2505" y="3806"/>
                    <a:pt x="2602" y="3903"/>
                  </a:cubicBezTo>
                  <a:cubicBezTo>
                    <a:pt x="2700" y="4033"/>
                    <a:pt x="2830" y="4066"/>
                    <a:pt x="2960" y="4066"/>
                  </a:cubicBezTo>
                  <a:cubicBezTo>
                    <a:pt x="3220" y="4066"/>
                    <a:pt x="3448" y="3936"/>
                    <a:pt x="3578" y="3676"/>
                  </a:cubicBezTo>
                  <a:cubicBezTo>
                    <a:pt x="3708" y="3383"/>
                    <a:pt x="3773" y="3025"/>
                    <a:pt x="3773" y="2537"/>
                  </a:cubicBezTo>
                  <a:cubicBezTo>
                    <a:pt x="3773" y="1724"/>
                    <a:pt x="3643" y="1107"/>
                    <a:pt x="3350" y="651"/>
                  </a:cubicBezTo>
                  <a:cubicBezTo>
                    <a:pt x="3057" y="228"/>
                    <a:pt x="2635" y="1"/>
                    <a:pt x="2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6"/>
            <p:cNvSpPr/>
            <p:nvPr/>
          </p:nvSpPr>
          <p:spPr>
            <a:xfrm>
              <a:off x="3436748" y="1398039"/>
              <a:ext cx="127202" cy="160730"/>
            </a:xfrm>
            <a:custGeom>
              <a:avLst/>
              <a:gdLst/>
              <a:ahLst/>
              <a:cxnLst/>
              <a:rect l="l" t="t" r="r" b="b"/>
              <a:pathLst>
                <a:path w="4196" h="5302" extrusionOk="0">
                  <a:moveTo>
                    <a:pt x="2224" y="1941"/>
                  </a:moveTo>
                  <a:cubicBezTo>
                    <a:pt x="2252" y="1941"/>
                    <a:pt x="2280" y="1944"/>
                    <a:pt x="2309" y="1952"/>
                  </a:cubicBezTo>
                  <a:cubicBezTo>
                    <a:pt x="2407" y="1984"/>
                    <a:pt x="2537" y="2049"/>
                    <a:pt x="2634" y="2179"/>
                  </a:cubicBezTo>
                  <a:lnTo>
                    <a:pt x="2407" y="3025"/>
                  </a:lnTo>
                  <a:cubicBezTo>
                    <a:pt x="2342" y="3187"/>
                    <a:pt x="2277" y="3317"/>
                    <a:pt x="2179" y="3415"/>
                  </a:cubicBezTo>
                  <a:cubicBezTo>
                    <a:pt x="2081" y="3488"/>
                    <a:pt x="2002" y="3525"/>
                    <a:pt x="1927" y="3525"/>
                  </a:cubicBezTo>
                  <a:cubicBezTo>
                    <a:pt x="1903" y="3525"/>
                    <a:pt x="1878" y="3521"/>
                    <a:pt x="1854" y="3513"/>
                  </a:cubicBezTo>
                  <a:cubicBezTo>
                    <a:pt x="1594" y="3448"/>
                    <a:pt x="1561" y="3155"/>
                    <a:pt x="1691" y="2667"/>
                  </a:cubicBezTo>
                  <a:cubicBezTo>
                    <a:pt x="1807" y="2175"/>
                    <a:pt x="2000" y="1941"/>
                    <a:pt x="2224" y="1941"/>
                  </a:cubicBezTo>
                  <a:close/>
                  <a:moveTo>
                    <a:pt x="2354" y="0"/>
                  </a:moveTo>
                  <a:cubicBezTo>
                    <a:pt x="2155" y="0"/>
                    <a:pt x="1968" y="33"/>
                    <a:pt x="1789" y="98"/>
                  </a:cubicBezTo>
                  <a:cubicBezTo>
                    <a:pt x="1073" y="358"/>
                    <a:pt x="553" y="1074"/>
                    <a:pt x="260" y="2179"/>
                  </a:cubicBezTo>
                  <a:cubicBezTo>
                    <a:pt x="0" y="3025"/>
                    <a:pt x="0" y="3708"/>
                    <a:pt x="195" y="4195"/>
                  </a:cubicBezTo>
                  <a:cubicBezTo>
                    <a:pt x="358" y="4716"/>
                    <a:pt x="748" y="5041"/>
                    <a:pt x="1333" y="5204"/>
                  </a:cubicBezTo>
                  <a:cubicBezTo>
                    <a:pt x="1496" y="5236"/>
                    <a:pt x="1691" y="5269"/>
                    <a:pt x="1984" y="5301"/>
                  </a:cubicBezTo>
                  <a:lnTo>
                    <a:pt x="2049" y="4813"/>
                  </a:lnTo>
                  <a:cubicBezTo>
                    <a:pt x="1854" y="4813"/>
                    <a:pt x="1659" y="4781"/>
                    <a:pt x="1496" y="4716"/>
                  </a:cubicBezTo>
                  <a:cubicBezTo>
                    <a:pt x="1073" y="4618"/>
                    <a:pt x="781" y="4358"/>
                    <a:pt x="683" y="3968"/>
                  </a:cubicBezTo>
                  <a:cubicBezTo>
                    <a:pt x="553" y="3578"/>
                    <a:pt x="618" y="3057"/>
                    <a:pt x="813" y="2342"/>
                  </a:cubicBezTo>
                  <a:cubicBezTo>
                    <a:pt x="1008" y="1659"/>
                    <a:pt x="1268" y="1139"/>
                    <a:pt x="1594" y="846"/>
                  </a:cubicBezTo>
                  <a:cubicBezTo>
                    <a:pt x="1849" y="614"/>
                    <a:pt x="2121" y="498"/>
                    <a:pt x="2434" y="498"/>
                  </a:cubicBezTo>
                  <a:cubicBezTo>
                    <a:pt x="2559" y="498"/>
                    <a:pt x="2690" y="516"/>
                    <a:pt x="2829" y="553"/>
                  </a:cubicBezTo>
                  <a:cubicBezTo>
                    <a:pt x="3642" y="781"/>
                    <a:pt x="3870" y="1529"/>
                    <a:pt x="3512" y="2765"/>
                  </a:cubicBezTo>
                  <a:cubicBezTo>
                    <a:pt x="3350" y="3317"/>
                    <a:pt x="3220" y="3643"/>
                    <a:pt x="3122" y="3773"/>
                  </a:cubicBezTo>
                  <a:cubicBezTo>
                    <a:pt x="3076" y="3796"/>
                    <a:pt x="3030" y="3819"/>
                    <a:pt x="2984" y="3819"/>
                  </a:cubicBezTo>
                  <a:cubicBezTo>
                    <a:pt x="2965" y="3819"/>
                    <a:pt x="2946" y="3815"/>
                    <a:pt x="2927" y="3805"/>
                  </a:cubicBezTo>
                  <a:cubicBezTo>
                    <a:pt x="2829" y="3805"/>
                    <a:pt x="2797" y="3740"/>
                    <a:pt x="2797" y="3643"/>
                  </a:cubicBezTo>
                  <a:cubicBezTo>
                    <a:pt x="2797" y="3545"/>
                    <a:pt x="2829" y="3415"/>
                    <a:pt x="2862" y="3220"/>
                  </a:cubicBezTo>
                  <a:lnTo>
                    <a:pt x="3285" y="1691"/>
                  </a:lnTo>
                  <a:lnTo>
                    <a:pt x="2927" y="1594"/>
                  </a:lnTo>
                  <a:lnTo>
                    <a:pt x="2764" y="1919"/>
                  </a:lnTo>
                  <a:cubicBezTo>
                    <a:pt x="2732" y="1789"/>
                    <a:pt x="2699" y="1691"/>
                    <a:pt x="2602" y="1594"/>
                  </a:cubicBezTo>
                  <a:cubicBezTo>
                    <a:pt x="2537" y="1529"/>
                    <a:pt x="2439" y="1464"/>
                    <a:pt x="2342" y="1431"/>
                  </a:cubicBezTo>
                  <a:cubicBezTo>
                    <a:pt x="2285" y="1415"/>
                    <a:pt x="2228" y="1407"/>
                    <a:pt x="2171" y="1407"/>
                  </a:cubicBezTo>
                  <a:cubicBezTo>
                    <a:pt x="2002" y="1407"/>
                    <a:pt x="1838" y="1480"/>
                    <a:pt x="1691" y="1626"/>
                  </a:cubicBezTo>
                  <a:cubicBezTo>
                    <a:pt x="1464" y="1822"/>
                    <a:pt x="1333" y="2147"/>
                    <a:pt x="1203" y="2569"/>
                  </a:cubicBezTo>
                  <a:cubicBezTo>
                    <a:pt x="1073" y="2960"/>
                    <a:pt x="1073" y="3317"/>
                    <a:pt x="1171" y="3545"/>
                  </a:cubicBezTo>
                  <a:cubicBezTo>
                    <a:pt x="1236" y="3805"/>
                    <a:pt x="1399" y="3935"/>
                    <a:pt x="1626" y="4000"/>
                  </a:cubicBezTo>
                  <a:cubicBezTo>
                    <a:pt x="1674" y="4012"/>
                    <a:pt x="1721" y="4020"/>
                    <a:pt x="1769" y="4020"/>
                  </a:cubicBezTo>
                  <a:cubicBezTo>
                    <a:pt x="1851" y="4020"/>
                    <a:pt x="1934" y="3997"/>
                    <a:pt x="2016" y="3935"/>
                  </a:cubicBezTo>
                  <a:cubicBezTo>
                    <a:pt x="2146" y="3838"/>
                    <a:pt x="2277" y="3708"/>
                    <a:pt x="2342" y="3513"/>
                  </a:cubicBezTo>
                  <a:cubicBezTo>
                    <a:pt x="2342" y="3708"/>
                    <a:pt x="2374" y="3870"/>
                    <a:pt x="2439" y="4000"/>
                  </a:cubicBezTo>
                  <a:cubicBezTo>
                    <a:pt x="2537" y="4163"/>
                    <a:pt x="2634" y="4228"/>
                    <a:pt x="2732" y="4260"/>
                  </a:cubicBezTo>
                  <a:cubicBezTo>
                    <a:pt x="2800" y="4286"/>
                    <a:pt x="2868" y="4298"/>
                    <a:pt x="2935" y="4298"/>
                  </a:cubicBezTo>
                  <a:cubicBezTo>
                    <a:pt x="3124" y="4298"/>
                    <a:pt x="3303" y="4201"/>
                    <a:pt x="3447" y="4033"/>
                  </a:cubicBezTo>
                  <a:cubicBezTo>
                    <a:pt x="3642" y="3805"/>
                    <a:pt x="3805" y="3480"/>
                    <a:pt x="3935" y="2992"/>
                  </a:cubicBezTo>
                  <a:cubicBezTo>
                    <a:pt x="4163" y="2212"/>
                    <a:pt x="4195" y="1594"/>
                    <a:pt x="4033" y="1074"/>
                  </a:cubicBezTo>
                  <a:cubicBezTo>
                    <a:pt x="3870" y="586"/>
                    <a:pt x="3545" y="261"/>
                    <a:pt x="2992" y="98"/>
                  </a:cubicBezTo>
                  <a:cubicBezTo>
                    <a:pt x="2764" y="33"/>
                    <a:pt x="2553" y="0"/>
                    <a:pt x="2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6"/>
            <p:cNvSpPr/>
            <p:nvPr/>
          </p:nvSpPr>
          <p:spPr>
            <a:xfrm>
              <a:off x="728579" y="2057589"/>
              <a:ext cx="34529" cy="34529"/>
            </a:xfrm>
            <a:custGeom>
              <a:avLst/>
              <a:gdLst/>
              <a:ahLst/>
              <a:cxnLst/>
              <a:rect l="l" t="t" r="r" b="b"/>
              <a:pathLst>
                <a:path w="1139" h="1139" extrusionOk="0">
                  <a:moveTo>
                    <a:pt x="554" y="0"/>
                  </a:moveTo>
                  <a:cubicBezTo>
                    <a:pt x="261" y="0"/>
                    <a:pt x="1" y="228"/>
                    <a:pt x="1" y="553"/>
                  </a:cubicBezTo>
                  <a:cubicBezTo>
                    <a:pt x="1" y="878"/>
                    <a:pt x="261" y="1138"/>
                    <a:pt x="554" y="1138"/>
                  </a:cubicBezTo>
                  <a:cubicBezTo>
                    <a:pt x="879" y="1138"/>
                    <a:pt x="1139" y="878"/>
                    <a:pt x="1139" y="553"/>
                  </a:cubicBezTo>
                  <a:cubicBezTo>
                    <a:pt x="1139" y="228"/>
                    <a:pt x="879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6"/>
            <p:cNvSpPr/>
            <p:nvPr/>
          </p:nvSpPr>
          <p:spPr>
            <a:xfrm>
              <a:off x="3869536" y="3780859"/>
              <a:ext cx="34529" cy="34529"/>
            </a:xfrm>
            <a:custGeom>
              <a:avLst/>
              <a:gdLst/>
              <a:ahLst/>
              <a:cxnLst/>
              <a:rect l="l" t="t" r="r" b="b"/>
              <a:pathLst>
                <a:path w="1139" h="1139" extrusionOk="0">
                  <a:moveTo>
                    <a:pt x="553" y="0"/>
                  </a:moveTo>
                  <a:cubicBezTo>
                    <a:pt x="260" y="0"/>
                    <a:pt x="0" y="260"/>
                    <a:pt x="0" y="586"/>
                  </a:cubicBezTo>
                  <a:cubicBezTo>
                    <a:pt x="0" y="878"/>
                    <a:pt x="260" y="1138"/>
                    <a:pt x="553" y="1138"/>
                  </a:cubicBezTo>
                  <a:cubicBezTo>
                    <a:pt x="878" y="1138"/>
                    <a:pt x="1138" y="911"/>
                    <a:pt x="1138" y="586"/>
                  </a:cubicBezTo>
                  <a:cubicBezTo>
                    <a:pt x="1138" y="260"/>
                    <a:pt x="878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6"/>
            <p:cNvSpPr/>
            <p:nvPr/>
          </p:nvSpPr>
          <p:spPr>
            <a:xfrm>
              <a:off x="2445938" y="1702652"/>
              <a:ext cx="34559" cy="34559"/>
            </a:xfrm>
            <a:custGeom>
              <a:avLst/>
              <a:gdLst/>
              <a:ahLst/>
              <a:cxnLst/>
              <a:rect l="l" t="t" r="r" b="b"/>
              <a:pathLst>
                <a:path w="1140" h="1140" extrusionOk="0">
                  <a:moveTo>
                    <a:pt x="554" y="1"/>
                  </a:moveTo>
                  <a:cubicBezTo>
                    <a:pt x="261" y="1"/>
                    <a:pt x="1" y="261"/>
                    <a:pt x="1" y="586"/>
                  </a:cubicBezTo>
                  <a:cubicBezTo>
                    <a:pt x="1" y="879"/>
                    <a:pt x="261" y="1139"/>
                    <a:pt x="554" y="1139"/>
                  </a:cubicBezTo>
                  <a:cubicBezTo>
                    <a:pt x="879" y="1139"/>
                    <a:pt x="1139" y="879"/>
                    <a:pt x="1139" y="586"/>
                  </a:cubicBezTo>
                  <a:cubicBezTo>
                    <a:pt x="1139" y="261"/>
                    <a:pt x="879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6"/>
            <p:cNvSpPr/>
            <p:nvPr/>
          </p:nvSpPr>
          <p:spPr>
            <a:xfrm>
              <a:off x="554082" y="4373351"/>
              <a:ext cx="34529" cy="34529"/>
            </a:xfrm>
            <a:custGeom>
              <a:avLst/>
              <a:gdLst/>
              <a:ahLst/>
              <a:cxnLst/>
              <a:rect l="l" t="t" r="r" b="b"/>
              <a:pathLst>
                <a:path w="1139" h="1139" extrusionOk="0">
                  <a:moveTo>
                    <a:pt x="554" y="0"/>
                  </a:moveTo>
                  <a:cubicBezTo>
                    <a:pt x="261" y="0"/>
                    <a:pt x="1" y="261"/>
                    <a:pt x="1" y="553"/>
                  </a:cubicBezTo>
                  <a:cubicBezTo>
                    <a:pt x="1" y="878"/>
                    <a:pt x="261" y="1139"/>
                    <a:pt x="554" y="1139"/>
                  </a:cubicBezTo>
                  <a:cubicBezTo>
                    <a:pt x="879" y="1139"/>
                    <a:pt x="1139" y="878"/>
                    <a:pt x="1139" y="553"/>
                  </a:cubicBezTo>
                  <a:cubicBezTo>
                    <a:pt x="1139" y="261"/>
                    <a:pt x="879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6"/>
            <p:cNvSpPr/>
            <p:nvPr/>
          </p:nvSpPr>
          <p:spPr>
            <a:xfrm>
              <a:off x="604376" y="3122310"/>
              <a:ext cx="34529" cy="34529"/>
            </a:xfrm>
            <a:custGeom>
              <a:avLst/>
              <a:gdLst/>
              <a:ahLst/>
              <a:cxnLst/>
              <a:rect l="l" t="t" r="r" b="b"/>
              <a:pathLst>
                <a:path w="1139" h="1139" extrusionOk="0">
                  <a:moveTo>
                    <a:pt x="553" y="0"/>
                  </a:moveTo>
                  <a:cubicBezTo>
                    <a:pt x="228" y="0"/>
                    <a:pt x="0" y="260"/>
                    <a:pt x="0" y="585"/>
                  </a:cubicBezTo>
                  <a:cubicBezTo>
                    <a:pt x="0" y="878"/>
                    <a:pt x="228" y="1138"/>
                    <a:pt x="553" y="1138"/>
                  </a:cubicBezTo>
                  <a:cubicBezTo>
                    <a:pt x="878" y="1138"/>
                    <a:pt x="1138" y="878"/>
                    <a:pt x="1138" y="585"/>
                  </a:cubicBezTo>
                  <a:cubicBezTo>
                    <a:pt x="1138" y="260"/>
                    <a:pt x="878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6"/>
            <p:cNvSpPr/>
            <p:nvPr/>
          </p:nvSpPr>
          <p:spPr>
            <a:xfrm>
              <a:off x="621140" y="1345775"/>
              <a:ext cx="34529" cy="34559"/>
            </a:xfrm>
            <a:custGeom>
              <a:avLst/>
              <a:gdLst/>
              <a:ahLst/>
              <a:cxnLst/>
              <a:rect l="l" t="t" r="r" b="b"/>
              <a:pathLst>
                <a:path w="1139" h="1140" extrusionOk="0">
                  <a:moveTo>
                    <a:pt x="585" y="1"/>
                  </a:moveTo>
                  <a:cubicBezTo>
                    <a:pt x="260" y="1"/>
                    <a:pt x="0" y="261"/>
                    <a:pt x="0" y="586"/>
                  </a:cubicBezTo>
                  <a:cubicBezTo>
                    <a:pt x="0" y="879"/>
                    <a:pt x="260" y="1139"/>
                    <a:pt x="585" y="1139"/>
                  </a:cubicBezTo>
                  <a:cubicBezTo>
                    <a:pt x="878" y="1139"/>
                    <a:pt x="1138" y="879"/>
                    <a:pt x="1138" y="586"/>
                  </a:cubicBezTo>
                  <a:cubicBezTo>
                    <a:pt x="1138" y="261"/>
                    <a:pt x="878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6"/>
            <p:cNvSpPr/>
            <p:nvPr/>
          </p:nvSpPr>
          <p:spPr>
            <a:xfrm>
              <a:off x="1826829" y="1379304"/>
              <a:ext cx="34529" cy="34529"/>
            </a:xfrm>
            <a:custGeom>
              <a:avLst/>
              <a:gdLst/>
              <a:ahLst/>
              <a:cxnLst/>
              <a:rect l="l" t="t" r="r" b="b"/>
              <a:pathLst>
                <a:path w="1139" h="1139" extrusionOk="0">
                  <a:moveTo>
                    <a:pt x="553" y="1"/>
                  </a:moveTo>
                  <a:cubicBezTo>
                    <a:pt x="228" y="1"/>
                    <a:pt x="1" y="261"/>
                    <a:pt x="1" y="553"/>
                  </a:cubicBezTo>
                  <a:cubicBezTo>
                    <a:pt x="1" y="879"/>
                    <a:pt x="228" y="1139"/>
                    <a:pt x="553" y="1139"/>
                  </a:cubicBezTo>
                  <a:cubicBezTo>
                    <a:pt x="879" y="1139"/>
                    <a:pt x="1139" y="879"/>
                    <a:pt x="1139" y="553"/>
                  </a:cubicBezTo>
                  <a:cubicBezTo>
                    <a:pt x="1139" y="261"/>
                    <a:pt x="879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6"/>
            <p:cNvSpPr/>
            <p:nvPr/>
          </p:nvSpPr>
          <p:spPr>
            <a:xfrm>
              <a:off x="3768979" y="1503538"/>
              <a:ext cx="34529" cy="34529"/>
            </a:xfrm>
            <a:custGeom>
              <a:avLst/>
              <a:gdLst/>
              <a:ahLst/>
              <a:cxnLst/>
              <a:rect l="l" t="t" r="r" b="b"/>
              <a:pathLst>
                <a:path w="1139" h="1139" extrusionOk="0">
                  <a:moveTo>
                    <a:pt x="586" y="0"/>
                  </a:moveTo>
                  <a:cubicBezTo>
                    <a:pt x="260" y="0"/>
                    <a:pt x="0" y="228"/>
                    <a:pt x="0" y="553"/>
                  </a:cubicBezTo>
                  <a:cubicBezTo>
                    <a:pt x="0" y="878"/>
                    <a:pt x="260" y="1138"/>
                    <a:pt x="586" y="1138"/>
                  </a:cubicBezTo>
                  <a:cubicBezTo>
                    <a:pt x="911" y="1138"/>
                    <a:pt x="1138" y="878"/>
                    <a:pt x="1138" y="553"/>
                  </a:cubicBezTo>
                  <a:cubicBezTo>
                    <a:pt x="1138" y="228"/>
                    <a:pt x="911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6"/>
            <p:cNvSpPr/>
            <p:nvPr/>
          </p:nvSpPr>
          <p:spPr>
            <a:xfrm>
              <a:off x="745344" y="2282351"/>
              <a:ext cx="2971325" cy="2374907"/>
            </a:xfrm>
            <a:custGeom>
              <a:avLst/>
              <a:gdLst/>
              <a:ahLst/>
              <a:cxnLst/>
              <a:rect l="l" t="t" r="r" b="b"/>
              <a:pathLst>
                <a:path w="98015" h="78341" extrusionOk="0">
                  <a:moveTo>
                    <a:pt x="1" y="0"/>
                  </a:moveTo>
                  <a:lnTo>
                    <a:pt x="1" y="78340"/>
                  </a:lnTo>
                  <a:lnTo>
                    <a:pt x="98015" y="78340"/>
                  </a:lnTo>
                  <a:lnTo>
                    <a:pt x="980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6"/>
            <p:cNvSpPr/>
            <p:nvPr/>
          </p:nvSpPr>
          <p:spPr>
            <a:xfrm>
              <a:off x="1226455" y="3021601"/>
              <a:ext cx="971050" cy="1635676"/>
            </a:xfrm>
            <a:custGeom>
              <a:avLst/>
              <a:gdLst/>
              <a:ahLst/>
              <a:cxnLst/>
              <a:rect l="l" t="t" r="r" b="b"/>
              <a:pathLst>
                <a:path w="32032" h="53956" extrusionOk="0">
                  <a:moveTo>
                    <a:pt x="12477" y="1"/>
                  </a:moveTo>
                  <a:cubicBezTo>
                    <a:pt x="12379" y="1"/>
                    <a:pt x="12325" y="5"/>
                    <a:pt x="12325" y="5"/>
                  </a:cubicBezTo>
                  <a:lnTo>
                    <a:pt x="0" y="52882"/>
                  </a:lnTo>
                  <a:lnTo>
                    <a:pt x="22569" y="53955"/>
                  </a:lnTo>
                  <a:lnTo>
                    <a:pt x="32032" y="53955"/>
                  </a:lnTo>
                  <a:lnTo>
                    <a:pt x="30634" y="50085"/>
                  </a:lnTo>
                  <a:lnTo>
                    <a:pt x="26439" y="49597"/>
                  </a:lnTo>
                  <a:cubicBezTo>
                    <a:pt x="26439" y="49597"/>
                    <a:pt x="29430" y="40427"/>
                    <a:pt x="30146" y="33793"/>
                  </a:cubicBezTo>
                  <a:cubicBezTo>
                    <a:pt x="30861" y="27159"/>
                    <a:pt x="28227" y="24200"/>
                    <a:pt x="28227" y="24200"/>
                  </a:cubicBezTo>
                  <a:cubicBezTo>
                    <a:pt x="28227" y="24200"/>
                    <a:pt x="30926" y="21858"/>
                    <a:pt x="30601" y="19257"/>
                  </a:cubicBezTo>
                  <a:cubicBezTo>
                    <a:pt x="30276" y="16688"/>
                    <a:pt x="25951" y="16688"/>
                    <a:pt x="25951" y="16688"/>
                  </a:cubicBezTo>
                  <a:lnTo>
                    <a:pt x="17691" y="16688"/>
                  </a:lnTo>
                  <a:cubicBezTo>
                    <a:pt x="18309" y="13696"/>
                    <a:pt x="18146" y="11517"/>
                    <a:pt x="18146" y="11517"/>
                  </a:cubicBezTo>
                  <a:lnTo>
                    <a:pt x="18146" y="11517"/>
                  </a:lnTo>
                  <a:cubicBezTo>
                    <a:pt x="18165" y="11517"/>
                    <a:pt x="18183" y="11518"/>
                    <a:pt x="18202" y="11518"/>
                  </a:cubicBezTo>
                  <a:cubicBezTo>
                    <a:pt x="19964" y="11518"/>
                    <a:pt x="21332" y="10000"/>
                    <a:pt x="21235" y="7972"/>
                  </a:cubicBezTo>
                  <a:cubicBezTo>
                    <a:pt x="21146" y="6102"/>
                    <a:pt x="18861" y="6021"/>
                    <a:pt x="18465" y="6021"/>
                  </a:cubicBezTo>
                  <a:cubicBezTo>
                    <a:pt x="18427" y="6021"/>
                    <a:pt x="18406" y="6021"/>
                    <a:pt x="18406" y="6021"/>
                  </a:cubicBezTo>
                  <a:cubicBezTo>
                    <a:pt x="17073" y="311"/>
                    <a:pt x="13285" y="1"/>
                    <a:pt x="12477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6"/>
            <p:cNvSpPr/>
            <p:nvPr/>
          </p:nvSpPr>
          <p:spPr>
            <a:xfrm>
              <a:off x="2069780" y="2282351"/>
              <a:ext cx="1460607" cy="2374907"/>
            </a:xfrm>
            <a:custGeom>
              <a:avLst/>
              <a:gdLst/>
              <a:ahLst/>
              <a:cxnLst/>
              <a:rect l="l" t="t" r="r" b="b"/>
              <a:pathLst>
                <a:path w="48181" h="78341" extrusionOk="0">
                  <a:moveTo>
                    <a:pt x="22035" y="0"/>
                  </a:moveTo>
                  <a:lnTo>
                    <a:pt x="572" y="30862"/>
                  </a:lnTo>
                  <a:cubicBezTo>
                    <a:pt x="572" y="30862"/>
                    <a:pt x="1" y="32130"/>
                    <a:pt x="927" y="32130"/>
                  </a:cubicBezTo>
                  <a:cubicBezTo>
                    <a:pt x="938" y="32130"/>
                    <a:pt x="950" y="32130"/>
                    <a:pt x="962" y="32130"/>
                  </a:cubicBezTo>
                  <a:cubicBezTo>
                    <a:pt x="1887" y="32098"/>
                    <a:pt x="3499" y="28939"/>
                    <a:pt x="3562" y="28939"/>
                  </a:cubicBezTo>
                  <a:cubicBezTo>
                    <a:pt x="3563" y="28939"/>
                    <a:pt x="3564" y="28940"/>
                    <a:pt x="3564" y="28943"/>
                  </a:cubicBezTo>
                  <a:cubicBezTo>
                    <a:pt x="3564" y="29040"/>
                    <a:pt x="4149" y="30471"/>
                    <a:pt x="4149" y="30471"/>
                  </a:cubicBezTo>
                  <a:lnTo>
                    <a:pt x="3596" y="31219"/>
                  </a:lnTo>
                  <a:cubicBezTo>
                    <a:pt x="3596" y="31219"/>
                    <a:pt x="3875" y="31777"/>
                    <a:pt x="4364" y="31777"/>
                  </a:cubicBezTo>
                  <a:cubicBezTo>
                    <a:pt x="4476" y="31777"/>
                    <a:pt x="4600" y="31748"/>
                    <a:pt x="4734" y="31675"/>
                  </a:cubicBezTo>
                  <a:cubicBezTo>
                    <a:pt x="5450" y="31252"/>
                    <a:pt x="5580" y="31057"/>
                    <a:pt x="5580" y="31057"/>
                  </a:cubicBezTo>
                  <a:cubicBezTo>
                    <a:pt x="5580" y="31057"/>
                    <a:pt x="6523" y="31024"/>
                    <a:pt x="6653" y="30536"/>
                  </a:cubicBezTo>
                  <a:cubicBezTo>
                    <a:pt x="6653" y="30536"/>
                    <a:pt x="7336" y="30406"/>
                    <a:pt x="7206" y="29788"/>
                  </a:cubicBezTo>
                  <a:cubicBezTo>
                    <a:pt x="7206" y="29788"/>
                    <a:pt x="7921" y="29528"/>
                    <a:pt x="7856" y="28910"/>
                  </a:cubicBezTo>
                  <a:cubicBezTo>
                    <a:pt x="7824" y="28650"/>
                    <a:pt x="7564" y="28553"/>
                    <a:pt x="7564" y="28553"/>
                  </a:cubicBezTo>
                  <a:cubicBezTo>
                    <a:pt x="7564" y="28553"/>
                    <a:pt x="8279" y="28065"/>
                    <a:pt x="8572" y="27414"/>
                  </a:cubicBezTo>
                  <a:cubicBezTo>
                    <a:pt x="8572" y="27414"/>
                    <a:pt x="8642" y="27423"/>
                    <a:pt x="8773" y="27423"/>
                  </a:cubicBezTo>
                  <a:cubicBezTo>
                    <a:pt x="9848" y="27423"/>
                    <a:pt x="15017" y="26854"/>
                    <a:pt x="18815" y="16358"/>
                  </a:cubicBezTo>
                  <a:lnTo>
                    <a:pt x="18815" y="16358"/>
                  </a:lnTo>
                  <a:lnTo>
                    <a:pt x="16702" y="78340"/>
                  </a:lnTo>
                  <a:lnTo>
                    <a:pt x="22978" y="78340"/>
                  </a:lnTo>
                  <a:lnTo>
                    <a:pt x="31010" y="36715"/>
                  </a:lnTo>
                  <a:lnTo>
                    <a:pt x="40278" y="78340"/>
                  </a:lnTo>
                  <a:lnTo>
                    <a:pt x="47172" y="78340"/>
                  </a:lnTo>
                  <a:lnTo>
                    <a:pt x="44246" y="76161"/>
                  </a:lnTo>
                  <a:lnTo>
                    <a:pt x="41026" y="39284"/>
                  </a:lnTo>
                  <a:cubicBezTo>
                    <a:pt x="41026" y="39284"/>
                    <a:pt x="43465" y="38211"/>
                    <a:pt x="43368" y="31772"/>
                  </a:cubicBezTo>
                  <a:cubicBezTo>
                    <a:pt x="43335" y="30016"/>
                    <a:pt x="43498" y="27837"/>
                    <a:pt x="43725" y="25463"/>
                  </a:cubicBezTo>
                  <a:cubicBezTo>
                    <a:pt x="43792" y="25468"/>
                    <a:pt x="43865" y="25471"/>
                    <a:pt x="43945" y="25471"/>
                  </a:cubicBezTo>
                  <a:cubicBezTo>
                    <a:pt x="44919" y="25471"/>
                    <a:pt x="46765" y="24986"/>
                    <a:pt x="46555" y="21138"/>
                  </a:cubicBezTo>
                  <a:cubicBezTo>
                    <a:pt x="46262" y="16098"/>
                    <a:pt x="48181" y="7447"/>
                    <a:pt x="4639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6"/>
            <p:cNvSpPr/>
            <p:nvPr/>
          </p:nvSpPr>
          <p:spPr>
            <a:xfrm>
              <a:off x="1053928" y="2566288"/>
              <a:ext cx="597448" cy="47352"/>
            </a:xfrm>
            <a:custGeom>
              <a:avLst/>
              <a:gdLst/>
              <a:ahLst/>
              <a:cxnLst/>
              <a:rect l="l" t="t" r="r" b="b"/>
              <a:pathLst>
                <a:path w="19708" h="1562" extrusionOk="0">
                  <a:moveTo>
                    <a:pt x="0" y="0"/>
                  </a:moveTo>
                  <a:lnTo>
                    <a:pt x="781" y="1561"/>
                  </a:lnTo>
                  <a:lnTo>
                    <a:pt x="18862" y="1561"/>
                  </a:lnTo>
                  <a:lnTo>
                    <a:pt x="197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6"/>
            <p:cNvSpPr/>
            <p:nvPr/>
          </p:nvSpPr>
          <p:spPr>
            <a:xfrm>
              <a:off x="1053928" y="2703315"/>
              <a:ext cx="597448" cy="47352"/>
            </a:xfrm>
            <a:custGeom>
              <a:avLst/>
              <a:gdLst/>
              <a:ahLst/>
              <a:cxnLst/>
              <a:rect l="l" t="t" r="r" b="b"/>
              <a:pathLst>
                <a:path w="19708" h="1562" extrusionOk="0">
                  <a:moveTo>
                    <a:pt x="0" y="0"/>
                  </a:moveTo>
                  <a:lnTo>
                    <a:pt x="781" y="1561"/>
                  </a:lnTo>
                  <a:lnTo>
                    <a:pt x="18862" y="1561"/>
                  </a:lnTo>
                  <a:lnTo>
                    <a:pt x="197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6"/>
            <p:cNvSpPr/>
            <p:nvPr/>
          </p:nvSpPr>
          <p:spPr>
            <a:xfrm>
              <a:off x="1053928" y="2841343"/>
              <a:ext cx="597448" cy="47322"/>
            </a:xfrm>
            <a:custGeom>
              <a:avLst/>
              <a:gdLst/>
              <a:ahLst/>
              <a:cxnLst/>
              <a:rect l="l" t="t" r="r" b="b"/>
              <a:pathLst>
                <a:path w="19708" h="1561" extrusionOk="0">
                  <a:moveTo>
                    <a:pt x="0" y="0"/>
                  </a:moveTo>
                  <a:lnTo>
                    <a:pt x="781" y="1561"/>
                  </a:lnTo>
                  <a:lnTo>
                    <a:pt x="18862" y="1561"/>
                  </a:lnTo>
                  <a:lnTo>
                    <a:pt x="197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6"/>
            <p:cNvSpPr/>
            <p:nvPr/>
          </p:nvSpPr>
          <p:spPr>
            <a:xfrm>
              <a:off x="2462702" y="2566288"/>
              <a:ext cx="674357" cy="47352"/>
            </a:xfrm>
            <a:custGeom>
              <a:avLst/>
              <a:gdLst/>
              <a:ahLst/>
              <a:cxnLst/>
              <a:rect l="l" t="t" r="r" b="b"/>
              <a:pathLst>
                <a:path w="22245" h="1562" extrusionOk="0">
                  <a:moveTo>
                    <a:pt x="1" y="0"/>
                  </a:moveTo>
                  <a:lnTo>
                    <a:pt x="749" y="1561"/>
                  </a:lnTo>
                  <a:lnTo>
                    <a:pt x="21399" y="1561"/>
                  </a:lnTo>
                  <a:lnTo>
                    <a:pt x="22244" y="0"/>
                  </a:lnTo>
                  <a:close/>
                </a:path>
              </a:pathLst>
            </a:custGeom>
            <a:solidFill>
              <a:srgbClr val="542A6F"/>
            </a:solidFill>
            <a:ln w="9750" cap="rnd" cmpd="sng">
              <a:solidFill>
                <a:srgbClr val="542A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6"/>
            <p:cNvSpPr/>
            <p:nvPr/>
          </p:nvSpPr>
          <p:spPr>
            <a:xfrm>
              <a:off x="2462702" y="2703315"/>
              <a:ext cx="674357" cy="47352"/>
            </a:xfrm>
            <a:custGeom>
              <a:avLst/>
              <a:gdLst/>
              <a:ahLst/>
              <a:cxnLst/>
              <a:rect l="l" t="t" r="r" b="b"/>
              <a:pathLst>
                <a:path w="22245" h="1562" extrusionOk="0">
                  <a:moveTo>
                    <a:pt x="1" y="0"/>
                  </a:moveTo>
                  <a:lnTo>
                    <a:pt x="749" y="1561"/>
                  </a:lnTo>
                  <a:lnTo>
                    <a:pt x="21399" y="1561"/>
                  </a:lnTo>
                  <a:lnTo>
                    <a:pt x="22244" y="0"/>
                  </a:lnTo>
                  <a:close/>
                </a:path>
              </a:pathLst>
            </a:custGeom>
            <a:solidFill>
              <a:srgbClr val="542A6F"/>
            </a:solidFill>
            <a:ln w="9750" cap="rnd" cmpd="sng">
              <a:solidFill>
                <a:srgbClr val="542A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6"/>
            <p:cNvSpPr/>
            <p:nvPr/>
          </p:nvSpPr>
          <p:spPr>
            <a:xfrm>
              <a:off x="2462702" y="2841343"/>
              <a:ext cx="674357" cy="47322"/>
            </a:xfrm>
            <a:custGeom>
              <a:avLst/>
              <a:gdLst/>
              <a:ahLst/>
              <a:cxnLst/>
              <a:rect l="l" t="t" r="r" b="b"/>
              <a:pathLst>
                <a:path w="22245" h="1561" extrusionOk="0">
                  <a:moveTo>
                    <a:pt x="1" y="0"/>
                  </a:moveTo>
                  <a:lnTo>
                    <a:pt x="749" y="1561"/>
                  </a:lnTo>
                  <a:lnTo>
                    <a:pt x="21399" y="1561"/>
                  </a:lnTo>
                  <a:lnTo>
                    <a:pt x="222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6"/>
            <p:cNvSpPr/>
            <p:nvPr/>
          </p:nvSpPr>
          <p:spPr>
            <a:xfrm>
              <a:off x="1737125" y="2566288"/>
              <a:ext cx="60145" cy="322370"/>
            </a:xfrm>
            <a:custGeom>
              <a:avLst/>
              <a:gdLst/>
              <a:ahLst/>
              <a:cxnLst/>
              <a:rect l="l" t="t" r="r" b="b"/>
              <a:pathLst>
                <a:path w="1984" h="10634" extrusionOk="0">
                  <a:moveTo>
                    <a:pt x="0" y="0"/>
                  </a:moveTo>
                  <a:lnTo>
                    <a:pt x="0" y="10634"/>
                  </a:lnTo>
                  <a:lnTo>
                    <a:pt x="1984" y="10634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6"/>
            <p:cNvSpPr/>
            <p:nvPr/>
          </p:nvSpPr>
          <p:spPr>
            <a:xfrm>
              <a:off x="1737125" y="2566288"/>
              <a:ext cx="60145" cy="322370"/>
            </a:xfrm>
            <a:custGeom>
              <a:avLst/>
              <a:gdLst/>
              <a:ahLst/>
              <a:cxnLst/>
              <a:rect l="l" t="t" r="r" b="b"/>
              <a:pathLst>
                <a:path w="1984" h="10634" fill="none" extrusionOk="0">
                  <a:moveTo>
                    <a:pt x="0" y="10634"/>
                  </a:moveTo>
                  <a:lnTo>
                    <a:pt x="0" y="0"/>
                  </a:lnTo>
                  <a:lnTo>
                    <a:pt x="1984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6"/>
            <p:cNvSpPr/>
            <p:nvPr/>
          </p:nvSpPr>
          <p:spPr>
            <a:xfrm>
              <a:off x="3222810" y="2566288"/>
              <a:ext cx="60175" cy="322370"/>
            </a:xfrm>
            <a:custGeom>
              <a:avLst/>
              <a:gdLst/>
              <a:ahLst/>
              <a:cxnLst/>
              <a:rect l="l" t="t" r="r" b="b"/>
              <a:pathLst>
                <a:path w="1985" h="10634" extrusionOk="0">
                  <a:moveTo>
                    <a:pt x="0" y="0"/>
                  </a:moveTo>
                  <a:lnTo>
                    <a:pt x="0" y="10634"/>
                  </a:lnTo>
                  <a:lnTo>
                    <a:pt x="1984" y="10634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D8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6"/>
            <p:cNvSpPr/>
            <p:nvPr/>
          </p:nvSpPr>
          <p:spPr>
            <a:xfrm>
              <a:off x="3222810" y="2566288"/>
              <a:ext cx="60175" cy="322370"/>
            </a:xfrm>
            <a:custGeom>
              <a:avLst/>
              <a:gdLst/>
              <a:ahLst/>
              <a:cxnLst/>
              <a:rect l="l" t="t" r="r" b="b"/>
              <a:pathLst>
                <a:path w="1985" h="10634" fill="none" extrusionOk="0">
                  <a:moveTo>
                    <a:pt x="0" y="10634"/>
                  </a:moveTo>
                  <a:lnTo>
                    <a:pt x="0" y="0"/>
                  </a:lnTo>
                  <a:lnTo>
                    <a:pt x="1984" y="0"/>
                  </a:lnTo>
                </a:path>
              </a:pathLst>
            </a:custGeom>
            <a:noFill/>
            <a:ln w="9750" cap="rnd" cmpd="sng">
              <a:solidFill>
                <a:srgbClr val="542A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6"/>
            <p:cNvSpPr/>
            <p:nvPr/>
          </p:nvSpPr>
          <p:spPr>
            <a:xfrm>
              <a:off x="822255" y="2359262"/>
              <a:ext cx="69027" cy="2221089"/>
            </a:xfrm>
            <a:custGeom>
              <a:avLst/>
              <a:gdLst/>
              <a:ahLst/>
              <a:cxnLst/>
              <a:rect l="l" t="t" r="r" b="b"/>
              <a:pathLst>
                <a:path w="2277" h="73267" extrusionOk="0">
                  <a:moveTo>
                    <a:pt x="0" y="0"/>
                  </a:moveTo>
                  <a:lnTo>
                    <a:pt x="0" y="73267"/>
                  </a:lnTo>
                  <a:lnTo>
                    <a:pt x="2276" y="73267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6"/>
            <p:cNvSpPr/>
            <p:nvPr/>
          </p:nvSpPr>
          <p:spPr>
            <a:xfrm>
              <a:off x="822255" y="2359262"/>
              <a:ext cx="1060782" cy="62115"/>
            </a:xfrm>
            <a:custGeom>
              <a:avLst/>
              <a:gdLst/>
              <a:ahLst/>
              <a:cxnLst/>
              <a:rect l="l" t="t" r="r" b="b"/>
              <a:pathLst>
                <a:path w="34992" h="2049" extrusionOk="0">
                  <a:moveTo>
                    <a:pt x="0" y="0"/>
                  </a:moveTo>
                  <a:lnTo>
                    <a:pt x="0" y="2049"/>
                  </a:lnTo>
                  <a:lnTo>
                    <a:pt x="34991" y="2049"/>
                  </a:lnTo>
                  <a:lnTo>
                    <a:pt x="3499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6"/>
            <p:cNvSpPr/>
            <p:nvPr/>
          </p:nvSpPr>
          <p:spPr>
            <a:xfrm>
              <a:off x="1959915" y="2359262"/>
              <a:ext cx="68057" cy="2221089"/>
            </a:xfrm>
            <a:custGeom>
              <a:avLst/>
              <a:gdLst/>
              <a:ahLst/>
              <a:cxnLst/>
              <a:rect l="l" t="t" r="r" b="b"/>
              <a:pathLst>
                <a:path w="2245" h="73267" extrusionOk="0">
                  <a:moveTo>
                    <a:pt x="1" y="0"/>
                  </a:moveTo>
                  <a:lnTo>
                    <a:pt x="1" y="73267"/>
                  </a:lnTo>
                  <a:lnTo>
                    <a:pt x="2245" y="73267"/>
                  </a:lnTo>
                  <a:lnTo>
                    <a:pt x="2245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6"/>
            <p:cNvSpPr/>
            <p:nvPr/>
          </p:nvSpPr>
          <p:spPr>
            <a:xfrm>
              <a:off x="1959915" y="2359262"/>
              <a:ext cx="1679906" cy="62115"/>
            </a:xfrm>
            <a:custGeom>
              <a:avLst/>
              <a:gdLst/>
              <a:ahLst/>
              <a:cxnLst/>
              <a:rect l="l" t="t" r="r" b="b"/>
              <a:pathLst>
                <a:path w="55415" h="2049" extrusionOk="0">
                  <a:moveTo>
                    <a:pt x="1" y="0"/>
                  </a:moveTo>
                  <a:lnTo>
                    <a:pt x="1" y="2049"/>
                  </a:lnTo>
                  <a:lnTo>
                    <a:pt x="55414" y="2049"/>
                  </a:lnTo>
                  <a:lnTo>
                    <a:pt x="55414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6"/>
            <p:cNvSpPr/>
            <p:nvPr/>
          </p:nvSpPr>
          <p:spPr>
            <a:xfrm>
              <a:off x="822255" y="2359262"/>
              <a:ext cx="1060782" cy="2221089"/>
            </a:xfrm>
            <a:custGeom>
              <a:avLst/>
              <a:gdLst/>
              <a:ahLst/>
              <a:cxnLst/>
              <a:rect l="l" t="t" r="r" b="b"/>
              <a:pathLst>
                <a:path w="34992" h="73267" fill="none" extrusionOk="0">
                  <a:moveTo>
                    <a:pt x="0" y="0"/>
                  </a:moveTo>
                  <a:lnTo>
                    <a:pt x="34991" y="0"/>
                  </a:lnTo>
                  <a:lnTo>
                    <a:pt x="34991" y="73267"/>
                  </a:lnTo>
                  <a:lnTo>
                    <a:pt x="0" y="7326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6"/>
            <p:cNvSpPr/>
            <p:nvPr/>
          </p:nvSpPr>
          <p:spPr>
            <a:xfrm>
              <a:off x="1959915" y="2359262"/>
              <a:ext cx="1679906" cy="2221089"/>
            </a:xfrm>
            <a:custGeom>
              <a:avLst/>
              <a:gdLst/>
              <a:ahLst/>
              <a:cxnLst/>
              <a:rect l="l" t="t" r="r" b="b"/>
              <a:pathLst>
                <a:path w="55415" h="73267" fill="none" extrusionOk="0">
                  <a:moveTo>
                    <a:pt x="1" y="0"/>
                  </a:moveTo>
                  <a:lnTo>
                    <a:pt x="55414" y="0"/>
                  </a:lnTo>
                  <a:lnTo>
                    <a:pt x="55414" y="73267"/>
                  </a:lnTo>
                  <a:lnTo>
                    <a:pt x="1" y="7326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6"/>
            <p:cNvSpPr/>
            <p:nvPr/>
          </p:nvSpPr>
          <p:spPr>
            <a:xfrm>
              <a:off x="591552" y="4657288"/>
              <a:ext cx="3278901" cy="30"/>
            </a:xfrm>
            <a:custGeom>
              <a:avLst/>
              <a:gdLst/>
              <a:ahLst/>
              <a:cxnLst/>
              <a:rect l="l" t="t" r="r" b="b"/>
              <a:pathLst>
                <a:path w="108161" h="1" fill="none" extrusionOk="0">
                  <a:moveTo>
                    <a:pt x="1" y="0"/>
                  </a:moveTo>
                  <a:lnTo>
                    <a:pt x="10816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6"/>
            <p:cNvSpPr/>
            <p:nvPr/>
          </p:nvSpPr>
          <p:spPr>
            <a:xfrm>
              <a:off x="2499172" y="2139866"/>
              <a:ext cx="944464" cy="834572"/>
            </a:xfrm>
            <a:custGeom>
              <a:avLst/>
              <a:gdLst/>
              <a:ahLst/>
              <a:cxnLst/>
              <a:rect l="l" t="t" r="r" b="b"/>
              <a:pathLst>
                <a:path w="31155" h="27530" extrusionOk="0">
                  <a:moveTo>
                    <a:pt x="14619" y="1"/>
                  </a:moveTo>
                  <a:cubicBezTo>
                    <a:pt x="13060" y="1"/>
                    <a:pt x="11427" y="44"/>
                    <a:pt x="9757" y="148"/>
                  </a:cubicBezTo>
                  <a:cubicBezTo>
                    <a:pt x="1" y="798"/>
                    <a:pt x="6245" y="16505"/>
                    <a:pt x="6245" y="16505"/>
                  </a:cubicBezTo>
                  <a:lnTo>
                    <a:pt x="26635" y="27529"/>
                  </a:lnTo>
                  <a:lnTo>
                    <a:pt x="28553" y="27497"/>
                  </a:lnTo>
                  <a:cubicBezTo>
                    <a:pt x="29464" y="27464"/>
                    <a:pt x="30212" y="26781"/>
                    <a:pt x="30342" y="25871"/>
                  </a:cubicBezTo>
                  <a:cubicBezTo>
                    <a:pt x="30667" y="23432"/>
                    <a:pt x="31155" y="18326"/>
                    <a:pt x="30927" y="11725"/>
                  </a:cubicBezTo>
                  <a:cubicBezTo>
                    <a:pt x="30830" y="8050"/>
                    <a:pt x="30017" y="5221"/>
                    <a:pt x="29106" y="3107"/>
                  </a:cubicBezTo>
                  <a:cubicBezTo>
                    <a:pt x="28521" y="1806"/>
                    <a:pt x="27285" y="896"/>
                    <a:pt x="25854" y="701"/>
                  </a:cubicBezTo>
                  <a:cubicBezTo>
                    <a:pt x="23499" y="406"/>
                    <a:pt x="19405" y="1"/>
                    <a:pt x="14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6"/>
            <p:cNvSpPr/>
            <p:nvPr/>
          </p:nvSpPr>
          <p:spPr>
            <a:xfrm>
              <a:off x="3234633" y="2155176"/>
              <a:ext cx="209022" cy="819263"/>
            </a:xfrm>
            <a:custGeom>
              <a:avLst/>
              <a:gdLst/>
              <a:ahLst/>
              <a:cxnLst/>
              <a:rect l="l" t="t" r="r" b="b"/>
              <a:pathLst>
                <a:path w="6895" h="27025" extrusionOk="0">
                  <a:moveTo>
                    <a:pt x="1" y="0"/>
                  </a:moveTo>
                  <a:lnTo>
                    <a:pt x="1" y="0"/>
                  </a:lnTo>
                  <a:cubicBezTo>
                    <a:pt x="456" y="488"/>
                    <a:pt x="976" y="1204"/>
                    <a:pt x="1106" y="2082"/>
                  </a:cubicBezTo>
                  <a:cubicBezTo>
                    <a:pt x="1334" y="3643"/>
                    <a:pt x="1106" y="21463"/>
                    <a:pt x="1041" y="26309"/>
                  </a:cubicBezTo>
                  <a:lnTo>
                    <a:pt x="2375" y="27024"/>
                  </a:lnTo>
                  <a:lnTo>
                    <a:pt x="4391" y="26992"/>
                  </a:lnTo>
                  <a:cubicBezTo>
                    <a:pt x="5236" y="26959"/>
                    <a:pt x="5952" y="26341"/>
                    <a:pt x="6082" y="25496"/>
                  </a:cubicBezTo>
                  <a:cubicBezTo>
                    <a:pt x="6374" y="23089"/>
                    <a:pt x="6895" y="17919"/>
                    <a:pt x="6667" y="11220"/>
                  </a:cubicBezTo>
                  <a:cubicBezTo>
                    <a:pt x="6570" y="7578"/>
                    <a:pt x="5757" y="4748"/>
                    <a:pt x="4846" y="2635"/>
                  </a:cubicBezTo>
                  <a:cubicBezTo>
                    <a:pt x="4261" y="1301"/>
                    <a:pt x="3025" y="391"/>
                    <a:pt x="1594" y="196"/>
                  </a:cubicBezTo>
                  <a:cubicBezTo>
                    <a:pt x="1139" y="131"/>
                    <a:pt x="586" y="6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6"/>
            <p:cNvSpPr/>
            <p:nvPr/>
          </p:nvSpPr>
          <p:spPr>
            <a:xfrm>
              <a:off x="3177457" y="2251792"/>
              <a:ext cx="245491" cy="1025284"/>
            </a:xfrm>
            <a:custGeom>
              <a:avLst/>
              <a:gdLst/>
              <a:ahLst/>
              <a:cxnLst/>
              <a:rect l="l" t="t" r="r" b="b"/>
              <a:pathLst>
                <a:path w="8098" h="33821" extrusionOk="0">
                  <a:moveTo>
                    <a:pt x="1139" y="0"/>
                  </a:moveTo>
                  <a:lnTo>
                    <a:pt x="0" y="24227"/>
                  </a:lnTo>
                  <a:lnTo>
                    <a:pt x="1139" y="33821"/>
                  </a:lnTo>
                  <a:lnTo>
                    <a:pt x="5301" y="33821"/>
                  </a:lnTo>
                  <a:lnTo>
                    <a:pt x="5366" y="32910"/>
                  </a:lnTo>
                  <a:cubicBezTo>
                    <a:pt x="5366" y="32910"/>
                    <a:pt x="6082" y="30829"/>
                    <a:pt x="6017" y="26894"/>
                  </a:cubicBezTo>
                  <a:cubicBezTo>
                    <a:pt x="5952" y="22959"/>
                    <a:pt x="8098" y="16098"/>
                    <a:pt x="5724" y="7122"/>
                  </a:cubicBezTo>
                  <a:cubicBezTo>
                    <a:pt x="4716" y="3350"/>
                    <a:pt x="3057" y="1204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6"/>
            <p:cNvSpPr/>
            <p:nvPr/>
          </p:nvSpPr>
          <p:spPr>
            <a:xfrm>
              <a:off x="3177457" y="2600787"/>
              <a:ext cx="91703" cy="676297"/>
            </a:xfrm>
            <a:custGeom>
              <a:avLst/>
              <a:gdLst/>
              <a:ahLst/>
              <a:cxnLst/>
              <a:rect l="l" t="t" r="r" b="b"/>
              <a:pathLst>
                <a:path w="3025" h="22309" extrusionOk="0">
                  <a:moveTo>
                    <a:pt x="586" y="0"/>
                  </a:moveTo>
                  <a:lnTo>
                    <a:pt x="0" y="12715"/>
                  </a:lnTo>
                  <a:lnTo>
                    <a:pt x="1139" y="22309"/>
                  </a:lnTo>
                  <a:lnTo>
                    <a:pt x="3025" y="22309"/>
                  </a:lnTo>
                  <a:cubicBezTo>
                    <a:pt x="2309" y="16618"/>
                    <a:pt x="2830" y="12748"/>
                    <a:pt x="2830" y="9171"/>
                  </a:cubicBezTo>
                  <a:cubicBezTo>
                    <a:pt x="2862" y="5171"/>
                    <a:pt x="1171" y="1204"/>
                    <a:pt x="58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6"/>
            <p:cNvSpPr/>
            <p:nvPr/>
          </p:nvSpPr>
          <p:spPr>
            <a:xfrm>
              <a:off x="3211957" y="3256366"/>
              <a:ext cx="125231" cy="183406"/>
            </a:xfrm>
            <a:custGeom>
              <a:avLst/>
              <a:gdLst/>
              <a:ahLst/>
              <a:cxnLst/>
              <a:rect l="l" t="t" r="r" b="b"/>
              <a:pathLst>
                <a:path w="4131" h="6050" extrusionOk="0">
                  <a:moveTo>
                    <a:pt x="2017" y="1"/>
                  </a:moveTo>
                  <a:lnTo>
                    <a:pt x="1" y="684"/>
                  </a:lnTo>
                  <a:lnTo>
                    <a:pt x="716" y="6049"/>
                  </a:lnTo>
                  <a:cubicBezTo>
                    <a:pt x="3415" y="5236"/>
                    <a:pt x="4098" y="3025"/>
                    <a:pt x="4131" y="684"/>
                  </a:cubicBezTo>
                  <a:lnTo>
                    <a:pt x="2017" y="1"/>
                  </a:ln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6"/>
            <p:cNvSpPr/>
            <p:nvPr/>
          </p:nvSpPr>
          <p:spPr>
            <a:xfrm>
              <a:off x="3289838" y="3277072"/>
              <a:ext cx="47352" cy="132143"/>
            </a:xfrm>
            <a:custGeom>
              <a:avLst/>
              <a:gdLst/>
              <a:ahLst/>
              <a:cxnLst/>
              <a:rect l="l" t="t" r="r" b="b"/>
              <a:pathLst>
                <a:path w="1562" h="4359" fill="none" extrusionOk="0">
                  <a:moveTo>
                    <a:pt x="1562" y="1"/>
                  </a:moveTo>
                  <a:cubicBezTo>
                    <a:pt x="1529" y="1659"/>
                    <a:pt x="1204" y="3285"/>
                    <a:pt x="1" y="435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6"/>
            <p:cNvSpPr/>
            <p:nvPr/>
          </p:nvSpPr>
          <p:spPr>
            <a:xfrm>
              <a:off x="3210987" y="3258337"/>
              <a:ext cx="80850" cy="181435"/>
            </a:xfrm>
            <a:custGeom>
              <a:avLst/>
              <a:gdLst/>
              <a:ahLst/>
              <a:cxnLst/>
              <a:rect l="l" t="t" r="r" b="b"/>
              <a:pathLst>
                <a:path w="2667" h="5985" extrusionOk="0">
                  <a:moveTo>
                    <a:pt x="1854" y="1"/>
                  </a:moveTo>
                  <a:lnTo>
                    <a:pt x="0" y="619"/>
                  </a:lnTo>
                  <a:lnTo>
                    <a:pt x="716" y="5984"/>
                  </a:lnTo>
                  <a:cubicBezTo>
                    <a:pt x="1561" y="5757"/>
                    <a:pt x="2179" y="5367"/>
                    <a:pt x="2667" y="4911"/>
                  </a:cubicBezTo>
                  <a:cubicBezTo>
                    <a:pt x="2277" y="3123"/>
                    <a:pt x="2016" y="1497"/>
                    <a:pt x="1854" y="1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6"/>
            <p:cNvSpPr/>
            <p:nvPr/>
          </p:nvSpPr>
          <p:spPr>
            <a:xfrm>
              <a:off x="3209016" y="3249484"/>
              <a:ext cx="131143" cy="27617"/>
            </a:xfrm>
            <a:custGeom>
              <a:avLst/>
              <a:gdLst/>
              <a:ahLst/>
              <a:cxnLst/>
              <a:rect l="l" t="t" r="r" b="b"/>
              <a:pathLst>
                <a:path w="4326" h="911" extrusionOk="0">
                  <a:moveTo>
                    <a:pt x="4325" y="0"/>
                  </a:moveTo>
                  <a:lnTo>
                    <a:pt x="0" y="98"/>
                  </a:lnTo>
                  <a:lnTo>
                    <a:pt x="98" y="911"/>
                  </a:lnTo>
                  <a:lnTo>
                    <a:pt x="4260" y="911"/>
                  </a:lnTo>
                  <a:lnTo>
                    <a:pt x="4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6"/>
            <p:cNvSpPr/>
            <p:nvPr/>
          </p:nvSpPr>
          <p:spPr>
            <a:xfrm>
              <a:off x="3209016" y="3250455"/>
              <a:ext cx="60145" cy="26647"/>
            </a:xfrm>
            <a:custGeom>
              <a:avLst/>
              <a:gdLst/>
              <a:ahLst/>
              <a:cxnLst/>
              <a:rect l="l" t="t" r="r" b="b"/>
              <a:pathLst>
                <a:path w="1984" h="879" extrusionOk="0">
                  <a:moveTo>
                    <a:pt x="1886" y="1"/>
                  </a:moveTo>
                  <a:lnTo>
                    <a:pt x="0" y="66"/>
                  </a:lnTo>
                  <a:lnTo>
                    <a:pt x="98" y="879"/>
                  </a:lnTo>
                  <a:lnTo>
                    <a:pt x="1984" y="879"/>
                  </a:lnTo>
                  <a:cubicBezTo>
                    <a:pt x="1951" y="586"/>
                    <a:pt x="1919" y="293"/>
                    <a:pt x="1886" y="1"/>
                  </a:cubicBezTo>
                  <a:close/>
                </a:path>
              </a:pathLst>
            </a:custGeom>
            <a:solidFill>
              <a:srgbClr val="D8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6"/>
            <p:cNvSpPr/>
            <p:nvPr/>
          </p:nvSpPr>
          <p:spPr>
            <a:xfrm>
              <a:off x="3209016" y="3249484"/>
              <a:ext cx="131143" cy="27617"/>
            </a:xfrm>
            <a:custGeom>
              <a:avLst/>
              <a:gdLst/>
              <a:ahLst/>
              <a:cxnLst/>
              <a:rect l="l" t="t" r="r" b="b"/>
              <a:pathLst>
                <a:path w="4326" h="911" fill="none" extrusionOk="0">
                  <a:moveTo>
                    <a:pt x="4325" y="0"/>
                  </a:moveTo>
                  <a:lnTo>
                    <a:pt x="0" y="98"/>
                  </a:lnTo>
                  <a:lnTo>
                    <a:pt x="98" y="911"/>
                  </a:lnTo>
                  <a:lnTo>
                    <a:pt x="4260" y="911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6"/>
            <p:cNvSpPr/>
            <p:nvPr/>
          </p:nvSpPr>
          <p:spPr>
            <a:xfrm>
              <a:off x="3306603" y="3174544"/>
              <a:ext cx="6942" cy="74969"/>
            </a:xfrm>
            <a:custGeom>
              <a:avLst/>
              <a:gdLst/>
              <a:ahLst/>
              <a:cxnLst/>
              <a:rect l="l" t="t" r="r" b="b"/>
              <a:pathLst>
                <a:path w="229" h="2473" fill="none" extrusionOk="0">
                  <a:moveTo>
                    <a:pt x="1" y="2472"/>
                  </a:moveTo>
                  <a:cubicBezTo>
                    <a:pt x="1" y="2472"/>
                    <a:pt x="228" y="1529"/>
                    <a:pt x="196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6"/>
            <p:cNvSpPr/>
            <p:nvPr/>
          </p:nvSpPr>
          <p:spPr>
            <a:xfrm>
              <a:off x="3255339" y="3159750"/>
              <a:ext cx="7912" cy="90733"/>
            </a:xfrm>
            <a:custGeom>
              <a:avLst/>
              <a:gdLst/>
              <a:ahLst/>
              <a:cxnLst/>
              <a:rect l="l" t="t" r="r" b="b"/>
              <a:pathLst>
                <a:path w="261" h="2993" fill="none" extrusionOk="0">
                  <a:moveTo>
                    <a:pt x="261" y="2993"/>
                  </a:moveTo>
                  <a:cubicBezTo>
                    <a:pt x="261" y="2993"/>
                    <a:pt x="1" y="1562"/>
                    <a:pt x="261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6"/>
            <p:cNvSpPr/>
            <p:nvPr/>
          </p:nvSpPr>
          <p:spPr>
            <a:xfrm>
              <a:off x="2461732" y="4439409"/>
              <a:ext cx="229727" cy="186346"/>
            </a:xfrm>
            <a:custGeom>
              <a:avLst/>
              <a:gdLst/>
              <a:ahLst/>
              <a:cxnLst/>
              <a:rect l="l" t="t" r="r" b="b"/>
              <a:pathLst>
                <a:path w="7578" h="6147" extrusionOk="0">
                  <a:moveTo>
                    <a:pt x="4455" y="0"/>
                  </a:moveTo>
                  <a:lnTo>
                    <a:pt x="390" y="1431"/>
                  </a:lnTo>
                  <a:lnTo>
                    <a:pt x="0" y="5073"/>
                  </a:lnTo>
                  <a:lnTo>
                    <a:pt x="3317" y="6146"/>
                  </a:lnTo>
                  <a:lnTo>
                    <a:pt x="6992" y="5073"/>
                  </a:lnTo>
                  <a:lnTo>
                    <a:pt x="7577" y="1951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F5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6"/>
            <p:cNvSpPr/>
            <p:nvPr/>
          </p:nvSpPr>
          <p:spPr>
            <a:xfrm>
              <a:off x="3120282" y="4425252"/>
              <a:ext cx="228727" cy="200503"/>
            </a:xfrm>
            <a:custGeom>
              <a:avLst/>
              <a:gdLst/>
              <a:ahLst/>
              <a:cxnLst/>
              <a:rect l="l" t="t" r="r" b="b"/>
              <a:pathLst>
                <a:path w="7545" h="6614" extrusionOk="0">
                  <a:moveTo>
                    <a:pt x="3260" y="1"/>
                  </a:moveTo>
                  <a:cubicBezTo>
                    <a:pt x="2947" y="1"/>
                    <a:pt x="0" y="2256"/>
                    <a:pt x="0" y="2256"/>
                  </a:cubicBezTo>
                  <a:lnTo>
                    <a:pt x="586" y="5540"/>
                  </a:lnTo>
                  <a:lnTo>
                    <a:pt x="4228" y="6613"/>
                  </a:lnTo>
                  <a:lnTo>
                    <a:pt x="7545" y="5540"/>
                  </a:lnTo>
                  <a:lnTo>
                    <a:pt x="7187" y="1508"/>
                  </a:lnTo>
                  <a:cubicBezTo>
                    <a:pt x="7187" y="1508"/>
                    <a:pt x="3382" y="207"/>
                    <a:pt x="3285" y="12"/>
                  </a:cubicBezTo>
                  <a:cubicBezTo>
                    <a:pt x="3281" y="4"/>
                    <a:pt x="3273" y="1"/>
                    <a:pt x="3260" y="1"/>
                  </a:cubicBezTo>
                  <a:close/>
                </a:path>
              </a:pathLst>
            </a:custGeom>
            <a:solidFill>
              <a:srgbClr val="FF5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6"/>
            <p:cNvSpPr/>
            <p:nvPr/>
          </p:nvSpPr>
          <p:spPr>
            <a:xfrm>
              <a:off x="2472555" y="3030605"/>
              <a:ext cx="865615" cy="1467943"/>
            </a:xfrm>
            <a:custGeom>
              <a:avLst/>
              <a:gdLst/>
              <a:ahLst/>
              <a:cxnLst/>
              <a:rect l="l" t="t" r="r" b="b"/>
              <a:pathLst>
                <a:path w="28554" h="48423" extrusionOk="0">
                  <a:moveTo>
                    <a:pt x="14830" y="1"/>
                  </a:moveTo>
                  <a:lnTo>
                    <a:pt x="4846" y="2050"/>
                  </a:lnTo>
                  <a:lnTo>
                    <a:pt x="1" y="47870"/>
                  </a:lnTo>
                  <a:cubicBezTo>
                    <a:pt x="1725" y="48000"/>
                    <a:pt x="4521" y="48227"/>
                    <a:pt x="7220" y="48422"/>
                  </a:cubicBezTo>
                  <a:lnTo>
                    <a:pt x="14602" y="9854"/>
                  </a:lnTo>
                  <a:lnTo>
                    <a:pt x="21366" y="48260"/>
                  </a:lnTo>
                  <a:cubicBezTo>
                    <a:pt x="23968" y="48000"/>
                    <a:pt x="26765" y="47707"/>
                    <a:pt x="28553" y="47512"/>
                  </a:cubicBezTo>
                  <a:lnTo>
                    <a:pt x="24358" y="2342"/>
                  </a:lnTo>
                  <a:lnTo>
                    <a:pt x="148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6"/>
            <p:cNvSpPr/>
            <p:nvPr/>
          </p:nvSpPr>
          <p:spPr>
            <a:xfrm>
              <a:off x="2640171" y="3146957"/>
              <a:ext cx="531392" cy="53263"/>
            </a:xfrm>
            <a:custGeom>
              <a:avLst/>
              <a:gdLst/>
              <a:ahLst/>
              <a:cxnLst/>
              <a:rect l="l" t="t" r="r" b="b"/>
              <a:pathLst>
                <a:path w="17529" h="1757" fill="none" extrusionOk="0">
                  <a:moveTo>
                    <a:pt x="0" y="0"/>
                  </a:moveTo>
                  <a:cubicBezTo>
                    <a:pt x="0" y="0"/>
                    <a:pt x="9529" y="1756"/>
                    <a:pt x="17528" y="16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6"/>
            <p:cNvSpPr/>
            <p:nvPr/>
          </p:nvSpPr>
          <p:spPr>
            <a:xfrm>
              <a:off x="2633259" y="3136103"/>
              <a:ext cx="122291" cy="168612"/>
            </a:xfrm>
            <a:custGeom>
              <a:avLst/>
              <a:gdLst/>
              <a:ahLst/>
              <a:cxnLst/>
              <a:rect l="l" t="t" r="r" b="b"/>
              <a:pathLst>
                <a:path w="4034" h="5562" fill="none" extrusionOk="0">
                  <a:moveTo>
                    <a:pt x="2927" y="0"/>
                  </a:moveTo>
                  <a:cubicBezTo>
                    <a:pt x="2927" y="0"/>
                    <a:pt x="4033" y="5561"/>
                    <a:pt x="1" y="543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6"/>
            <p:cNvSpPr/>
            <p:nvPr/>
          </p:nvSpPr>
          <p:spPr>
            <a:xfrm>
              <a:off x="3090694" y="3140045"/>
              <a:ext cx="118350" cy="170583"/>
            </a:xfrm>
            <a:custGeom>
              <a:avLst/>
              <a:gdLst/>
              <a:ahLst/>
              <a:cxnLst/>
              <a:rect l="l" t="t" r="r" b="b"/>
              <a:pathLst>
                <a:path w="3904" h="5627" fill="none" extrusionOk="0">
                  <a:moveTo>
                    <a:pt x="1" y="0"/>
                  </a:moveTo>
                  <a:cubicBezTo>
                    <a:pt x="1" y="0"/>
                    <a:pt x="131" y="5626"/>
                    <a:pt x="3903" y="530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6"/>
            <p:cNvSpPr/>
            <p:nvPr/>
          </p:nvSpPr>
          <p:spPr>
            <a:xfrm>
              <a:off x="2878756" y="3146957"/>
              <a:ext cx="27617" cy="161700"/>
            </a:xfrm>
            <a:custGeom>
              <a:avLst/>
              <a:gdLst/>
              <a:ahLst/>
              <a:cxnLst/>
              <a:rect l="l" t="t" r="r" b="b"/>
              <a:pathLst>
                <a:path w="911" h="5334" fill="none" extrusionOk="0">
                  <a:moveTo>
                    <a:pt x="423" y="0"/>
                  </a:moveTo>
                  <a:cubicBezTo>
                    <a:pt x="423" y="0"/>
                    <a:pt x="0" y="2569"/>
                    <a:pt x="130" y="3968"/>
                  </a:cubicBezTo>
                  <a:cubicBezTo>
                    <a:pt x="228" y="5333"/>
                    <a:pt x="911" y="5268"/>
                    <a:pt x="911" y="52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6"/>
            <p:cNvSpPr/>
            <p:nvPr/>
          </p:nvSpPr>
          <p:spPr>
            <a:xfrm>
              <a:off x="2915226" y="3153838"/>
              <a:ext cx="5942" cy="158760"/>
            </a:xfrm>
            <a:custGeom>
              <a:avLst/>
              <a:gdLst/>
              <a:ahLst/>
              <a:cxnLst/>
              <a:rect l="l" t="t" r="r" b="b"/>
              <a:pathLst>
                <a:path w="196" h="5237" fill="none" extrusionOk="0">
                  <a:moveTo>
                    <a:pt x="195" y="1"/>
                  </a:moveTo>
                  <a:cubicBezTo>
                    <a:pt x="195" y="1"/>
                    <a:pt x="0" y="3188"/>
                    <a:pt x="195" y="523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6"/>
            <p:cNvSpPr/>
            <p:nvPr/>
          </p:nvSpPr>
          <p:spPr>
            <a:xfrm>
              <a:off x="3138017" y="4593201"/>
              <a:ext cx="282960" cy="64116"/>
            </a:xfrm>
            <a:custGeom>
              <a:avLst/>
              <a:gdLst/>
              <a:ahLst/>
              <a:cxnLst/>
              <a:rect l="l" t="t" r="r" b="b"/>
              <a:pathLst>
                <a:path w="9334" h="2115" extrusionOk="0">
                  <a:moveTo>
                    <a:pt x="1" y="0"/>
                  </a:moveTo>
                  <a:lnTo>
                    <a:pt x="391" y="2114"/>
                  </a:lnTo>
                  <a:lnTo>
                    <a:pt x="9334" y="2114"/>
                  </a:lnTo>
                  <a:lnTo>
                    <a:pt x="69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6"/>
            <p:cNvSpPr/>
            <p:nvPr/>
          </p:nvSpPr>
          <p:spPr>
            <a:xfrm>
              <a:off x="2389763" y="4593201"/>
              <a:ext cx="283930" cy="64116"/>
            </a:xfrm>
            <a:custGeom>
              <a:avLst/>
              <a:gdLst/>
              <a:ahLst/>
              <a:cxnLst/>
              <a:rect l="l" t="t" r="r" b="b"/>
              <a:pathLst>
                <a:path w="9366" h="2115" extrusionOk="0">
                  <a:moveTo>
                    <a:pt x="2374" y="0"/>
                  </a:moveTo>
                  <a:lnTo>
                    <a:pt x="0" y="2114"/>
                  </a:lnTo>
                  <a:lnTo>
                    <a:pt x="8976" y="2114"/>
                  </a:lnTo>
                  <a:lnTo>
                    <a:pt x="93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6"/>
            <p:cNvSpPr/>
            <p:nvPr/>
          </p:nvSpPr>
          <p:spPr>
            <a:xfrm>
              <a:off x="2199501" y="3102574"/>
              <a:ext cx="97099" cy="69997"/>
            </a:xfrm>
            <a:custGeom>
              <a:avLst/>
              <a:gdLst/>
              <a:ahLst/>
              <a:cxnLst/>
              <a:rect l="l" t="t" r="r" b="b"/>
              <a:pathLst>
                <a:path w="3203" h="2309" extrusionOk="0">
                  <a:moveTo>
                    <a:pt x="911" y="1"/>
                  </a:moveTo>
                  <a:lnTo>
                    <a:pt x="65" y="358"/>
                  </a:lnTo>
                  <a:cubicBezTo>
                    <a:pt x="65" y="358"/>
                    <a:pt x="0" y="1919"/>
                    <a:pt x="1106" y="2180"/>
                  </a:cubicBezTo>
                  <a:cubicBezTo>
                    <a:pt x="1459" y="2265"/>
                    <a:pt x="1773" y="2308"/>
                    <a:pt x="2041" y="2308"/>
                  </a:cubicBezTo>
                  <a:cubicBezTo>
                    <a:pt x="2590" y="2308"/>
                    <a:pt x="2948" y="2128"/>
                    <a:pt x="3057" y="1757"/>
                  </a:cubicBezTo>
                  <a:cubicBezTo>
                    <a:pt x="3202" y="1262"/>
                    <a:pt x="2124" y="1236"/>
                    <a:pt x="1896" y="1236"/>
                  </a:cubicBezTo>
                  <a:cubicBezTo>
                    <a:pt x="1869" y="1236"/>
                    <a:pt x="1854" y="1236"/>
                    <a:pt x="1854" y="1236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6"/>
            <p:cNvSpPr/>
            <p:nvPr/>
          </p:nvSpPr>
          <p:spPr>
            <a:xfrm>
              <a:off x="2180766" y="3106515"/>
              <a:ext cx="98615" cy="84821"/>
            </a:xfrm>
            <a:custGeom>
              <a:avLst/>
              <a:gdLst/>
              <a:ahLst/>
              <a:cxnLst/>
              <a:rect l="l" t="t" r="r" b="b"/>
              <a:pathLst>
                <a:path w="3253" h="2798" extrusionOk="0">
                  <a:moveTo>
                    <a:pt x="878" y="1"/>
                  </a:moveTo>
                  <a:lnTo>
                    <a:pt x="0" y="586"/>
                  </a:lnTo>
                  <a:cubicBezTo>
                    <a:pt x="0" y="586"/>
                    <a:pt x="195" y="2505"/>
                    <a:pt x="1171" y="2667"/>
                  </a:cubicBezTo>
                  <a:cubicBezTo>
                    <a:pt x="1583" y="2739"/>
                    <a:pt x="1989" y="2797"/>
                    <a:pt x="2324" y="2797"/>
                  </a:cubicBezTo>
                  <a:cubicBezTo>
                    <a:pt x="2755" y="2797"/>
                    <a:pt x="3067" y="2700"/>
                    <a:pt x="3122" y="2407"/>
                  </a:cubicBezTo>
                  <a:cubicBezTo>
                    <a:pt x="3252" y="1919"/>
                    <a:pt x="2179" y="1529"/>
                    <a:pt x="2179" y="1529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6"/>
            <p:cNvSpPr/>
            <p:nvPr/>
          </p:nvSpPr>
          <p:spPr>
            <a:xfrm>
              <a:off x="2161030" y="3120339"/>
              <a:ext cx="104375" cy="94219"/>
            </a:xfrm>
            <a:custGeom>
              <a:avLst/>
              <a:gdLst/>
              <a:ahLst/>
              <a:cxnLst/>
              <a:rect l="l" t="t" r="r" b="b"/>
              <a:pathLst>
                <a:path w="3443" h="3108" extrusionOk="0">
                  <a:moveTo>
                    <a:pt x="846" y="0"/>
                  </a:moveTo>
                  <a:lnTo>
                    <a:pt x="326" y="390"/>
                  </a:lnTo>
                  <a:cubicBezTo>
                    <a:pt x="326" y="455"/>
                    <a:pt x="1" y="2569"/>
                    <a:pt x="1529" y="2992"/>
                  </a:cubicBezTo>
                  <a:cubicBezTo>
                    <a:pt x="1821" y="3073"/>
                    <a:pt x="2077" y="3107"/>
                    <a:pt x="2295" y="3107"/>
                  </a:cubicBezTo>
                  <a:cubicBezTo>
                    <a:pt x="3217" y="3107"/>
                    <a:pt x="3443" y="2488"/>
                    <a:pt x="2732" y="2146"/>
                  </a:cubicBezTo>
                  <a:cubicBezTo>
                    <a:pt x="1854" y="1724"/>
                    <a:pt x="1139" y="716"/>
                    <a:pt x="1139" y="716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2055046" y="3022722"/>
              <a:ext cx="246006" cy="222633"/>
            </a:xfrm>
            <a:custGeom>
              <a:avLst/>
              <a:gdLst/>
              <a:ahLst/>
              <a:cxnLst/>
              <a:rect l="l" t="t" r="r" b="b"/>
              <a:pathLst>
                <a:path w="8115" h="7344" extrusionOk="0">
                  <a:moveTo>
                    <a:pt x="4050" y="1"/>
                  </a:moveTo>
                  <a:cubicBezTo>
                    <a:pt x="3204" y="1334"/>
                    <a:pt x="82" y="5692"/>
                    <a:pt x="17" y="6895"/>
                  </a:cubicBezTo>
                  <a:cubicBezTo>
                    <a:pt x="0" y="7202"/>
                    <a:pt x="84" y="7343"/>
                    <a:pt x="246" y="7343"/>
                  </a:cubicBezTo>
                  <a:cubicBezTo>
                    <a:pt x="704" y="7343"/>
                    <a:pt x="1785" y="6224"/>
                    <a:pt x="3009" y="4521"/>
                  </a:cubicBezTo>
                  <a:cubicBezTo>
                    <a:pt x="3009" y="4521"/>
                    <a:pt x="3466" y="3813"/>
                    <a:pt x="3958" y="3813"/>
                  </a:cubicBezTo>
                  <a:cubicBezTo>
                    <a:pt x="4053" y="3813"/>
                    <a:pt x="4150" y="3840"/>
                    <a:pt x="4245" y="3903"/>
                  </a:cubicBezTo>
                  <a:cubicBezTo>
                    <a:pt x="4635" y="4196"/>
                    <a:pt x="4407" y="5399"/>
                    <a:pt x="3854" y="6147"/>
                  </a:cubicBezTo>
                  <a:cubicBezTo>
                    <a:pt x="3512" y="6563"/>
                    <a:pt x="3703" y="7089"/>
                    <a:pt x="4137" y="7089"/>
                  </a:cubicBezTo>
                  <a:cubicBezTo>
                    <a:pt x="4280" y="7089"/>
                    <a:pt x="4450" y="7032"/>
                    <a:pt x="4635" y="6895"/>
                  </a:cubicBezTo>
                  <a:cubicBezTo>
                    <a:pt x="5383" y="6309"/>
                    <a:pt x="6131" y="4911"/>
                    <a:pt x="6131" y="4911"/>
                  </a:cubicBezTo>
                  <a:cubicBezTo>
                    <a:pt x="6131" y="4911"/>
                    <a:pt x="7432" y="4456"/>
                    <a:pt x="8115" y="3058"/>
                  </a:cubicBezTo>
                  <a:lnTo>
                    <a:pt x="6814" y="1432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6"/>
            <p:cNvSpPr/>
            <p:nvPr/>
          </p:nvSpPr>
          <p:spPr>
            <a:xfrm>
              <a:off x="2053591" y="3022722"/>
              <a:ext cx="187316" cy="244521"/>
            </a:xfrm>
            <a:custGeom>
              <a:avLst/>
              <a:gdLst/>
              <a:ahLst/>
              <a:cxnLst/>
              <a:rect l="l" t="t" r="r" b="b"/>
              <a:pathLst>
                <a:path w="6179" h="8066" fill="none" extrusionOk="0">
                  <a:moveTo>
                    <a:pt x="4098" y="1"/>
                  </a:moveTo>
                  <a:cubicBezTo>
                    <a:pt x="3252" y="1334"/>
                    <a:pt x="130" y="5692"/>
                    <a:pt x="65" y="6895"/>
                  </a:cubicBezTo>
                  <a:cubicBezTo>
                    <a:pt x="0" y="8066"/>
                    <a:pt x="1398" y="6830"/>
                    <a:pt x="3057" y="4521"/>
                  </a:cubicBezTo>
                  <a:cubicBezTo>
                    <a:pt x="3057" y="4521"/>
                    <a:pt x="3707" y="3513"/>
                    <a:pt x="4293" y="3903"/>
                  </a:cubicBezTo>
                  <a:cubicBezTo>
                    <a:pt x="4683" y="4196"/>
                    <a:pt x="4455" y="5399"/>
                    <a:pt x="3902" y="6147"/>
                  </a:cubicBezTo>
                  <a:cubicBezTo>
                    <a:pt x="3447" y="6700"/>
                    <a:pt x="3935" y="7448"/>
                    <a:pt x="4683" y="6895"/>
                  </a:cubicBezTo>
                  <a:cubicBezTo>
                    <a:pt x="5431" y="6309"/>
                    <a:pt x="6179" y="4911"/>
                    <a:pt x="6179" y="491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6"/>
            <p:cNvSpPr/>
            <p:nvPr/>
          </p:nvSpPr>
          <p:spPr>
            <a:xfrm>
              <a:off x="2177795" y="2997106"/>
              <a:ext cx="140025" cy="118319"/>
            </a:xfrm>
            <a:custGeom>
              <a:avLst/>
              <a:gdLst/>
              <a:ahLst/>
              <a:cxnLst/>
              <a:rect l="l" t="t" r="r" b="b"/>
              <a:pathLst>
                <a:path w="4619" h="3903" extrusionOk="0">
                  <a:moveTo>
                    <a:pt x="586" y="0"/>
                  </a:moveTo>
                  <a:lnTo>
                    <a:pt x="1" y="846"/>
                  </a:lnTo>
                  <a:lnTo>
                    <a:pt x="4066" y="3903"/>
                  </a:lnTo>
                  <a:lnTo>
                    <a:pt x="4618" y="3155"/>
                  </a:lnTo>
                  <a:lnTo>
                    <a:pt x="3188" y="943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6"/>
            <p:cNvSpPr/>
            <p:nvPr/>
          </p:nvSpPr>
          <p:spPr>
            <a:xfrm>
              <a:off x="2177795" y="2997106"/>
              <a:ext cx="140025" cy="118319"/>
            </a:xfrm>
            <a:custGeom>
              <a:avLst/>
              <a:gdLst/>
              <a:ahLst/>
              <a:cxnLst/>
              <a:rect l="l" t="t" r="r" b="b"/>
              <a:pathLst>
                <a:path w="4619" h="3903" fill="none" extrusionOk="0">
                  <a:moveTo>
                    <a:pt x="586" y="0"/>
                  </a:moveTo>
                  <a:lnTo>
                    <a:pt x="1" y="846"/>
                  </a:lnTo>
                  <a:lnTo>
                    <a:pt x="4066" y="3903"/>
                  </a:lnTo>
                  <a:lnTo>
                    <a:pt x="4618" y="3155"/>
                  </a:lnTo>
                  <a:lnTo>
                    <a:pt x="3188" y="943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6"/>
            <p:cNvSpPr/>
            <p:nvPr/>
          </p:nvSpPr>
          <p:spPr>
            <a:xfrm>
              <a:off x="2561289" y="2208410"/>
              <a:ext cx="675327" cy="902235"/>
            </a:xfrm>
            <a:custGeom>
              <a:avLst/>
              <a:gdLst/>
              <a:ahLst/>
              <a:cxnLst/>
              <a:rect l="l" t="t" r="r" b="b"/>
              <a:pathLst>
                <a:path w="22277" h="29762" extrusionOk="0">
                  <a:moveTo>
                    <a:pt x="17366" y="1"/>
                  </a:moveTo>
                  <a:lnTo>
                    <a:pt x="13139" y="1139"/>
                  </a:lnTo>
                  <a:lnTo>
                    <a:pt x="8944" y="228"/>
                  </a:lnTo>
                  <a:cubicBezTo>
                    <a:pt x="6082" y="716"/>
                    <a:pt x="3448" y="1724"/>
                    <a:pt x="1367" y="3383"/>
                  </a:cubicBezTo>
                  <a:lnTo>
                    <a:pt x="261" y="9886"/>
                  </a:lnTo>
                  <a:lnTo>
                    <a:pt x="2602" y="15350"/>
                  </a:lnTo>
                  <a:cubicBezTo>
                    <a:pt x="2602" y="15350"/>
                    <a:pt x="1" y="23512"/>
                    <a:pt x="1952" y="27837"/>
                  </a:cubicBezTo>
                  <a:lnTo>
                    <a:pt x="1919" y="29171"/>
                  </a:lnTo>
                  <a:cubicBezTo>
                    <a:pt x="1919" y="29171"/>
                    <a:pt x="6892" y="29762"/>
                    <a:pt x="13557" y="29762"/>
                  </a:cubicBezTo>
                  <a:cubicBezTo>
                    <a:pt x="16007" y="29762"/>
                    <a:pt x="18686" y="29682"/>
                    <a:pt x="21431" y="29463"/>
                  </a:cubicBezTo>
                  <a:lnTo>
                    <a:pt x="21431" y="28227"/>
                  </a:lnTo>
                  <a:cubicBezTo>
                    <a:pt x="21431" y="28227"/>
                    <a:pt x="22277" y="23415"/>
                    <a:pt x="21919" y="15870"/>
                  </a:cubicBezTo>
                  <a:lnTo>
                    <a:pt x="21464" y="1431"/>
                  </a:lnTo>
                  <a:cubicBezTo>
                    <a:pt x="20163" y="586"/>
                    <a:pt x="18765" y="196"/>
                    <a:pt x="17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6"/>
            <p:cNvSpPr/>
            <p:nvPr/>
          </p:nvSpPr>
          <p:spPr>
            <a:xfrm>
              <a:off x="2561289" y="2673727"/>
              <a:ext cx="675327" cy="452542"/>
            </a:xfrm>
            <a:custGeom>
              <a:avLst/>
              <a:gdLst/>
              <a:ahLst/>
              <a:cxnLst/>
              <a:rect l="l" t="t" r="r" b="b"/>
              <a:pathLst>
                <a:path w="22277" h="14928" fill="none" extrusionOk="0">
                  <a:moveTo>
                    <a:pt x="2602" y="1"/>
                  </a:moveTo>
                  <a:cubicBezTo>
                    <a:pt x="2602" y="1"/>
                    <a:pt x="1" y="8163"/>
                    <a:pt x="1952" y="12488"/>
                  </a:cubicBezTo>
                  <a:lnTo>
                    <a:pt x="1919" y="13822"/>
                  </a:lnTo>
                  <a:cubicBezTo>
                    <a:pt x="1919" y="13822"/>
                    <a:pt x="11220" y="14927"/>
                    <a:pt x="21431" y="14114"/>
                  </a:cubicBezTo>
                  <a:lnTo>
                    <a:pt x="21431" y="12878"/>
                  </a:lnTo>
                  <a:cubicBezTo>
                    <a:pt x="21431" y="12878"/>
                    <a:pt x="22277" y="8066"/>
                    <a:pt x="21886" y="52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6"/>
            <p:cNvSpPr/>
            <p:nvPr/>
          </p:nvSpPr>
          <p:spPr>
            <a:xfrm>
              <a:off x="2619465" y="3052311"/>
              <a:ext cx="591537" cy="58356"/>
            </a:xfrm>
            <a:custGeom>
              <a:avLst/>
              <a:gdLst/>
              <a:ahLst/>
              <a:cxnLst/>
              <a:rect l="l" t="t" r="r" b="b"/>
              <a:pathLst>
                <a:path w="19513" h="1925" extrusionOk="0">
                  <a:moveTo>
                    <a:pt x="33" y="0"/>
                  </a:moveTo>
                  <a:lnTo>
                    <a:pt x="0" y="1334"/>
                  </a:lnTo>
                  <a:cubicBezTo>
                    <a:pt x="0" y="1334"/>
                    <a:pt x="4973" y="1925"/>
                    <a:pt x="11638" y="1925"/>
                  </a:cubicBezTo>
                  <a:cubicBezTo>
                    <a:pt x="14088" y="1925"/>
                    <a:pt x="16767" y="1845"/>
                    <a:pt x="19512" y="1626"/>
                  </a:cubicBezTo>
                  <a:lnTo>
                    <a:pt x="19512" y="390"/>
                  </a:lnTo>
                  <a:cubicBezTo>
                    <a:pt x="17595" y="442"/>
                    <a:pt x="15749" y="463"/>
                    <a:pt x="14007" y="463"/>
                  </a:cubicBezTo>
                  <a:cubicBezTo>
                    <a:pt x="5877" y="463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D8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6"/>
            <p:cNvSpPr/>
            <p:nvPr/>
          </p:nvSpPr>
          <p:spPr>
            <a:xfrm>
              <a:off x="2619465" y="3052311"/>
              <a:ext cx="591537" cy="73969"/>
            </a:xfrm>
            <a:custGeom>
              <a:avLst/>
              <a:gdLst/>
              <a:ahLst/>
              <a:cxnLst/>
              <a:rect l="l" t="t" r="r" b="b"/>
              <a:pathLst>
                <a:path w="19513" h="2440" fill="none" extrusionOk="0">
                  <a:moveTo>
                    <a:pt x="19512" y="1626"/>
                  </a:moveTo>
                  <a:lnTo>
                    <a:pt x="19512" y="390"/>
                  </a:lnTo>
                  <a:cubicBezTo>
                    <a:pt x="8651" y="683"/>
                    <a:pt x="33" y="0"/>
                    <a:pt x="33" y="0"/>
                  </a:cubicBezTo>
                  <a:lnTo>
                    <a:pt x="0" y="1334"/>
                  </a:lnTo>
                  <a:cubicBezTo>
                    <a:pt x="0" y="1334"/>
                    <a:pt x="9301" y="2439"/>
                    <a:pt x="19512" y="162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6"/>
            <p:cNvSpPr/>
            <p:nvPr/>
          </p:nvSpPr>
          <p:spPr>
            <a:xfrm>
              <a:off x="2195529" y="2310938"/>
              <a:ext cx="444660" cy="781794"/>
            </a:xfrm>
            <a:custGeom>
              <a:avLst/>
              <a:gdLst/>
              <a:ahLst/>
              <a:cxnLst/>
              <a:rect l="l" t="t" r="r" b="b"/>
              <a:pathLst>
                <a:path w="14668" h="25789" extrusionOk="0">
                  <a:moveTo>
                    <a:pt x="13432" y="1"/>
                  </a:moveTo>
                  <a:cubicBezTo>
                    <a:pt x="12423" y="814"/>
                    <a:pt x="11545" y="1789"/>
                    <a:pt x="10830" y="2927"/>
                  </a:cubicBezTo>
                  <a:cubicBezTo>
                    <a:pt x="7871" y="7610"/>
                    <a:pt x="7936" y="9106"/>
                    <a:pt x="5952" y="11545"/>
                  </a:cubicBezTo>
                  <a:cubicBezTo>
                    <a:pt x="4001" y="13984"/>
                    <a:pt x="1" y="17073"/>
                    <a:pt x="1" y="22634"/>
                  </a:cubicBezTo>
                  <a:lnTo>
                    <a:pt x="4033" y="25789"/>
                  </a:lnTo>
                  <a:cubicBezTo>
                    <a:pt x="4033" y="25789"/>
                    <a:pt x="4040" y="25789"/>
                    <a:pt x="4054" y="25789"/>
                  </a:cubicBezTo>
                  <a:cubicBezTo>
                    <a:pt x="4272" y="25789"/>
                    <a:pt x="6201" y="25674"/>
                    <a:pt x="8619" y="21756"/>
                  </a:cubicBezTo>
                  <a:cubicBezTo>
                    <a:pt x="11220" y="17626"/>
                    <a:pt x="14667" y="11968"/>
                    <a:pt x="14667" y="11968"/>
                  </a:cubicBezTo>
                  <a:cubicBezTo>
                    <a:pt x="14667" y="11968"/>
                    <a:pt x="14342" y="9529"/>
                    <a:pt x="14342" y="6992"/>
                  </a:cubicBezTo>
                  <a:cubicBezTo>
                    <a:pt x="14342" y="4488"/>
                    <a:pt x="13432" y="1"/>
                    <a:pt x="13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6"/>
            <p:cNvSpPr/>
            <p:nvPr/>
          </p:nvSpPr>
          <p:spPr>
            <a:xfrm>
              <a:off x="2195529" y="2310938"/>
              <a:ext cx="444660" cy="784764"/>
            </a:xfrm>
            <a:custGeom>
              <a:avLst/>
              <a:gdLst/>
              <a:ahLst/>
              <a:cxnLst/>
              <a:rect l="l" t="t" r="r" b="b"/>
              <a:pathLst>
                <a:path w="14668" h="25887" fill="none" extrusionOk="0">
                  <a:moveTo>
                    <a:pt x="13432" y="1"/>
                  </a:moveTo>
                  <a:cubicBezTo>
                    <a:pt x="13432" y="1"/>
                    <a:pt x="14342" y="4488"/>
                    <a:pt x="14342" y="6992"/>
                  </a:cubicBezTo>
                  <a:cubicBezTo>
                    <a:pt x="14342" y="9496"/>
                    <a:pt x="14667" y="11968"/>
                    <a:pt x="14667" y="11968"/>
                  </a:cubicBezTo>
                  <a:cubicBezTo>
                    <a:pt x="14667" y="11968"/>
                    <a:pt x="11188" y="17626"/>
                    <a:pt x="8619" y="21756"/>
                  </a:cubicBezTo>
                  <a:cubicBezTo>
                    <a:pt x="6050" y="25886"/>
                    <a:pt x="4033" y="25789"/>
                    <a:pt x="4033" y="25789"/>
                  </a:cubicBezTo>
                  <a:lnTo>
                    <a:pt x="1" y="2263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6"/>
            <p:cNvSpPr/>
            <p:nvPr/>
          </p:nvSpPr>
          <p:spPr>
            <a:xfrm>
              <a:off x="2832403" y="2203711"/>
              <a:ext cx="255374" cy="78728"/>
            </a:xfrm>
            <a:custGeom>
              <a:avLst/>
              <a:gdLst/>
              <a:ahLst/>
              <a:cxnLst/>
              <a:rect l="l" t="t" r="r" b="b"/>
              <a:pathLst>
                <a:path w="8424" h="2597" extrusionOk="0">
                  <a:moveTo>
                    <a:pt x="5770" y="1"/>
                  </a:moveTo>
                  <a:cubicBezTo>
                    <a:pt x="5247" y="1"/>
                    <a:pt x="4740" y="13"/>
                    <a:pt x="4261" y="25"/>
                  </a:cubicBezTo>
                  <a:cubicBezTo>
                    <a:pt x="2797" y="25"/>
                    <a:pt x="1366" y="156"/>
                    <a:pt x="1" y="383"/>
                  </a:cubicBezTo>
                  <a:cubicBezTo>
                    <a:pt x="488" y="1164"/>
                    <a:pt x="1724" y="2529"/>
                    <a:pt x="4521" y="2594"/>
                  </a:cubicBezTo>
                  <a:cubicBezTo>
                    <a:pt x="4575" y="2596"/>
                    <a:pt x="4629" y="2597"/>
                    <a:pt x="4682" y="2597"/>
                  </a:cubicBezTo>
                  <a:cubicBezTo>
                    <a:pt x="7037" y="2597"/>
                    <a:pt x="8010" y="1205"/>
                    <a:pt x="8423" y="156"/>
                  </a:cubicBezTo>
                  <a:cubicBezTo>
                    <a:pt x="7533" y="34"/>
                    <a:pt x="6631" y="1"/>
                    <a:pt x="5770" y="1"/>
                  </a:cubicBez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6"/>
            <p:cNvSpPr/>
            <p:nvPr/>
          </p:nvSpPr>
          <p:spPr>
            <a:xfrm>
              <a:off x="2640171" y="2508112"/>
              <a:ext cx="71998" cy="165641"/>
            </a:xfrm>
            <a:custGeom>
              <a:avLst/>
              <a:gdLst/>
              <a:ahLst/>
              <a:cxnLst/>
              <a:rect l="l" t="t" r="r" b="b"/>
              <a:pathLst>
                <a:path w="2375" h="5464" fill="none" extrusionOk="0">
                  <a:moveTo>
                    <a:pt x="0" y="5464"/>
                  </a:moveTo>
                  <a:cubicBezTo>
                    <a:pt x="0" y="5464"/>
                    <a:pt x="1301" y="2895"/>
                    <a:pt x="2374" y="0"/>
                  </a:cubicBezTo>
                </a:path>
              </a:pathLst>
            </a:custGeom>
            <a:noFill/>
            <a:ln w="9750" cap="rnd" cmpd="sng">
              <a:solidFill>
                <a:srgbClr val="542A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6"/>
            <p:cNvSpPr/>
            <p:nvPr/>
          </p:nvSpPr>
          <p:spPr>
            <a:xfrm>
              <a:off x="2235971" y="2923165"/>
              <a:ext cx="28617" cy="107467"/>
            </a:xfrm>
            <a:custGeom>
              <a:avLst/>
              <a:gdLst/>
              <a:ahLst/>
              <a:cxnLst/>
              <a:rect l="l" t="t" r="r" b="b"/>
              <a:pathLst>
                <a:path w="944" h="3545" fill="none" extrusionOk="0">
                  <a:moveTo>
                    <a:pt x="98" y="3545"/>
                  </a:moveTo>
                  <a:cubicBezTo>
                    <a:pt x="98" y="3545"/>
                    <a:pt x="0" y="1431"/>
                    <a:pt x="94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6"/>
            <p:cNvSpPr/>
            <p:nvPr/>
          </p:nvSpPr>
          <p:spPr>
            <a:xfrm>
              <a:off x="2271440" y="2987223"/>
              <a:ext cx="46382" cy="69058"/>
            </a:xfrm>
            <a:custGeom>
              <a:avLst/>
              <a:gdLst/>
              <a:ahLst/>
              <a:cxnLst/>
              <a:rect l="l" t="t" r="r" b="b"/>
              <a:pathLst>
                <a:path w="1530" h="2278" fill="none" extrusionOk="0">
                  <a:moveTo>
                    <a:pt x="1" y="2277"/>
                  </a:moveTo>
                  <a:cubicBezTo>
                    <a:pt x="1" y="2277"/>
                    <a:pt x="456" y="879"/>
                    <a:pt x="152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6"/>
            <p:cNvSpPr/>
            <p:nvPr/>
          </p:nvSpPr>
          <p:spPr>
            <a:xfrm>
              <a:off x="2600730" y="2230086"/>
              <a:ext cx="140995" cy="494074"/>
            </a:xfrm>
            <a:custGeom>
              <a:avLst/>
              <a:gdLst/>
              <a:ahLst/>
              <a:cxnLst/>
              <a:rect l="l" t="t" r="r" b="b"/>
              <a:pathLst>
                <a:path w="4651" h="16298" extrusionOk="0">
                  <a:moveTo>
                    <a:pt x="4033" y="1"/>
                  </a:moveTo>
                  <a:lnTo>
                    <a:pt x="3285" y="33"/>
                  </a:lnTo>
                  <a:cubicBezTo>
                    <a:pt x="3025" y="33"/>
                    <a:pt x="2830" y="261"/>
                    <a:pt x="2830" y="489"/>
                  </a:cubicBezTo>
                  <a:cubicBezTo>
                    <a:pt x="2960" y="8033"/>
                    <a:pt x="976" y="13269"/>
                    <a:pt x="196" y="15123"/>
                  </a:cubicBezTo>
                  <a:cubicBezTo>
                    <a:pt x="1" y="15513"/>
                    <a:pt x="163" y="15968"/>
                    <a:pt x="553" y="16196"/>
                  </a:cubicBezTo>
                  <a:cubicBezTo>
                    <a:pt x="691" y="16265"/>
                    <a:pt x="835" y="16298"/>
                    <a:pt x="974" y="16298"/>
                  </a:cubicBezTo>
                  <a:cubicBezTo>
                    <a:pt x="1294" y="16298"/>
                    <a:pt x="1588" y="16123"/>
                    <a:pt x="1724" y="15805"/>
                  </a:cubicBezTo>
                  <a:cubicBezTo>
                    <a:pt x="2635" y="13822"/>
                    <a:pt x="4651" y="8358"/>
                    <a:pt x="4521" y="456"/>
                  </a:cubicBezTo>
                  <a:cubicBezTo>
                    <a:pt x="4521" y="196"/>
                    <a:pt x="4293" y="1"/>
                    <a:pt x="40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6"/>
            <p:cNvSpPr/>
            <p:nvPr/>
          </p:nvSpPr>
          <p:spPr>
            <a:xfrm>
              <a:off x="3178458" y="2227146"/>
              <a:ext cx="72968" cy="494165"/>
            </a:xfrm>
            <a:custGeom>
              <a:avLst/>
              <a:gdLst/>
              <a:ahLst/>
              <a:cxnLst/>
              <a:rect l="l" t="t" r="r" b="b"/>
              <a:pathLst>
                <a:path w="2407" h="16301" extrusionOk="0">
                  <a:moveTo>
                    <a:pt x="650" y="0"/>
                  </a:moveTo>
                  <a:cubicBezTo>
                    <a:pt x="390" y="0"/>
                    <a:pt x="163" y="196"/>
                    <a:pt x="163" y="456"/>
                  </a:cubicBezTo>
                  <a:cubicBezTo>
                    <a:pt x="98" y="2147"/>
                    <a:pt x="0" y="8228"/>
                    <a:pt x="683" y="15545"/>
                  </a:cubicBezTo>
                  <a:cubicBezTo>
                    <a:pt x="713" y="15964"/>
                    <a:pt x="1074" y="16300"/>
                    <a:pt x="1486" y="16300"/>
                  </a:cubicBezTo>
                  <a:cubicBezTo>
                    <a:pt x="1521" y="16300"/>
                    <a:pt x="1557" y="16298"/>
                    <a:pt x="1593" y="16293"/>
                  </a:cubicBezTo>
                  <a:cubicBezTo>
                    <a:pt x="2049" y="16260"/>
                    <a:pt x="2406" y="15837"/>
                    <a:pt x="2341" y="15382"/>
                  </a:cubicBezTo>
                  <a:cubicBezTo>
                    <a:pt x="1691" y="8163"/>
                    <a:pt x="1789" y="2179"/>
                    <a:pt x="1821" y="521"/>
                  </a:cubicBezTo>
                  <a:cubicBezTo>
                    <a:pt x="1854" y="261"/>
                    <a:pt x="1626" y="33"/>
                    <a:pt x="1398" y="33"/>
                  </a:cubicBezTo>
                  <a:lnTo>
                    <a:pt x="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6"/>
            <p:cNvSpPr/>
            <p:nvPr/>
          </p:nvSpPr>
          <p:spPr>
            <a:xfrm>
              <a:off x="2901432" y="2078265"/>
              <a:ext cx="108467" cy="149877"/>
            </a:xfrm>
            <a:custGeom>
              <a:avLst/>
              <a:gdLst/>
              <a:ahLst/>
              <a:cxnLst/>
              <a:rect l="l" t="t" r="r" b="b"/>
              <a:pathLst>
                <a:path w="3578" h="4944" extrusionOk="0">
                  <a:moveTo>
                    <a:pt x="3415" y="1"/>
                  </a:moveTo>
                  <a:lnTo>
                    <a:pt x="130" y="879"/>
                  </a:lnTo>
                  <a:lnTo>
                    <a:pt x="0" y="4944"/>
                  </a:lnTo>
                  <a:lnTo>
                    <a:pt x="3577" y="4716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6"/>
            <p:cNvSpPr/>
            <p:nvPr/>
          </p:nvSpPr>
          <p:spPr>
            <a:xfrm>
              <a:off x="2904373" y="2078265"/>
              <a:ext cx="103556" cy="72756"/>
            </a:xfrm>
            <a:custGeom>
              <a:avLst/>
              <a:gdLst/>
              <a:ahLst/>
              <a:cxnLst/>
              <a:rect l="l" t="t" r="r" b="b"/>
              <a:pathLst>
                <a:path w="3416" h="2400" extrusionOk="0">
                  <a:moveTo>
                    <a:pt x="3350" y="1"/>
                  </a:moveTo>
                  <a:lnTo>
                    <a:pt x="33" y="879"/>
                  </a:lnTo>
                  <a:lnTo>
                    <a:pt x="1" y="2180"/>
                  </a:lnTo>
                  <a:cubicBezTo>
                    <a:pt x="358" y="2294"/>
                    <a:pt x="854" y="2399"/>
                    <a:pt x="1440" y="2399"/>
                  </a:cubicBezTo>
                  <a:cubicBezTo>
                    <a:pt x="2025" y="2399"/>
                    <a:pt x="2700" y="2294"/>
                    <a:pt x="3415" y="1985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6"/>
            <p:cNvSpPr/>
            <p:nvPr/>
          </p:nvSpPr>
          <p:spPr>
            <a:xfrm>
              <a:off x="2649326" y="1820854"/>
              <a:ext cx="89460" cy="143966"/>
            </a:xfrm>
            <a:custGeom>
              <a:avLst/>
              <a:gdLst/>
              <a:ahLst/>
              <a:cxnLst/>
              <a:rect l="l" t="t" r="r" b="b"/>
              <a:pathLst>
                <a:path w="2951" h="4749" extrusionOk="0">
                  <a:moveTo>
                    <a:pt x="1666" y="0"/>
                  </a:moveTo>
                  <a:cubicBezTo>
                    <a:pt x="1369" y="0"/>
                    <a:pt x="1004" y="194"/>
                    <a:pt x="674" y="915"/>
                  </a:cubicBezTo>
                  <a:cubicBezTo>
                    <a:pt x="1" y="2414"/>
                    <a:pt x="1400" y="4748"/>
                    <a:pt x="2706" y="4748"/>
                  </a:cubicBezTo>
                  <a:cubicBezTo>
                    <a:pt x="2788" y="4748"/>
                    <a:pt x="2869" y="4739"/>
                    <a:pt x="2950" y="4720"/>
                  </a:cubicBezTo>
                  <a:lnTo>
                    <a:pt x="2267" y="264"/>
                  </a:lnTo>
                  <a:cubicBezTo>
                    <a:pt x="2267" y="264"/>
                    <a:pt x="2013" y="0"/>
                    <a:pt x="1666" y="0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2601730" y="1518999"/>
              <a:ext cx="666445" cy="538152"/>
            </a:xfrm>
            <a:custGeom>
              <a:avLst/>
              <a:gdLst/>
              <a:ahLst/>
              <a:cxnLst/>
              <a:rect l="l" t="t" r="r" b="b"/>
              <a:pathLst>
                <a:path w="21984" h="17752" extrusionOk="0">
                  <a:moveTo>
                    <a:pt x="11829" y="0"/>
                  </a:moveTo>
                  <a:cubicBezTo>
                    <a:pt x="9872" y="0"/>
                    <a:pt x="9008" y="1669"/>
                    <a:pt x="9008" y="1669"/>
                  </a:cubicBezTo>
                  <a:cubicBezTo>
                    <a:pt x="9008" y="1669"/>
                    <a:pt x="8217" y="511"/>
                    <a:pt x="7031" y="511"/>
                  </a:cubicBezTo>
                  <a:cubicBezTo>
                    <a:pt x="6944" y="511"/>
                    <a:pt x="6855" y="517"/>
                    <a:pt x="6764" y="531"/>
                  </a:cubicBezTo>
                  <a:cubicBezTo>
                    <a:pt x="5431" y="758"/>
                    <a:pt x="5236" y="2287"/>
                    <a:pt x="5236" y="2287"/>
                  </a:cubicBezTo>
                  <a:cubicBezTo>
                    <a:pt x="5236" y="2287"/>
                    <a:pt x="4827" y="2138"/>
                    <a:pt x="4305" y="2138"/>
                  </a:cubicBezTo>
                  <a:cubicBezTo>
                    <a:pt x="3659" y="2138"/>
                    <a:pt x="2838" y="2367"/>
                    <a:pt x="2406" y="3392"/>
                  </a:cubicBezTo>
                  <a:cubicBezTo>
                    <a:pt x="1593" y="5246"/>
                    <a:pt x="3154" y="6742"/>
                    <a:pt x="3154" y="6742"/>
                  </a:cubicBezTo>
                  <a:cubicBezTo>
                    <a:pt x="0" y="8726"/>
                    <a:pt x="2732" y="10839"/>
                    <a:pt x="2732" y="10839"/>
                  </a:cubicBezTo>
                  <a:lnTo>
                    <a:pt x="15349" y="17506"/>
                  </a:lnTo>
                  <a:cubicBezTo>
                    <a:pt x="15349" y="17506"/>
                    <a:pt x="15956" y="17752"/>
                    <a:pt x="16583" y="17752"/>
                  </a:cubicBezTo>
                  <a:cubicBezTo>
                    <a:pt x="16896" y="17752"/>
                    <a:pt x="17214" y="17690"/>
                    <a:pt x="17463" y="17506"/>
                  </a:cubicBezTo>
                  <a:cubicBezTo>
                    <a:pt x="18244" y="16921"/>
                    <a:pt x="17691" y="15717"/>
                    <a:pt x="17691" y="15717"/>
                  </a:cubicBezTo>
                  <a:cubicBezTo>
                    <a:pt x="19024" y="15229"/>
                    <a:pt x="18634" y="13571"/>
                    <a:pt x="18634" y="13571"/>
                  </a:cubicBezTo>
                  <a:lnTo>
                    <a:pt x="20617" y="9734"/>
                  </a:lnTo>
                  <a:cubicBezTo>
                    <a:pt x="21983" y="6807"/>
                    <a:pt x="19382" y="6579"/>
                    <a:pt x="19382" y="6579"/>
                  </a:cubicBezTo>
                  <a:cubicBezTo>
                    <a:pt x="19837" y="5701"/>
                    <a:pt x="20195" y="4270"/>
                    <a:pt x="19089" y="2742"/>
                  </a:cubicBezTo>
                  <a:cubicBezTo>
                    <a:pt x="18461" y="1851"/>
                    <a:pt x="17720" y="1562"/>
                    <a:pt x="17023" y="1562"/>
                  </a:cubicBezTo>
                  <a:cubicBezTo>
                    <a:pt x="15737" y="1562"/>
                    <a:pt x="14601" y="2547"/>
                    <a:pt x="14601" y="2547"/>
                  </a:cubicBezTo>
                  <a:cubicBezTo>
                    <a:pt x="14601" y="2547"/>
                    <a:pt x="14244" y="173"/>
                    <a:pt x="12097" y="10"/>
                  </a:cubicBezTo>
                  <a:cubicBezTo>
                    <a:pt x="12006" y="3"/>
                    <a:pt x="11916" y="0"/>
                    <a:pt x="118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6"/>
            <p:cNvSpPr/>
            <p:nvPr/>
          </p:nvSpPr>
          <p:spPr>
            <a:xfrm>
              <a:off x="3127164" y="1776835"/>
              <a:ext cx="147664" cy="170431"/>
            </a:xfrm>
            <a:custGeom>
              <a:avLst/>
              <a:gdLst/>
              <a:ahLst/>
              <a:cxnLst/>
              <a:rect l="l" t="t" r="r" b="b"/>
              <a:pathLst>
                <a:path w="4871" h="5622" extrusionOk="0">
                  <a:moveTo>
                    <a:pt x="1756" y="0"/>
                  </a:moveTo>
                  <a:cubicBezTo>
                    <a:pt x="786" y="0"/>
                    <a:pt x="1" y="643"/>
                    <a:pt x="1" y="643"/>
                  </a:cubicBezTo>
                  <a:lnTo>
                    <a:pt x="1" y="5196"/>
                  </a:lnTo>
                  <a:cubicBezTo>
                    <a:pt x="622" y="5493"/>
                    <a:pt x="1179" y="5621"/>
                    <a:pt x="1669" y="5621"/>
                  </a:cubicBezTo>
                  <a:cubicBezTo>
                    <a:pt x="4083" y="5621"/>
                    <a:pt x="4870" y="2504"/>
                    <a:pt x="3546" y="936"/>
                  </a:cubicBezTo>
                  <a:cubicBezTo>
                    <a:pt x="2966" y="224"/>
                    <a:pt x="2329" y="0"/>
                    <a:pt x="1756" y="0"/>
                  </a:cubicBez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6"/>
            <p:cNvSpPr/>
            <p:nvPr/>
          </p:nvSpPr>
          <p:spPr>
            <a:xfrm>
              <a:off x="3127164" y="1785475"/>
              <a:ext cx="45382" cy="159730"/>
            </a:xfrm>
            <a:custGeom>
              <a:avLst/>
              <a:gdLst/>
              <a:ahLst/>
              <a:cxnLst/>
              <a:rect l="l" t="t" r="r" b="b"/>
              <a:pathLst>
                <a:path w="1497" h="5269" extrusionOk="0">
                  <a:moveTo>
                    <a:pt x="651" y="1"/>
                  </a:moveTo>
                  <a:cubicBezTo>
                    <a:pt x="261" y="163"/>
                    <a:pt x="1" y="391"/>
                    <a:pt x="1" y="391"/>
                  </a:cubicBezTo>
                  <a:lnTo>
                    <a:pt x="1" y="4911"/>
                  </a:lnTo>
                  <a:cubicBezTo>
                    <a:pt x="359" y="5074"/>
                    <a:pt x="684" y="5204"/>
                    <a:pt x="977" y="5269"/>
                  </a:cubicBezTo>
                  <a:cubicBezTo>
                    <a:pt x="1497" y="3383"/>
                    <a:pt x="977" y="1139"/>
                    <a:pt x="651" y="1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6"/>
            <p:cNvSpPr/>
            <p:nvPr/>
          </p:nvSpPr>
          <p:spPr>
            <a:xfrm>
              <a:off x="3157752" y="1812092"/>
              <a:ext cx="73969" cy="27647"/>
            </a:xfrm>
            <a:custGeom>
              <a:avLst/>
              <a:gdLst/>
              <a:ahLst/>
              <a:cxnLst/>
              <a:rect l="l" t="t" r="r" b="b"/>
              <a:pathLst>
                <a:path w="2440" h="912" fill="none" extrusionOk="0">
                  <a:moveTo>
                    <a:pt x="0" y="846"/>
                  </a:moveTo>
                  <a:cubicBezTo>
                    <a:pt x="0" y="846"/>
                    <a:pt x="976" y="1"/>
                    <a:pt x="2439" y="91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6"/>
            <p:cNvSpPr/>
            <p:nvPr/>
          </p:nvSpPr>
          <p:spPr>
            <a:xfrm>
              <a:off x="3175487" y="1826886"/>
              <a:ext cx="25646" cy="57204"/>
            </a:xfrm>
            <a:custGeom>
              <a:avLst/>
              <a:gdLst/>
              <a:ahLst/>
              <a:cxnLst/>
              <a:rect l="l" t="t" r="r" b="b"/>
              <a:pathLst>
                <a:path w="846" h="1887" fill="none" extrusionOk="0">
                  <a:moveTo>
                    <a:pt x="0" y="1887"/>
                  </a:moveTo>
                  <a:cubicBezTo>
                    <a:pt x="0" y="1887"/>
                    <a:pt x="846" y="1594"/>
                    <a:pt x="55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6"/>
            <p:cNvSpPr/>
            <p:nvPr/>
          </p:nvSpPr>
          <p:spPr>
            <a:xfrm>
              <a:off x="2705229" y="1706624"/>
              <a:ext cx="449571" cy="417256"/>
            </a:xfrm>
            <a:custGeom>
              <a:avLst/>
              <a:gdLst/>
              <a:ahLst/>
              <a:cxnLst/>
              <a:rect l="l" t="t" r="r" b="b"/>
              <a:pathLst>
                <a:path w="14830" h="13764" extrusionOk="0">
                  <a:moveTo>
                    <a:pt x="6635" y="0"/>
                  </a:moveTo>
                  <a:cubicBezTo>
                    <a:pt x="6635" y="0"/>
                    <a:pt x="6635" y="25"/>
                    <a:pt x="6639" y="67"/>
                  </a:cubicBezTo>
                  <a:lnTo>
                    <a:pt x="6639" y="67"/>
                  </a:lnTo>
                  <a:cubicBezTo>
                    <a:pt x="6637" y="24"/>
                    <a:pt x="6635" y="0"/>
                    <a:pt x="6635" y="0"/>
                  </a:cubicBezTo>
                  <a:close/>
                  <a:moveTo>
                    <a:pt x="9139" y="325"/>
                  </a:moveTo>
                  <a:cubicBezTo>
                    <a:pt x="9139" y="325"/>
                    <a:pt x="9137" y="333"/>
                    <a:pt x="9135" y="347"/>
                  </a:cubicBezTo>
                  <a:lnTo>
                    <a:pt x="9135" y="347"/>
                  </a:lnTo>
                  <a:cubicBezTo>
                    <a:pt x="9137" y="333"/>
                    <a:pt x="9139" y="325"/>
                    <a:pt x="9139" y="325"/>
                  </a:cubicBezTo>
                  <a:close/>
                  <a:moveTo>
                    <a:pt x="3838" y="1301"/>
                  </a:moveTo>
                  <a:lnTo>
                    <a:pt x="3838" y="1301"/>
                  </a:lnTo>
                  <a:cubicBezTo>
                    <a:pt x="3838" y="1301"/>
                    <a:pt x="3838" y="1303"/>
                    <a:pt x="3838" y="1307"/>
                  </a:cubicBezTo>
                  <a:lnTo>
                    <a:pt x="3838" y="1307"/>
                  </a:lnTo>
                  <a:cubicBezTo>
                    <a:pt x="3838" y="1303"/>
                    <a:pt x="3838" y="1301"/>
                    <a:pt x="3838" y="1301"/>
                  </a:cubicBezTo>
                  <a:close/>
                  <a:moveTo>
                    <a:pt x="6639" y="67"/>
                  </a:moveTo>
                  <a:lnTo>
                    <a:pt x="6639" y="67"/>
                  </a:lnTo>
                  <a:cubicBezTo>
                    <a:pt x="6657" y="432"/>
                    <a:pt x="6668" y="2150"/>
                    <a:pt x="5301" y="2179"/>
                  </a:cubicBezTo>
                  <a:cubicBezTo>
                    <a:pt x="5274" y="2179"/>
                    <a:pt x="5248" y="2180"/>
                    <a:pt x="5222" y="2180"/>
                  </a:cubicBezTo>
                  <a:cubicBezTo>
                    <a:pt x="3849" y="2180"/>
                    <a:pt x="3835" y="1388"/>
                    <a:pt x="3838" y="1307"/>
                  </a:cubicBezTo>
                  <a:lnTo>
                    <a:pt x="3838" y="1307"/>
                  </a:lnTo>
                  <a:cubicBezTo>
                    <a:pt x="3831" y="1454"/>
                    <a:pt x="3695" y="3967"/>
                    <a:pt x="2179" y="3967"/>
                  </a:cubicBezTo>
                  <a:cubicBezTo>
                    <a:pt x="1562" y="3967"/>
                    <a:pt x="1204" y="3642"/>
                    <a:pt x="976" y="3219"/>
                  </a:cubicBezTo>
                  <a:lnTo>
                    <a:pt x="976" y="3219"/>
                  </a:lnTo>
                  <a:cubicBezTo>
                    <a:pt x="976" y="3220"/>
                    <a:pt x="1009" y="3577"/>
                    <a:pt x="846" y="3805"/>
                  </a:cubicBezTo>
                  <a:cubicBezTo>
                    <a:pt x="684" y="4032"/>
                    <a:pt x="423" y="4032"/>
                    <a:pt x="423" y="4032"/>
                  </a:cubicBezTo>
                  <a:cubicBezTo>
                    <a:pt x="423" y="4032"/>
                    <a:pt x="1" y="12000"/>
                    <a:pt x="4976" y="13398"/>
                  </a:cubicBezTo>
                  <a:cubicBezTo>
                    <a:pt x="5887" y="13648"/>
                    <a:pt x="6735" y="13763"/>
                    <a:pt x="7518" y="13763"/>
                  </a:cubicBezTo>
                  <a:cubicBezTo>
                    <a:pt x="11010" y="13763"/>
                    <a:pt x="13208" y="11478"/>
                    <a:pt x="13952" y="8715"/>
                  </a:cubicBezTo>
                  <a:cubicBezTo>
                    <a:pt x="14830" y="5333"/>
                    <a:pt x="13952" y="2992"/>
                    <a:pt x="13952" y="2992"/>
                  </a:cubicBezTo>
                  <a:cubicBezTo>
                    <a:pt x="13952" y="2992"/>
                    <a:pt x="13468" y="3335"/>
                    <a:pt x="12894" y="3335"/>
                  </a:cubicBezTo>
                  <a:cubicBezTo>
                    <a:pt x="12364" y="3335"/>
                    <a:pt x="11757" y="3043"/>
                    <a:pt x="11382" y="1919"/>
                  </a:cubicBezTo>
                  <a:cubicBezTo>
                    <a:pt x="11382" y="1919"/>
                    <a:pt x="10762" y="2839"/>
                    <a:pt x="10093" y="2839"/>
                  </a:cubicBezTo>
                  <a:cubicBezTo>
                    <a:pt x="9938" y="2839"/>
                    <a:pt x="9780" y="2789"/>
                    <a:pt x="9626" y="2667"/>
                  </a:cubicBezTo>
                  <a:cubicBezTo>
                    <a:pt x="8868" y="2060"/>
                    <a:pt x="9100" y="548"/>
                    <a:pt x="9135" y="347"/>
                  </a:cubicBezTo>
                  <a:lnTo>
                    <a:pt x="9135" y="347"/>
                  </a:lnTo>
                  <a:cubicBezTo>
                    <a:pt x="9107" y="488"/>
                    <a:pt x="8916" y="1259"/>
                    <a:pt x="8071" y="1259"/>
                  </a:cubicBezTo>
                  <a:cubicBezTo>
                    <a:pt x="7989" y="1259"/>
                    <a:pt x="7900" y="1252"/>
                    <a:pt x="7805" y="1236"/>
                  </a:cubicBezTo>
                  <a:cubicBezTo>
                    <a:pt x="6815" y="1071"/>
                    <a:pt x="6662" y="301"/>
                    <a:pt x="6639" y="67"/>
                  </a:cubicBezTo>
                  <a:close/>
                </a:path>
              </a:pathLst>
            </a:custGeom>
            <a:solidFill>
              <a:srgbClr val="FF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6"/>
            <p:cNvSpPr/>
            <p:nvPr/>
          </p:nvSpPr>
          <p:spPr>
            <a:xfrm>
              <a:off x="2821550" y="1746034"/>
              <a:ext cx="30" cy="1031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6"/>
            <p:cNvSpPr/>
            <p:nvPr/>
          </p:nvSpPr>
          <p:spPr>
            <a:xfrm>
              <a:off x="2717052" y="1708594"/>
              <a:ext cx="414103" cy="132113"/>
            </a:xfrm>
            <a:custGeom>
              <a:avLst/>
              <a:gdLst/>
              <a:ahLst/>
              <a:cxnLst/>
              <a:rect l="l" t="t" r="r" b="b"/>
              <a:pathLst>
                <a:path w="13660" h="4358" extrusionOk="0">
                  <a:moveTo>
                    <a:pt x="6245" y="0"/>
                  </a:moveTo>
                  <a:cubicBezTo>
                    <a:pt x="6277" y="358"/>
                    <a:pt x="6277" y="2081"/>
                    <a:pt x="4879" y="2114"/>
                  </a:cubicBezTo>
                  <a:cubicBezTo>
                    <a:pt x="4851" y="2115"/>
                    <a:pt x="4823" y="2115"/>
                    <a:pt x="4796" y="2115"/>
                  </a:cubicBezTo>
                  <a:cubicBezTo>
                    <a:pt x="3448" y="2115"/>
                    <a:pt x="3448" y="1331"/>
                    <a:pt x="3448" y="1236"/>
                  </a:cubicBezTo>
                  <a:cubicBezTo>
                    <a:pt x="3415" y="1431"/>
                    <a:pt x="3285" y="3902"/>
                    <a:pt x="1789" y="3902"/>
                  </a:cubicBezTo>
                  <a:cubicBezTo>
                    <a:pt x="1172" y="3902"/>
                    <a:pt x="814" y="3545"/>
                    <a:pt x="586" y="3122"/>
                  </a:cubicBezTo>
                  <a:lnTo>
                    <a:pt x="586" y="3122"/>
                  </a:lnTo>
                  <a:cubicBezTo>
                    <a:pt x="586" y="3122"/>
                    <a:pt x="619" y="3480"/>
                    <a:pt x="456" y="3707"/>
                  </a:cubicBezTo>
                  <a:cubicBezTo>
                    <a:pt x="294" y="3935"/>
                    <a:pt x="1" y="3967"/>
                    <a:pt x="1" y="3967"/>
                  </a:cubicBezTo>
                  <a:cubicBezTo>
                    <a:pt x="1" y="3967"/>
                    <a:pt x="121" y="4012"/>
                    <a:pt x="274" y="4012"/>
                  </a:cubicBezTo>
                  <a:cubicBezTo>
                    <a:pt x="440" y="4012"/>
                    <a:pt x="646" y="3960"/>
                    <a:pt x="781" y="3740"/>
                  </a:cubicBezTo>
                  <a:cubicBezTo>
                    <a:pt x="781" y="3740"/>
                    <a:pt x="1205" y="4358"/>
                    <a:pt x="1844" y="4358"/>
                  </a:cubicBezTo>
                  <a:cubicBezTo>
                    <a:pt x="2073" y="4358"/>
                    <a:pt x="2329" y="4279"/>
                    <a:pt x="2602" y="4065"/>
                  </a:cubicBezTo>
                  <a:cubicBezTo>
                    <a:pt x="3610" y="3285"/>
                    <a:pt x="3513" y="1919"/>
                    <a:pt x="3513" y="1919"/>
                  </a:cubicBezTo>
                  <a:lnTo>
                    <a:pt x="3513" y="1919"/>
                  </a:lnTo>
                  <a:cubicBezTo>
                    <a:pt x="3513" y="1919"/>
                    <a:pt x="4050" y="2477"/>
                    <a:pt x="4861" y="2477"/>
                  </a:cubicBezTo>
                  <a:cubicBezTo>
                    <a:pt x="5049" y="2477"/>
                    <a:pt x="5251" y="2447"/>
                    <a:pt x="5464" y="2374"/>
                  </a:cubicBezTo>
                  <a:cubicBezTo>
                    <a:pt x="6570" y="1984"/>
                    <a:pt x="6342" y="748"/>
                    <a:pt x="6342" y="748"/>
                  </a:cubicBezTo>
                  <a:lnTo>
                    <a:pt x="6342" y="748"/>
                  </a:lnTo>
                  <a:cubicBezTo>
                    <a:pt x="6342" y="748"/>
                    <a:pt x="6957" y="1639"/>
                    <a:pt x="7759" y="1639"/>
                  </a:cubicBezTo>
                  <a:cubicBezTo>
                    <a:pt x="7950" y="1639"/>
                    <a:pt x="8152" y="1589"/>
                    <a:pt x="8358" y="1463"/>
                  </a:cubicBezTo>
                  <a:cubicBezTo>
                    <a:pt x="8358" y="1463"/>
                    <a:pt x="8391" y="2927"/>
                    <a:pt x="9627" y="3057"/>
                  </a:cubicBezTo>
                  <a:cubicBezTo>
                    <a:pt x="9687" y="3062"/>
                    <a:pt x="9745" y="3064"/>
                    <a:pt x="9800" y="3064"/>
                  </a:cubicBezTo>
                  <a:cubicBezTo>
                    <a:pt x="10901" y="3064"/>
                    <a:pt x="10960" y="2179"/>
                    <a:pt x="10960" y="2179"/>
                  </a:cubicBezTo>
                  <a:cubicBezTo>
                    <a:pt x="10960" y="2179"/>
                    <a:pt x="11285" y="3480"/>
                    <a:pt x="12358" y="3545"/>
                  </a:cubicBezTo>
                  <a:cubicBezTo>
                    <a:pt x="12451" y="3554"/>
                    <a:pt x="12538" y="3558"/>
                    <a:pt x="12620" y="3558"/>
                  </a:cubicBezTo>
                  <a:cubicBezTo>
                    <a:pt x="13144" y="3558"/>
                    <a:pt x="13462" y="3393"/>
                    <a:pt x="13659" y="3252"/>
                  </a:cubicBezTo>
                  <a:cubicBezTo>
                    <a:pt x="13594" y="3024"/>
                    <a:pt x="13529" y="2894"/>
                    <a:pt x="13529" y="2894"/>
                  </a:cubicBezTo>
                  <a:cubicBezTo>
                    <a:pt x="13529" y="2894"/>
                    <a:pt x="13048" y="3242"/>
                    <a:pt x="12477" y="3242"/>
                  </a:cubicBezTo>
                  <a:cubicBezTo>
                    <a:pt x="11958" y="3242"/>
                    <a:pt x="11364" y="2954"/>
                    <a:pt x="10992" y="1854"/>
                  </a:cubicBezTo>
                  <a:cubicBezTo>
                    <a:pt x="10992" y="1854"/>
                    <a:pt x="10372" y="2774"/>
                    <a:pt x="9703" y="2774"/>
                  </a:cubicBezTo>
                  <a:cubicBezTo>
                    <a:pt x="9548" y="2774"/>
                    <a:pt x="9390" y="2724"/>
                    <a:pt x="9236" y="2602"/>
                  </a:cubicBezTo>
                  <a:cubicBezTo>
                    <a:pt x="8456" y="1984"/>
                    <a:pt x="8716" y="391"/>
                    <a:pt x="8749" y="260"/>
                  </a:cubicBezTo>
                  <a:lnTo>
                    <a:pt x="8749" y="260"/>
                  </a:lnTo>
                  <a:cubicBezTo>
                    <a:pt x="8719" y="379"/>
                    <a:pt x="8528" y="1197"/>
                    <a:pt x="7686" y="1197"/>
                  </a:cubicBezTo>
                  <a:cubicBezTo>
                    <a:pt x="7602" y="1197"/>
                    <a:pt x="7512" y="1188"/>
                    <a:pt x="7415" y="1171"/>
                  </a:cubicBezTo>
                  <a:cubicBezTo>
                    <a:pt x="6407" y="1008"/>
                    <a:pt x="6277" y="228"/>
                    <a:pt x="6245" y="0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6"/>
            <p:cNvSpPr/>
            <p:nvPr/>
          </p:nvSpPr>
          <p:spPr>
            <a:xfrm>
              <a:off x="2906343" y="1706624"/>
              <a:ext cx="30" cy="2001"/>
            </a:xfrm>
            <a:custGeom>
              <a:avLst/>
              <a:gdLst/>
              <a:ahLst/>
              <a:cxnLst/>
              <a:rect l="l" t="t" r="r" b="b"/>
              <a:pathLst>
                <a:path w="1" h="66" extrusionOk="0">
                  <a:moveTo>
                    <a:pt x="1" y="65"/>
                  </a:moveTo>
                  <a:cubicBezTo>
                    <a:pt x="1" y="33"/>
                    <a:pt x="1" y="0"/>
                    <a:pt x="1" y="0"/>
                  </a:cubicBezTo>
                  <a:cubicBezTo>
                    <a:pt x="1" y="0"/>
                    <a:pt x="1" y="33"/>
                    <a:pt x="1" y="65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6"/>
            <p:cNvSpPr/>
            <p:nvPr/>
          </p:nvSpPr>
          <p:spPr>
            <a:xfrm>
              <a:off x="2982254" y="1716476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6"/>
            <p:cNvSpPr/>
            <p:nvPr/>
          </p:nvSpPr>
          <p:spPr>
            <a:xfrm>
              <a:off x="3020695" y="1973766"/>
              <a:ext cx="97645" cy="104526"/>
            </a:xfrm>
            <a:custGeom>
              <a:avLst/>
              <a:gdLst/>
              <a:ahLst/>
              <a:cxnLst/>
              <a:rect l="l" t="t" r="r" b="b"/>
              <a:pathLst>
                <a:path w="3221" h="3448" extrusionOk="0">
                  <a:moveTo>
                    <a:pt x="1757" y="1"/>
                  </a:moveTo>
                  <a:cubicBezTo>
                    <a:pt x="781" y="1"/>
                    <a:pt x="1" y="781"/>
                    <a:pt x="1" y="1724"/>
                  </a:cubicBezTo>
                  <a:cubicBezTo>
                    <a:pt x="1" y="2570"/>
                    <a:pt x="586" y="3285"/>
                    <a:pt x="1399" y="3448"/>
                  </a:cubicBezTo>
                  <a:cubicBezTo>
                    <a:pt x="2212" y="2733"/>
                    <a:pt x="2830" y="1822"/>
                    <a:pt x="3220" y="814"/>
                  </a:cubicBezTo>
                  <a:cubicBezTo>
                    <a:pt x="2928" y="326"/>
                    <a:pt x="2375" y="1"/>
                    <a:pt x="1757" y="1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6"/>
            <p:cNvSpPr/>
            <p:nvPr/>
          </p:nvSpPr>
          <p:spPr>
            <a:xfrm>
              <a:off x="2752551" y="1984619"/>
              <a:ext cx="102556" cy="104526"/>
            </a:xfrm>
            <a:custGeom>
              <a:avLst/>
              <a:gdLst/>
              <a:ahLst/>
              <a:cxnLst/>
              <a:rect l="l" t="t" r="r" b="b"/>
              <a:pathLst>
                <a:path w="3383" h="3448" extrusionOk="0">
                  <a:moveTo>
                    <a:pt x="1627" y="1"/>
                  </a:moveTo>
                  <a:cubicBezTo>
                    <a:pt x="879" y="1"/>
                    <a:pt x="261" y="456"/>
                    <a:pt x="1" y="1139"/>
                  </a:cubicBezTo>
                  <a:cubicBezTo>
                    <a:pt x="423" y="2049"/>
                    <a:pt x="1041" y="2862"/>
                    <a:pt x="1854" y="3448"/>
                  </a:cubicBezTo>
                  <a:cubicBezTo>
                    <a:pt x="2700" y="3350"/>
                    <a:pt x="3383" y="2635"/>
                    <a:pt x="3383" y="1724"/>
                  </a:cubicBezTo>
                  <a:cubicBezTo>
                    <a:pt x="3383" y="781"/>
                    <a:pt x="2602" y="1"/>
                    <a:pt x="1627" y="1"/>
                  </a:cubicBezTo>
                  <a:close/>
                </a:path>
              </a:pathLst>
            </a:custGeom>
            <a:solidFill>
              <a:srgbClr val="FF8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6"/>
            <p:cNvSpPr/>
            <p:nvPr/>
          </p:nvSpPr>
          <p:spPr>
            <a:xfrm>
              <a:off x="2887608" y="1814063"/>
              <a:ext cx="27647" cy="69058"/>
            </a:xfrm>
            <a:custGeom>
              <a:avLst/>
              <a:gdLst/>
              <a:ahLst/>
              <a:cxnLst/>
              <a:rect l="l" t="t" r="r" b="b"/>
              <a:pathLst>
                <a:path w="912" h="2278" fill="none" extrusionOk="0">
                  <a:moveTo>
                    <a:pt x="619" y="1"/>
                  </a:moveTo>
                  <a:cubicBezTo>
                    <a:pt x="619" y="1"/>
                    <a:pt x="554" y="1334"/>
                    <a:pt x="1" y="1952"/>
                  </a:cubicBezTo>
                  <a:cubicBezTo>
                    <a:pt x="1" y="1952"/>
                    <a:pt x="326" y="2277"/>
                    <a:pt x="911" y="218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6"/>
            <p:cNvSpPr/>
            <p:nvPr/>
          </p:nvSpPr>
          <p:spPr>
            <a:xfrm>
              <a:off x="2760434" y="1847592"/>
              <a:ext cx="82851" cy="40440"/>
            </a:xfrm>
            <a:custGeom>
              <a:avLst/>
              <a:gdLst/>
              <a:ahLst/>
              <a:cxnLst/>
              <a:rect l="l" t="t" r="r" b="b"/>
              <a:pathLst>
                <a:path w="2733" h="1334" fill="none" extrusionOk="0">
                  <a:moveTo>
                    <a:pt x="1" y="261"/>
                  </a:moveTo>
                  <a:cubicBezTo>
                    <a:pt x="1" y="261"/>
                    <a:pt x="1399" y="1334"/>
                    <a:pt x="2732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6"/>
            <p:cNvSpPr/>
            <p:nvPr/>
          </p:nvSpPr>
          <p:spPr>
            <a:xfrm>
              <a:off x="2975342" y="1833798"/>
              <a:ext cx="98615" cy="34529"/>
            </a:xfrm>
            <a:custGeom>
              <a:avLst/>
              <a:gdLst/>
              <a:ahLst/>
              <a:cxnLst/>
              <a:rect l="l" t="t" r="r" b="b"/>
              <a:pathLst>
                <a:path w="3253" h="1139" fill="none" extrusionOk="0">
                  <a:moveTo>
                    <a:pt x="1" y="0"/>
                  </a:moveTo>
                  <a:cubicBezTo>
                    <a:pt x="1" y="0"/>
                    <a:pt x="1562" y="1138"/>
                    <a:pt x="325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6"/>
            <p:cNvSpPr/>
            <p:nvPr/>
          </p:nvSpPr>
          <p:spPr>
            <a:xfrm>
              <a:off x="2869874" y="1907678"/>
              <a:ext cx="152818" cy="64147"/>
            </a:xfrm>
            <a:custGeom>
              <a:avLst/>
              <a:gdLst/>
              <a:ahLst/>
              <a:cxnLst/>
              <a:rect l="l" t="t" r="r" b="b"/>
              <a:pathLst>
                <a:path w="5041" h="2116" extrusionOk="0">
                  <a:moveTo>
                    <a:pt x="2869" y="0"/>
                  </a:moveTo>
                  <a:cubicBezTo>
                    <a:pt x="2713" y="0"/>
                    <a:pt x="2549" y="11"/>
                    <a:pt x="2374" y="35"/>
                  </a:cubicBezTo>
                  <a:cubicBezTo>
                    <a:pt x="456" y="295"/>
                    <a:pt x="0" y="2116"/>
                    <a:pt x="0" y="2116"/>
                  </a:cubicBezTo>
                  <a:lnTo>
                    <a:pt x="5041" y="1075"/>
                  </a:lnTo>
                  <a:cubicBezTo>
                    <a:pt x="5041" y="1075"/>
                    <a:pt x="4423" y="0"/>
                    <a:pt x="2869" y="0"/>
                  </a:cubicBezTo>
                  <a:close/>
                </a:path>
              </a:pathLst>
            </a:custGeom>
            <a:solidFill>
              <a:schemeClr val="lt1"/>
            </a:solidFill>
            <a:ln w="97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6"/>
            <p:cNvSpPr/>
            <p:nvPr/>
          </p:nvSpPr>
          <p:spPr>
            <a:xfrm>
              <a:off x="803520" y="3435654"/>
              <a:ext cx="582654" cy="947738"/>
            </a:xfrm>
            <a:custGeom>
              <a:avLst/>
              <a:gdLst/>
              <a:ahLst/>
              <a:cxnLst/>
              <a:rect l="l" t="t" r="r" b="b"/>
              <a:pathLst>
                <a:path w="19220" h="31263" extrusionOk="0">
                  <a:moveTo>
                    <a:pt x="18833" y="1"/>
                  </a:moveTo>
                  <a:cubicBezTo>
                    <a:pt x="16775" y="1"/>
                    <a:pt x="7075" y="311"/>
                    <a:pt x="3740" y="6054"/>
                  </a:cubicBezTo>
                  <a:cubicBezTo>
                    <a:pt x="0" y="12525"/>
                    <a:pt x="1203" y="25956"/>
                    <a:pt x="2179" y="28655"/>
                  </a:cubicBezTo>
                  <a:cubicBezTo>
                    <a:pt x="2895" y="30659"/>
                    <a:pt x="4887" y="31263"/>
                    <a:pt x="7169" y="31263"/>
                  </a:cubicBezTo>
                  <a:cubicBezTo>
                    <a:pt x="7998" y="31263"/>
                    <a:pt x="8865" y="31183"/>
                    <a:pt x="9724" y="31062"/>
                  </a:cubicBezTo>
                  <a:lnTo>
                    <a:pt x="19219" y="5"/>
                  </a:lnTo>
                  <a:cubicBezTo>
                    <a:pt x="19219" y="5"/>
                    <a:pt x="19082" y="1"/>
                    <a:pt x="18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941517" y="3435654"/>
              <a:ext cx="444660" cy="229879"/>
            </a:xfrm>
            <a:custGeom>
              <a:avLst/>
              <a:gdLst/>
              <a:ahLst/>
              <a:cxnLst/>
              <a:rect l="l" t="t" r="r" b="b"/>
              <a:pathLst>
                <a:path w="14668" h="7583" extrusionOk="0">
                  <a:moveTo>
                    <a:pt x="14253" y="0"/>
                  </a:moveTo>
                  <a:cubicBezTo>
                    <a:pt x="12287" y="0"/>
                    <a:pt x="3838" y="278"/>
                    <a:pt x="1" y="4916"/>
                  </a:cubicBezTo>
                  <a:lnTo>
                    <a:pt x="5855" y="7582"/>
                  </a:lnTo>
                  <a:lnTo>
                    <a:pt x="12944" y="5566"/>
                  </a:lnTo>
                  <a:lnTo>
                    <a:pt x="14667" y="5"/>
                  </a:lnTo>
                  <a:cubicBezTo>
                    <a:pt x="14667" y="5"/>
                    <a:pt x="14520" y="0"/>
                    <a:pt x="14253" y="0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6"/>
            <p:cNvSpPr/>
            <p:nvPr/>
          </p:nvSpPr>
          <p:spPr>
            <a:xfrm>
              <a:off x="1010546" y="3527480"/>
              <a:ext cx="390427" cy="456483"/>
            </a:xfrm>
            <a:custGeom>
              <a:avLst/>
              <a:gdLst/>
              <a:ahLst/>
              <a:cxnLst/>
              <a:rect l="l" t="t" r="r" b="b"/>
              <a:pathLst>
                <a:path w="12879" h="15058" extrusionOk="0">
                  <a:moveTo>
                    <a:pt x="12878" y="1"/>
                  </a:moveTo>
                  <a:lnTo>
                    <a:pt x="12878" y="1"/>
                  </a:lnTo>
                  <a:cubicBezTo>
                    <a:pt x="12878" y="1"/>
                    <a:pt x="7870" y="228"/>
                    <a:pt x="3935" y="2212"/>
                  </a:cubicBezTo>
                  <a:cubicBezTo>
                    <a:pt x="0" y="4196"/>
                    <a:pt x="553" y="15057"/>
                    <a:pt x="553" y="15057"/>
                  </a:cubicBezTo>
                  <a:lnTo>
                    <a:pt x="128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6"/>
            <p:cNvSpPr/>
            <p:nvPr/>
          </p:nvSpPr>
          <p:spPr>
            <a:xfrm>
              <a:off x="1010546" y="3527480"/>
              <a:ext cx="390427" cy="456483"/>
            </a:xfrm>
            <a:custGeom>
              <a:avLst/>
              <a:gdLst/>
              <a:ahLst/>
              <a:cxnLst/>
              <a:rect l="l" t="t" r="r" b="b"/>
              <a:pathLst>
                <a:path w="12879" h="15058" extrusionOk="0">
                  <a:moveTo>
                    <a:pt x="12878" y="1"/>
                  </a:moveTo>
                  <a:lnTo>
                    <a:pt x="12878" y="1"/>
                  </a:lnTo>
                  <a:cubicBezTo>
                    <a:pt x="12878" y="1"/>
                    <a:pt x="7870" y="228"/>
                    <a:pt x="3935" y="2212"/>
                  </a:cubicBezTo>
                  <a:cubicBezTo>
                    <a:pt x="0" y="4196"/>
                    <a:pt x="553" y="15057"/>
                    <a:pt x="553" y="15057"/>
                  </a:cubicBezTo>
                  <a:lnTo>
                    <a:pt x="12878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6"/>
            <p:cNvSpPr/>
            <p:nvPr/>
          </p:nvSpPr>
          <p:spPr>
            <a:xfrm>
              <a:off x="1013487" y="3485857"/>
              <a:ext cx="1006579" cy="994969"/>
            </a:xfrm>
            <a:custGeom>
              <a:avLst/>
              <a:gdLst/>
              <a:ahLst/>
              <a:cxnLst/>
              <a:rect l="l" t="t" r="r" b="b"/>
              <a:pathLst>
                <a:path w="33204" h="32821" extrusionOk="0">
                  <a:moveTo>
                    <a:pt x="24170" y="1"/>
                  </a:moveTo>
                  <a:cubicBezTo>
                    <a:pt x="20655" y="1"/>
                    <a:pt x="18212" y="333"/>
                    <a:pt x="18212" y="333"/>
                  </a:cubicBezTo>
                  <a:cubicBezTo>
                    <a:pt x="18212" y="333"/>
                    <a:pt x="18209" y="333"/>
                    <a:pt x="18202" y="333"/>
                  </a:cubicBezTo>
                  <a:cubicBezTo>
                    <a:pt x="17919" y="333"/>
                    <a:pt x="11496" y="364"/>
                    <a:pt x="6440" y="3162"/>
                  </a:cubicBezTo>
                  <a:cubicBezTo>
                    <a:pt x="3025" y="5048"/>
                    <a:pt x="944" y="8593"/>
                    <a:pt x="1" y="12723"/>
                  </a:cubicBezTo>
                  <a:cubicBezTo>
                    <a:pt x="1302" y="13569"/>
                    <a:pt x="3773" y="14739"/>
                    <a:pt x="7871" y="14934"/>
                  </a:cubicBezTo>
                  <a:lnTo>
                    <a:pt x="3123" y="28593"/>
                  </a:lnTo>
                  <a:lnTo>
                    <a:pt x="4326" y="29828"/>
                  </a:lnTo>
                  <a:lnTo>
                    <a:pt x="20618" y="32820"/>
                  </a:lnTo>
                  <a:lnTo>
                    <a:pt x="33203" y="821"/>
                  </a:lnTo>
                  <a:cubicBezTo>
                    <a:pt x="29976" y="184"/>
                    <a:pt x="26778" y="1"/>
                    <a:pt x="24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6"/>
            <p:cNvSpPr/>
            <p:nvPr/>
          </p:nvSpPr>
          <p:spPr>
            <a:xfrm>
              <a:off x="1137721" y="3486069"/>
              <a:ext cx="611241" cy="919818"/>
            </a:xfrm>
            <a:custGeom>
              <a:avLst/>
              <a:gdLst/>
              <a:ahLst/>
              <a:cxnLst/>
              <a:rect l="l" t="t" r="r" b="b"/>
              <a:pathLst>
                <a:path w="20163" h="30342" extrusionOk="0">
                  <a:moveTo>
                    <a:pt x="20163" y="1"/>
                  </a:moveTo>
                  <a:cubicBezTo>
                    <a:pt x="16618" y="1"/>
                    <a:pt x="14114" y="359"/>
                    <a:pt x="14114" y="359"/>
                  </a:cubicBezTo>
                  <a:cubicBezTo>
                    <a:pt x="14114" y="359"/>
                    <a:pt x="14093" y="358"/>
                    <a:pt x="14053" y="358"/>
                  </a:cubicBezTo>
                  <a:cubicBezTo>
                    <a:pt x="13654" y="358"/>
                    <a:pt x="11326" y="385"/>
                    <a:pt x="8488" y="976"/>
                  </a:cubicBezTo>
                  <a:lnTo>
                    <a:pt x="0" y="27317"/>
                  </a:lnTo>
                  <a:cubicBezTo>
                    <a:pt x="0" y="27317"/>
                    <a:pt x="0" y="29008"/>
                    <a:pt x="781" y="29919"/>
                  </a:cubicBezTo>
                  <a:lnTo>
                    <a:pt x="2927" y="30342"/>
                  </a:lnTo>
                  <a:cubicBezTo>
                    <a:pt x="3578" y="30081"/>
                    <a:pt x="4391" y="29529"/>
                    <a:pt x="5431" y="28586"/>
                  </a:cubicBezTo>
                  <a:cubicBezTo>
                    <a:pt x="10764" y="23610"/>
                    <a:pt x="10439" y="5204"/>
                    <a:pt x="10439" y="5204"/>
                  </a:cubicBezTo>
                  <a:lnTo>
                    <a:pt x="10439" y="5204"/>
                  </a:lnTo>
                  <a:cubicBezTo>
                    <a:pt x="10915" y="5236"/>
                    <a:pt x="11368" y="5251"/>
                    <a:pt x="11799" y="5251"/>
                  </a:cubicBezTo>
                  <a:cubicBezTo>
                    <a:pt x="18465" y="5251"/>
                    <a:pt x="19888" y="1650"/>
                    <a:pt x="2016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6"/>
            <p:cNvSpPr/>
            <p:nvPr/>
          </p:nvSpPr>
          <p:spPr>
            <a:xfrm>
              <a:off x="1178132" y="3537545"/>
              <a:ext cx="118532" cy="332040"/>
            </a:xfrm>
            <a:custGeom>
              <a:avLst/>
              <a:gdLst/>
              <a:ahLst/>
              <a:cxnLst/>
              <a:rect l="l" t="t" r="r" b="b"/>
              <a:pathLst>
                <a:path w="3910" h="10953" extrusionOk="0">
                  <a:moveTo>
                    <a:pt x="3899" y="10588"/>
                  </a:moveTo>
                  <a:lnTo>
                    <a:pt x="3899" y="10588"/>
                  </a:lnTo>
                  <a:cubicBezTo>
                    <a:pt x="3900" y="10593"/>
                    <a:pt x="3901" y="10595"/>
                    <a:pt x="3903" y="10595"/>
                  </a:cubicBezTo>
                  <a:cubicBezTo>
                    <a:pt x="3903" y="10595"/>
                    <a:pt x="3903" y="10595"/>
                    <a:pt x="3903" y="10595"/>
                  </a:cubicBezTo>
                  <a:cubicBezTo>
                    <a:pt x="3910" y="10591"/>
                    <a:pt x="3908" y="10589"/>
                    <a:pt x="3899" y="10588"/>
                  </a:cubicBezTo>
                  <a:close/>
                  <a:moveTo>
                    <a:pt x="1437" y="1"/>
                  </a:moveTo>
                  <a:cubicBezTo>
                    <a:pt x="1391" y="1"/>
                    <a:pt x="1345" y="9"/>
                    <a:pt x="1301" y="26"/>
                  </a:cubicBezTo>
                  <a:lnTo>
                    <a:pt x="261" y="449"/>
                  </a:lnTo>
                  <a:cubicBezTo>
                    <a:pt x="98" y="514"/>
                    <a:pt x="1" y="709"/>
                    <a:pt x="98" y="904"/>
                  </a:cubicBezTo>
                  <a:cubicBezTo>
                    <a:pt x="554" y="2010"/>
                    <a:pt x="2082" y="5977"/>
                    <a:pt x="2310" y="10953"/>
                  </a:cubicBezTo>
                  <a:cubicBezTo>
                    <a:pt x="2310" y="10953"/>
                    <a:pt x="3768" y="10588"/>
                    <a:pt x="3898" y="10588"/>
                  </a:cubicBezTo>
                  <a:cubicBezTo>
                    <a:pt x="3898" y="10588"/>
                    <a:pt x="3898" y="10588"/>
                    <a:pt x="3899" y="10588"/>
                  </a:cubicBezTo>
                  <a:lnTo>
                    <a:pt x="3899" y="10588"/>
                  </a:lnTo>
                  <a:cubicBezTo>
                    <a:pt x="3822" y="10333"/>
                    <a:pt x="3414" y="3057"/>
                    <a:pt x="1757" y="156"/>
                  </a:cubicBezTo>
                  <a:cubicBezTo>
                    <a:pt x="1685" y="61"/>
                    <a:pt x="1562" y="1"/>
                    <a:pt x="1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6"/>
            <p:cNvSpPr/>
            <p:nvPr/>
          </p:nvSpPr>
          <p:spPr>
            <a:xfrm>
              <a:off x="1178132" y="3537545"/>
              <a:ext cx="118532" cy="332040"/>
            </a:xfrm>
            <a:custGeom>
              <a:avLst/>
              <a:gdLst/>
              <a:ahLst/>
              <a:cxnLst/>
              <a:rect l="l" t="t" r="r" b="b"/>
              <a:pathLst>
                <a:path w="3910" h="10953" extrusionOk="0">
                  <a:moveTo>
                    <a:pt x="3899" y="10588"/>
                  </a:moveTo>
                  <a:lnTo>
                    <a:pt x="3899" y="10588"/>
                  </a:lnTo>
                  <a:cubicBezTo>
                    <a:pt x="3900" y="10593"/>
                    <a:pt x="3901" y="10595"/>
                    <a:pt x="3903" y="10595"/>
                  </a:cubicBezTo>
                  <a:cubicBezTo>
                    <a:pt x="3903" y="10595"/>
                    <a:pt x="3903" y="10595"/>
                    <a:pt x="3903" y="10595"/>
                  </a:cubicBezTo>
                  <a:cubicBezTo>
                    <a:pt x="3910" y="10591"/>
                    <a:pt x="3908" y="10589"/>
                    <a:pt x="3899" y="10588"/>
                  </a:cubicBezTo>
                  <a:close/>
                  <a:moveTo>
                    <a:pt x="1437" y="1"/>
                  </a:moveTo>
                  <a:cubicBezTo>
                    <a:pt x="1391" y="1"/>
                    <a:pt x="1345" y="9"/>
                    <a:pt x="1301" y="26"/>
                  </a:cubicBezTo>
                  <a:lnTo>
                    <a:pt x="261" y="449"/>
                  </a:lnTo>
                  <a:cubicBezTo>
                    <a:pt x="98" y="514"/>
                    <a:pt x="1" y="709"/>
                    <a:pt x="98" y="904"/>
                  </a:cubicBezTo>
                  <a:cubicBezTo>
                    <a:pt x="554" y="2010"/>
                    <a:pt x="2082" y="5977"/>
                    <a:pt x="2310" y="10953"/>
                  </a:cubicBezTo>
                  <a:cubicBezTo>
                    <a:pt x="2310" y="10953"/>
                    <a:pt x="3768" y="10588"/>
                    <a:pt x="3898" y="10588"/>
                  </a:cubicBezTo>
                  <a:cubicBezTo>
                    <a:pt x="3898" y="10588"/>
                    <a:pt x="3898" y="10588"/>
                    <a:pt x="3899" y="10588"/>
                  </a:cubicBezTo>
                  <a:lnTo>
                    <a:pt x="3899" y="10588"/>
                  </a:lnTo>
                  <a:cubicBezTo>
                    <a:pt x="3822" y="10333"/>
                    <a:pt x="3414" y="3057"/>
                    <a:pt x="1757" y="156"/>
                  </a:cubicBezTo>
                  <a:cubicBezTo>
                    <a:pt x="1685" y="61"/>
                    <a:pt x="1562" y="1"/>
                    <a:pt x="1437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6"/>
            <p:cNvSpPr/>
            <p:nvPr/>
          </p:nvSpPr>
          <p:spPr>
            <a:xfrm>
              <a:off x="1355601" y="3555098"/>
              <a:ext cx="646740" cy="626096"/>
            </a:xfrm>
            <a:custGeom>
              <a:avLst/>
              <a:gdLst/>
              <a:ahLst/>
              <a:cxnLst/>
              <a:rect l="l" t="t" r="r" b="b"/>
              <a:pathLst>
                <a:path w="21334" h="20653" extrusionOk="0">
                  <a:moveTo>
                    <a:pt x="21333" y="0"/>
                  </a:moveTo>
                  <a:lnTo>
                    <a:pt x="6504" y="6114"/>
                  </a:lnTo>
                  <a:lnTo>
                    <a:pt x="2342" y="12910"/>
                  </a:lnTo>
                  <a:lnTo>
                    <a:pt x="65" y="18439"/>
                  </a:lnTo>
                  <a:cubicBezTo>
                    <a:pt x="65" y="18439"/>
                    <a:pt x="0" y="20000"/>
                    <a:pt x="748" y="20357"/>
                  </a:cubicBezTo>
                  <a:cubicBezTo>
                    <a:pt x="748" y="20357"/>
                    <a:pt x="837" y="20652"/>
                    <a:pt x="1238" y="20652"/>
                  </a:cubicBezTo>
                  <a:cubicBezTo>
                    <a:pt x="1258" y="20652"/>
                    <a:pt x="1279" y="20652"/>
                    <a:pt x="1301" y="20650"/>
                  </a:cubicBezTo>
                  <a:cubicBezTo>
                    <a:pt x="1724" y="20618"/>
                    <a:pt x="1691" y="20065"/>
                    <a:pt x="1691" y="20065"/>
                  </a:cubicBezTo>
                  <a:lnTo>
                    <a:pt x="1691" y="20065"/>
                  </a:lnTo>
                  <a:cubicBezTo>
                    <a:pt x="1691" y="20065"/>
                    <a:pt x="1736" y="20077"/>
                    <a:pt x="1804" y="20077"/>
                  </a:cubicBezTo>
                  <a:cubicBezTo>
                    <a:pt x="2008" y="20077"/>
                    <a:pt x="2423" y="19967"/>
                    <a:pt x="2472" y="19089"/>
                  </a:cubicBezTo>
                  <a:cubicBezTo>
                    <a:pt x="2472" y="19089"/>
                    <a:pt x="2642" y="19252"/>
                    <a:pt x="2870" y="19252"/>
                  </a:cubicBezTo>
                  <a:cubicBezTo>
                    <a:pt x="3108" y="19252"/>
                    <a:pt x="3409" y="19073"/>
                    <a:pt x="3642" y="18341"/>
                  </a:cubicBezTo>
                  <a:cubicBezTo>
                    <a:pt x="4058" y="16936"/>
                    <a:pt x="7171" y="11702"/>
                    <a:pt x="12768" y="11702"/>
                  </a:cubicBezTo>
                  <a:cubicBezTo>
                    <a:pt x="12869" y="11702"/>
                    <a:pt x="12971" y="11704"/>
                    <a:pt x="13073" y="11707"/>
                  </a:cubicBezTo>
                  <a:cubicBezTo>
                    <a:pt x="13174" y="11710"/>
                    <a:pt x="13276" y="11711"/>
                    <a:pt x="13378" y="11711"/>
                  </a:cubicBezTo>
                  <a:cubicBezTo>
                    <a:pt x="14495" y="11711"/>
                    <a:pt x="15692" y="11550"/>
                    <a:pt x="16943" y="11252"/>
                  </a:cubicBezTo>
                  <a:lnTo>
                    <a:pt x="21333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6"/>
            <p:cNvSpPr/>
            <p:nvPr/>
          </p:nvSpPr>
          <p:spPr>
            <a:xfrm>
              <a:off x="1478834" y="3712922"/>
              <a:ext cx="654561" cy="868464"/>
            </a:xfrm>
            <a:custGeom>
              <a:avLst/>
              <a:gdLst/>
              <a:ahLst/>
              <a:cxnLst/>
              <a:rect l="l" t="t" r="r" b="b"/>
              <a:pathLst>
                <a:path w="21592" h="28648" extrusionOk="0">
                  <a:moveTo>
                    <a:pt x="15723" y="0"/>
                  </a:moveTo>
                  <a:cubicBezTo>
                    <a:pt x="14455" y="0"/>
                    <a:pt x="12965" y="647"/>
                    <a:pt x="11284" y="2144"/>
                  </a:cubicBezTo>
                  <a:cubicBezTo>
                    <a:pt x="4163" y="8452"/>
                    <a:pt x="0" y="22891"/>
                    <a:pt x="0" y="22891"/>
                  </a:cubicBezTo>
                  <a:lnTo>
                    <a:pt x="15837" y="28647"/>
                  </a:lnTo>
                  <a:cubicBezTo>
                    <a:pt x="15837" y="28647"/>
                    <a:pt x="17658" y="22273"/>
                    <a:pt x="19902" y="13493"/>
                  </a:cubicBezTo>
                  <a:cubicBezTo>
                    <a:pt x="21592" y="6785"/>
                    <a:pt x="19826" y="0"/>
                    <a:pt x="15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6"/>
            <p:cNvSpPr/>
            <p:nvPr/>
          </p:nvSpPr>
          <p:spPr>
            <a:xfrm>
              <a:off x="1598127" y="4009562"/>
              <a:ext cx="192258" cy="482099"/>
            </a:xfrm>
            <a:custGeom>
              <a:avLst/>
              <a:gdLst/>
              <a:ahLst/>
              <a:cxnLst/>
              <a:rect l="l" t="t" r="r" b="b"/>
              <a:pathLst>
                <a:path w="6342" h="15903" extrusionOk="0">
                  <a:moveTo>
                    <a:pt x="6341" y="1"/>
                  </a:moveTo>
                  <a:lnTo>
                    <a:pt x="6341" y="1"/>
                  </a:lnTo>
                  <a:cubicBezTo>
                    <a:pt x="2146" y="6765"/>
                    <a:pt x="0" y="15578"/>
                    <a:pt x="0" y="15578"/>
                  </a:cubicBezTo>
                  <a:lnTo>
                    <a:pt x="3805" y="15903"/>
                  </a:lnTo>
                  <a:cubicBezTo>
                    <a:pt x="4553" y="8944"/>
                    <a:pt x="6341" y="1"/>
                    <a:pt x="634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6"/>
            <p:cNvSpPr/>
            <p:nvPr/>
          </p:nvSpPr>
          <p:spPr>
            <a:xfrm>
              <a:off x="1713448" y="4009562"/>
              <a:ext cx="76939" cy="482099"/>
            </a:xfrm>
            <a:custGeom>
              <a:avLst/>
              <a:gdLst/>
              <a:ahLst/>
              <a:cxnLst/>
              <a:rect l="l" t="t" r="r" b="b"/>
              <a:pathLst>
                <a:path w="2538" h="15903" fill="none" extrusionOk="0">
                  <a:moveTo>
                    <a:pt x="2537" y="1"/>
                  </a:moveTo>
                  <a:cubicBezTo>
                    <a:pt x="2537" y="1"/>
                    <a:pt x="749" y="8944"/>
                    <a:pt x="1" y="1590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6"/>
            <p:cNvSpPr/>
            <p:nvPr/>
          </p:nvSpPr>
          <p:spPr>
            <a:xfrm>
              <a:off x="1725301" y="3713073"/>
              <a:ext cx="325341" cy="171310"/>
            </a:xfrm>
            <a:custGeom>
              <a:avLst/>
              <a:gdLst/>
              <a:ahLst/>
              <a:cxnLst/>
              <a:rect l="l" t="t" r="r" b="b"/>
              <a:pathLst>
                <a:path w="10732" h="5651" extrusionOk="0">
                  <a:moveTo>
                    <a:pt x="7591" y="0"/>
                  </a:moveTo>
                  <a:cubicBezTo>
                    <a:pt x="6329" y="0"/>
                    <a:pt x="4841" y="645"/>
                    <a:pt x="3154" y="2139"/>
                  </a:cubicBezTo>
                  <a:cubicBezTo>
                    <a:pt x="2049" y="3114"/>
                    <a:pt x="976" y="4317"/>
                    <a:pt x="0" y="5651"/>
                  </a:cubicBezTo>
                  <a:cubicBezTo>
                    <a:pt x="1463" y="5033"/>
                    <a:pt x="6406" y="2919"/>
                    <a:pt x="10732" y="1813"/>
                  </a:cubicBezTo>
                  <a:cubicBezTo>
                    <a:pt x="9941" y="678"/>
                    <a:pt x="8885" y="0"/>
                    <a:pt x="7591" y="0"/>
                  </a:cubicBezTo>
                  <a:close/>
                </a:path>
              </a:pathLst>
            </a:custGeom>
            <a:solidFill>
              <a:srgbClr val="395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6"/>
            <p:cNvSpPr/>
            <p:nvPr/>
          </p:nvSpPr>
          <p:spPr>
            <a:xfrm>
              <a:off x="1927386" y="4467997"/>
              <a:ext cx="188317" cy="225786"/>
            </a:xfrm>
            <a:custGeom>
              <a:avLst/>
              <a:gdLst/>
              <a:ahLst/>
              <a:cxnLst/>
              <a:rect l="l" t="t" r="r" b="b"/>
              <a:pathLst>
                <a:path w="6212" h="7448" extrusionOk="0">
                  <a:moveTo>
                    <a:pt x="879" y="0"/>
                  </a:moveTo>
                  <a:lnTo>
                    <a:pt x="1" y="3220"/>
                  </a:lnTo>
                  <a:lnTo>
                    <a:pt x="2375" y="7447"/>
                  </a:lnTo>
                  <a:cubicBezTo>
                    <a:pt x="4748" y="7317"/>
                    <a:pt x="6212" y="7187"/>
                    <a:pt x="6212" y="7187"/>
                  </a:cubicBezTo>
                  <a:lnTo>
                    <a:pt x="6212" y="4065"/>
                  </a:lnTo>
                  <a:lnTo>
                    <a:pt x="4066" y="943"/>
                  </a:lnTo>
                  <a:cubicBezTo>
                    <a:pt x="3188" y="683"/>
                    <a:pt x="2114" y="358"/>
                    <a:pt x="879" y="0"/>
                  </a:cubicBezTo>
                  <a:close/>
                </a:path>
              </a:pathLst>
            </a:custGeom>
            <a:solidFill>
              <a:srgbClr val="FF5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6"/>
            <p:cNvSpPr/>
            <p:nvPr/>
          </p:nvSpPr>
          <p:spPr>
            <a:xfrm>
              <a:off x="1973739" y="4637553"/>
              <a:ext cx="141965" cy="56234"/>
            </a:xfrm>
            <a:custGeom>
              <a:avLst/>
              <a:gdLst/>
              <a:ahLst/>
              <a:cxnLst/>
              <a:rect l="l" t="t" r="r" b="b"/>
              <a:pathLst>
                <a:path w="4683" h="1855" extrusionOk="0">
                  <a:moveTo>
                    <a:pt x="4683" y="1"/>
                  </a:moveTo>
                  <a:cubicBezTo>
                    <a:pt x="3967" y="66"/>
                    <a:pt x="2309" y="228"/>
                    <a:pt x="0" y="358"/>
                  </a:cubicBezTo>
                  <a:lnTo>
                    <a:pt x="846" y="1854"/>
                  </a:lnTo>
                  <a:cubicBezTo>
                    <a:pt x="3219" y="1724"/>
                    <a:pt x="4683" y="1594"/>
                    <a:pt x="4683" y="1594"/>
                  </a:cubicBezTo>
                  <a:lnTo>
                    <a:pt x="4683" y="1"/>
                  </a:lnTo>
                  <a:close/>
                </a:path>
              </a:pathLst>
            </a:custGeom>
            <a:solidFill>
              <a:srgbClr val="FF4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6"/>
            <p:cNvSpPr/>
            <p:nvPr/>
          </p:nvSpPr>
          <p:spPr>
            <a:xfrm>
              <a:off x="770536" y="4339670"/>
              <a:ext cx="1228819" cy="363750"/>
            </a:xfrm>
            <a:custGeom>
              <a:avLst/>
              <a:gdLst/>
              <a:ahLst/>
              <a:cxnLst/>
              <a:rect l="l" t="t" r="r" b="b"/>
              <a:pathLst>
                <a:path w="40535" h="11999" extrusionOk="0">
                  <a:moveTo>
                    <a:pt x="16009" y="1"/>
                  </a:moveTo>
                  <a:cubicBezTo>
                    <a:pt x="5477" y="1"/>
                    <a:pt x="1" y="5410"/>
                    <a:pt x="8470" y="9469"/>
                  </a:cubicBezTo>
                  <a:cubicBezTo>
                    <a:pt x="12684" y="11483"/>
                    <a:pt x="21391" y="11999"/>
                    <a:pt x="29176" y="11999"/>
                  </a:cubicBezTo>
                  <a:cubicBezTo>
                    <a:pt x="33586" y="11999"/>
                    <a:pt x="37700" y="11833"/>
                    <a:pt x="40535" y="11680"/>
                  </a:cubicBezTo>
                  <a:lnTo>
                    <a:pt x="39039" y="4233"/>
                  </a:lnTo>
                  <a:cubicBezTo>
                    <a:pt x="33185" y="2542"/>
                    <a:pt x="23592" y="136"/>
                    <a:pt x="16568" y="6"/>
                  </a:cubicBezTo>
                  <a:cubicBezTo>
                    <a:pt x="16380" y="2"/>
                    <a:pt x="16194" y="1"/>
                    <a:pt x="160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905047" y="4518260"/>
              <a:ext cx="1094311" cy="185164"/>
            </a:xfrm>
            <a:custGeom>
              <a:avLst/>
              <a:gdLst/>
              <a:ahLst/>
              <a:cxnLst/>
              <a:rect l="l" t="t" r="r" b="b"/>
              <a:pathLst>
                <a:path w="36098" h="6108" extrusionOk="0">
                  <a:moveTo>
                    <a:pt x="1" y="1"/>
                  </a:moveTo>
                  <a:lnTo>
                    <a:pt x="1" y="1"/>
                  </a:lnTo>
                  <a:cubicBezTo>
                    <a:pt x="391" y="1204"/>
                    <a:pt x="1659" y="2440"/>
                    <a:pt x="4033" y="3578"/>
                  </a:cubicBezTo>
                  <a:cubicBezTo>
                    <a:pt x="8268" y="5592"/>
                    <a:pt x="16969" y="6108"/>
                    <a:pt x="24747" y="6108"/>
                  </a:cubicBezTo>
                  <a:cubicBezTo>
                    <a:pt x="29153" y="6108"/>
                    <a:pt x="33263" y="5942"/>
                    <a:pt x="36098" y="5789"/>
                  </a:cubicBezTo>
                  <a:lnTo>
                    <a:pt x="35772" y="4261"/>
                  </a:lnTo>
                  <a:cubicBezTo>
                    <a:pt x="34062" y="4345"/>
                    <a:pt x="31916" y="4417"/>
                    <a:pt x="29437" y="4417"/>
                  </a:cubicBezTo>
                  <a:cubicBezTo>
                    <a:pt x="26165" y="4417"/>
                    <a:pt x="22313" y="4292"/>
                    <a:pt x="18114" y="3903"/>
                  </a:cubicBezTo>
                  <a:cubicBezTo>
                    <a:pt x="8326" y="2993"/>
                    <a:pt x="2277" y="91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6"/>
            <p:cNvSpPr/>
            <p:nvPr/>
          </p:nvSpPr>
          <p:spPr>
            <a:xfrm>
              <a:off x="2050620" y="4496585"/>
              <a:ext cx="155789" cy="238609"/>
            </a:xfrm>
            <a:custGeom>
              <a:avLst/>
              <a:gdLst/>
              <a:ahLst/>
              <a:cxnLst/>
              <a:rect l="l" t="t" r="r" b="b"/>
              <a:pathLst>
                <a:path w="5139" h="7871" extrusionOk="0">
                  <a:moveTo>
                    <a:pt x="1" y="0"/>
                  </a:moveTo>
                  <a:lnTo>
                    <a:pt x="2147" y="6244"/>
                  </a:lnTo>
                  <a:lnTo>
                    <a:pt x="5139" y="7870"/>
                  </a:lnTo>
                  <a:lnTo>
                    <a:pt x="2147" y="716"/>
                  </a:lnTo>
                  <a:cubicBezTo>
                    <a:pt x="2147" y="716"/>
                    <a:pt x="1334" y="42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6"/>
            <p:cNvSpPr/>
            <p:nvPr/>
          </p:nvSpPr>
          <p:spPr>
            <a:xfrm>
              <a:off x="1128839" y="4338852"/>
              <a:ext cx="825174" cy="129172"/>
            </a:xfrm>
            <a:custGeom>
              <a:avLst/>
              <a:gdLst/>
              <a:ahLst/>
              <a:cxnLst/>
              <a:rect l="l" t="t" r="r" b="b"/>
              <a:pathLst>
                <a:path w="27220" h="4261" fill="none" extrusionOk="0">
                  <a:moveTo>
                    <a:pt x="27220" y="4260"/>
                  </a:moveTo>
                  <a:cubicBezTo>
                    <a:pt x="21366" y="2569"/>
                    <a:pt x="11773" y="163"/>
                    <a:pt x="4749" y="33"/>
                  </a:cubicBezTo>
                  <a:cubicBezTo>
                    <a:pt x="3025" y="0"/>
                    <a:pt x="1432" y="98"/>
                    <a:pt x="1" y="32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1166309" y="2999955"/>
              <a:ext cx="584625" cy="390518"/>
            </a:xfrm>
            <a:custGeom>
              <a:avLst/>
              <a:gdLst/>
              <a:ahLst/>
              <a:cxnLst/>
              <a:rect l="l" t="t" r="r" b="b"/>
              <a:pathLst>
                <a:path w="19285" h="12882" extrusionOk="0">
                  <a:moveTo>
                    <a:pt x="12229" y="0"/>
                  </a:moveTo>
                  <a:cubicBezTo>
                    <a:pt x="9042" y="0"/>
                    <a:pt x="5659" y="2192"/>
                    <a:pt x="3740" y="4784"/>
                  </a:cubicBezTo>
                  <a:cubicBezTo>
                    <a:pt x="0" y="9792"/>
                    <a:pt x="3382" y="12881"/>
                    <a:pt x="3382" y="12881"/>
                  </a:cubicBezTo>
                  <a:lnTo>
                    <a:pt x="13073" y="12231"/>
                  </a:lnTo>
                  <a:lnTo>
                    <a:pt x="19285" y="7158"/>
                  </a:lnTo>
                  <a:cubicBezTo>
                    <a:pt x="17998" y="1903"/>
                    <a:pt x="15199" y="0"/>
                    <a:pt x="12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1156062" y="3328821"/>
              <a:ext cx="164065" cy="150726"/>
            </a:xfrm>
            <a:custGeom>
              <a:avLst/>
              <a:gdLst/>
              <a:ahLst/>
              <a:cxnLst/>
              <a:rect l="l" t="t" r="r" b="b"/>
              <a:pathLst>
                <a:path w="5412" h="4972" extrusionOk="0">
                  <a:moveTo>
                    <a:pt x="2432" y="0"/>
                  </a:moveTo>
                  <a:cubicBezTo>
                    <a:pt x="1899" y="0"/>
                    <a:pt x="1375" y="204"/>
                    <a:pt x="1021" y="830"/>
                  </a:cubicBezTo>
                  <a:cubicBezTo>
                    <a:pt x="0" y="2748"/>
                    <a:pt x="1364" y="4972"/>
                    <a:pt x="3403" y="4972"/>
                  </a:cubicBezTo>
                  <a:cubicBezTo>
                    <a:pt x="4026" y="4972"/>
                    <a:pt x="4711" y="4764"/>
                    <a:pt x="5412" y="4277"/>
                  </a:cubicBezTo>
                  <a:lnTo>
                    <a:pt x="4436" y="700"/>
                  </a:lnTo>
                  <a:cubicBezTo>
                    <a:pt x="4436" y="700"/>
                    <a:pt x="3420" y="0"/>
                    <a:pt x="2432" y="0"/>
                  </a:cubicBezTo>
                  <a:close/>
                </a:path>
              </a:pathLst>
            </a:custGeom>
            <a:solidFill>
              <a:srgbClr val="FF5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1267836" y="3338188"/>
              <a:ext cx="52293" cy="135114"/>
            </a:xfrm>
            <a:custGeom>
              <a:avLst/>
              <a:gdLst/>
              <a:ahLst/>
              <a:cxnLst/>
              <a:rect l="l" t="t" r="r" b="b"/>
              <a:pathLst>
                <a:path w="1725" h="4457" extrusionOk="0">
                  <a:moveTo>
                    <a:pt x="33" y="1"/>
                  </a:moveTo>
                  <a:cubicBezTo>
                    <a:pt x="1" y="1009"/>
                    <a:pt x="66" y="2895"/>
                    <a:pt x="749" y="4456"/>
                  </a:cubicBezTo>
                  <a:cubicBezTo>
                    <a:pt x="1074" y="4359"/>
                    <a:pt x="1399" y="4196"/>
                    <a:pt x="1725" y="3968"/>
                  </a:cubicBezTo>
                  <a:lnTo>
                    <a:pt x="749" y="391"/>
                  </a:lnTo>
                  <a:cubicBezTo>
                    <a:pt x="749" y="391"/>
                    <a:pt x="456" y="164"/>
                    <a:pt x="33" y="1"/>
                  </a:cubicBezTo>
                  <a:close/>
                </a:path>
              </a:pathLst>
            </a:custGeom>
            <a:solidFill>
              <a:srgbClr val="FF4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1205750" y="3356924"/>
              <a:ext cx="76909" cy="33559"/>
            </a:xfrm>
            <a:custGeom>
              <a:avLst/>
              <a:gdLst/>
              <a:ahLst/>
              <a:cxnLst/>
              <a:rect l="l" t="t" r="r" b="b"/>
              <a:pathLst>
                <a:path w="2537" h="1107" fill="none" extrusionOk="0">
                  <a:moveTo>
                    <a:pt x="0" y="1106"/>
                  </a:moveTo>
                  <a:cubicBezTo>
                    <a:pt x="0" y="1106"/>
                    <a:pt x="1041" y="1"/>
                    <a:pt x="2537" y="42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1239249" y="3370748"/>
              <a:ext cx="21736" cy="49323"/>
            </a:xfrm>
            <a:custGeom>
              <a:avLst/>
              <a:gdLst/>
              <a:ahLst/>
              <a:cxnLst/>
              <a:rect l="l" t="t" r="r" b="b"/>
              <a:pathLst>
                <a:path w="717" h="1627" fill="none" extrusionOk="0">
                  <a:moveTo>
                    <a:pt x="716" y="1626"/>
                  </a:moveTo>
                  <a:cubicBezTo>
                    <a:pt x="716" y="1626"/>
                    <a:pt x="33" y="1301"/>
                    <a:pt x="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1720360" y="3181516"/>
              <a:ext cx="161306" cy="163064"/>
            </a:xfrm>
            <a:custGeom>
              <a:avLst/>
              <a:gdLst/>
              <a:ahLst/>
              <a:cxnLst/>
              <a:rect l="l" t="t" r="r" b="b"/>
              <a:pathLst>
                <a:path w="5321" h="5379" extrusionOk="0">
                  <a:moveTo>
                    <a:pt x="2235" y="0"/>
                  </a:moveTo>
                  <a:cubicBezTo>
                    <a:pt x="959" y="0"/>
                    <a:pt x="0" y="1722"/>
                    <a:pt x="0" y="1722"/>
                  </a:cubicBezTo>
                  <a:lnTo>
                    <a:pt x="781" y="5332"/>
                  </a:lnTo>
                  <a:cubicBezTo>
                    <a:pt x="1002" y="5363"/>
                    <a:pt x="1214" y="5379"/>
                    <a:pt x="1415" y="5379"/>
                  </a:cubicBezTo>
                  <a:cubicBezTo>
                    <a:pt x="4509" y="5379"/>
                    <a:pt x="5320" y="1817"/>
                    <a:pt x="3122" y="291"/>
                  </a:cubicBezTo>
                  <a:cubicBezTo>
                    <a:pt x="2816" y="85"/>
                    <a:pt x="2518" y="0"/>
                    <a:pt x="2235" y="0"/>
                  </a:cubicBezTo>
                  <a:close/>
                </a:path>
              </a:pathLst>
            </a:custGeom>
            <a:solidFill>
              <a:srgbClr val="FF5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1720360" y="3209043"/>
              <a:ext cx="52293" cy="136084"/>
            </a:xfrm>
            <a:custGeom>
              <a:avLst/>
              <a:gdLst/>
              <a:ahLst/>
              <a:cxnLst/>
              <a:rect l="l" t="t" r="r" b="b"/>
              <a:pathLst>
                <a:path w="1725" h="4489" extrusionOk="0">
                  <a:moveTo>
                    <a:pt x="586" y="1"/>
                  </a:moveTo>
                  <a:cubicBezTo>
                    <a:pt x="228" y="424"/>
                    <a:pt x="0" y="814"/>
                    <a:pt x="0" y="814"/>
                  </a:cubicBezTo>
                  <a:lnTo>
                    <a:pt x="781" y="4456"/>
                  </a:lnTo>
                  <a:cubicBezTo>
                    <a:pt x="1106" y="4489"/>
                    <a:pt x="1431" y="4489"/>
                    <a:pt x="1724" y="4489"/>
                  </a:cubicBezTo>
                  <a:cubicBezTo>
                    <a:pt x="1561" y="3318"/>
                    <a:pt x="1269" y="1497"/>
                    <a:pt x="586" y="1"/>
                  </a:cubicBezTo>
                  <a:close/>
                </a:path>
              </a:pathLst>
            </a:custGeom>
            <a:solidFill>
              <a:srgbClr val="FF4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1737125" y="3215955"/>
              <a:ext cx="76909" cy="31588"/>
            </a:xfrm>
            <a:custGeom>
              <a:avLst/>
              <a:gdLst/>
              <a:ahLst/>
              <a:cxnLst/>
              <a:rect l="l" t="t" r="r" b="b"/>
              <a:pathLst>
                <a:path w="2537" h="1042" fill="none" extrusionOk="0">
                  <a:moveTo>
                    <a:pt x="2537" y="521"/>
                  </a:moveTo>
                  <a:cubicBezTo>
                    <a:pt x="2537" y="521"/>
                    <a:pt x="1139" y="0"/>
                    <a:pt x="0" y="104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1776565" y="3228779"/>
              <a:ext cx="16764" cy="54234"/>
            </a:xfrm>
            <a:custGeom>
              <a:avLst/>
              <a:gdLst/>
              <a:ahLst/>
              <a:cxnLst/>
              <a:rect l="l" t="t" r="r" b="b"/>
              <a:pathLst>
                <a:path w="553" h="1789" fill="none" extrusionOk="0">
                  <a:moveTo>
                    <a:pt x="98" y="1789"/>
                  </a:moveTo>
                  <a:cubicBezTo>
                    <a:pt x="98" y="1789"/>
                    <a:pt x="553" y="1203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6"/>
            <p:cNvSpPr/>
            <p:nvPr/>
          </p:nvSpPr>
          <p:spPr>
            <a:xfrm>
              <a:off x="1287572" y="3204132"/>
              <a:ext cx="493922" cy="390427"/>
            </a:xfrm>
            <a:custGeom>
              <a:avLst/>
              <a:gdLst/>
              <a:ahLst/>
              <a:cxnLst/>
              <a:rect l="l" t="t" r="r" b="b"/>
              <a:pathLst>
                <a:path w="16293" h="12879" extrusionOk="0">
                  <a:moveTo>
                    <a:pt x="7708" y="0"/>
                  </a:moveTo>
                  <a:cubicBezTo>
                    <a:pt x="7708" y="0"/>
                    <a:pt x="7675" y="846"/>
                    <a:pt x="6895" y="976"/>
                  </a:cubicBezTo>
                  <a:cubicBezTo>
                    <a:pt x="6844" y="984"/>
                    <a:pt x="6795" y="988"/>
                    <a:pt x="6747" y="988"/>
                  </a:cubicBezTo>
                  <a:cubicBezTo>
                    <a:pt x="6053" y="988"/>
                    <a:pt x="5626" y="163"/>
                    <a:pt x="5626" y="163"/>
                  </a:cubicBezTo>
                  <a:cubicBezTo>
                    <a:pt x="5626" y="163"/>
                    <a:pt x="5146" y="1993"/>
                    <a:pt x="4474" y="1993"/>
                  </a:cubicBezTo>
                  <a:cubicBezTo>
                    <a:pt x="4447" y="1993"/>
                    <a:pt x="4419" y="1990"/>
                    <a:pt x="4391" y="1984"/>
                  </a:cubicBezTo>
                  <a:cubicBezTo>
                    <a:pt x="3675" y="1821"/>
                    <a:pt x="3870" y="977"/>
                    <a:pt x="3870" y="976"/>
                  </a:cubicBezTo>
                  <a:lnTo>
                    <a:pt x="3870" y="976"/>
                  </a:lnTo>
                  <a:cubicBezTo>
                    <a:pt x="3870" y="977"/>
                    <a:pt x="2894" y="4618"/>
                    <a:pt x="98" y="4813"/>
                  </a:cubicBezTo>
                  <a:cubicBezTo>
                    <a:pt x="98" y="4813"/>
                    <a:pt x="0" y="10244"/>
                    <a:pt x="3415" y="12033"/>
                  </a:cubicBezTo>
                  <a:cubicBezTo>
                    <a:pt x="4518" y="12600"/>
                    <a:pt x="5904" y="12879"/>
                    <a:pt x="7330" y="12879"/>
                  </a:cubicBezTo>
                  <a:cubicBezTo>
                    <a:pt x="10316" y="12879"/>
                    <a:pt x="13479" y="11656"/>
                    <a:pt x="14602" y="9301"/>
                  </a:cubicBezTo>
                  <a:cubicBezTo>
                    <a:pt x="16293" y="5821"/>
                    <a:pt x="14276" y="976"/>
                    <a:pt x="14276" y="976"/>
                  </a:cubicBezTo>
                  <a:cubicBezTo>
                    <a:pt x="14276" y="976"/>
                    <a:pt x="13045" y="1320"/>
                    <a:pt x="11566" y="1320"/>
                  </a:cubicBezTo>
                  <a:cubicBezTo>
                    <a:pt x="10242" y="1320"/>
                    <a:pt x="8721" y="1045"/>
                    <a:pt x="7708" y="0"/>
                  </a:cubicBezTo>
                  <a:close/>
                </a:path>
              </a:pathLst>
            </a:custGeom>
            <a:solidFill>
              <a:srgbClr val="FF5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6"/>
            <p:cNvSpPr/>
            <p:nvPr/>
          </p:nvSpPr>
          <p:spPr>
            <a:xfrm>
              <a:off x="1290513" y="3204132"/>
              <a:ext cx="432838" cy="151848"/>
            </a:xfrm>
            <a:custGeom>
              <a:avLst/>
              <a:gdLst/>
              <a:ahLst/>
              <a:cxnLst/>
              <a:rect l="l" t="t" r="r" b="b"/>
              <a:pathLst>
                <a:path w="14278" h="5009" extrusionOk="0">
                  <a:moveTo>
                    <a:pt x="7611" y="0"/>
                  </a:moveTo>
                  <a:cubicBezTo>
                    <a:pt x="7611" y="0"/>
                    <a:pt x="7578" y="846"/>
                    <a:pt x="6798" y="976"/>
                  </a:cubicBezTo>
                  <a:cubicBezTo>
                    <a:pt x="6747" y="984"/>
                    <a:pt x="6698" y="988"/>
                    <a:pt x="6650" y="988"/>
                  </a:cubicBezTo>
                  <a:cubicBezTo>
                    <a:pt x="5956" y="988"/>
                    <a:pt x="5529" y="163"/>
                    <a:pt x="5529" y="163"/>
                  </a:cubicBezTo>
                  <a:cubicBezTo>
                    <a:pt x="5529" y="163"/>
                    <a:pt x="5049" y="1993"/>
                    <a:pt x="4377" y="1993"/>
                  </a:cubicBezTo>
                  <a:cubicBezTo>
                    <a:pt x="4350" y="1993"/>
                    <a:pt x="4322" y="1990"/>
                    <a:pt x="4294" y="1984"/>
                  </a:cubicBezTo>
                  <a:cubicBezTo>
                    <a:pt x="3578" y="1821"/>
                    <a:pt x="3741" y="976"/>
                    <a:pt x="3741" y="976"/>
                  </a:cubicBezTo>
                  <a:lnTo>
                    <a:pt x="3741" y="976"/>
                  </a:lnTo>
                  <a:cubicBezTo>
                    <a:pt x="3740" y="977"/>
                    <a:pt x="2797" y="4618"/>
                    <a:pt x="1" y="4813"/>
                  </a:cubicBezTo>
                  <a:lnTo>
                    <a:pt x="1" y="5008"/>
                  </a:lnTo>
                  <a:cubicBezTo>
                    <a:pt x="619" y="4943"/>
                    <a:pt x="3220" y="4651"/>
                    <a:pt x="3643" y="1951"/>
                  </a:cubicBezTo>
                  <a:lnTo>
                    <a:pt x="3643" y="1951"/>
                  </a:lnTo>
                  <a:cubicBezTo>
                    <a:pt x="3643" y="1952"/>
                    <a:pt x="3611" y="2407"/>
                    <a:pt x="4294" y="2407"/>
                  </a:cubicBezTo>
                  <a:cubicBezTo>
                    <a:pt x="4976" y="2407"/>
                    <a:pt x="5529" y="586"/>
                    <a:pt x="5529" y="586"/>
                  </a:cubicBezTo>
                  <a:cubicBezTo>
                    <a:pt x="5529" y="586"/>
                    <a:pt x="5780" y="1449"/>
                    <a:pt x="6565" y="1449"/>
                  </a:cubicBezTo>
                  <a:cubicBezTo>
                    <a:pt x="6628" y="1449"/>
                    <a:pt x="6695" y="1443"/>
                    <a:pt x="6765" y="1431"/>
                  </a:cubicBezTo>
                  <a:cubicBezTo>
                    <a:pt x="7708" y="1269"/>
                    <a:pt x="7708" y="456"/>
                    <a:pt x="7708" y="456"/>
                  </a:cubicBezTo>
                  <a:cubicBezTo>
                    <a:pt x="7708" y="456"/>
                    <a:pt x="9664" y="1996"/>
                    <a:pt x="11845" y="1996"/>
                  </a:cubicBezTo>
                  <a:cubicBezTo>
                    <a:pt x="12654" y="1996"/>
                    <a:pt x="13494" y="1784"/>
                    <a:pt x="14277" y="1203"/>
                  </a:cubicBezTo>
                  <a:cubicBezTo>
                    <a:pt x="14212" y="1041"/>
                    <a:pt x="14179" y="976"/>
                    <a:pt x="14179" y="976"/>
                  </a:cubicBezTo>
                  <a:cubicBezTo>
                    <a:pt x="14179" y="976"/>
                    <a:pt x="12948" y="1320"/>
                    <a:pt x="11469" y="1320"/>
                  </a:cubicBezTo>
                  <a:cubicBezTo>
                    <a:pt x="10145" y="1320"/>
                    <a:pt x="8624" y="1045"/>
                    <a:pt x="7611" y="0"/>
                  </a:cubicBezTo>
                  <a:close/>
                </a:path>
              </a:pathLst>
            </a:custGeom>
            <a:solidFill>
              <a:srgbClr val="FF4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1658243" y="3367777"/>
              <a:ext cx="92703" cy="105527"/>
            </a:xfrm>
            <a:custGeom>
              <a:avLst/>
              <a:gdLst/>
              <a:ahLst/>
              <a:cxnLst/>
              <a:rect l="l" t="t" r="r" b="b"/>
              <a:pathLst>
                <a:path w="3058" h="3481" extrusionOk="0">
                  <a:moveTo>
                    <a:pt x="1724" y="1"/>
                  </a:moveTo>
                  <a:cubicBezTo>
                    <a:pt x="781" y="1"/>
                    <a:pt x="1" y="781"/>
                    <a:pt x="1" y="1757"/>
                  </a:cubicBezTo>
                  <a:cubicBezTo>
                    <a:pt x="1" y="2700"/>
                    <a:pt x="781" y="3480"/>
                    <a:pt x="1724" y="3480"/>
                  </a:cubicBezTo>
                  <a:cubicBezTo>
                    <a:pt x="2082" y="3480"/>
                    <a:pt x="2407" y="3383"/>
                    <a:pt x="2667" y="3220"/>
                  </a:cubicBezTo>
                  <a:cubicBezTo>
                    <a:pt x="2960" y="2374"/>
                    <a:pt x="3058" y="1496"/>
                    <a:pt x="3058" y="618"/>
                  </a:cubicBezTo>
                  <a:cubicBezTo>
                    <a:pt x="2732" y="228"/>
                    <a:pt x="2245" y="1"/>
                    <a:pt x="1724" y="1"/>
                  </a:cubicBezTo>
                  <a:close/>
                </a:path>
              </a:pathLst>
            </a:custGeom>
            <a:solidFill>
              <a:srgbClr val="FF4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6"/>
            <p:cNvSpPr/>
            <p:nvPr/>
          </p:nvSpPr>
          <p:spPr>
            <a:xfrm>
              <a:off x="1348689" y="3461422"/>
              <a:ext cx="105527" cy="105527"/>
            </a:xfrm>
            <a:custGeom>
              <a:avLst/>
              <a:gdLst/>
              <a:ahLst/>
              <a:cxnLst/>
              <a:rect l="l" t="t" r="r" b="b"/>
              <a:pathLst>
                <a:path w="3481" h="3481" extrusionOk="0">
                  <a:moveTo>
                    <a:pt x="1724" y="1"/>
                  </a:moveTo>
                  <a:cubicBezTo>
                    <a:pt x="781" y="1"/>
                    <a:pt x="1" y="781"/>
                    <a:pt x="1" y="1757"/>
                  </a:cubicBezTo>
                  <a:cubicBezTo>
                    <a:pt x="1" y="2115"/>
                    <a:pt x="98" y="2472"/>
                    <a:pt x="293" y="2733"/>
                  </a:cubicBezTo>
                  <a:cubicBezTo>
                    <a:pt x="553" y="2993"/>
                    <a:pt x="814" y="3188"/>
                    <a:pt x="1139" y="3383"/>
                  </a:cubicBezTo>
                  <a:cubicBezTo>
                    <a:pt x="1334" y="3448"/>
                    <a:pt x="1529" y="3480"/>
                    <a:pt x="1724" y="3480"/>
                  </a:cubicBezTo>
                  <a:cubicBezTo>
                    <a:pt x="2700" y="3480"/>
                    <a:pt x="3480" y="2700"/>
                    <a:pt x="3480" y="1757"/>
                  </a:cubicBezTo>
                  <a:cubicBezTo>
                    <a:pt x="3480" y="781"/>
                    <a:pt x="2700" y="1"/>
                    <a:pt x="1724" y="1"/>
                  </a:cubicBezTo>
                  <a:close/>
                </a:path>
              </a:pathLst>
            </a:custGeom>
            <a:solidFill>
              <a:srgbClr val="FF4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6"/>
            <p:cNvSpPr/>
            <p:nvPr/>
          </p:nvSpPr>
          <p:spPr>
            <a:xfrm>
              <a:off x="1492628" y="3314542"/>
              <a:ext cx="34529" cy="51293"/>
            </a:xfrm>
            <a:custGeom>
              <a:avLst/>
              <a:gdLst/>
              <a:ahLst/>
              <a:cxnLst/>
              <a:rect l="l" t="t" r="r" b="b"/>
              <a:pathLst>
                <a:path w="1139" h="1692" fill="none" extrusionOk="0">
                  <a:moveTo>
                    <a:pt x="163" y="0"/>
                  </a:moveTo>
                  <a:cubicBezTo>
                    <a:pt x="163" y="0"/>
                    <a:pt x="0" y="1301"/>
                    <a:pt x="261" y="1496"/>
                  </a:cubicBezTo>
                  <a:cubicBezTo>
                    <a:pt x="521" y="1691"/>
                    <a:pt x="1139" y="1301"/>
                    <a:pt x="1139" y="130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6"/>
            <p:cNvSpPr/>
            <p:nvPr/>
          </p:nvSpPr>
          <p:spPr>
            <a:xfrm>
              <a:off x="1363483" y="3350042"/>
              <a:ext cx="75939" cy="43411"/>
            </a:xfrm>
            <a:custGeom>
              <a:avLst/>
              <a:gdLst/>
              <a:ahLst/>
              <a:cxnLst/>
              <a:rect l="l" t="t" r="r" b="b"/>
              <a:pathLst>
                <a:path w="2505" h="1432" fill="none" extrusionOk="0">
                  <a:moveTo>
                    <a:pt x="0" y="781"/>
                  </a:moveTo>
                  <a:cubicBezTo>
                    <a:pt x="0" y="781"/>
                    <a:pt x="1756" y="1431"/>
                    <a:pt x="2504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6"/>
            <p:cNvSpPr/>
            <p:nvPr/>
          </p:nvSpPr>
          <p:spPr>
            <a:xfrm>
              <a:off x="1597126" y="3278072"/>
              <a:ext cx="75939" cy="45382"/>
            </a:xfrm>
            <a:custGeom>
              <a:avLst/>
              <a:gdLst/>
              <a:ahLst/>
              <a:cxnLst/>
              <a:rect l="l" t="t" r="r" b="b"/>
              <a:pathLst>
                <a:path w="2505" h="1497" fill="none" extrusionOk="0">
                  <a:moveTo>
                    <a:pt x="2505" y="0"/>
                  </a:moveTo>
                  <a:cubicBezTo>
                    <a:pt x="2505" y="0"/>
                    <a:pt x="1399" y="1496"/>
                    <a:pt x="1" y="68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1492628" y="3374689"/>
              <a:ext cx="107497" cy="61145"/>
            </a:xfrm>
            <a:custGeom>
              <a:avLst/>
              <a:gdLst/>
              <a:ahLst/>
              <a:cxnLst/>
              <a:rect l="l" t="t" r="r" b="b"/>
              <a:pathLst>
                <a:path w="3546" h="2017" fill="none" extrusionOk="0">
                  <a:moveTo>
                    <a:pt x="0" y="2016"/>
                  </a:moveTo>
                  <a:cubicBezTo>
                    <a:pt x="0" y="2016"/>
                    <a:pt x="1399" y="0"/>
                    <a:pt x="3545" y="65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6"/>
            <p:cNvSpPr/>
            <p:nvPr/>
          </p:nvSpPr>
          <p:spPr>
            <a:xfrm>
              <a:off x="1332924" y="3496346"/>
              <a:ext cx="805439" cy="667324"/>
            </a:xfrm>
            <a:custGeom>
              <a:avLst/>
              <a:gdLst/>
              <a:ahLst/>
              <a:cxnLst/>
              <a:rect l="l" t="t" r="r" b="b"/>
              <a:pathLst>
                <a:path w="26569" h="22013" extrusionOk="0">
                  <a:moveTo>
                    <a:pt x="20653" y="0"/>
                  </a:moveTo>
                  <a:cubicBezTo>
                    <a:pt x="18404" y="0"/>
                    <a:pt x="15747" y="549"/>
                    <a:pt x="13398" y="1678"/>
                  </a:cubicBezTo>
                  <a:cubicBezTo>
                    <a:pt x="8390" y="4085"/>
                    <a:pt x="3480" y="9906"/>
                    <a:pt x="1366" y="16182"/>
                  </a:cubicBezTo>
                  <a:cubicBezTo>
                    <a:pt x="1366" y="16182"/>
                    <a:pt x="0" y="20474"/>
                    <a:pt x="1366" y="21450"/>
                  </a:cubicBezTo>
                  <a:cubicBezTo>
                    <a:pt x="1366" y="21450"/>
                    <a:pt x="1563" y="22013"/>
                    <a:pt x="1852" y="22013"/>
                  </a:cubicBezTo>
                  <a:cubicBezTo>
                    <a:pt x="1874" y="22013"/>
                    <a:pt x="1896" y="22010"/>
                    <a:pt x="1919" y="22003"/>
                  </a:cubicBezTo>
                  <a:cubicBezTo>
                    <a:pt x="2244" y="21873"/>
                    <a:pt x="2147" y="21450"/>
                    <a:pt x="2147" y="21450"/>
                  </a:cubicBezTo>
                  <a:lnTo>
                    <a:pt x="2147" y="21450"/>
                  </a:lnTo>
                  <a:cubicBezTo>
                    <a:pt x="2147" y="21450"/>
                    <a:pt x="2251" y="21658"/>
                    <a:pt x="2442" y="21658"/>
                  </a:cubicBezTo>
                  <a:cubicBezTo>
                    <a:pt x="2490" y="21658"/>
                    <a:pt x="2543" y="21645"/>
                    <a:pt x="2602" y="21613"/>
                  </a:cubicBezTo>
                  <a:cubicBezTo>
                    <a:pt x="2927" y="21417"/>
                    <a:pt x="2960" y="20377"/>
                    <a:pt x="2960" y="20377"/>
                  </a:cubicBezTo>
                  <a:cubicBezTo>
                    <a:pt x="2960" y="20377"/>
                    <a:pt x="2980" y="20543"/>
                    <a:pt x="3222" y="20543"/>
                  </a:cubicBezTo>
                  <a:cubicBezTo>
                    <a:pt x="3282" y="20543"/>
                    <a:pt x="3356" y="20533"/>
                    <a:pt x="3447" y="20507"/>
                  </a:cubicBezTo>
                  <a:cubicBezTo>
                    <a:pt x="3870" y="20377"/>
                    <a:pt x="4325" y="18296"/>
                    <a:pt x="4813" y="17255"/>
                  </a:cubicBezTo>
                  <a:cubicBezTo>
                    <a:pt x="5333" y="16182"/>
                    <a:pt x="6309" y="14588"/>
                    <a:pt x="7935" y="13645"/>
                  </a:cubicBezTo>
                  <a:cubicBezTo>
                    <a:pt x="10667" y="12084"/>
                    <a:pt x="21951" y="7954"/>
                    <a:pt x="21951" y="7954"/>
                  </a:cubicBezTo>
                  <a:cubicBezTo>
                    <a:pt x="25236" y="6849"/>
                    <a:pt x="26569" y="4637"/>
                    <a:pt x="25691" y="2068"/>
                  </a:cubicBezTo>
                  <a:cubicBezTo>
                    <a:pt x="25225" y="704"/>
                    <a:pt x="23200" y="0"/>
                    <a:pt x="20653" y="0"/>
                  </a:cubicBezTo>
                  <a:close/>
                </a:path>
              </a:pathLst>
            </a:custGeom>
            <a:solidFill>
              <a:srgbClr val="FF5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6"/>
            <p:cNvSpPr/>
            <p:nvPr/>
          </p:nvSpPr>
          <p:spPr>
            <a:xfrm>
              <a:off x="1420658" y="4037179"/>
              <a:ext cx="9883" cy="76909"/>
            </a:xfrm>
            <a:custGeom>
              <a:avLst/>
              <a:gdLst/>
              <a:ahLst/>
              <a:cxnLst/>
              <a:rect l="l" t="t" r="r" b="b"/>
              <a:pathLst>
                <a:path w="326" h="2537" fill="none" extrusionOk="0">
                  <a:moveTo>
                    <a:pt x="66" y="2537"/>
                  </a:moveTo>
                  <a:cubicBezTo>
                    <a:pt x="1" y="1724"/>
                    <a:pt x="326" y="0"/>
                    <a:pt x="32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6"/>
            <p:cNvSpPr/>
            <p:nvPr/>
          </p:nvSpPr>
          <p:spPr>
            <a:xfrm>
              <a:off x="1390100" y="4041120"/>
              <a:ext cx="7912" cy="105496"/>
            </a:xfrm>
            <a:custGeom>
              <a:avLst/>
              <a:gdLst/>
              <a:ahLst/>
              <a:cxnLst/>
              <a:rect l="l" t="t" r="r" b="b"/>
              <a:pathLst>
                <a:path w="261" h="3480" fill="none" extrusionOk="0">
                  <a:moveTo>
                    <a:pt x="261" y="3480"/>
                  </a:moveTo>
                  <a:cubicBezTo>
                    <a:pt x="0" y="2212"/>
                    <a:pt x="261" y="0"/>
                    <a:pt x="26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6"/>
            <p:cNvSpPr/>
            <p:nvPr/>
          </p:nvSpPr>
          <p:spPr>
            <a:xfrm>
              <a:off x="1365453" y="4047032"/>
              <a:ext cx="8913" cy="99585"/>
            </a:xfrm>
            <a:custGeom>
              <a:avLst/>
              <a:gdLst/>
              <a:ahLst/>
              <a:cxnLst/>
              <a:rect l="l" t="t" r="r" b="b"/>
              <a:pathLst>
                <a:path w="294" h="3285" fill="none" extrusionOk="0">
                  <a:moveTo>
                    <a:pt x="293" y="3285"/>
                  </a:moveTo>
                  <a:cubicBezTo>
                    <a:pt x="0" y="2504"/>
                    <a:pt x="98" y="846"/>
                    <a:pt x="29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6"/>
            <p:cNvSpPr/>
            <p:nvPr/>
          </p:nvSpPr>
          <p:spPr>
            <a:xfrm>
              <a:off x="1332924" y="3616214"/>
              <a:ext cx="785734" cy="551096"/>
            </a:xfrm>
            <a:custGeom>
              <a:avLst/>
              <a:gdLst/>
              <a:ahLst/>
              <a:cxnLst/>
              <a:rect l="l" t="t" r="r" b="b"/>
              <a:pathLst>
                <a:path w="25919" h="18179" fill="none" extrusionOk="0">
                  <a:moveTo>
                    <a:pt x="1366" y="12228"/>
                  </a:moveTo>
                  <a:cubicBezTo>
                    <a:pt x="1366" y="12228"/>
                    <a:pt x="0" y="16520"/>
                    <a:pt x="1366" y="17496"/>
                  </a:cubicBezTo>
                  <a:cubicBezTo>
                    <a:pt x="1366" y="17496"/>
                    <a:pt x="1594" y="18179"/>
                    <a:pt x="1919" y="18049"/>
                  </a:cubicBezTo>
                  <a:cubicBezTo>
                    <a:pt x="2244" y="17919"/>
                    <a:pt x="2147" y="17496"/>
                    <a:pt x="2147" y="17496"/>
                  </a:cubicBezTo>
                  <a:cubicBezTo>
                    <a:pt x="2147" y="17496"/>
                    <a:pt x="2309" y="17821"/>
                    <a:pt x="2602" y="17659"/>
                  </a:cubicBezTo>
                  <a:cubicBezTo>
                    <a:pt x="2927" y="17496"/>
                    <a:pt x="2960" y="16423"/>
                    <a:pt x="2960" y="16423"/>
                  </a:cubicBezTo>
                  <a:cubicBezTo>
                    <a:pt x="2960" y="16423"/>
                    <a:pt x="2992" y="16683"/>
                    <a:pt x="3447" y="16553"/>
                  </a:cubicBezTo>
                  <a:cubicBezTo>
                    <a:pt x="3870" y="16423"/>
                    <a:pt x="4325" y="14342"/>
                    <a:pt x="4813" y="13301"/>
                  </a:cubicBezTo>
                  <a:cubicBezTo>
                    <a:pt x="5333" y="12228"/>
                    <a:pt x="6309" y="10634"/>
                    <a:pt x="7935" y="9691"/>
                  </a:cubicBezTo>
                  <a:cubicBezTo>
                    <a:pt x="10667" y="8130"/>
                    <a:pt x="21951" y="4000"/>
                    <a:pt x="21951" y="4000"/>
                  </a:cubicBezTo>
                  <a:cubicBezTo>
                    <a:pt x="24390" y="3187"/>
                    <a:pt x="25756" y="1756"/>
                    <a:pt x="25918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6"/>
            <p:cNvSpPr/>
            <p:nvPr/>
          </p:nvSpPr>
          <p:spPr>
            <a:xfrm>
              <a:off x="993782" y="3858741"/>
              <a:ext cx="285931" cy="493922"/>
            </a:xfrm>
            <a:custGeom>
              <a:avLst/>
              <a:gdLst/>
              <a:ahLst/>
              <a:cxnLst/>
              <a:rect l="l" t="t" r="r" b="b"/>
              <a:pathLst>
                <a:path w="9432" h="16293" extrusionOk="0">
                  <a:moveTo>
                    <a:pt x="6439" y="0"/>
                  </a:moveTo>
                  <a:lnTo>
                    <a:pt x="683" y="423"/>
                  </a:lnTo>
                  <a:cubicBezTo>
                    <a:pt x="196" y="2569"/>
                    <a:pt x="1" y="4846"/>
                    <a:pt x="98" y="7155"/>
                  </a:cubicBezTo>
                  <a:cubicBezTo>
                    <a:pt x="228" y="9724"/>
                    <a:pt x="553" y="11870"/>
                    <a:pt x="1106" y="13528"/>
                  </a:cubicBezTo>
                  <a:lnTo>
                    <a:pt x="3773" y="16293"/>
                  </a:lnTo>
                  <a:lnTo>
                    <a:pt x="9431" y="8911"/>
                  </a:lnTo>
                  <a:lnTo>
                    <a:pt x="8521" y="2634"/>
                  </a:lnTo>
                  <a:lnTo>
                    <a:pt x="6439" y="0"/>
                  </a:lnTo>
                  <a:close/>
                </a:path>
              </a:pathLst>
            </a:custGeom>
            <a:solidFill>
              <a:srgbClr val="FF5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6"/>
            <p:cNvSpPr/>
            <p:nvPr/>
          </p:nvSpPr>
          <p:spPr>
            <a:xfrm>
              <a:off x="1027311" y="3429651"/>
              <a:ext cx="394368" cy="960470"/>
            </a:xfrm>
            <a:custGeom>
              <a:avLst/>
              <a:gdLst/>
              <a:ahLst/>
              <a:cxnLst/>
              <a:rect l="l" t="t" r="r" b="b"/>
              <a:pathLst>
                <a:path w="13009" h="31683" extrusionOk="0">
                  <a:moveTo>
                    <a:pt x="9144" y="1"/>
                  </a:moveTo>
                  <a:cubicBezTo>
                    <a:pt x="8799" y="1"/>
                    <a:pt x="8715" y="333"/>
                    <a:pt x="8715" y="333"/>
                  </a:cubicBezTo>
                  <a:cubicBezTo>
                    <a:pt x="8581" y="221"/>
                    <a:pt x="8463" y="170"/>
                    <a:pt x="8361" y="170"/>
                  </a:cubicBezTo>
                  <a:cubicBezTo>
                    <a:pt x="7870" y="170"/>
                    <a:pt x="7747" y="1351"/>
                    <a:pt x="7935" y="2642"/>
                  </a:cubicBezTo>
                  <a:cubicBezTo>
                    <a:pt x="8163" y="4171"/>
                    <a:pt x="8553" y="5406"/>
                    <a:pt x="8553" y="5406"/>
                  </a:cubicBezTo>
                  <a:cubicBezTo>
                    <a:pt x="8553" y="5406"/>
                    <a:pt x="4488" y="14740"/>
                    <a:pt x="1756" y="21991"/>
                  </a:cubicBezTo>
                  <a:lnTo>
                    <a:pt x="0" y="27682"/>
                  </a:lnTo>
                  <a:cubicBezTo>
                    <a:pt x="804" y="30287"/>
                    <a:pt x="2116" y="31683"/>
                    <a:pt x="3811" y="31683"/>
                  </a:cubicBezTo>
                  <a:cubicBezTo>
                    <a:pt x="3831" y="31683"/>
                    <a:pt x="3850" y="31683"/>
                    <a:pt x="3870" y="31682"/>
                  </a:cubicBezTo>
                  <a:cubicBezTo>
                    <a:pt x="6667" y="31650"/>
                    <a:pt x="8976" y="28756"/>
                    <a:pt x="10244" y="21894"/>
                  </a:cubicBezTo>
                  <a:cubicBezTo>
                    <a:pt x="11512" y="15065"/>
                    <a:pt x="12878" y="7845"/>
                    <a:pt x="12943" y="6480"/>
                  </a:cubicBezTo>
                  <a:cubicBezTo>
                    <a:pt x="13008" y="5081"/>
                    <a:pt x="12976" y="4431"/>
                    <a:pt x="11870" y="3325"/>
                  </a:cubicBezTo>
                  <a:cubicBezTo>
                    <a:pt x="10881" y="2366"/>
                    <a:pt x="10985" y="886"/>
                    <a:pt x="10576" y="886"/>
                  </a:cubicBezTo>
                  <a:cubicBezTo>
                    <a:pt x="10527" y="886"/>
                    <a:pt x="10472" y="907"/>
                    <a:pt x="10406" y="951"/>
                  </a:cubicBezTo>
                  <a:cubicBezTo>
                    <a:pt x="9756" y="1342"/>
                    <a:pt x="10504" y="3325"/>
                    <a:pt x="10504" y="3325"/>
                  </a:cubicBezTo>
                  <a:cubicBezTo>
                    <a:pt x="9724" y="2220"/>
                    <a:pt x="9659" y="73"/>
                    <a:pt x="9236" y="8"/>
                  </a:cubicBezTo>
                  <a:cubicBezTo>
                    <a:pt x="9203" y="3"/>
                    <a:pt x="9173" y="1"/>
                    <a:pt x="9144" y="1"/>
                  </a:cubicBezTo>
                  <a:close/>
                </a:path>
              </a:pathLst>
            </a:custGeom>
            <a:solidFill>
              <a:srgbClr val="FF5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6"/>
            <p:cNvSpPr/>
            <p:nvPr/>
          </p:nvSpPr>
          <p:spPr>
            <a:xfrm>
              <a:off x="1285601" y="3439746"/>
              <a:ext cx="26647" cy="115379"/>
            </a:xfrm>
            <a:custGeom>
              <a:avLst/>
              <a:gdLst/>
              <a:ahLst/>
              <a:cxnLst/>
              <a:rect l="l" t="t" r="r" b="b"/>
              <a:pathLst>
                <a:path w="879" h="3806" fill="none" extrusionOk="0">
                  <a:moveTo>
                    <a:pt x="878" y="3805"/>
                  </a:moveTo>
                  <a:cubicBezTo>
                    <a:pt x="878" y="3805"/>
                    <a:pt x="0" y="2537"/>
                    <a:pt x="195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6"/>
            <p:cNvSpPr/>
            <p:nvPr/>
          </p:nvSpPr>
          <p:spPr>
            <a:xfrm>
              <a:off x="1080545" y="3420041"/>
              <a:ext cx="341135" cy="676297"/>
            </a:xfrm>
            <a:custGeom>
              <a:avLst/>
              <a:gdLst/>
              <a:ahLst/>
              <a:cxnLst/>
              <a:rect l="l" t="t" r="r" b="b"/>
              <a:pathLst>
                <a:path w="11253" h="22309" fill="none" extrusionOk="0">
                  <a:moveTo>
                    <a:pt x="0" y="22308"/>
                  </a:moveTo>
                  <a:cubicBezTo>
                    <a:pt x="2732" y="15057"/>
                    <a:pt x="6797" y="5723"/>
                    <a:pt x="6797" y="5723"/>
                  </a:cubicBezTo>
                  <a:cubicBezTo>
                    <a:pt x="6797" y="5723"/>
                    <a:pt x="6407" y="4488"/>
                    <a:pt x="6179" y="2959"/>
                  </a:cubicBezTo>
                  <a:cubicBezTo>
                    <a:pt x="5951" y="1398"/>
                    <a:pt x="6179" y="0"/>
                    <a:pt x="6959" y="650"/>
                  </a:cubicBezTo>
                  <a:cubicBezTo>
                    <a:pt x="6959" y="650"/>
                    <a:pt x="7057" y="260"/>
                    <a:pt x="7480" y="325"/>
                  </a:cubicBezTo>
                  <a:cubicBezTo>
                    <a:pt x="7903" y="390"/>
                    <a:pt x="7968" y="2537"/>
                    <a:pt x="8748" y="3642"/>
                  </a:cubicBezTo>
                  <a:cubicBezTo>
                    <a:pt x="8748" y="3642"/>
                    <a:pt x="8000" y="1659"/>
                    <a:pt x="8650" y="1268"/>
                  </a:cubicBezTo>
                  <a:cubicBezTo>
                    <a:pt x="9268" y="846"/>
                    <a:pt x="9008" y="2569"/>
                    <a:pt x="10114" y="3642"/>
                  </a:cubicBezTo>
                  <a:cubicBezTo>
                    <a:pt x="11220" y="4748"/>
                    <a:pt x="11252" y="5398"/>
                    <a:pt x="11187" y="6797"/>
                  </a:cubicBezTo>
                  <a:cubicBezTo>
                    <a:pt x="11187" y="6894"/>
                    <a:pt x="11187" y="7024"/>
                    <a:pt x="11154" y="718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6"/>
            <p:cNvSpPr/>
            <p:nvPr/>
          </p:nvSpPr>
          <p:spPr>
            <a:xfrm>
              <a:off x="1478834" y="1631683"/>
              <a:ext cx="920788" cy="472247"/>
            </a:xfrm>
            <a:custGeom>
              <a:avLst/>
              <a:gdLst/>
              <a:ahLst/>
              <a:cxnLst/>
              <a:rect l="l" t="t" r="r" b="b"/>
              <a:pathLst>
                <a:path w="30374" h="15578" extrusionOk="0">
                  <a:moveTo>
                    <a:pt x="1561" y="1"/>
                  </a:moveTo>
                  <a:cubicBezTo>
                    <a:pt x="716" y="1"/>
                    <a:pt x="0" y="683"/>
                    <a:pt x="0" y="1529"/>
                  </a:cubicBezTo>
                  <a:lnTo>
                    <a:pt x="0" y="14049"/>
                  </a:lnTo>
                  <a:cubicBezTo>
                    <a:pt x="0" y="14895"/>
                    <a:pt x="716" y="15577"/>
                    <a:pt x="1561" y="15577"/>
                  </a:cubicBezTo>
                  <a:lnTo>
                    <a:pt x="25528" y="15285"/>
                  </a:lnTo>
                  <a:cubicBezTo>
                    <a:pt x="26406" y="15252"/>
                    <a:pt x="27122" y="14504"/>
                    <a:pt x="27057" y="13626"/>
                  </a:cubicBezTo>
                  <a:lnTo>
                    <a:pt x="26764" y="9431"/>
                  </a:lnTo>
                  <a:lnTo>
                    <a:pt x="30374" y="7805"/>
                  </a:lnTo>
                  <a:lnTo>
                    <a:pt x="26536" y="6244"/>
                  </a:lnTo>
                  <a:lnTo>
                    <a:pt x="26178" y="1431"/>
                  </a:lnTo>
                  <a:cubicBezTo>
                    <a:pt x="26146" y="618"/>
                    <a:pt x="25463" y="1"/>
                    <a:pt x="24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6"/>
            <p:cNvSpPr/>
            <p:nvPr/>
          </p:nvSpPr>
          <p:spPr>
            <a:xfrm>
              <a:off x="1479804" y="1635624"/>
              <a:ext cx="26647" cy="42411"/>
            </a:xfrm>
            <a:custGeom>
              <a:avLst/>
              <a:gdLst/>
              <a:ahLst/>
              <a:cxnLst/>
              <a:rect l="l" t="t" r="r" b="b"/>
              <a:pathLst>
                <a:path w="879" h="1399" fill="none" extrusionOk="0">
                  <a:moveTo>
                    <a:pt x="879" y="1"/>
                  </a:moveTo>
                  <a:cubicBezTo>
                    <a:pt x="358" y="261"/>
                    <a:pt x="1" y="781"/>
                    <a:pt x="1" y="139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6"/>
            <p:cNvSpPr/>
            <p:nvPr/>
          </p:nvSpPr>
          <p:spPr>
            <a:xfrm>
              <a:off x="1551774" y="1631683"/>
              <a:ext cx="847850" cy="285931"/>
            </a:xfrm>
            <a:custGeom>
              <a:avLst/>
              <a:gdLst/>
              <a:ahLst/>
              <a:cxnLst/>
              <a:rect l="l" t="t" r="r" b="b"/>
              <a:pathLst>
                <a:path w="27968" h="9432" fill="none" extrusionOk="0">
                  <a:moveTo>
                    <a:pt x="24358" y="9431"/>
                  </a:moveTo>
                  <a:lnTo>
                    <a:pt x="27968" y="7805"/>
                  </a:lnTo>
                  <a:lnTo>
                    <a:pt x="24130" y="6244"/>
                  </a:lnTo>
                  <a:lnTo>
                    <a:pt x="23772" y="1431"/>
                  </a:lnTo>
                  <a:cubicBezTo>
                    <a:pt x="23740" y="618"/>
                    <a:pt x="23057" y="1"/>
                    <a:pt x="22244" y="1"/>
                  </a:cubicBez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6"/>
            <p:cNvSpPr/>
            <p:nvPr/>
          </p:nvSpPr>
          <p:spPr>
            <a:xfrm>
              <a:off x="1478834" y="1720417"/>
              <a:ext cx="47352" cy="383515"/>
            </a:xfrm>
            <a:custGeom>
              <a:avLst/>
              <a:gdLst/>
              <a:ahLst/>
              <a:cxnLst/>
              <a:rect l="l" t="t" r="r" b="b"/>
              <a:pathLst>
                <a:path w="1562" h="12651" fill="none" extrusionOk="0">
                  <a:moveTo>
                    <a:pt x="0" y="0"/>
                  </a:moveTo>
                  <a:lnTo>
                    <a:pt x="0" y="11122"/>
                  </a:lnTo>
                  <a:cubicBezTo>
                    <a:pt x="0" y="11968"/>
                    <a:pt x="716" y="12650"/>
                    <a:pt x="1561" y="1265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6"/>
            <p:cNvSpPr/>
            <p:nvPr/>
          </p:nvSpPr>
          <p:spPr>
            <a:xfrm>
              <a:off x="1642479" y="1789416"/>
              <a:ext cx="87762" cy="154819"/>
            </a:xfrm>
            <a:custGeom>
              <a:avLst/>
              <a:gdLst/>
              <a:ahLst/>
              <a:cxnLst/>
              <a:rect l="l" t="t" r="r" b="b"/>
              <a:pathLst>
                <a:path w="2895" h="5107" extrusionOk="0">
                  <a:moveTo>
                    <a:pt x="1789" y="2114"/>
                  </a:moveTo>
                  <a:lnTo>
                    <a:pt x="1626" y="2927"/>
                  </a:lnTo>
                  <a:lnTo>
                    <a:pt x="1106" y="2927"/>
                  </a:lnTo>
                  <a:lnTo>
                    <a:pt x="1269" y="2114"/>
                  </a:lnTo>
                  <a:close/>
                  <a:moveTo>
                    <a:pt x="1041" y="1"/>
                  </a:moveTo>
                  <a:lnTo>
                    <a:pt x="716" y="1627"/>
                  </a:lnTo>
                  <a:lnTo>
                    <a:pt x="196" y="1627"/>
                  </a:lnTo>
                  <a:lnTo>
                    <a:pt x="196" y="2114"/>
                  </a:lnTo>
                  <a:lnTo>
                    <a:pt x="618" y="2114"/>
                  </a:lnTo>
                  <a:lnTo>
                    <a:pt x="456" y="2927"/>
                  </a:lnTo>
                  <a:lnTo>
                    <a:pt x="0" y="2927"/>
                  </a:lnTo>
                  <a:lnTo>
                    <a:pt x="0" y="3415"/>
                  </a:lnTo>
                  <a:lnTo>
                    <a:pt x="358" y="3415"/>
                  </a:lnTo>
                  <a:lnTo>
                    <a:pt x="33" y="5106"/>
                  </a:lnTo>
                  <a:lnTo>
                    <a:pt x="651" y="5106"/>
                  </a:lnTo>
                  <a:lnTo>
                    <a:pt x="976" y="3415"/>
                  </a:lnTo>
                  <a:lnTo>
                    <a:pt x="1529" y="3415"/>
                  </a:lnTo>
                  <a:lnTo>
                    <a:pt x="1204" y="5106"/>
                  </a:lnTo>
                  <a:lnTo>
                    <a:pt x="1822" y="5106"/>
                  </a:lnTo>
                  <a:lnTo>
                    <a:pt x="2179" y="3415"/>
                  </a:lnTo>
                  <a:lnTo>
                    <a:pt x="2700" y="3415"/>
                  </a:lnTo>
                  <a:lnTo>
                    <a:pt x="2700" y="2927"/>
                  </a:lnTo>
                  <a:lnTo>
                    <a:pt x="2277" y="2927"/>
                  </a:lnTo>
                  <a:lnTo>
                    <a:pt x="2439" y="2114"/>
                  </a:lnTo>
                  <a:lnTo>
                    <a:pt x="2895" y="2114"/>
                  </a:lnTo>
                  <a:lnTo>
                    <a:pt x="2895" y="1627"/>
                  </a:lnTo>
                  <a:lnTo>
                    <a:pt x="2537" y="1627"/>
                  </a:lnTo>
                  <a:lnTo>
                    <a:pt x="2862" y="1"/>
                  </a:lnTo>
                  <a:lnTo>
                    <a:pt x="2212" y="1"/>
                  </a:lnTo>
                  <a:lnTo>
                    <a:pt x="1887" y="1627"/>
                  </a:lnTo>
                  <a:lnTo>
                    <a:pt x="1334" y="1627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6"/>
            <p:cNvSpPr/>
            <p:nvPr/>
          </p:nvSpPr>
          <p:spPr>
            <a:xfrm>
              <a:off x="1753889" y="1789416"/>
              <a:ext cx="24676" cy="154819"/>
            </a:xfrm>
            <a:custGeom>
              <a:avLst/>
              <a:gdLst/>
              <a:ahLst/>
              <a:cxnLst/>
              <a:rect l="l" t="t" r="r" b="b"/>
              <a:pathLst>
                <a:path w="814" h="5107" extrusionOk="0">
                  <a:moveTo>
                    <a:pt x="0" y="1"/>
                  </a:moveTo>
                  <a:lnTo>
                    <a:pt x="260" y="3871"/>
                  </a:lnTo>
                  <a:lnTo>
                    <a:pt x="586" y="3871"/>
                  </a:lnTo>
                  <a:lnTo>
                    <a:pt x="813" y="1"/>
                  </a:lnTo>
                  <a:close/>
                  <a:moveTo>
                    <a:pt x="33" y="4391"/>
                  </a:moveTo>
                  <a:lnTo>
                    <a:pt x="33" y="5106"/>
                  </a:lnTo>
                  <a:lnTo>
                    <a:pt x="781" y="5106"/>
                  </a:lnTo>
                  <a:lnTo>
                    <a:pt x="781" y="43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6"/>
            <p:cNvSpPr/>
            <p:nvPr/>
          </p:nvSpPr>
          <p:spPr>
            <a:xfrm>
              <a:off x="1797271" y="1787446"/>
              <a:ext cx="115349" cy="162701"/>
            </a:xfrm>
            <a:custGeom>
              <a:avLst/>
              <a:gdLst/>
              <a:ahLst/>
              <a:cxnLst/>
              <a:rect l="l" t="t" r="r" b="b"/>
              <a:pathLst>
                <a:path w="3805" h="5367" extrusionOk="0">
                  <a:moveTo>
                    <a:pt x="1951" y="1984"/>
                  </a:moveTo>
                  <a:cubicBezTo>
                    <a:pt x="2049" y="1984"/>
                    <a:pt x="2179" y="2017"/>
                    <a:pt x="2309" y="2082"/>
                  </a:cubicBezTo>
                  <a:lnTo>
                    <a:pt x="2309" y="2960"/>
                  </a:lnTo>
                  <a:cubicBezTo>
                    <a:pt x="2309" y="3155"/>
                    <a:pt x="2276" y="3318"/>
                    <a:pt x="2211" y="3415"/>
                  </a:cubicBezTo>
                  <a:cubicBezTo>
                    <a:pt x="2114" y="3545"/>
                    <a:pt x="2016" y="3578"/>
                    <a:pt x="1919" y="3578"/>
                  </a:cubicBezTo>
                  <a:cubicBezTo>
                    <a:pt x="1659" y="3578"/>
                    <a:pt x="1528" y="3350"/>
                    <a:pt x="1528" y="2830"/>
                  </a:cubicBezTo>
                  <a:cubicBezTo>
                    <a:pt x="1528" y="2277"/>
                    <a:pt x="1659" y="1984"/>
                    <a:pt x="1951" y="1984"/>
                  </a:cubicBezTo>
                  <a:close/>
                  <a:moveTo>
                    <a:pt x="2114" y="1"/>
                  </a:moveTo>
                  <a:cubicBezTo>
                    <a:pt x="1626" y="1"/>
                    <a:pt x="1236" y="131"/>
                    <a:pt x="943" y="326"/>
                  </a:cubicBezTo>
                  <a:cubicBezTo>
                    <a:pt x="325" y="781"/>
                    <a:pt x="0" y="1594"/>
                    <a:pt x="0" y="2765"/>
                  </a:cubicBezTo>
                  <a:cubicBezTo>
                    <a:pt x="0" y="3643"/>
                    <a:pt x="163" y="4293"/>
                    <a:pt x="488" y="4716"/>
                  </a:cubicBezTo>
                  <a:cubicBezTo>
                    <a:pt x="813" y="5139"/>
                    <a:pt x="1268" y="5366"/>
                    <a:pt x="1886" y="5366"/>
                  </a:cubicBezTo>
                  <a:cubicBezTo>
                    <a:pt x="2016" y="5366"/>
                    <a:pt x="2244" y="5334"/>
                    <a:pt x="2504" y="5269"/>
                  </a:cubicBezTo>
                  <a:lnTo>
                    <a:pt x="2439" y="4781"/>
                  </a:lnTo>
                  <a:cubicBezTo>
                    <a:pt x="2244" y="4846"/>
                    <a:pt x="2081" y="4846"/>
                    <a:pt x="1886" y="4846"/>
                  </a:cubicBezTo>
                  <a:cubicBezTo>
                    <a:pt x="1431" y="4846"/>
                    <a:pt x="1106" y="4683"/>
                    <a:pt x="911" y="4358"/>
                  </a:cubicBezTo>
                  <a:cubicBezTo>
                    <a:pt x="683" y="4001"/>
                    <a:pt x="585" y="3480"/>
                    <a:pt x="585" y="2765"/>
                  </a:cubicBezTo>
                  <a:cubicBezTo>
                    <a:pt x="585" y="2049"/>
                    <a:pt x="683" y="1464"/>
                    <a:pt x="943" y="1074"/>
                  </a:cubicBezTo>
                  <a:cubicBezTo>
                    <a:pt x="1171" y="684"/>
                    <a:pt x="1561" y="488"/>
                    <a:pt x="2049" y="488"/>
                  </a:cubicBezTo>
                  <a:cubicBezTo>
                    <a:pt x="2894" y="488"/>
                    <a:pt x="3284" y="1139"/>
                    <a:pt x="3284" y="2440"/>
                  </a:cubicBezTo>
                  <a:cubicBezTo>
                    <a:pt x="3284" y="2992"/>
                    <a:pt x="3252" y="3350"/>
                    <a:pt x="3187" y="3480"/>
                  </a:cubicBezTo>
                  <a:cubicBezTo>
                    <a:pt x="3154" y="3545"/>
                    <a:pt x="3089" y="3610"/>
                    <a:pt x="3024" y="3610"/>
                  </a:cubicBezTo>
                  <a:cubicBezTo>
                    <a:pt x="2927" y="3610"/>
                    <a:pt x="2894" y="3545"/>
                    <a:pt x="2862" y="3448"/>
                  </a:cubicBezTo>
                  <a:cubicBezTo>
                    <a:pt x="2829" y="3350"/>
                    <a:pt x="2797" y="3220"/>
                    <a:pt x="2797" y="3025"/>
                  </a:cubicBezTo>
                  <a:lnTo>
                    <a:pt x="2797" y="1432"/>
                  </a:lnTo>
                  <a:lnTo>
                    <a:pt x="2439" y="1432"/>
                  </a:lnTo>
                  <a:lnTo>
                    <a:pt x="2341" y="1789"/>
                  </a:lnTo>
                  <a:cubicBezTo>
                    <a:pt x="2276" y="1692"/>
                    <a:pt x="2211" y="1627"/>
                    <a:pt x="2114" y="1562"/>
                  </a:cubicBezTo>
                  <a:cubicBezTo>
                    <a:pt x="2049" y="1464"/>
                    <a:pt x="1919" y="1432"/>
                    <a:pt x="1821" y="1432"/>
                  </a:cubicBezTo>
                  <a:cubicBezTo>
                    <a:pt x="1561" y="1432"/>
                    <a:pt x="1366" y="1562"/>
                    <a:pt x="1236" y="1822"/>
                  </a:cubicBezTo>
                  <a:cubicBezTo>
                    <a:pt x="1106" y="2082"/>
                    <a:pt x="1008" y="2407"/>
                    <a:pt x="1008" y="2862"/>
                  </a:cubicBezTo>
                  <a:cubicBezTo>
                    <a:pt x="1008" y="3285"/>
                    <a:pt x="1106" y="3610"/>
                    <a:pt x="1236" y="3805"/>
                  </a:cubicBezTo>
                  <a:cubicBezTo>
                    <a:pt x="1398" y="4033"/>
                    <a:pt x="1593" y="4131"/>
                    <a:pt x="1821" y="4131"/>
                  </a:cubicBezTo>
                  <a:cubicBezTo>
                    <a:pt x="1951" y="4131"/>
                    <a:pt x="2081" y="4066"/>
                    <a:pt x="2179" y="3936"/>
                  </a:cubicBezTo>
                  <a:cubicBezTo>
                    <a:pt x="2276" y="3838"/>
                    <a:pt x="2374" y="3675"/>
                    <a:pt x="2406" y="3448"/>
                  </a:cubicBezTo>
                  <a:cubicBezTo>
                    <a:pt x="2439" y="3643"/>
                    <a:pt x="2504" y="3805"/>
                    <a:pt x="2634" y="3903"/>
                  </a:cubicBezTo>
                  <a:cubicBezTo>
                    <a:pt x="2732" y="4033"/>
                    <a:pt x="2862" y="4098"/>
                    <a:pt x="2992" y="4098"/>
                  </a:cubicBezTo>
                  <a:cubicBezTo>
                    <a:pt x="3252" y="4098"/>
                    <a:pt x="3480" y="3936"/>
                    <a:pt x="3610" y="3675"/>
                  </a:cubicBezTo>
                  <a:cubicBezTo>
                    <a:pt x="3740" y="3415"/>
                    <a:pt x="3805" y="3025"/>
                    <a:pt x="3805" y="2537"/>
                  </a:cubicBezTo>
                  <a:cubicBezTo>
                    <a:pt x="3805" y="1724"/>
                    <a:pt x="3642" y="1106"/>
                    <a:pt x="3382" y="651"/>
                  </a:cubicBezTo>
                  <a:cubicBezTo>
                    <a:pt x="3089" y="228"/>
                    <a:pt x="2667" y="1"/>
                    <a:pt x="2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6"/>
            <p:cNvSpPr/>
            <p:nvPr/>
          </p:nvSpPr>
          <p:spPr>
            <a:xfrm>
              <a:off x="1933298" y="1789416"/>
              <a:ext cx="87762" cy="154819"/>
            </a:xfrm>
            <a:custGeom>
              <a:avLst/>
              <a:gdLst/>
              <a:ahLst/>
              <a:cxnLst/>
              <a:rect l="l" t="t" r="r" b="b"/>
              <a:pathLst>
                <a:path w="2895" h="5107" extrusionOk="0">
                  <a:moveTo>
                    <a:pt x="1789" y="2114"/>
                  </a:moveTo>
                  <a:lnTo>
                    <a:pt x="1627" y="2927"/>
                  </a:lnTo>
                  <a:lnTo>
                    <a:pt x="1106" y="2927"/>
                  </a:lnTo>
                  <a:lnTo>
                    <a:pt x="1236" y="2114"/>
                  </a:lnTo>
                  <a:close/>
                  <a:moveTo>
                    <a:pt x="1041" y="1"/>
                  </a:moveTo>
                  <a:lnTo>
                    <a:pt x="716" y="1627"/>
                  </a:lnTo>
                  <a:lnTo>
                    <a:pt x="196" y="1627"/>
                  </a:lnTo>
                  <a:lnTo>
                    <a:pt x="196" y="2114"/>
                  </a:lnTo>
                  <a:lnTo>
                    <a:pt x="619" y="2114"/>
                  </a:lnTo>
                  <a:lnTo>
                    <a:pt x="456" y="2927"/>
                  </a:lnTo>
                  <a:lnTo>
                    <a:pt x="1" y="2927"/>
                  </a:lnTo>
                  <a:lnTo>
                    <a:pt x="1" y="3415"/>
                  </a:lnTo>
                  <a:lnTo>
                    <a:pt x="358" y="3415"/>
                  </a:lnTo>
                  <a:lnTo>
                    <a:pt x="33" y="5106"/>
                  </a:lnTo>
                  <a:lnTo>
                    <a:pt x="651" y="5106"/>
                  </a:lnTo>
                  <a:lnTo>
                    <a:pt x="976" y="3415"/>
                  </a:lnTo>
                  <a:lnTo>
                    <a:pt x="1529" y="3415"/>
                  </a:lnTo>
                  <a:lnTo>
                    <a:pt x="1204" y="5106"/>
                  </a:lnTo>
                  <a:lnTo>
                    <a:pt x="1822" y="5106"/>
                  </a:lnTo>
                  <a:lnTo>
                    <a:pt x="2180" y="3415"/>
                  </a:lnTo>
                  <a:lnTo>
                    <a:pt x="2700" y="3415"/>
                  </a:lnTo>
                  <a:lnTo>
                    <a:pt x="2700" y="2927"/>
                  </a:lnTo>
                  <a:lnTo>
                    <a:pt x="2277" y="2927"/>
                  </a:lnTo>
                  <a:lnTo>
                    <a:pt x="2440" y="2114"/>
                  </a:lnTo>
                  <a:lnTo>
                    <a:pt x="2895" y="2114"/>
                  </a:lnTo>
                  <a:lnTo>
                    <a:pt x="2895" y="1627"/>
                  </a:lnTo>
                  <a:lnTo>
                    <a:pt x="2537" y="1627"/>
                  </a:lnTo>
                  <a:lnTo>
                    <a:pt x="2862" y="1"/>
                  </a:lnTo>
                  <a:lnTo>
                    <a:pt x="2212" y="1"/>
                  </a:lnTo>
                  <a:lnTo>
                    <a:pt x="1887" y="1627"/>
                  </a:lnTo>
                  <a:lnTo>
                    <a:pt x="1334" y="1627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6"/>
            <p:cNvSpPr/>
            <p:nvPr/>
          </p:nvSpPr>
          <p:spPr>
            <a:xfrm>
              <a:off x="2046679" y="1810122"/>
              <a:ext cx="24676" cy="155789"/>
            </a:xfrm>
            <a:custGeom>
              <a:avLst/>
              <a:gdLst/>
              <a:ahLst/>
              <a:cxnLst/>
              <a:rect l="l" t="t" r="r" b="b"/>
              <a:pathLst>
                <a:path w="814" h="5139" extrusionOk="0">
                  <a:moveTo>
                    <a:pt x="33" y="1"/>
                  </a:moveTo>
                  <a:lnTo>
                    <a:pt x="33" y="749"/>
                  </a:lnTo>
                  <a:lnTo>
                    <a:pt x="781" y="749"/>
                  </a:lnTo>
                  <a:lnTo>
                    <a:pt x="781" y="1"/>
                  </a:lnTo>
                  <a:close/>
                  <a:moveTo>
                    <a:pt x="228" y="1236"/>
                  </a:moveTo>
                  <a:lnTo>
                    <a:pt x="0" y="5139"/>
                  </a:lnTo>
                  <a:lnTo>
                    <a:pt x="813" y="5139"/>
                  </a:lnTo>
                  <a:lnTo>
                    <a:pt x="553" y="1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6"/>
            <p:cNvSpPr/>
            <p:nvPr/>
          </p:nvSpPr>
          <p:spPr>
            <a:xfrm>
              <a:off x="2091031" y="1789416"/>
              <a:ext cx="24676" cy="154819"/>
            </a:xfrm>
            <a:custGeom>
              <a:avLst/>
              <a:gdLst/>
              <a:ahLst/>
              <a:cxnLst/>
              <a:rect l="l" t="t" r="r" b="b"/>
              <a:pathLst>
                <a:path w="814" h="5107" extrusionOk="0">
                  <a:moveTo>
                    <a:pt x="1" y="1"/>
                  </a:moveTo>
                  <a:lnTo>
                    <a:pt x="261" y="3871"/>
                  </a:lnTo>
                  <a:lnTo>
                    <a:pt x="586" y="3871"/>
                  </a:lnTo>
                  <a:lnTo>
                    <a:pt x="814" y="1"/>
                  </a:lnTo>
                  <a:close/>
                  <a:moveTo>
                    <a:pt x="33" y="4391"/>
                  </a:moveTo>
                  <a:lnTo>
                    <a:pt x="33" y="5106"/>
                  </a:lnTo>
                  <a:lnTo>
                    <a:pt x="781" y="5106"/>
                  </a:lnTo>
                  <a:lnTo>
                    <a:pt x="781" y="43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6"/>
            <p:cNvSpPr/>
            <p:nvPr/>
          </p:nvSpPr>
          <p:spPr>
            <a:xfrm>
              <a:off x="2600730" y="2230086"/>
              <a:ext cx="140995" cy="494074"/>
            </a:xfrm>
            <a:custGeom>
              <a:avLst/>
              <a:gdLst/>
              <a:ahLst/>
              <a:cxnLst/>
              <a:rect l="l" t="t" r="r" b="b"/>
              <a:pathLst>
                <a:path w="4651" h="16298" extrusionOk="0">
                  <a:moveTo>
                    <a:pt x="4033" y="1"/>
                  </a:moveTo>
                  <a:lnTo>
                    <a:pt x="3285" y="33"/>
                  </a:lnTo>
                  <a:cubicBezTo>
                    <a:pt x="3025" y="33"/>
                    <a:pt x="2830" y="261"/>
                    <a:pt x="2830" y="489"/>
                  </a:cubicBezTo>
                  <a:cubicBezTo>
                    <a:pt x="2960" y="8033"/>
                    <a:pt x="976" y="13269"/>
                    <a:pt x="196" y="15123"/>
                  </a:cubicBezTo>
                  <a:cubicBezTo>
                    <a:pt x="1" y="15513"/>
                    <a:pt x="163" y="15968"/>
                    <a:pt x="553" y="16196"/>
                  </a:cubicBezTo>
                  <a:cubicBezTo>
                    <a:pt x="691" y="16265"/>
                    <a:pt x="835" y="16298"/>
                    <a:pt x="974" y="16298"/>
                  </a:cubicBezTo>
                  <a:cubicBezTo>
                    <a:pt x="1294" y="16298"/>
                    <a:pt x="1588" y="16123"/>
                    <a:pt x="1724" y="15805"/>
                  </a:cubicBezTo>
                  <a:cubicBezTo>
                    <a:pt x="2635" y="13822"/>
                    <a:pt x="4651" y="8358"/>
                    <a:pt x="4521" y="456"/>
                  </a:cubicBezTo>
                  <a:cubicBezTo>
                    <a:pt x="4521" y="196"/>
                    <a:pt x="4293" y="1"/>
                    <a:pt x="40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6"/>
            <p:cNvSpPr/>
            <p:nvPr/>
          </p:nvSpPr>
          <p:spPr>
            <a:xfrm>
              <a:off x="3178458" y="2227146"/>
              <a:ext cx="72968" cy="494165"/>
            </a:xfrm>
            <a:custGeom>
              <a:avLst/>
              <a:gdLst/>
              <a:ahLst/>
              <a:cxnLst/>
              <a:rect l="l" t="t" r="r" b="b"/>
              <a:pathLst>
                <a:path w="2407" h="16301" extrusionOk="0">
                  <a:moveTo>
                    <a:pt x="650" y="0"/>
                  </a:moveTo>
                  <a:cubicBezTo>
                    <a:pt x="390" y="0"/>
                    <a:pt x="163" y="196"/>
                    <a:pt x="163" y="456"/>
                  </a:cubicBezTo>
                  <a:cubicBezTo>
                    <a:pt x="98" y="2147"/>
                    <a:pt x="0" y="8228"/>
                    <a:pt x="683" y="15545"/>
                  </a:cubicBezTo>
                  <a:cubicBezTo>
                    <a:pt x="713" y="15964"/>
                    <a:pt x="1074" y="16300"/>
                    <a:pt x="1486" y="16300"/>
                  </a:cubicBezTo>
                  <a:cubicBezTo>
                    <a:pt x="1521" y="16300"/>
                    <a:pt x="1557" y="16298"/>
                    <a:pt x="1593" y="16293"/>
                  </a:cubicBezTo>
                  <a:cubicBezTo>
                    <a:pt x="2049" y="16260"/>
                    <a:pt x="2406" y="15837"/>
                    <a:pt x="2341" y="15382"/>
                  </a:cubicBezTo>
                  <a:cubicBezTo>
                    <a:pt x="1691" y="8163"/>
                    <a:pt x="1789" y="2179"/>
                    <a:pt x="1821" y="521"/>
                  </a:cubicBezTo>
                  <a:cubicBezTo>
                    <a:pt x="1854" y="261"/>
                    <a:pt x="1626" y="33"/>
                    <a:pt x="1398" y="33"/>
                  </a:cubicBezTo>
                  <a:lnTo>
                    <a:pt x="650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36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How can teens deal with bullying?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37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grpSp>
        <p:nvGrpSpPr>
          <p:cNvPr id="2262" name="Google Shape;2262;p37"/>
          <p:cNvGrpSpPr/>
          <p:nvPr/>
        </p:nvGrpSpPr>
        <p:grpSpPr>
          <a:xfrm>
            <a:off x="457200" y="1457325"/>
            <a:ext cx="2607600" cy="656800"/>
            <a:chOff x="457200" y="1345775"/>
            <a:chExt cx="2607600" cy="656800"/>
          </a:xfrm>
        </p:grpSpPr>
        <p:sp>
          <p:nvSpPr>
            <p:cNvPr id="2263" name="Google Shape;2263;p37"/>
            <p:cNvSpPr txBox="1"/>
            <p:nvPr/>
          </p:nvSpPr>
          <p:spPr>
            <a:xfrm>
              <a:off x="457200" y="1345775"/>
              <a:ext cx="2607600" cy="327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Self-esteem and body image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4" name="Google Shape;2264;p37"/>
            <p:cNvSpPr txBox="1"/>
            <p:nvPr/>
          </p:nvSpPr>
          <p:spPr>
            <a:xfrm>
              <a:off x="457200" y="1741875"/>
              <a:ext cx="2607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65" name="Google Shape;2265;p37"/>
          <p:cNvGrpSpPr/>
          <p:nvPr/>
        </p:nvGrpSpPr>
        <p:grpSpPr>
          <a:xfrm>
            <a:off x="457200" y="4079800"/>
            <a:ext cx="2607600" cy="656800"/>
            <a:chOff x="457200" y="4079800"/>
            <a:chExt cx="2607600" cy="656800"/>
          </a:xfrm>
        </p:grpSpPr>
        <p:sp>
          <p:nvSpPr>
            <p:cNvPr id="2266" name="Google Shape;2266;p37"/>
            <p:cNvSpPr txBox="1"/>
            <p:nvPr/>
          </p:nvSpPr>
          <p:spPr>
            <a:xfrm>
              <a:off x="457200" y="4079800"/>
              <a:ext cx="2607600" cy="3273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Teen pregnancy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67" name="Google Shape;2267;p37"/>
            <p:cNvSpPr txBox="1"/>
            <p:nvPr/>
          </p:nvSpPr>
          <p:spPr>
            <a:xfrm>
              <a:off x="457200" y="4475900"/>
              <a:ext cx="2607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actually a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68" name="Google Shape;2268;p37"/>
          <p:cNvGrpSpPr/>
          <p:nvPr/>
        </p:nvGrpSpPr>
        <p:grpSpPr>
          <a:xfrm>
            <a:off x="457200" y="3205642"/>
            <a:ext cx="2607600" cy="656800"/>
            <a:chOff x="457200" y="3168458"/>
            <a:chExt cx="2607600" cy="656800"/>
          </a:xfrm>
        </p:grpSpPr>
        <p:sp>
          <p:nvSpPr>
            <p:cNvPr id="2269" name="Google Shape;2269;p37"/>
            <p:cNvSpPr txBox="1"/>
            <p:nvPr/>
          </p:nvSpPr>
          <p:spPr>
            <a:xfrm>
              <a:off x="457200" y="3168458"/>
              <a:ext cx="2607600" cy="327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Drinking and smoking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70" name="Google Shape;2270;p37"/>
            <p:cNvSpPr txBox="1"/>
            <p:nvPr/>
          </p:nvSpPr>
          <p:spPr>
            <a:xfrm>
              <a:off x="457200" y="3564558"/>
              <a:ext cx="2607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that harbors life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71" name="Google Shape;2271;p37"/>
          <p:cNvGrpSpPr/>
          <p:nvPr/>
        </p:nvGrpSpPr>
        <p:grpSpPr>
          <a:xfrm>
            <a:off x="457200" y="2331483"/>
            <a:ext cx="2607600" cy="656800"/>
            <a:chOff x="457200" y="2257117"/>
            <a:chExt cx="2607600" cy="656800"/>
          </a:xfrm>
        </p:grpSpPr>
        <p:sp>
          <p:nvSpPr>
            <p:cNvPr id="2272" name="Google Shape;2272;p37"/>
            <p:cNvSpPr txBox="1"/>
            <p:nvPr/>
          </p:nvSpPr>
          <p:spPr>
            <a:xfrm>
              <a:off x="457200" y="2257117"/>
              <a:ext cx="2607600" cy="32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Cyber addiction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73" name="Google Shape;2273;p37"/>
            <p:cNvSpPr txBox="1"/>
            <p:nvPr/>
          </p:nvSpPr>
          <p:spPr>
            <a:xfrm>
              <a:off x="457200" y="2653217"/>
              <a:ext cx="2607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74" name="Google Shape;2274;p37"/>
          <p:cNvGrpSpPr/>
          <p:nvPr/>
        </p:nvGrpSpPr>
        <p:grpSpPr>
          <a:xfrm>
            <a:off x="6079200" y="1457325"/>
            <a:ext cx="2607600" cy="656800"/>
            <a:chOff x="6079200" y="1345775"/>
            <a:chExt cx="2607600" cy="656800"/>
          </a:xfrm>
        </p:grpSpPr>
        <p:sp>
          <p:nvSpPr>
            <p:cNvPr id="2275" name="Google Shape;2275;p37"/>
            <p:cNvSpPr txBox="1"/>
            <p:nvPr/>
          </p:nvSpPr>
          <p:spPr>
            <a:xfrm>
              <a:off x="6079200" y="1345775"/>
              <a:ext cx="2607600" cy="327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Underage sex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76" name="Google Shape;2276;p37"/>
            <p:cNvSpPr txBox="1"/>
            <p:nvPr/>
          </p:nvSpPr>
          <p:spPr>
            <a:xfrm>
              <a:off x="6079200" y="1741875"/>
              <a:ext cx="2607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77" name="Google Shape;2277;p37"/>
          <p:cNvGrpSpPr/>
          <p:nvPr/>
        </p:nvGrpSpPr>
        <p:grpSpPr>
          <a:xfrm>
            <a:off x="6079200" y="4079800"/>
            <a:ext cx="2607600" cy="656800"/>
            <a:chOff x="6079200" y="4079800"/>
            <a:chExt cx="2607600" cy="656800"/>
          </a:xfrm>
        </p:grpSpPr>
        <p:sp>
          <p:nvSpPr>
            <p:cNvPr id="2278" name="Google Shape;2278;p37"/>
            <p:cNvSpPr txBox="1"/>
            <p:nvPr/>
          </p:nvSpPr>
          <p:spPr>
            <a:xfrm>
              <a:off x="6079200" y="4079800"/>
              <a:ext cx="2607600" cy="327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Depression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79" name="Google Shape;2279;p37"/>
            <p:cNvSpPr txBox="1"/>
            <p:nvPr/>
          </p:nvSpPr>
          <p:spPr>
            <a:xfrm>
              <a:off x="6079200" y="4475900"/>
              <a:ext cx="2607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Sun is the closest star to Earth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80" name="Google Shape;2280;p37"/>
          <p:cNvGrpSpPr/>
          <p:nvPr/>
        </p:nvGrpSpPr>
        <p:grpSpPr>
          <a:xfrm>
            <a:off x="6079200" y="3205642"/>
            <a:ext cx="2607600" cy="656800"/>
            <a:chOff x="6079200" y="3168458"/>
            <a:chExt cx="2607600" cy="656800"/>
          </a:xfrm>
        </p:grpSpPr>
        <p:sp>
          <p:nvSpPr>
            <p:cNvPr id="2281" name="Google Shape;2281;p37"/>
            <p:cNvSpPr txBox="1"/>
            <p:nvPr/>
          </p:nvSpPr>
          <p:spPr>
            <a:xfrm>
              <a:off x="6079200" y="3168458"/>
              <a:ext cx="2607600" cy="327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Peer-pressure and competition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82" name="Google Shape;2282;p37"/>
            <p:cNvSpPr txBox="1"/>
            <p:nvPr/>
          </p:nvSpPr>
          <p:spPr>
            <a:xfrm>
              <a:off x="6079200" y="3564558"/>
              <a:ext cx="2607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Pluto is a dwarf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83" name="Google Shape;2283;p37"/>
          <p:cNvGrpSpPr/>
          <p:nvPr/>
        </p:nvGrpSpPr>
        <p:grpSpPr>
          <a:xfrm>
            <a:off x="6079200" y="2331483"/>
            <a:ext cx="2607600" cy="656800"/>
            <a:chOff x="6079200" y="2257117"/>
            <a:chExt cx="2607600" cy="656800"/>
          </a:xfrm>
        </p:grpSpPr>
        <p:sp>
          <p:nvSpPr>
            <p:cNvPr id="2284" name="Google Shape;2284;p37"/>
            <p:cNvSpPr txBox="1"/>
            <p:nvPr/>
          </p:nvSpPr>
          <p:spPr>
            <a:xfrm>
              <a:off x="6079200" y="2257117"/>
              <a:ext cx="2607600" cy="327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Defiant behaviors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85" name="Google Shape;2285;p37"/>
            <p:cNvSpPr txBox="1"/>
            <p:nvPr/>
          </p:nvSpPr>
          <p:spPr>
            <a:xfrm>
              <a:off x="6079200" y="2653217"/>
              <a:ext cx="2607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far away from 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86" name="Google Shape;2286;p37"/>
          <p:cNvGrpSpPr/>
          <p:nvPr/>
        </p:nvGrpSpPr>
        <p:grpSpPr>
          <a:xfrm>
            <a:off x="3064800" y="1620975"/>
            <a:ext cx="3015000" cy="2622600"/>
            <a:chOff x="3064800" y="1620975"/>
            <a:chExt cx="3015000" cy="2622600"/>
          </a:xfrm>
        </p:grpSpPr>
        <p:sp>
          <p:nvSpPr>
            <p:cNvPr id="2287" name="Google Shape;2287;p37"/>
            <p:cNvSpPr/>
            <p:nvPr/>
          </p:nvSpPr>
          <p:spPr>
            <a:xfrm>
              <a:off x="4224862" y="3091257"/>
              <a:ext cx="233252" cy="755452"/>
            </a:xfrm>
            <a:custGeom>
              <a:avLst/>
              <a:gdLst/>
              <a:ahLst/>
              <a:cxnLst/>
              <a:rect l="l" t="t" r="r" b="b"/>
              <a:pathLst>
                <a:path w="7350" h="23805" extrusionOk="0">
                  <a:moveTo>
                    <a:pt x="0" y="0"/>
                  </a:moveTo>
                  <a:lnTo>
                    <a:pt x="0" y="22732"/>
                  </a:lnTo>
                  <a:cubicBezTo>
                    <a:pt x="1041" y="23154"/>
                    <a:pt x="2146" y="23512"/>
                    <a:pt x="3252" y="23805"/>
                  </a:cubicBezTo>
                  <a:cubicBezTo>
                    <a:pt x="5951" y="22114"/>
                    <a:pt x="7349" y="18829"/>
                    <a:pt x="7349" y="18829"/>
                  </a:cubicBezTo>
                  <a:lnTo>
                    <a:pt x="6439" y="1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4290908" y="2173681"/>
              <a:ext cx="615088" cy="678082"/>
            </a:xfrm>
            <a:custGeom>
              <a:avLst/>
              <a:gdLst/>
              <a:ahLst/>
              <a:cxnLst/>
              <a:rect l="l" t="t" r="r" b="b"/>
              <a:pathLst>
                <a:path w="19382" h="21367" extrusionOk="0">
                  <a:moveTo>
                    <a:pt x="6184" y="1"/>
                  </a:moveTo>
                  <a:cubicBezTo>
                    <a:pt x="4693" y="1"/>
                    <a:pt x="3380" y="473"/>
                    <a:pt x="2342" y="1400"/>
                  </a:cubicBezTo>
                  <a:cubicBezTo>
                    <a:pt x="1431" y="2213"/>
                    <a:pt x="683" y="3384"/>
                    <a:pt x="0" y="5270"/>
                  </a:cubicBezTo>
                  <a:lnTo>
                    <a:pt x="2927" y="13009"/>
                  </a:lnTo>
                  <a:lnTo>
                    <a:pt x="2342" y="21367"/>
                  </a:lnTo>
                  <a:lnTo>
                    <a:pt x="19382" y="18473"/>
                  </a:lnTo>
                  <a:cubicBezTo>
                    <a:pt x="19382" y="18473"/>
                    <a:pt x="15480" y="14896"/>
                    <a:pt x="14764" y="9757"/>
                  </a:cubicBezTo>
                  <a:cubicBezTo>
                    <a:pt x="14049" y="4652"/>
                    <a:pt x="12846" y="2083"/>
                    <a:pt x="9821" y="815"/>
                  </a:cubicBezTo>
                  <a:cubicBezTo>
                    <a:pt x="8535" y="269"/>
                    <a:pt x="7309" y="1"/>
                    <a:pt x="6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4843078" y="3831291"/>
              <a:ext cx="23770" cy="7236"/>
            </a:xfrm>
            <a:custGeom>
              <a:avLst/>
              <a:gdLst/>
              <a:ahLst/>
              <a:cxnLst/>
              <a:rect l="l" t="t" r="r" b="b"/>
              <a:pathLst>
                <a:path w="749" h="228" extrusionOk="0">
                  <a:moveTo>
                    <a:pt x="748" y="0"/>
                  </a:moveTo>
                  <a:cubicBezTo>
                    <a:pt x="488" y="65"/>
                    <a:pt x="260" y="163"/>
                    <a:pt x="0" y="228"/>
                  </a:cubicBezTo>
                  <a:cubicBezTo>
                    <a:pt x="260" y="163"/>
                    <a:pt x="488" y="65"/>
                    <a:pt x="748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4879196" y="3812692"/>
              <a:ext cx="38209" cy="14471"/>
            </a:xfrm>
            <a:custGeom>
              <a:avLst/>
              <a:gdLst/>
              <a:ahLst/>
              <a:cxnLst/>
              <a:rect l="l" t="t" r="r" b="b"/>
              <a:pathLst>
                <a:path w="1204" h="456" extrusionOk="0">
                  <a:moveTo>
                    <a:pt x="1204" y="1"/>
                  </a:moveTo>
                  <a:cubicBezTo>
                    <a:pt x="813" y="163"/>
                    <a:pt x="423" y="293"/>
                    <a:pt x="1" y="456"/>
                  </a:cubicBezTo>
                  <a:cubicBezTo>
                    <a:pt x="423" y="293"/>
                    <a:pt x="813" y="163"/>
                    <a:pt x="1204" y="1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4917376" y="3809614"/>
              <a:ext cx="7267" cy="3110"/>
            </a:xfrm>
            <a:custGeom>
              <a:avLst/>
              <a:gdLst/>
              <a:ahLst/>
              <a:cxnLst/>
              <a:rect l="l" t="t" r="r" b="b"/>
              <a:pathLst>
                <a:path w="229" h="98" extrusionOk="0">
                  <a:moveTo>
                    <a:pt x="228" y="0"/>
                  </a:moveTo>
                  <a:cubicBezTo>
                    <a:pt x="163" y="33"/>
                    <a:pt x="66" y="65"/>
                    <a:pt x="1" y="98"/>
                  </a:cubicBezTo>
                  <a:cubicBezTo>
                    <a:pt x="66" y="65"/>
                    <a:pt x="163" y="33"/>
                    <a:pt x="228" y="0"/>
                  </a:cubicBezTo>
                  <a:close/>
                </a:path>
              </a:pathLst>
            </a:custGeom>
            <a:solidFill>
              <a:srgbClr val="536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4866818" y="3827133"/>
              <a:ext cx="12408" cy="4189"/>
            </a:xfrm>
            <a:custGeom>
              <a:avLst/>
              <a:gdLst/>
              <a:ahLst/>
              <a:cxnLst/>
              <a:rect l="l" t="t" r="r" b="b"/>
              <a:pathLst>
                <a:path w="391" h="132" extrusionOk="0">
                  <a:moveTo>
                    <a:pt x="390" y="1"/>
                  </a:moveTo>
                  <a:cubicBezTo>
                    <a:pt x="260" y="33"/>
                    <a:pt x="130" y="66"/>
                    <a:pt x="0" y="131"/>
                  </a:cubicBezTo>
                  <a:cubicBezTo>
                    <a:pt x="130" y="98"/>
                    <a:pt x="260" y="33"/>
                    <a:pt x="390" y="1"/>
                  </a:cubicBezTo>
                  <a:close/>
                </a:path>
              </a:pathLst>
            </a:custGeom>
            <a:solidFill>
              <a:srgbClr val="536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4817276" y="3838495"/>
              <a:ext cx="25832" cy="7267"/>
            </a:xfrm>
            <a:custGeom>
              <a:avLst/>
              <a:gdLst/>
              <a:ahLst/>
              <a:cxnLst/>
              <a:rect l="l" t="t" r="r" b="b"/>
              <a:pathLst>
                <a:path w="814" h="229" extrusionOk="0">
                  <a:moveTo>
                    <a:pt x="813" y="1"/>
                  </a:moveTo>
                  <a:cubicBezTo>
                    <a:pt x="553" y="98"/>
                    <a:pt x="260" y="163"/>
                    <a:pt x="0" y="228"/>
                  </a:cubicBezTo>
                  <a:cubicBezTo>
                    <a:pt x="260" y="163"/>
                    <a:pt x="553" y="98"/>
                    <a:pt x="813" y="1"/>
                  </a:cubicBezTo>
                  <a:close/>
                </a:path>
              </a:pathLst>
            </a:custGeom>
            <a:solidFill>
              <a:srgbClr val="536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4339403" y="2668095"/>
              <a:ext cx="656407" cy="1209548"/>
            </a:xfrm>
            <a:custGeom>
              <a:avLst/>
              <a:gdLst/>
              <a:ahLst/>
              <a:cxnLst/>
              <a:rect l="l" t="t" r="r" b="b"/>
              <a:pathLst>
                <a:path w="20684" h="38114" extrusionOk="0">
                  <a:moveTo>
                    <a:pt x="6862" y="0"/>
                  </a:moveTo>
                  <a:lnTo>
                    <a:pt x="4423" y="1496"/>
                  </a:lnTo>
                  <a:lnTo>
                    <a:pt x="4879" y="4065"/>
                  </a:lnTo>
                  <a:cubicBezTo>
                    <a:pt x="3585" y="3814"/>
                    <a:pt x="2582" y="3734"/>
                    <a:pt x="1832" y="3734"/>
                  </a:cubicBezTo>
                  <a:cubicBezTo>
                    <a:pt x="546" y="3734"/>
                    <a:pt x="1" y="3968"/>
                    <a:pt x="1" y="3968"/>
                  </a:cubicBezTo>
                  <a:lnTo>
                    <a:pt x="1724" y="37593"/>
                  </a:lnTo>
                  <a:cubicBezTo>
                    <a:pt x="2635" y="37756"/>
                    <a:pt x="3545" y="37886"/>
                    <a:pt x="4456" y="37983"/>
                  </a:cubicBezTo>
                  <a:lnTo>
                    <a:pt x="4716" y="37983"/>
                  </a:lnTo>
                  <a:cubicBezTo>
                    <a:pt x="5074" y="38016"/>
                    <a:pt x="5464" y="38048"/>
                    <a:pt x="5854" y="38081"/>
                  </a:cubicBezTo>
                  <a:cubicBezTo>
                    <a:pt x="6342" y="38113"/>
                    <a:pt x="6830" y="38113"/>
                    <a:pt x="7318" y="38113"/>
                  </a:cubicBezTo>
                  <a:cubicBezTo>
                    <a:pt x="7773" y="38113"/>
                    <a:pt x="8228" y="38113"/>
                    <a:pt x="8683" y="38081"/>
                  </a:cubicBezTo>
                  <a:lnTo>
                    <a:pt x="8944" y="38081"/>
                  </a:lnTo>
                  <a:cubicBezTo>
                    <a:pt x="9366" y="38048"/>
                    <a:pt x="9789" y="38016"/>
                    <a:pt x="10212" y="37983"/>
                  </a:cubicBezTo>
                  <a:cubicBezTo>
                    <a:pt x="10342" y="37983"/>
                    <a:pt x="10440" y="37951"/>
                    <a:pt x="10570" y="37951"/>
                  </a:cubicBezTo>
                  <a:cubicBezTo>
                    <a:pt x="10960" y="37886"/>
                    <a:pt x="11383" y="37853"/>
                    <a:pt x="11773" y="37788"/>
                  </a:cubicBezTo>
                  <a:cubicBezTo>
                    <a:pt x="11870" y="37788"/>
                    <a:pt x="12000" y="37756"/>
                    <a:pt x="12098" y="37723"/>
                  </a:cubicBezTo>
                  <a:cubicBezTo>
                    <a:pt x="12423" y="37691"/>
                    <a:pt x="12748" y="37626"/>
                    <a:pt x="13041" y="37561"/>
                  </a:cubicBezTo>
                  <a:cubicBezTo>
                    <a:pt x="13204" y="37528"/>
                    <a:pt x="13334" y="37528"/>
                    <a:pt x="13496" y="37496"/>
                  </a:cubicBezTo>
                  <a:cubicBezTo>
                    <a:pt x="13822" y="37398"/>
                    <a:pt x="14147" y="37333"/>
                    <a:pt x="14472" y="37268"/>
                  </a:cubicBezTo>
                  <a:cubicBezTo>
                    <a:pt x="14667" y="37203"/>
                    <a:pt x="14862" y="37170"/>
                    <a:pt x="15057" y="37105"/>
                  </a:cubicBezTo>
                  <a:cubicBezTo>
                    <a:pt x="15317" y="37040"/>
                    <a:pt x="15610" y="36943"/>
                    <a:pt x="15870" y="36878"/>
                  </a:cubicBezTo>
                  <a:cubicBezTo>
                    <a:pt x="16130" y="36780"/>
                    <a:pt x="16358" y="36715"/>
                    <a:pt x="16618" y="36617"/>
                  </a:cubicBezTo>
                  <a:cubicBezTo>
                    <a:pt x="16748" y="36585"/>
                    <a:pt x="16878" y="36552"/>
                    <a:pt x="17009" y="36487"/>
                  </a:cubicBezTo>
                  <a:cubicBezTo>
                    <a:pt x="17431" y="36357"/>
                    <a:pt x="17821" y="36227"/>
                    <a:pt x="18212" y="36065"/>
                  </a:cubicBezTo>
                  <a:cubicBezTo>
                    <a:pt x="18277" y="36032"/>
                    <a:pt x="18374" y="36000"/>
                    <a:pt x="18439" y="35967"/>
                  </a:cubicBezTo>
                  <a:cubicBezTo>
                    <a:pt x="19220" y="35674"/>
                    <a:pt x="19968" y="35317"/>
                    <a:pt x="20683" y="34959"/>
                  </a:cubicBezTo>
                  <a:lnTo>
                    <a:pt x="19578" y="6472"/>
                  </a:lnTo>
                  <a:lnTo>
                    <a:pt x="15805" y="911"/>
                  </a:lnTo>
                  <a:cubicBezTo>
                    <a:pt x="13009" y="1139"/>
                    <a:pt x="10277" y="2862"/>
                    <a:pt x="10277" y="2862"/>
                  </a:cubicBezTo>
                  <a:lnTo>
                    <a:pt x="9789" y="261"/>
                  </a:lnTo>
                  <a:lnTo>
                    <a:pt x="68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4145391" y="2481253"/>
              <a:ext cx="251817" cy="235347"/>
            </a:xfrm>
            <a:custGeom>
              <a:avLst/>
              <a:gdLst/>
              <a:ahLst/>
              <a:cxnLst/>
              <a:rect l="l" t="t" r="r" b="b"/>
              <a:pathLst>
                <a:path w="7935" h="7416" extrusionOk="0">
                  <a:moveTo>
                    <a:pt x="2877" y="1"/>
                  </a:moveTo>
                  <a:cubicBezTo>
                    <a:pt x="2403" y="1"/>
                    <a:pt x="2276" y="1335"/>
                    <a:pt x="2276" y="1335"/>
                  </a:cubicBezTo>
                  <a:cubicBezTo>
                    <a:pt x="2211" y="1172"/>
                    <a:pt x="2179" y="912"/>
                    <a:pt x="2114" y="717"/>
                  </a:cubicBezTo>
                  <a:cubicBezTo>
                    <a:pt x="2012" y="339"/>
                    <a:pt x="1852" y="169"/>
                    <a:pt x="1700" y="169"/>
                  </a:cubicBezTo>
                  <a:cubicBezTo>
                    <a:pt x="1512" y="169"/>
                    <a:pt x="1337" y="430"/>
                    <a:pt x="1301" y="879"/>
                  </a:cubicBezTo>
                  <a:cubicBezTo>
                    <a:pt x="1203" y="1692"/>
                    <a:pt x="1431" y="2863"/>
                    <a:pt x="1431" y="2863"/>
                  </a:cubicBezTo>
                  <a:cubicBezTo>
                    <a:pt x="1431" y="2863"/>
                    <a:pt x="893" y="1475"/>
                    <a:pt x="504" y="1475"/>
                  </a:cubicBezTo>
                  <a:cubicBezTo>
                    <a:pt x="476" y="1475"/>
                    <a:pt x="449" y="1482"/>
                    <a:pt x="423" y="1497"/>
                  </a:cubicBezTo>
                  <a:cubicBezTo>
                    <a:pt x="0" y="1757"/>
                    <a:pt x="358" y="3416"/>
                    <a:pt x="976" y="4847"/>
                  </a:cubicBezTo>
                  <a:cubicBezTo>
                    <a:pt x="1561" y="6310"/>
                    <a:pt x="3154" y="7416"/>
                    <a:pt x="3154" y="7416"/>
                  </a:cubicBezTo>
                  <a:lnTo>
                    <a:pt x="7317" y="6505"/>
                  </a:lnTo>
                  <a:cubicBezTo>
                    <a:pt x="7902" y="5627"/>
                    <a:pt x="7935" y="4294"/>
                    <a:pt x="7935" y="4294"/>
                  </a:cubicBezTo>
                  <a:lnTo>
                    <a:pt x="5756" y="3806"/>
                  </a:lnTo>
                  <a:cubicBezTo>
                    <a:pt x="5756" y="3806"/>
                    <a:pt x="4650" y="2831"/>
                    <a:pt x="4423" y="2310"/>
                  </a:cubicBezTo>
                  <a:cubicBezTo>
                    <a:pt x="4195" y="1790"/>
                    <a:pt x="4423" y="619"/>
                    <a:pt x="4032" y="489"/>
                  </a:cubicBezTo>
                  <a:cubicBezTo>
                    <a:pt x="4007" y="481"/>
                    <a:pt x="3982" y="478"/>
                    <a:pt x="3957" y="478"/>
                  </a:cubicBezTo>
                  <a:cubicBezTo>
                    <a:pt x="3575" y="478"/>
                    <a:pt x="3317" y="1367"/>
                    <a:pt x="3317" y="1367"/>
                  </a:cubicBezTo>
                  <a:cubicBezTo>
                    <a:pt x="3187" y="912"/>
                    <a:pt x="3382" y="34"/>
                    <a:pt x="2894" y="1"/>
                  </a:cubicBezTo>
                  <a:cubicBezTo>
                    <a:pt x="2889" y="1"/>
                    <a:pt x="2883" y="1"/>
                    <a:pt x="2877" y="1"/>
                  </a:cubicBezTo>
                  <a:close/>
                </a:path>
              </a:pathLst>
            </a:custGeom>
            <a:solidFill>
              <a:srgbClr val="FF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4234130" y="2487474"/>
              <a:ext cx="163086" cy="168259"/>
            </a:xfrm>
            <a:custGeom>
              <a:avLst/>
              <a:gdLst/>
              <a:ahLst/>
              <a:cxnLst/>
              <a:rect l="l" t="t" r="r" b="b"/>
              <a:pathLst>
                <a:path w="5139" h="5302" extrusionOk="0">
                  <a:moveTo>
                    <a:pt x="358" y="1"/>
                  </a:moveTo>
                  <a:lnTo>
                    <a:pt x="358" y="1"/>
                  </a:lnTo>
                  <a:cubicBezTo>
                    <a:pt x="66" y="944"/>
                    <a:pt x="1" y="3350"/>
                    <a:pt x="1659" y="4358"/>
                  </a:cubicBezTo>
                  <a:cubicBezTo>
                    <a:pt x="2700" y="5009"/>
                    <a:pt x="4066" y="5204"/>
                    <a:pt x="4944" y="5301"/>
                  </a:cubicBezTo>
                  <a:cubicBezTo>
                    <a:pt x="5139" y="4651"/>
                    <a:pt x="5139" y="4098"/>
                    <a:pt x="5139" y="4098"/>
                  </a:cubicBezTo>
                  <a:lnTo>
                    <a:pt x="2960" y="3610"/>
                  </a:lnTo>
                  <a:cubicBezTo>
                    <a:pt x="2960" y="3610"/>
                    <a:pt x="1854" y="2635"/>
                    <a:pt x="1627" y="2114"/>
                  </a:cubicBezTo>
                  <a:cubicBezTo>
                    <a:pt x="1399" y="1594"/>
                    <a:pt x="1627" y="423"/>
                    <a:pt x="1236" y="293"/>
                  </a:cubicBezTo>
                  <a:cubicBezTo>
                    <a:pt x="1211" y="285"/>
                    <a:pt x="1186" y="282"/>
                    <a:pt x="1161" y="282"/>
                  </a:cubicBezTo>
                  <a:cubicBezTo>
                    <a:pt x="779" y="282"/>
                    <a:pt x="521" y="1171"/>
                    <a:pt x="521" y="1171"/>
                  </a:cubicBezTo>
                  <a:cubicBezTo>
                    <a:pt x="423" y="846"/>
                    <a:pt x="489" y="293"/>
                    <a:pt x="358" y="1"/>
                  </a:cubicBezTo>
                  <a:close/>
                </a:path>
              </a:pathLst>
            </a:custGeom>
            <a:solidFill>
              <a:srgbClr val="F99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4145391" y="2477159"/>
              <a:ext cx="107360" cy="239441"/>
            </a:xfrm>
            <a:custGeom>
              <a:avLst/>
              <a:gdLst/>
              <a:ahLst/>
              <a:cxnLst/>
              <a:rect l="l" t="t" r="r" b="b"/>
              <a:pathLst>
                <a:path w="3383" h="7545" fill="none" extrusionOk="0">
                  <a:moveTo>
                    <a:pt x="3317" y="1496"/>
                  </a:moveTo>
                  <a:cubicBezTo>
                    <a:pt x="3154" y="1041"/>
                    <a:pt x="3382" y="195"/>
                    <a:pt x="2894" y="130"/>
                  </a:cubicBezTo>
                  <a:cubicBezTo>
                    <a:pt x="2406" y="98"/>
                    <a:pt x="2276" y="1464"/>
                    <a:pt x="2276" y="1464"/>
                  </a:cubicBezTo>
                  <a:cubicBezTo>
                    <a:pt x="2211" y="1301"/>
                    <a:pt x="2179" y="1041"/>
                    <a:pt x="2114" y="846"/>
                  </a:cubicBezTo>
                  <a:cubicBezTo>
                    <a:pt x="1886" y="0"/>
                    <a:pt x="1366" y="195"/>
                    <a:pt x="1301" y="1008"/>
                  </a:cubicBezTo>
                  <a:cubicBezTo>
                    <a:pt x="1203" y="1821"/>
                    <a:pt x="1431" y="2992"/>
                    <a:pt x="1431" y="2992"/>
                  </a:cubicBezTo>
                  <a:cubicBezTo>
                    <a:pt x="1431" y="2992"/>
                    <a:pt x="813" y="1399"/>
                    <a:pt x="390" y="1626"/>
                  </a:cubicBezTo>
                  <a:cubicBezTo>
                    <a:pt x="0" y="1886"/>
                    <a:pt x="358" y="3545"/>
                    <a:pt x="943" y="4976"/>
                  </a:cubicBezTo>
                  <a:cubicBezTo>
                    <a:pt x="1561" y="6439"/>
                    <a:pt x="3154" y="7545"/>
                    <a:pt x="3154" y="754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4190776" y="2572119"/>
              <a:ext cx="34115" cy="58837"/>
            </a:xfrm>
            <a:custGeom>
              <a:avLst/>
              <a:gdLst/>
              <a:ahLst/>
              <a:cxnLst/>
              <a:rect l="l" t="t" r="r" b="b"/>
              <a:pathLst>
                <a:path w="1075" h="1854" fill="none" extrusionOk="0">
                  <a:moveTo>
                    <a:pt x="1" y="0"/>
                  </a:moveTo>
                  <a:cubicBezTo>
                    <a:pt x="1" y="0"/>
                    <a:pt x="359" y="1171"/>
                    <a:pt x="1074" y="185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4217626" y="2523592"/>
              <a:ext cx="38209" cy="81559"/>
            </a:xfrm>
            <a:custGeom>
              <a:avLst/>
              <a:gdLst/>
              <a:ahLst/>
              <a:cxnLst/>
              <a:rect l="l" t="t" r="r" b="b"/>
              <a:pathLst>
                <a:path w="1204" h="2570" fill="none" extrusionOk="0">
                  <a:moveTo>
                    <a:pt x="0" y="1"/>
                  </a:moveTo>
                  <a:cubicBezTo>
                    <a:pt x="130" y="911"/>
                    <a:pt x="586" y="2017"/>
                    <a:pt x="1204" y="257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4250665" y="2524639"/>
              <a:ext cx="30973" cy="62962"/>
            </a:xfrm>
            <a:custGeom>
              <a:avLst/>
              <a:gdLst/>
              <a:ahLst/>
              <a:cxnLst/>
              <a:rect l="l" t="t" r="r" b="b"/>
              <a:pathLst>
                <a:path w="976" h="1984" fill="none" extrusionOk="0">
                  <a:moveTo>
                    <a:pt x="0" y="0"/>
                  </a:moveTo>
                  <a:cubicBezTo>
                    <a:pt x="163" y="781"/>
                    <a:pt x="455" y="1431"/>
                    <a:pt x="976" y="198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4270247" y="2595859"/>
              <a:ext cx="57853" cy="49570"/>
            </a:xfrm>
            <a:custGeom>
              <a:avLst/>
              <a:gdLst/>
              <a:ahLst/>
              <a:cxnLst/>
              <a:rect l="l" t="t" r="r" b="b"/>
              <a:pathLst>
                <a:path w="1823" h="1562" fill="none" extrusionOk="0">
                  <a:moveTo>
                    <a:pt x="1" y="1561"/>
                  </a:moveTo>
                  <a:cubicBezTo>
                    <a:pt x="1" y="1561"/>
                    <a:pt x="229" y="0"/>
                    <a:pt x="1822" y="19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4051448" y="2687709"/>
              <a:ext cx="326141" cy="1131099"/>
            </a:xfrm>
            <a:custGeom>
              <a:avLst/>
              <a:gdLst/>
              <a:ahLst/>
              <a:cxnLst/>
              <a:rect l="l" t="t" r="r" b="b"/>
              <a:pathLst>
                <a:path w="10277" h="35642" extrusionOk="0">
                  <a:moveTo>
                    <a:pt x="10277" y="0"/>
                  </a:moveTo>
                  <a:lnTo>
                    <a:pt x="6114" y="911"/>
                  </a:lnTo>
                  <a:cubicBezTo>
                    <a:pt x="6114" y="911"/>
                    <a:pt x="2147" y="13789"/>
                    <a:pt x="716" y="22829"/>
                  </a:cubicBezTo>
                  <a:cubicBezTo>
                    <a:pt x="66" y="27024"/>
                    <a:pt x="1" y="30504"/>
                    <a:pt x="619" y="33008"/>
                  </a:cubicBezTo>
                  <a:cubicBezTo>
                    <a:pt x="2310" y="34048"/>
                    <a:pt x="4098" y="34926"/>
                    <a:pt x="5984" y="35642"/>
                  </a:cubicBezTo>
                  <a:lnTo>
                    <a:pt x="8358" y="27154"/>
                  </a:lnTo>
                  <a:cubicBezTo>
                    <a:pt x="9952" y="21431"/>
                    <a:pt x="10277" y="1"/>
                    <a:pt x="10277" y="0"/>
                  </a:cubicBezTo>
                  <a:close/>
                </a:path>
              </a:pathLst>
            </a:custGeom>
            <a:solidFill>
              <a:srgbClr val="FF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4316711" y="2687709"/>
              <a:ext cx="60899" cy="861764"/>
            </a:xfrm>
            <a:custGeom>
              <a:avLst/>
              <a:gdLst/>
              <a:ahLst/>
              <a:cxnLst/>
              <a:rect l="l" t="t" r="r" b="b"/>
              <a:pathLst>
                <a:path w="1919" h="27155" fill="none" extrusionOk="0">
                  <a:moveTo>
                    <a:pt x="0" y="27154"/>
                  </a:moveTo>
                  <a:cubicBezTo>
                    <a:pt x="1594" y="21431"/>
                    <a:pt x="1919" y="0"/>
                    <a:pt x="1919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4253743" y="2696849"/>
              <a:ext cx="953605" cy="1181811"/>
            </a:xfrm>
            <a:custGeom>
              <a:avLst/>
              <a:gdLst/>
              <a:ahLst/>
              <a:cxnLst/>
              <a:rect l="l" t="t" r="r" b="b"/>
              <a:pathLst>
                <a:path w="30049" h="37240" extrusionOk="0">
                  <a:moveTo>
                    <a:pt x="19273" y="1"/>
                  </a:moveTo>
                  <a:cubicBezTo>
                    <a:pt x="19013" y="1"/>
                    <a:pt x="18756" y="14"/>
                    <a:pt x="18504" y="38"/>
                  </a:cubicBezTo>
                  <a:lnTo>
                    <a:pt x="21724" y="29598"/>
                  </a:lnTo>
                  <a:cubicBezTo>
                    <a:pt x="21724" y="29598"/>
                    <a:pt x="7252" y="32622"/>
                    <a:pt x="3285" y="33695"/>
                  </a:cubicBezTo>
                  <a:cubicBezTo>
                    <a:pt x="1627" y="34151"/>
                    <a:pt x="618" y="34833"/>
                    <a:pt x="1" y="35484"/>
                  </a:cubicBezTo>
                  <a:cubicBezTo>
                    <a:pt x="3122" y="36622"/>
                    <a:pt x="6505" y="37240"/>
                    <a:pt x="10017" y="37240"/>
                  </a:cubicBezTo>
                  <a:cubicBezTo>
                    <a:pt x="17691" y="37240"/>
                    <a:pt x="24683" y="34346"/>
                    <a:pt x="29951" y="29565"/>
                  </a:cubicBezTo>
                  <a:cubicBezTo>
                    <a:pt x="30049" y="27289"/>
                    <a:pt x="29854" y="24752"/>
                    <a:pt x="29691" y="22346"/>
                  </a:cubicBezTo>
                  <a:cubicBezTo>
                    <a:pt x="29236" y="15517"/>
                    <a:pt x="27350" y="3355"/>
                    <a:pt x="22829" y="916"/>
                  </a:cubicBezTo>
                  <a:cubicBezTo>
                    <a:pt x="21636" y="253"/>
                    <a:pt x="20421" y="1"/>
                    <a:pt x="19273" y="1"/>
                  </a:cubicBezTo>
                  <a:close/>
                </a:path>
              </a:pathLst>
            </a:custGeom>
            <a:solidFill>
              <a:srgbClr val="FF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4253743" y="3636198"/>
              <a:ext cx="689411" cy="186824"/>
            </a:xfrm>
            <a:custGeom>
              <a:avLst/>
              <a:gdLst/>
              <a:ahLst/>
              <a:cxnLst/>
              <a:rect l="l" t="t" r="r" b="b"/>
              <a:pathLst>
                <a:path w="21724" h="5887" fill="none" extrusionOk="0">
                  <a:moveTo>
                    <a:pt x="21724" y="1"/>
                  </a:moveTo>
                  <a:cubicBezTo>
                    <a:pt x="21724" y="1"/>
                    <a:pt x="7252" y="3025"/>
                    <a:pt x="3285" y="4098"/>
                  </a:cubicBezTo>
                  <a:cubicBezTo>
                    <a:pt x="1627" y="4554"/>
                    <a:pt x="618" y="5236"/>
                    <a:pt x="1" y="588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4249618" y="2277972"/>
              <a:ext cx="467044" cy="438609"/>
            </a:xfrm>
            <a:custGeom>
              <a:avLst/>
              <a:gdLst/>
              <a:ahLst/>
              <a:cxnLst/>
              <a:rect l="l" t="t" r="r" b="b"/>
              <a:pathLst>
                <a:path w="14717" h="13821" extrusionOk="0">
                  <a:moveTo>
                    <a:pt x="5074" y="0"/>
                  </a:moveTo>
                  <a:cubicBezTo>
                    <a:pt x="3292" y="1871"/>
                    <a:pt x="1619" y="1952"/>
                    <a:pt x="1342" y="1952"/>
                  </a:cubicBezTo>
                  <a:cubicBezTo>
                    <a:pt x="1315" y="1952"/>
                    <a:pt x="1301" y="1951"/>
                    <a:pt x="1301" y="1951"/>
                  </a:cubicBezTo>
                  <a:cubicBezTo>
                    <a:pt x="423" y="4358"/>
                    <a:pt x="1" y="7057"/>
                    <a:pt x="586" y="8715"/>
                  </a:cubicBezTo>
                  <a:cubicBezTo>
                    <a:pt x="1471" y="11232"/>
                    <a:pt x="5390" y="11420"/>
                    <a:pt x="6542" y="11420"/>
                  </a:cubicBezTo>
                  <a:cubicBezTo>
                    <a:pt x="6745" y="11420"/>
                    <a:pt x="6862" y="11414"/>
                    <a:pt x="6862" y="11414"/>
                  </a:cubicBezTo>
                  <a:lnTo>
                    <a:pt x="7285" y="13821"/>
                  </a:lnTo>
                  <a:lnTo>
                    <a:pt x="12618" y="12553"/>
                  </a:lnTo>
                  <a:lnTo>
                    <a:pt x="11610" y="7057"/>
                  </a:lnTo>
                  <a:lnTo>
                    <a:pt x="11610" y="7057"/>
                  </a:lnTo>
                  <a:cubicBezTo>
                    <a:pt x="11641" y="7058"/>
                    <a:pt x="11672" y="7058"/>
                    <a:pt x="11702" y="7058"/>
                  </a:cubicBezTo>
                  <a:cubicBezTo>
                    <a:pt x="14445" y="7058"/>
                    <a:pt x="14717" y="4187"/>
                    <a:pt x="13334" y="3415"/>
                  </a:cubicBezTo>
                  <a:cubicBezTo>
                    <a:pt x="13094" y="3281"/>
                    <a:pt x="12867" y="3225"/>
                    <a:pt x="12654" y="3225"/>
                  </a:cubicBezTo>
                  <a:cubicBezTo>
                    <a:pt x="11629" y="3225"/>
                    <a:pt x="10960" y="4520"/>
                    <a:pt x="10960" y="4520"/>
                  </a:cubicBezTo>
                  <a:cubicBezTo>
                    <a:pt x="10960" y="4520"/>
                    <a:pt x="10860" y="4988"/>
                    <a:pt x="10167" y="4988"/>
                  </a:cubicBezTo>
                  <a:cubicBezTo>
                    <a:pt x="9809" y="4988"/>
                    <a:pt x="9294" y="4864"/>
                    <a:pt x="8553" y="4488"/>
                  </a:cubicBezTo>
                  <a:cubicBezTo>
                    <a:pt x="6374" y="3415"/>
                    <a:pt x="5074" y="0"/>
                    <a:pt x="5074" y="0"/>
                  </a:cubicBezTo>
                  <a:close/>
                </a:path>
              </a:pathLst>
            </a:custGeom>
            <a:solidFill>
              <a:srgbClr val="FF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4625295" y="2403876"/>
              <a:ext cx="47507" cy="32021"/>
            </a:xfrm>
            <a:custGeom>
              <a:avLst/>
              <a:gdLst/>
              <a:ahLst/>
              <a:cxnLst/>
              <a:rect l="l" t="t" r="r" b="b"/>
              <a:pathLst>
                <a:path w="1497" h="1009" fill="none" extrusionOk="0">
                  <a:moveTo>
                    <a:pt x="1" y="1009"/>
                  </a:moveTo>
                  <a:cubicBezTo>
                    <a:pt x="1" y="1009"/>
                    <a:pt x="293" y="0"/>
                    <a:pt x="1497" y="39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4646972" y="2415239"/>
              <a:ext cx="10346" cy="42334"/>
            </a:xfrm>
            <a:custGeom>
              <a:avLst/>
              <a:gdLst/>
              <a:ahLst/>
              <a:cxnLst/>
              <a:rect l="l" t="t" r="r" b="b"/>
              <a:pathLst>
                <a:path w="326" h="1334" fill="none" extrusionOk="0">
                  <a:moveTo>
                    <a:pt x="66" y="1333"/>
                  </a:moveTo>
                  <a:cubicBezTo>
                    <a:pt x="66" y="1333"/>
                    <a:pt x="326" y="683"/>
                    <a:pt x="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4330136" y="2369822"/>
              <a:ext cx="27895" cy="90857"/>
            </a:xfrm>
            <a:custGeom>
              <a:avLst/>
              <a:gdLst/>
              <a:ahLst/>
              <a:cxnLst/>
              <a:rect l="l" t="t" r="r" b="b"/>
              <a:pathLst>
                <a:path w="879" h="2863" fill="none" extrusionOk="0">
                  <a:moveTo>
                    <a:pt x="878" y="0"/>
                  </a:moveTo>
                  <a:cubicBezTo>
                    <a:pt x="878" y="0"/>
                    <a:pt x="618" y="1529"/>
                    <a:pt x="0" y="2537"/>
                  </a:cubicBezTo>
                  <a:cubicBezTo>
                    <a:pt x="0" y="2537"/>
                    <a:pt x="163" y="2732"/>
                    <a:pt x="650" y="28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4343529" y="2507088"/>
              <a:ext cx="85685" cy="23770"/>
            </a:xfrm>
            <a:custGeom>
              <a:avLst/>
              <a:gdLst/>
              <a:ahLst/>
              <a:cxnLst/>
              <a:rect l="l" t="t" r="r" b="b"/>
              <a:pathLst>
                <a:path w="2700" h="749" fill="none" extrusionOk="0">
                  <a:moveTo>
                    <a:pt x="1" y="748"/>
                  </a:moveTo>
                  <a:cubicBezTo>
                    <a:pt x="1" y="748"/>
                    <a:pt x="1074" y="0"/>
                    <a:pt x="2700" y="16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4408559" y="2425553"/>
              <a:ext cx="81559" cy="32021"/>
            </a:xfrm>
            <a:custGeom>
              <a:avLst/>
              <a:gdLst/>
              <a:ahLst/>
              <a:cxnLst/>
              <a:rect l="l" t="t" r="r" b="b"/>
              <a:pathLst>
                <a:path w="2570" h="1009" fill="none" extrusionOk="0">
                  <a:moveTo>
                    <a:pt x="1" y="326"/>
                  </a:moveTo>
                  <a:cubicBezTo>
                    <a:pt x="1" y="326"/>
                    <a:pt x="944" y="0"/>
                    <a:pt x="2017" y="1008"/>
                  </a:cubicBezTo>
                  <a:lnTo>
                    <a:pt x="2570" y="65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4458102" y="2431742"/>
              <a:ext cx="14471" cy="14471"/>
            </a:xfrm>
            <a:custGeom>
              <a:avLst/>
              <a:gdLst/>
              <a:ahLst/>
              <a:cxnLst/>
              <a:rect l="l" t="t" r="r" b="b"/>
              <a:pathLst>
                <a:path w="456" h="456" fill="none" extrusionOk="0">
                  <a:moveTo>
                    <a:pt x="456" y="0"/>
                  </a:moveTo>
                  <a:lnTo>
                    <a:pt x="0" y="4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4443661" y="2424506"/>
              <a:ext cx="8283" cy="14503"/>
            </a:xfrm>
            <a:custGeom>
              <a:avLst/>
              <a:gdLst/>
              <a:ahLst/>
              <a:cxnLst/>
              <a:rect l="l" t="t" r="r" b="b"/>
              <a:pathLst>
                <a:path w="261" h="457" fill="none" extrusionOk="0">
                  <a:moveTo>
                    <a:pt x="260" y="1"/>
                  </a:moveTo>
                  <a:lnTo>
                    <a:pt x="0" y="4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4279546" y="2401813"/>
              <a:ext cx="37193" cy="13456"/>
            </a:xfrm>
            <a:custGeom>
              <a:avLst/>
              <a:gdLst/>
              <a:ahLst/>
              <a:cxnLst/>
              <a:rect l="l" t="t" r="r" b="b"/>
              <a:pathLst>
                <a:path w="1172" h="424" fill="none" extrusionOk="0">
                  <a:moveTo>
                    <a:pt x="1171" y="423"/>
                  </a:moveTo>
                  <a:cubicBezTo>
                    <a:pt x="1171" y="423"/>
                    <a:pt x="618" y="0"/>
                    <a:pt x="1" y="19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4467401" y="2630930"/>
              <a:ext cx="77433" cy="75371"/>
            </a:xfrm>
            <a:custGeom>
              <a:avLst/>
              <a:gdLst/>
              <a:ahLst/>
              <a:cxnLst/>
              <a:rect l="l" t="t" r="r" b="b"/>
              <a:pathLst>
                <a:path w="2440" h="2375" extrusionOk="0">
                  <a:moveTo>
                    <a:pt x="2439" y="1"/>
                  </a:moveTo>
                  <a:lnTo>
                    <a:pt x="2439" y="1"/>
                  </a:lnTo>
                  <a:cubicBezTo>
                    <a:pt x="1366" y="228"/>
                    <a:pt x="0" y="293"/>
                    <a:pt x="0" y="293"/>
                  </a:cubicBezTo>
                  <a:lnTo>
                    <a:pt x="358" y="2375"/>
                  </a:lnTo>
                  <a:cubicBezTo>
                    <a:pt x="1919" y="1464"/>
                    <a:pt x="2439" y="1"/>
                    <a:pt x="2439" y="1"/>
                  </a:cubicBezTo>
                  <a:close/>
                </a:path>
              </a:pathLst>
            </a:custGeom>
            <a:solidFill>
              <a:srgbClr val="F99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4448803" y="2525655"/>
              <a:ext cx="83622" cy="83622"/>
            </a:xfrm>
            <a:custGeom>
              <a:avLst/>
              <a:gdLst/>
              <a:ahLst/>
              <a:cxnLst/>
              <a:rect l="l" t="t" r="r" b="b"/>
              <a:pathLst>
                <a:path w="2635" h="2635" extrusionOk="0">
                  <a:moveTo>
                    <a:pt x="1302" y="1"/>
                  </a:moveTo>
                  <a:cubicBezTo>
                    <a:pt x="586" y="1"/>
                    <a:pt x="1" y="586"/>
                    <a:pt x="1" y="1302"/>
                  </a:cubicBezTo>
                  <a:cubicBezTo>
                    <a:pt x="1" y="2050"/>
                    <a:pt x="586" y="2635"/>
                    <a:pt x="1302" y="2635"/>
                  </a:cubicBezTo>
                  <a:cubicBezTo>
                    <a:pt x="2050" y="2635"/>
                    <a:pt x="2635" y="2050"/>
                    <a:pt x="2635" y="1302"/>
                  </a:cubicBezTo>
                  <a:cubicBezTo>
                    <a:pt x="2635" y="586"/>
                    <a:pt x="2050" y="1"/>
                    <a:pt x="1302" y="1"/>
                  </a:cubicBezTo>
                  <a:close/>
                </a:path>
              </a:pathLst>
            </a:custGeom>
            <a:solidFill>
              <a:srgbClr val="F99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4259932" y="2500899"/>
              <a:ext cx="44429" cy="79496"/>
            </a:xfrm>
            <a:custGeom>
              <a:avLst/>
              <a:gdLst/>
              <a:ahLst/>
              <a:cxnLst/>
              <a:rect l="l" t="t" r="r" b="b"/>
              <a:pathLst>
                <a:path w="1400" h="2505" extrusionOk="0">
                  <a:moveTo>
                    <a:pt x="1" y="0"/>
                  </a:moveTo>
                  <a:cubicBezTo>
                    <a:pt x="1" y="651"/>
                    <a:pt x="66" y="1204"/>
                    <a:pt x="261" y="1691"/>
                  </a:cubicBezTo>
                  <a:cubicBezTo>
                    <a:pt x="358" y="1984"/>
                    <a:pt x="521" y="2244"/>
                    <a:pt x="684" y="2504"/>
                  </a:cubicBezTo>
                  <a:cubicBezTo>
                    <a:pt x="1106" y="2277"/>
                    <a:pt x="1399" y="1821"/>
                    <a:pt x="1399" y="1334"/>
                  </a:cubicBezTo>
                  <a:cubicBezTo>
                    <a:pt x="1399" y="586"/>
                    <a:pt x="781" y="0"/>
                    <a:pt x="66" y="0"/>
                  </a:cubicBezTo>
                  <a:close/>
                </a:path>
              </a:pathLst>
            </a:custGeom>
            <a:solidFill>
              <a:srgbClr val="F99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3625200" y="1985487"/>
              <a:ext cx="1893600" cy="1893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19" name="Google Shape;2319;p37"/>
            <p:cNvCxnSpPr>
              <a:stCxn id="2275" idx="1"/>
              <a:endCxn id="2278" idx="1"/>
            </p:cNvCxnSpPr>
            <p:nvPr/>
          </p:nvCxnSpPr>
          <p:spPr>
            <a:xfrm>
              <a:off x="6079200" y="1620975"/>
              <a:ext cx="600" cy="2622600"/>
            </a:xfrm>
            <a:prstGeom prst="bentConnector3">
              <a:avLst>
                <a:gd name="adj1" fmla="val -396875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0" name="Google Shape;2320;p37"/>
            <p:cNvCxnSpPr>
              <a:stCxn id="2263" idx="3"/>
              <a:endCxn id="2266" idx="3"/>
            </p:cNvCxnSpPr>
            <p:nvPr/>
          </p:nvCxnSpPr>
          <p:spPr>
            <a:xfrm>
              <a:off x="3064800" y="1620975"/>
              <a:ext cx="600" cy="2622600"/>
            </a:xfrm>
            <a:prstGeom prst="bentConnector3">
              <a:avLst>
                <a:gd name="adj1" fmla="val 396875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1" name="Google Shape;2321;p37"/>
            <p:cNvCxnSpPr>
              <a:stCxn id="2318" idx="2"/>
            </p:cNvCxnSpPr>
            <p:nvPr/>
          </p:nvCxnSpPr>
          <p:spPr>
            <a:xfrm rot="10800000">
              <a:off x="3303000" y="2932287"/>
              <a:ext cx="322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2" name="Google Shape;2322;p37"/>
            <p:cNvCxnSpPr>
              <a:stCxn id="2318" idx="6"/>
            </p:cNvCxnSpPr>
            <p:nvPr/>
          </p:nvCxnSpPr>
          <p:spPr>
            <a:xfrm>
              <a:off x="5518800" y="2932287"/>
              <a:ext cx="321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3" name="Google Shape;2323;p37"/>
            <p:cNvCxnSpPr>
              <a:stCxn id="2272" idx="3"/>
            </p:cNvCxnSpPr>
            <p:nvPr/>
          </p:nvCxnSpPr>
          <p:spPr>
            <a:xfrm>
              <a:off x="3064800" y="2495133"/>
              <a:ext cx="2388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4" name="Google Shape;2324;p37"/>
            <p:cNvCxnSpPr>
              <a:stCxn id="2269" idx="3"/>
            </p:cNvCxnSpPr>
            <p:nvPr/>
          </p:nvCxnSpPr>
          <p:spPr>
            <a:xfrm>
              <a:off x="3064800" y="3369292"/>
              <a:ext cx="237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5" name="Google Shape;2325;p37"/>
            <p:cNvCxnSpPr>
              <a:stCxn id="2281" idx="1"/>
            </p:cNvCxnSpPr>
            <p:nvPr/>
          </p:nvCxnSpPr>
          <p:spPr>
            <a:xfrm rot="10800000">
              <a:off x="5841900" y="3369292"/>
              <a:ext cx="237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6" name="Google Shape;2326;p37"/>
            <p:cNvCxnSpPr>
              <a:stCxn id="2284" idx="1"/>
            </p:cNvCxnSpPr>
            <p:nvPr/>
          </p:nvCxnSpPr>
          <p:spPr>
            <a:xfrm rot="10800000">
              <a:off x="5841900" y="2495133"/>
              <a:ext cx="237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27" name="Google Shape;2327;p37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Usual teenage problems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38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sp>
        <p:nvSpPr>
          <p:cNvPr id="2333" name="Google Shape;2333;p38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Most common risky behavior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34" name="Google Shape;2334;p38"/>
          <p:cNvSpPr/>
          <p:nvPr/>
        </p:nvSpPr>
        <p:spPr>
          <a:xfrm>
            <a:off x="538650" y="1346325"/>
            <a:ext cx="672600" cy="672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35" name="Google Shape;2335;p38"/>
          <p:cNvSpPr/>
          <p:nvPr/>
        </p:nvSpPr>
        <p:spPr>
          <a:xfrm>
            <a:off x="538650" y="4062600"/>
            <a:ext cx="672600" cy="672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36" name="Google Shape;2336;p38"/>
          <p:cNvSpPr/>
          <p:nvPr/>
        </p:nvSpPr>
        <p:spPr>
          <a:xfrm>
            <a:off x="538650" y="3157175"/>
            <a:ext cx="672600" cy="672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37" name="Google Shape;2337;p38"/>
          <p:cNvSpPr/>
          <p:nvPr/>
        </p:nvSpPr>
        <p:spPr>
          <a:xfrm>
            <a:off x="538650" y="2251750"/>
            <a:ext cx="672600" cy="672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338" name="Google Shape;2338;p38"/>
          <p:cNvGrpSpPr/>
          <p:nvPr/>
        </p:nvGrpSpPr>
        <p:grpSpPr>
          <a:xfrm>
            <a:off x="1252298" y="1320100"/>
            <a:ext cx="7515952" cy="765608"/>
            <a:chOff x="1252298" y="1320100"/>
            <a:chExt cx="7515952" cy="765608"/>
          </a:xfrm>
        </p:grpSpPr>
        <p:sp>
          <p:nvSpPr>
            <p:cNvPr id="2339" name="Google Shape;2339;p38"/>
            <p:cNvSpPr txBox="1"/>
            <p:nvPr/>
          </p:nvSpPr>
          <p:spPr>
            <a:xfrm>
              <a:off x="1252299" y="1320100"/>
              <a:ext cx="25959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Unprotected sex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40" name="Google Shape;2340;p38"/>
            <p:cNvSpPr txBox="1"/>
            <p:nvPr/>
          </p:nvSpPr>
          <p:spPr>
            <a:xfrm>
              <a:off x="1252298" y="1580808"/>
              <a:ext cx="25959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 of them all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1" name="Google Shape;2341;p38"/>
            <p:cNvSpPr txBox="1"/>
            <p:nvPr/>
          </p:nvSpPr>
          <p:spPr>
            <a:xfrm>
              <a:off x="8063550" y="1478925"/>
              <a:ext cx="704700" cy="4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38%</a:t>
              </a:r>
              <a:endPara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42" name="Google Shape;2342;p38"/>
          <p:cNvGrpSpPr/>
          <p:nvPr/>
        </p:nvGrpSpPr>
        <p:grpSpPr>
          <a:xfrm>
            <a:off x="1252298" y="4036368"/>
            <a:ext cx="7515952" cy="765608"/>
            <a:chOff x="1252298" y="4036368"/>
            <a:chExt cx="7515952" cy="765608"/>
          </a:xfrm>
        </p:grpSpPr>
        <p:sp>
          <p:nvSpPr>
            <p:cNvPr id="2343" name="Google Shape;2343;p38"/>
            <p:cNvSpPr txBox="1"/>
            <p:nvPr/>
          </p:nvSpPr>
          <p:spPr>
            <a:xfrm>
              <a:off x="1252299" y="4036368"/>
              <a:ext cx="25959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Alcohol abuse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44" name="Google Shape;2344;p38"/>
            <p:cNvSpPr txBox="1"/>
            <p:nvPr/>
          </p:nvSpPr>
          <p:spPr>
            <a:xfrm>
              <a:off x="1252298" y="4297076"/>
              <a:ext cx="25959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5" name="Google Shape;2345;p38"/>
            <p:cNvSpPr txBox="1"/>
            <p:nvPr/>
          </p:nvSpPr>
          <p:spPr>
            <a:xfrm>
              <a:off x="8063550" y="4195200"/>
              <a:ext cx="704700" cy="4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13%</a:t>
              </a:r>
              <a:endPara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46" name="Google Shape;2346;p38"/>
          <p:cNvGrpSpPr/>
          <p:nvPr/>
        </p:nvGrpSpPr>
        <p:grpSpPr>
          <a:xfrm>
            <a:off x="1252298" y="3130945"/>
            <a:ext cx="7515952" cy="765608"/>
            <a:chOff x="1252298" y="3130945"/>
            <a:chExt cx="7515952" cy="765608"/>
          </a:xfrm>
        </p:grpSpPr>
        <p:sp>
          <p:nvSpPr>
            <p:cNvPr id="2347" name="Google Shape;2347;p38"/>
            <p:cNvSpPr txBox="1"/>
            <p:nvPr/>
          </p:nvSpPr>
          <p:spPr>
            <a:xfrm>
              <a:off x="1252299" y="3130945"/>
              <a:ext cx="25959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Bullying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48" name="Google Shape;2348;p38"/>
            <p:cNvSpPr txBox="1"/>
            <p:nvPr/>
          </p:nvSpPr>
          <p:spPr>
            <a:xfrm>
              <a:off x="1252298" y="3391654"/>
              <a:ext cx="25959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 full of iron oxide dust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9" name="Google Shape;2349;p38"/>
            <p:cNvSpPr txBox="1"/>
            <p:nvPr/>
          </p:nvSpPr>
          <p:spPr>
            <a:xfrm>
              <a:off x="8063550" y="3289775"/>
              <a:ext cx="704700" cy="4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17%</a:t>
              </a:r>
              <a:endPara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50" name="Google Shape;2350;p38"/>
          <p:cNvGrpSpPr/>
          <p:nvPr/>
        </p:nvGrpSpPr>
        <p:grpSpPr>
          <a:xfrm>
            <a:off x="1252298" y="2225523"/>
            <a:ext cx="7515952" cy="765608"/>
            <a:chOff x="1252298" y="2225523"/>
            <a:chExt cx="7515952" cy="765608"/>
          </a:xfrm>
        </p:grpSpPr>
        <p:sp>
          <p:nvSpPr>
            <p:cNvPr id="2351" name="Google Shape;2351;p38"/>
            <p:cNvSpPr txBox="1"/>
            <p:nvPr/>
          </p:nvSpPr>
          <p:spPr>
            <a:xfrm>
              <a:off x="1252299" y="2225523"/>
              <a:ext cx="25959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Use of drugs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52" name="Google Shape;2352;p38"/>
            <p:cNvSpPr txBox="1"/>
            <p:nvPr/>
          </p:nvSpPr>
          <p:spPr>
            <a:xfrm>
              <a:off x="1252298" y="2486231"/>
              <a:ext cx="25959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3" name="Google Shape;2353;p38"/>
            <p:cNvSpPr txBox="1"/>
            <p:nvPr/>
          </p:nvSpPr>
          <p:spPr>
            <a:xfrm>
              <a:off x="8063550" y="2384350"/>
              <a:ext cx="704700" cy="4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20%</a:t>
              </a:r>
              <a:endPara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54" name="Google Shape;2354;p38"/>
          <p:cNvGrpSpPr/>
          <p:nvPr/>
        </p:nvGrpSpPr>
        <p:grpSpPr>
          <a:xfrm>
            <a:off x="4037425" y="1552275"/>
            <a:ext cx="3736200" cy="260700"/>
            <a:chOff x="4037425" y="1552275"/>
            <a:chExt cx="3736200" cy="260700"/>
          </a:xfrm>
        </p:grpSpPr>
        <p:sp>
          <p:nvSpPr>
            <p:cNvPr id="2355" name="Google Shape;2355;p38"/>
            <p:cNvSpPr/>
            <p:nvPr/>
          </p:nvSpPr>
          <p:spPr>
            <a:xfrm>
              <a:off x="4037425" y="1552275"/>
              <a:ext cx="37362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8"/>
            <p:cNvSpPr/>
            <p:nvPr/>
          </p:nvSpPr>
          <p:spPr>
            <a:xfrm>
              <a:off x="4037425" y="1552275"/>
              <a:ext cx="1423200" cy="26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7" name="Google Shape;2357;p38"/>
          <p:cNvGrpSpPr/>
          <p:nvPr/>
        </p:nvGrpSpPr>
        <p:grpSpPr>
          <a:xfrm>
            <a:off x="4037425" y="4268550"/>
            <a:ext cx="3736200" cy="260700"/>
            <a:chOff x="4037425" y="4268550"/>
            <a:chExt cx="3736200" cy="260700"/>
          </a:xfrm>
        </p:grpSpPr>
        <p:sp>
          <p:nvSpPr>
            <p:cNvPr id="2358" name="Google Shape;2358;p38"/>
            <p:cNvSpPr/>
            <p:nvPr/>
          </p:nvSpPr>
          <p:spPr>
            <a:xfrm>
              <a:off x="4037425" y="4268550"/>
              <a:ext cx="37362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8"/>
            <p:cNvSpPr/>
            <p:nvPr/>
          </p:nvSpPr>
          <p:spPr>
            <a:xfrm>
              <a:off x="4037425" y="4268550"/>
              <a:ext cx="494100" cy="26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0" name="Google Shape;2360;p38"/>
          <p:cNvGrpSpPr/>
          <p:nvPr/>
        </p:nvGrpSpPr>
        <p:grpSpPr>
          <a:xfrm>
            <a:off x="4037425" y="3363125"/>
            <a:ext cx="3736200" cy="260700"/>
            <a:chOff x="4037425" y="3363125"/>
            <a:chExt cx="3736200" cy="260700"/>
          </a:xfrm>
        </p:grpSpPr>
        <p:sp>
          <p:nvSpPr>
            <p:cNvPr id="2361" name="Google Shape;2361;p38"/>
            <p:cNvSpPr/>
            <p:nvPr/>
          </p:nvSpPr>
          <p:spPr>
            <a:xfrm>
              <a:off x="4037425" y="3363125"/>
              <a:ext cx="37362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8"/>
            <p:cNvSpPr/>
            <p:nvPr/>
          </p:nvSpPr>
          <p:spPr>
            <a:xfrm>
              <a:off x="4037425" y="3363125"/>
              <a:ext cx="672600" cy="260700"/>
            </a:xfrm>
            <a:prstGeom prst="rect">
              <a:avLst/>
            </a:pr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3" name="Google Shape;2363;p38"/>
          <p:cNvGrpSpPr/>
          <p:nvPr/>
        </p:nvGrpSpPr>
        <p:grpSpPr>
          <a:xfrm>
            <a:off x="4037425" y="2457700"/>
            <a:ext cx="3736200" cy="260700"/>
            <a:chOff x="4037425" y="2457700"/>
            <a:chExt cx="3736200" cy="260700"/>
          </a:xfrm>
        </p:grpSpPr>
        <p:sp>
          <p:nvSpPr>
            <p:cNvPr id="2364" name="Google Shape;2364;p38"/>
            <p:cNvSpPr/>
            <p:nvPr/>
          </p:nvSpPr>
          <p:spPr>
            <a:xfrm>
              <a:off x="4037425" y="2457700"/>
              <a:ext cx="3736200" cy="26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8"/>
            <p:cNvSpPr/>
            <p:nvPr/>
          </p:nvSpPr>
          <p:spPr>
            <a:xfrm>
              <a:off x="4037425" y="2457700"/>
              <a:ext cx="747300" cy="260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6" name="Google Shape;2366;p38"/>
          <p:cNvGrpSpPr/>
          <p:nvPr/>
        </p:nvGrpSpPr>
        <p:grpSpPr>
          <a:xfrm>
            <a:off x="708342" y="3310591"/>
            <a:ext cx="333229" cy="365757"/>
            <a:chOff x="-1148650" y="3130950"/>
            <a:chExt cx="419525" cy="461000"/>
          </a:xfrm>
        </p:grpSpPr>
        <p:sp>
          <p:nvSpPr>
            <p:cNvPr id="2367" name="Google Shape;2367;p38"/>
            <p:cNvSpPr/>
            <p:nvPr/>
          </p:nvSpPr>
          <p:spPr>
            <a:xfrm>
              <a:off x="-1139700" y="3136625"/>
              <a:ext cx="355975" cy="448800"/>
            </a:xfrm>
            <a:custGeom>
              <a:avLst/>
              <a:gdLst/>
              <a:ahLst/>
              <a:cxnLst/>
              <a:rect l="l" t="t" r="r" b="b"/>
              <a:pathLst>
                <a:path w="14239" h="17952" extrusionOk="0">
                  <a:moveTo>
                    <a:pt x="6945" y="1"/>
                  </a:moveTo>
                  <a:cubicBezTo>
                    <a:pt x="6928" y="1"/>
                    <a:pt x="6911" y="1"/>
                    <a:pt x="6894" y="1"/>
                  </a:cubicBezTo>
                  <a:cubicBezTo>
                    <a:pt x="3415" y="1"/>
                    <a:pt x="683" y="2960"/>
                    <a:pt x="943" y="6440"/>
                  </a:cubicBezTo>
                  <a:lnTo>
                    <a:pt x="1073" y="8033"/>
                  </a:lnTo>
                  <a:cubicBezTo>
                    <a:pt x="1073" y="8131"/>
                    <a:pt x="1041" y="8196"/>
                    <a:pt x="1008" y="8294"/>
                  </a:cubicBezTo>
                  <a:lnTo>
                    <a:pt x="683" y="8814"/>
                  </a:lnTo>
                  <a:cubicBezTo>
                    <a:pt x="228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195" y="11448"/>
                  </a:cubicBezTo>
                  <a:lnTo>
                    <a:pt x="1236" y="11448"/>
                  </a:lnTo>
                  <a:lnTo>
                    <a:pt x="1691" y="14115"/>
                  </a:lnTo>
                  <a:cubicBezTo>
                    <a:pt x="1756" y="14570"/>
                    <a:pt x="2146" y="14928"/>
                    <a:pt x="2602" y="14928"/>
                  </a:cubicBezTo>
                  <a:lnTo>
                    <a:pt x="5301" y="14928"/>
                  </a:lnTo>
                  <a:cubicBezTo>
                    <a:pt x="5756" y="14928"/>
                    <a:pt x="6081" y="15285"/>
                    <a:pt x="6081" y="15708"/>
                  </a:cubicBezTo>
                  <a:lnTo>
                    <a:pt x="6081" y="17562"/>
                  </a:lnTo>
                  <a:cubicBezTo>
                    <a:pt x="6081" y="17789"/>
                    <a:pt x="6244" y="17952"/>
                    <a:pt x="6471" y="17952"/>
                  </a:cubicBezTo>
                  <a:lnTo>
                    <a:pt x="11349" y="17919"/>
                  </a:lnTo>
                  <a:cubicBezTo>
                    <a:pt x="11577" y="17919"/>
                    <a:pt x="11772" y="17757"/>
                    <a:pt x="11772" y="17529"/>
                  </a:cubicBezTo>
                  <a:lnTo>
                    <a:pt x="11772" y="12326"/>
                  </a:lnTo>
                  <a:lnTo>
                    <a:pt x="13008" y="8164"/>
                  </a:lnTo>
                  <a:cubicBezTo>
                    <a:pt x="14239" y="4114"/>
                    <a:pt x="11211" y="1"/>
                    <a:pt x="6945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8"/>
            <p:cNvSpPr/>
            <p:nvPr/>
          </p:nvSpPr>
          <p:spPr>
            <a:xfrm>
              <a:off x="-1141350" y="3148025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245" y="1008"/>
                    <a:pt x="781" y="3415"/>
                    <a:pt x="977" y="5984"/>
                  </a:cubicBezTo>
                  <a:lnTo>
                    <a:pt x="1074" y="7577"/>
                  </a:lnTo>
                  <a:cubicBezTo>
                    <a:pt x="1107" y="7675"/>
                    <a:pt x="1074" y="7740"/>
                    <a:pt x="1042" y="7838"/>
                  </a:cubicBezTo>
                  <a:lnTo>
                    <a:pt x="684" y="8358"/>
                  </a:lnTo>
                  <a:cubicBezTo>
                    <a:pt x="261" y="9073"/>
                    <a:pt x="1" y="9919"/>
                    <a:pt x="1" y="10764"/>
                  </a:cubicBezTo>
                  <a:cubicBezTo>
                    <a:pt x="1" y="10894"/>
                    <a:pt x="99" y="10992"/>
                    <a:pt x="229" y="10992"/>
                  </a:cubicBezTo>
                  <a:lnTo>
                    <a:pt x="1237" y="10992"/>
                  </a:lnTo>
                  <a:lnTo>
                    <a:pt x="1692" y="13659"/>
                  </a:lnTo>
                  <a:cubicBezTo>
                    <a:pt x="1790" y="14114"/>
                    <a:pt x="2180" y="14472"/>
                    <a:pt x="2635" y="14472"/>
                  </a:cubicBezTo>
                  <a:lnTo>
                    <a:pt x="5334" y="14472"/>
                  </a:lnTo>
                  <a:cubicBezTo>
                    <a:pt x="5757" y="14472"/>
                    <a:pt x="6115" y="14829"/>
                    <a:pt x="6115" y="15252"/>
                  </a:cubicBezTo>
                  <a:lnTo>
                    <a:pt x="6115" y="17138"/>
                  </a:lnTo>
                  <a:cubicBezTo>
                    <a:pt x="6115" y="17333"/>
                    <a:pt x="6277" y="17496"/>
                    <a:pt x="6505" y="17496"/>
                  </a:cubicBezTo>
                  <a:lnTo>
                    <a:pt x="8001" y="17496"/>
                  </a:lnTo>
                  <a:cubicBezTo>
                    <a:pt x="7903" y="17431"/>
                    <a:pt x="7871" y="17333"/>
                    <a:pt x="7871" y="17236"/>
                  </a:cubicBezTo>
                  <a:lnTo>
                    <a:pt x="7871" y="17203"/>
                  </a:lnTo>
                  <a:lnTo>
                    <a:pt x="7871" y="14146"/>
                  </a:lnTo>
                  <a:cubicBezTo>
                    <a:pt x="7871" y="13691"/>
                    <a:pt x="7513" y="13366"/>
                    <a:pt x="7090" y="13366"/>
                  </a:cubicBezTo>
                  <a:lnTo>
                    <a:pt x="4391" y="13366"/>
                  </a:lnTo>
                  <a:cubicBezTo>
                    <a:pt x="3936" y="13366"/>
                    <a:pt x="3546" y="13008"/>
                    <a:pt x="3448" y="12553"/>
                  </a:cubicBezTo>
                  <a:lnTo>
                    <a:pt x="3155" y="10894"/>
                  </a:lnTo>
                  <a:cubicBezTo>
                    <a:pt x="3058" y="10309"/>
                    <a:pt x="2570" y="9886"/>
                    <a:pt x="1985" y="9886"/>
                  </a:cubicBezTo>
                  <a:cubicBezTo>
                    <a:pt x="1855" y="9886"/>
                    <a:pt x="1757" y="9789"/>
                    <a:pt x="1757" y="9659"/>
                  </a:cubicBezTo>
                  <a:cubicBezTo>
                    <a:pt x="1757" y="8813"/>
                    <a:pt x="1985" y="8000"/>
                    <a:pt x="2440" y="7252"/>
                  </a:cubicBezTo>
                  <a:lnTo>
                    <a:pt x="2765" y="6732"/>
                  </a:lnTo>
                  <a:cubicBezTo>
                    <a:pt x="2830" y="6667"/>
                    <a:pt x="2830" y="6569"/>
                    <a:pt x="2830" y="6504"/>
                  </a:cubicBezTo>
                  <a:lnTo>
                    <a:pt x="2700" y="4878"/>
                  </a:lnTo>
                  <a:cubicBezTo>
                    <a:pt x="2570" y="3057"/>
                    <a:pt x="3285" y="1269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8"/>
            <p:cNvSpPr/>
            <p:nvPr/>
          </p:nvSpPr>
          <p:spPr>
            <a:xfrm>
              <a:off x="-1001500" y="3164275"/>
              <a:ext cx="268300" cy="264650"/>
            </a:xfrm>
            <a:custGeom>
              <a:avLst/>
              <a:gdLst/>
              <a:ahLst/>
              <a:cxnLst/>
              <a:rect l="l" t="t" r="r" b="b"/>
              <a:pathLst>
                <a:path w="10732" h="10586" extrusionOk="0">
                  <a:moveTo>
                    <a:pt x="1399" y="1"/>
                  </a:moveTo>
                  <a:cubicBezTo>
                    <a:pt x="618" y="1"/>
                    <a:pt x="0" y="619"/>
                    <a:pt x="0" y="1432"/>
                  </a:cubicBezTo>
                  <a:lnTo>
                    <a:pt x="0" y="8001"/>
                  </a:lnTo>
                  <a:cubicBezTo>
                    <a:pt x="0" y="8781"/>
                    <a:pt x="618" y="9431"/>
                    <a:pt x="1399" y="9431"/>
                  </a:cubicBezTo>
                  <a:lnTo>
                    <a:pt x="1756" y="9431"/>
                  </a:lnTo>
                  <a:lnTo>
                    <a:pt x="2374" y="10440"/>
                  </a:lnTo>
                  <a:cubicBezTo>
                    <a:pt x="2423" y="10537"/>
                    <a:pt x="2529" y="10586"/>
                    <a:pt x="2639" y="10586"/>
                  </a:cubicBezTo>
                  <a:cubicBezTo>
                    <a:pt x="2748" y="10586"/>
                    <a:pt x="2862" y="10537"/>
                    <a:pt x="2927" y="10440"/>
                  </a:cubicBezTo>
                  <a:lnTo>
                    <a:pt x="3512" y="9431"/>
                  </a:lnTo>
                  <a:lnTo>
                    <a:pt x="9301" y="9431"/>
                  </a:lnTo>
                  <a:cubicBezTo>
                    <a:pt x="10081" y="9431"/>
                    <a:pt x="10732" y="8781"/>
                    <a:pt x="10732" y="8001"/>
                  </a:cubicBezTo>
                  <a:lnTo>
                    <a:pt x="10732" y="1432"/>
                  </a:lnTo>
                  <a:cubicBezTo>
                    <a:pt x="10732" y="619"/>
                    <a:pt x="10081" y="1"/>
                    <a:pt x="9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8"/>
            <p:cNvSpPr/>
            <p:nvPr/>
          </p:nvSpPr>
          <p:spPr>
            <a:xfrm>
              <a:off x="-949475" y="3213875"/>
              <a:ext cx="187025" cy="156925"/>
            </a:xfrm>
            <a:custGeom>
              <a:avLst/>
              <a:gdLst/>
              <a:ahLst/>
              <a:cxnLst/>
              <a:rect l="l" t="t" r="r" b="b"/>
              <a:pathLst>
                <a:path w="7481" h="6277" extrusionOk="0">
                  <a:moveTo>
                    <a:pt x="3285" y="0"/>
                  </a:moveTo>
                  <a:cubicBezTo>
                    <a:pt x="3155" y="0"/>
                    <a:pt x="3025" y="33"/>
                    <a:pt x="2895" y="98"/>
                  </a:cubicBezTo>
                  <a:lnTo>
                    <a:pt x="2570" y="293"/>
                  </a:lnTo>
                  <a:lnTo>
                    <a:pt x="358" y="293"/>
                  </a:lnTo>
                  <a:cubicBezTo>
                    <a:pt x="163" y="293"/>
                    <a:pt x="1" y="456"/>
                    <a:pt x="1" y="618"/>
                  </a:cubicBezTo>
                  <a:lnTo>
                    <a:pt x="1" y="3578"/>
                  </a:lnTo>
                  <a:cubicBezTo>
                    <a:pt x="1" y="3773"/>
                    <a:pt x="163" y="3903"/>
                    <a:pt x="358" y="3903"/>
                  </a:cubicBezTo>
                  <a:lnTo>
                    <a:pt x="391" y="3935"/>
                  </a:lnTo>
                  <a:lnTo>
                    <a:pt x="2602" y="3935"/>
                  </a:lnTo>
                  <a:lnTo>
                    <a:pt x="2797" y="4358"/>
                  </a:lnTo>
                  <a:cubicBezTo>
                    <a:pt x="2895" y="4586"/>
                    <a:pt x="3090" y="4748"/>
                    <a:pt x="3285" y="4813"/>
                  </a:cubicBezTo>
                  <a:lnTo>
                    <a:pt x="3448" y="4878"/>
                  </a:lnTo>
                  <a:lnTo>
                    <a:pt x="4391" y="5431"/>
                  </a:lnTo>
                  <a:lnTo>
                    <a:pt x="4651" y="6017"/>
                  </a:lnTo>
                  <a:cubicBezTo>
                    <a:pt x="4716" y="6179"/>
                    <a:pt x="4846" y="6277"/>
                    <a:pt x="5009" y="6277"/>
                  </a:cubicBezTo>
                  <a:cubicBezTo>
                    <a:pt x="5269" y="6277"/>
                    <a:pt x="5496" y="6147"/>
                    <a:pt x="5561" y="5919"/>
                  </a:cubicBezTo>
                  <a:cubicBezTo>
                    <a:pt x="5594" y="5821"/>
                    <a:pt x="5627" y="5724"/>
                    <a:pt x="5627" y="5626"/>
                  </a:cubicBezTo>
                  <a:lnTo>
                    <a:pt x="5627" y="4976"/>
                  </a:lnTo>
                  <a:cubicBezTo>
                    <a:pt x="5627" y="4781"/>
                    <a:pt x="5594" y="4586"/>
                    <a:pt x="5496" y="4391"/>
                  </a:cubicBezTo>
                  <a:lnTo>
                    <a:pt x="5366" y="4098"/>
                  </a:lnTo>
                  <a:cubicBezTo>
                    <a:pt x="5334" y="4000"/>
                    <a:pt x="5366" y="3935"/>
                    <a:pt x="5464" y="3935"/>
                  </a:cubicBezTo>
                  <a:lnTo>
                    <a:pt x="6700" y="3935"/>
                  </a:lnTo>
                  <a:cubicBezTo>
                    <a:pt x="7285" y="3935"/>
                    <a:pt x="7480" y="3090"/>
                    <a:pt x="6927" y="2830"/>
                  </a:cubicBezTo>
                  <a:cubicBezTo>
                    <a:pt x="7285" y="2570"/>
                    <a:pt x="7220" y="2017"/>
                    <a:pt x="6830" y="1887"/>
                  </a:cubicBezTo>
                  <a:cubicBezTo>
                    <a:pt x="6927" y="1789"/>
                    <a:pt x="6992" y="1626"/>
                    <a:pt x="6992" y="1496"/>
                  </a:cubicBezTo>
                  <a:cubicBezTo>
                    <a:pt x="6992" y="1269"/>
                    <a:pt x="6830" y="1041"/>
                    <a:pt x="6570" y="1009"/>
                  </a:cubicBezTo>
                  <a:cubicBezTo>
                    <a:pt x="6570" y="1009"/>
                    <a:pt x="6570" y="976"/>
                    <a:pt x="6570" y="976"/>
                  </a:cubicBezTo>
                  <a:cubicBezTo>
                    <a:pt x="6537" y="976"/>
                    <a:pt x="6537" y="944"/>
                    <a:pt x="6570" y="944"/>
                  </a:cubicBezTo>
                  <a:cubicBezTo>
                    <a:pt x="6732" y="846"/>
                    <a:pt x="6830" y="683"/>
                    <a:pt x="6830" y="488"/>
                  </a:cubicBezTo>
                  <a:cubicBezTo>
                    <a:pt x="6797" y="196"/>
                    <a:pt x="6570" y="0"/>
                    <a:pt x="6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8"/>
            <p:cNvSpPr/>
            <p:nvPr/>
          </p:nvSpPr>
          <p:spPr>
            <a:xfrm>
              <a:off x="-855175" y="3513050"/>
              <a:ext cx="14250" cy="77675"/>
            </a:xfrm>
            <a:custGeom>
              <a:avLst/>
              <a:gdLst/>
              <a:ahLst/>
              <a:cxnLst/>
              <a:rect l="l" t="t" r="r" b="b"/>
              <a:pathLst>
                <a:path w="570" h="3107" extrusionOk="0">
                  <a:moveTo>
                    <a:pt x="294" y="1"/>
                  </a:moveTo>
                  <a:cubicBezTo>
                    <a:pt x="131" y="1"/>
                    <a:pt x="33" y="131"/>
                    <a:pt x="33" y="293"/>
                  </a:cubicBezTo>
                  <a:lnTo>
                    <a:pt x="33" y="2862"/>
                  </a:lnTo>
                  <a:cubicBezTo>
                    <a:pt x="1" y="3025"/>
                    <a:pt x="139" y="3106"/>
                    <a:pt x="281" y="3106"/>
                  </a:cubicBezTo>
                  <a:cubicBezTo>
                    <a:pt x="424" y="3106"/>
                    <a:pt x="570" y="3025"/>
                    <a:pt x="554" y="2862"/>
                  </a:cubicBezTo>
                  <a:lnTo>
                    <a:pt x="554" y="293"/>
                  </a:lnTo>
                  <a:cubicBezTo>
                    <a:pt x="554" y="131"/>
                    <a:pt x="456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8"/>
            <p:cNvSpPr/>
            <p:nvPr/>
          </p:nvSpPr>
          <p:spPr>
            <a:xfrm>
              <a:off x="-854350" y="3419875"/>
              <a:ext cx="19525" cy="77350"/>
            </a:xfrm>
            <a:custGeom>
              <a:avLst/>
              <a:gdLst/>
              <a:ahLst/>
              <a:cxnLst/>
              <a:rect l="l" t="t" r="r" b="b"/>
              <a:pathLst>
                <a:path w="781" h="3094" extrusionOk="0">
                  <a:moveTo>
                    <a:pt x="467" y="0"/>
                  </a:moveTo>
                  <a:cubicBezTo>
                    <a:pt x="360" y="0"/>
                    <a:pt x="254" y="88"/>
                    <a:pt x="228" y="216"/>
                  </a:cubicBezTo>
                  <a:lnTo>
                    <a:pt x="0" y="931"/>
                  </a:lnTo>
                  <a:cubicBezTo>
                    <a:pt x="0" y="964"/>
                    <a:pt x="0" y="964"/>
                    <a:pt x="0" y="996"/>
                  </a:cubicBezTo>
                  <a:lnTo>
                    <a:pt x="0" y="2850"/>
                  </a:lnTo>
                  <a:cubicBezTo>
                    <a:pt x="17" y="3012"/>
                    <a:pt x="139" y="3094"/>
                    <a:pt x="265" y="3094"/>
                  </a:cubicBezTo>
                  <a:cubicBezTo>
                    <a:pt x="391" y="3094"/>
                    <a:pt x="521" y="3012"/>
                    <a:pt x="553" y="2850"/>
                  </a:cubicBezTo>
                  <a:lnTo>
                    <a:pt x="553" y="1061"/>
                  </a:lnTo>
                  <a:lnTo>
                    <a:pt x="748" y="346"/>
                  </a:lnTo>
                  <a:cubicBezTo>
                    <a:pt x="781" y="216"/>
                    <a:pt x="716" y="53"/>
                    <a:pt x="586" y="20"/>
                  </a:cubicBezTo>
                  <a:lnTo>
                    <a:pt x="553" y="20"/>
                  </a:lnTo>
                  <a:cubicBezTo>
                    <a:pt x="525" y="7"/>
                    <a:pt x="496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8"/>
            <p:cNvSpPr/>
            <p:nvPr/>
          </p:nvSpPr>
          <p:spPr>
            <a:xfrm>
              <a:off x="-1148650" y="3130950"/>
              <a:ext cx="200025" cy="461000"/>
            </a:xfrm>
            <a:custGeom>
              <a:avLst/>
              <a:gdLst/>
              <a:ahLst/>
              <a:cxnLst/>
              <a:rect l="l" t="t" r="r" b="b"/>
              <a:pathLst>
                <a:path w="8001" h="18440" extrusionOk="0">
                  <a:moveTo>
                    <a:pt x="7187" y="0"/>
                  </a:moveTo>
                  <a:cubicBezTo>
                    <a:pt x="3545" y="0"/>
                    <a:pt x="683" y="3090"/>
                    <a:pt x="943" y="6732"/>
                  </a:cubicBezTo>
                  <a:lnTo>
                    <a:pt x="1073" y="8293"/>
                  </a:lnTo>
                  <a:cubicBezTo>
                    <a:pt x="1073" y="8325"/>
                    <a:pt x="1073" y="8391"/>
                    <a:pt x="1041" y="8456"/>
                  </a:cubicBezTo>
                  <a:lnTo>
                    <a:pt x="748" y="8943"/>
                  </a:lnTo>
                  <a:cubicBezTo>
                    <a:pt x="260" y="9691"/>
                    <a:pt x="0" y="10602"/>
                    <a:pt x="0" y="11480"/>
                  </a:cubicBezTo>
                  <a:cubicBezTo>
                    <a:pt x="33" y="11740"/>
                    <a:pt x="228" y="11935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309" y="15415"/>
                    <a:pt x="2895" y="15415"/>
                  </a:cubicBezTo>
                  <a:lnTo>
                    <a:pt x="5594" y="15415"/>
                  </a:lnTo>
                  <a:cubicBezTo>
                    <a:pt x="5886" y="15415"/>
                    <a:pt x="6114" y="15642"/>
                    <a:pt x="6114" y="15935"/>
                  </a:cubicBezTo>
                  <a:lnTo>
                    <a:pt x="6114" y="18179"/>
                  </a:lnTo>
                  <a:cubicBezTo>
                    <a:pt x="6114" y="18342"/>
                    <a:pt x="6212" y="18439"/>
                    <a:pt x="6374" y="18439"/>
                  </a:cubicBezTo>
                  <a:cubicBezTo>
                    <a:pt x="6537" y="18439"/>
                    <a:pt x="6634" y="18309"/>
                    <a:pt x="6634" y="18179"/>
                  </a:cubicBezTo>
                  <a:lnTo>
                    <a:pt x="6634" y="15935"/>
                  </a:lnTo>
                  <a:cubicBezTo>
                    <a:pt x="6634" y="15350"/>
                    <a:pt x="6179" y="14862"/>
                    <a:pt x="5594" y="14862"/>
                  </a:cubicBezTo>
                  <a:lnTo>
                    <a:pt x="5594" y="14894"/>
                  </a:lnTo>
                  <a:lnTo>
                    <a:pt x="2895" y="14894"/>
                  </a:lnTo>
                  <a:cubicBezTo>
                    <a:pt x="2569" y="14894"/>
                    <a:pt x="2277" y="14634"/>
                    <a:pt x="2244" y="14309"/>
                  </a:cubicBezTo>
                  <a:lnTo>
                    <a:pt x="2114" y="13626"/>
                  </a:lnTo>
                  <a:lnTo>
                    <a:pt x="2960" y="13626"/>
                  </a:lnTo>
                  <a:cubicBezTo>
                    <a:pt x="3155" y="13626"/>
                    <a:pt x="3317" y="13691"/>
                    <a:pt x="3480" y="13854"/>
                  </a:cubicBezTo>
                  <a:lnTo>
                    <a:pt x="3805" y="14179"/>
                  </a:lnTo>
                  <a:cubicBezTo>
                    <a:pt x="3854" y="14228"/>
                    <a:pt x="3927" y="14252"/>
                    <a:pt x="4000" y="14252"/>
                  </a:cubicBezTo>
                  <a:cubicBezTo>
                    <a:pt x="4073" y="14252"/>
                    <a:pt x="4147" y="14228"/>
                    <a:pt x="4195" y="14179"/>
                  </a:cubicBezTo>
                  <a:cubicBezTo>
                    <a:pt x="4293" y="14081"/>
                    <a:pt x="4293" y="13919"/>
                    <a:pt x="4195" y="13789"/>
                  </a:cubicBezTo>
                  <a:lnTo>
                    <a:pt x="3838" y="13464"/>
                  </a:lnTo>
                  <a:cubicBezTo>
                    <a:pt x="3610" y="13203"/>
                    <a:pt x="3285" y="13073"/>
                    <a:pt x="2960" y="13073"/>
                  </a:cubicBezTo>
                  <a:lnTo>
                    <a:pt x="2049" y="13073"/>
                  </a:lnTo>
                  <a:lnTo>
                    <a:pt x="1789" y="11642"/>
                  </a:lnTo>
                  <a:cubicBezTo>
                    <a:pt x="1756" y="11512"/>
                    <a:pt x="1659" y="11415"/>
                    <a:pt x="1529" y="11415"/>
                  </a:cubicBezTo>
                  <a:lnTo>
                    <a:pt x="553" y="11415"/>
                  </a:lnTo>
                  <a:cubicBezTo>
                    <a:pt x="553" y="10634"/>
                    <a:pt x="781" y="9854"/>
                    <a:pt x="1204" y="9204"/>
                  </a:cubicBezTo>
                  <a:lnTo>
                    <a:pt x="1496" y="8716"/>
                  </a:lnTo>
                  <a:cubicBezTo>
                    <a:pt x="1594" y="8553"/>
                    <a:pt x="1626" y="8391"/>
                    <a:pt x="1626" y="8228"/>
                  </a:cubicBezTo>
                  <a:lnTo>
                    <a:pt x="1496" y="6667"/>
                  </a:lnTo>
                  <a:cubicBezTo>
                    <a:pt x="1236" y="3350"/>
                    <a:pt x="3870" y="521"/>
                    <a:pt x="7187" y="521"/>
                  </a:cubicBezTo>
                  <a:lnTo>
                    <a:pt x="7675" y="521"/>
                  </a:lnTo>
                  <a:cubicBezTo>
                    <a:pt x="7692" y="524"/>
                    <a:pt x="7709" y="526"/>
                    <a:pt x="7725" y="526"/>
                  </a:cubicBezTo>
                  <a:cubicBezTo>
                    <a:pt x="7864" y="526"/>
                    <a:pt x="7968" y="409"/>
                    <a:pt x="7968" y="293"/>
                  </a:cubicBezTo>
                  <a:cubicBezTo>
                    <a:pt x="8000" y="131"/>
                    <a:pt x="7870" y="0"/>
                    <a:pt x="7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8"/>
            <p:cNvSpPr/>
            <p:nvPr/>
          </p:nvSpPr>
          <p:spPr>
            <a:xfrm>
              <a:off x="-1010450" y="3156975"/>
              <a:ext cx="281325" cy="278875"/>
            </a:xfrm>
            <a:custGeom>
              <a:avLst/>
              <a:gdLst/>
              <a:ahLst/>
              <a:cxnLst/>
              <a:rect l="l" t="t" r="r" b="b"/>
              <a:pathLst>
                <a:path w="11253" h="11155" extrusionOk="0">
                  <a:moveTo>
                    <a:pt x="8781" y="2569"/>
                  </a:moveTo>
                  <a:cubicBezTo>
                    <a:pt x="8846" y="2569"/>
                    <a:pt x="8911" y="2602"/>
                    <a:pt x="8944" y="2634"/>
                  </a:cubicBezTo>
                  <a:cubicBezTo>
                    <a:pt x="8976" y="2667"/>
                    <a:pt x="9009" y="2732"/>
                    <a:pt x="9009" y="2797"/>
                  </a:cubicBezTo>
                  <a:cubicBezTo>
                    <a:pt x="9009" y="2894"/>
                    <a:pt x="8976" y="2959"/>
                    <a:pt x="8911" y="2992"/>
                  </a:cubicBezTo>
                  <a:cubicBezTo>
                    <a:pt x="8651" y="3122"/>
                    <a:pt x="8716" y="3512"/>
                    <a:pt x="8976" y="3577"/>
                  </a:cubicBezTo>
                  <a:cubicBezTo>
                    <a:pt x="9074" y="3577"/>
                    <a:pt x="9171" y="3675"/>
                    <a:pt x="9171" y="3805"/>
                  </a:cubicBezTo>
                  <a:cubicBezTo>
                    <a:pt x="9171" y="3837"/>
                    <a:pt x="9139" y="3902"/>
                    <a:pt x="9074" y="3967"/>
                  </a:cubicBezTo>
                  <a:cubicBezTo>
                    <a:pt x="8944" y="4098"/>
                    <a:pt x="8976" y="4358"/>
                    <a:pt x="9171" y="4423"/>
                  </a:cubicBezTo>
                  <a:cubicBezTo>
                    <a:pt x="9269" y="4455"/>
                    <a:pt x="9334" y="4553"/>
                    <a:pt x="9334" y="4650"/>
                  </a:cubicBezTo>
                  <a:cubicBezTo>
                    <a:pt x="9334" y="4748"/>
                    <a:pt x="9301" y="4846"/>
                    <a:pt x="9236" y="4878"/>
                  </a:cubicBezTo>
                  <a:cubicBezTo>
                    <a:pt x="9074" y="5008"/>
                    <a:pt x="9074" y="5268"/>
                    <a:pt x="9269" y="5333"/>
                  </a:cubicBezTo>
                  <a:cubicBezTo>
                    <a:pt x="9561" y="5496"/>
                    <a:pt x="9464" y="5951"/>
                    <a:pt x="9139" y="5951"/>
                  </a:cubicBezTo>
                  <a:lnTo>
                    <a:pt x="7903" y="5951"/>
                  </a:lnTo>
                  <a:cubicBezTo>
                    <a:pt x="7773" y="5951"/>
                    <a:pt x="7643" y="6016"/>
                    <a:pt x="7578" y="6114"/>
                  </a:cubicBezTo>
                  <a:cubicBezTo>
                    <a:pt x="7513" y="6211"/>
                    <a:pt x="7513" y="6374"/>
                    <a:pt x="7545" y="6504"/>
                  </a:cubicBezTo>
                  <a:lnTo>
                    <a:pt x="7708" y="6797"/>
                  </a:lnTo>
                  <a:cubicBezTo>
                    <a:pt x="7773" y="6959"/>
                    <a:pt x="7805" y="7089"/>
                    <a:pt x="7805" y="7252"/>
                  </a:cubicBezTo>
                  <a:lnTo>
                    <a:pt x="7805" y="7902"/>
                  </a:lnTo>
                  <a:cubicBezTo>
                    <a:pt x="7805" y="7967"/>
                    <a:pt x="7773" y="8032"/>
                    <a:pt x="7773" y="8097"/>
                  </a:cubicBezTo>
                  <a:cubicBezTo>
                    <a:pt x="7708" y="8195"/>
                    <a:pt x="7578" y="8293"/>
                    <a:pt x="7448" y="8293"/>
                  </a:cubicBezTo>
                  <a:cubicBezTo>
                    <a:pt x="7415" y="8293"/>
                    <a:pt x="7350" y="8260"/>
                    <a:pt x="7318" y="8195"/>
                  </a:cubicBezTo>
                  <a:lnTo>
                    <a:pt x="7090" y="7610"/>
                  </a:lnTo>
                  <a:cubicBezTo>
                    <a:pt x="7057" y="7545"/>
                    <a:pt x="7025" y="7512"/>
                    <a:pt x="6960" y="7480"/>
                  </a:cubicBezTo>
                  <a:lnTo>
                    <a:pt x="6017" y="6927"/>
                  </a:lnTo>
                  <a:lnTo>
                    <a:pt x="5984" y="6927"/>
                  </a:lnTo>
                  <a:lnTo>
                    <a:pt x="5854" y="6862"/>
                  </a:lnTo>
                  <a:cubicBezTo>
                    <a:pt x="5692" y="6797"/>
                    <a:pt x="5594" y="6667"/>
                    <a:pt x="5496" y="6504"/>
                  </a:cubicBezTo>
                  <a:lnTo>
                    <a:pt x="5301" y="6114"/>
                  </a:lnTo>
                  <a:cubicBezTo>
                    <a:pt x="5269" y="6016"/>
                    <a:pt x="5171" y="5951"/>
                    <a:pt x="5074" y="5951"/>
                  </a:cubicBezTo>
                  <a:lnTo>
                    <a:pt x="4781" y="5951"/>
                  </a:lnTo>
                  <a:lnTo>
                    <a:pt x="7870" y="2569"/>
                  </a:lnTo>
                  <a:close/>
                  <a:moveTo>
                    <a:pt x="8976" y="553"/>
                  </a:moveTo>
                  <a:lnTo>
                    <a:pt x="7643" y="2016"/>
                  </a:lnTo>
                  <a:lnTo>
                    <a:pt x="7090" y="2016"/>
                  </a:lnTo>
                  <a:cubicBezTo>
                    <a:pt x="6700" y="2016"/>
                    <a:pt x="6700" y="2569"/>
                    <a:pt x="7090" y="2569"/>
                  </a:cubicBezTo>
                  <a:lnTo>
                    <a:pt x="7155" y="2569"/>
                  </a:lnTo>
                  <a:lnTo>
                    <a:pt x="4066" y="5951"/>
                  </a:lnTo>
                  <a:lnTo>
                    <a:pt x="2472" y="5951"/>
                  </a:lnTo>
                  <a:cubicBezTo>
                    <a:pt x="2342" y="5951"/>
                    <a:pt x="2212" y="6049"/>
                    <a:pt x="2212" y="6211"/>
                  </a:cubicBezTo>
                  <a:cubicBezTo>
                    <a:pt x="2212" y="6374"/>
                    <a:pt x="2342" y="6471"/>
                    <a:pt x="2472" y="6471"/>
                  </a:cubicBezTo>
                  <a:lnTo>
                    <a:pt x="3545" y="6471"/>
                  </a:lnTo>
                  <a:lnTo>
                    <a:pt x="1041" y="9236"/>
                  </a:lnTo>
                  <a:cubicBezTo>
                    <a:pt x="749" y="9008"/>
                    <a:pt x="553" y="8650"/>
                    <a:pt x="553" y="8293"/>
                  </a:cubicBezTo>
                  <a:lnTo>
                    <a:pt x="553" y="1724"/>
                  </a:lnTo>
                  <a:cubicBezTo>
                    <a:pt x="553" y="1073"/>
                    <a:pt x="1074" y="553"/>
                    <a:pt x="1692" y="553"/>
                  </a:cubicBezTo>
                  <a:close/>
                  <a:moveTo>
                    <a:pt x="9561" y="0"/>
                  </a:moveTo>
                  <a:lnTo>
                    <a:pt x="9594" y="33"/>
                  </a:lnTo>
                  <a:lnTo>
                    <a:pt x="1692" y="33"/>
                  </a:lnTo>
                  <a:cubicBezTo>
                    <a:pt x="749" y="33"/>
                    <a:pt x="1" y="781"/>
                    <a:pt x="1" y="1724"/>
                  </a:cubicBezTo>
                  <a:lnTo>
                    <a:pt x="1" y="8293"/>
                  </a:lnTo>
                  <a:cubicBezTo>
                    <a:pt x="1" y="9236"/>
                    <a:pt x="749" y="9984"/>
                    <a:pt x="1692" y="9984"/>
                  </a:cubicBezTo>
                  <a:lnTo>
                    <a:pt x="1887" y="9984"/>
                  </a:lnTo>
                  <a:lnTo>
                    <a:pt x="2407" y="10862"/>
                  </a:lnTo>
                  <a:cubicBezTo>
                    <a:pt x="2505" y="11057"/>
                    <a:pt x="2700" y="11154"/>
                    <a:pt x="2927" y="11154"/>
                  </a:cubicBezTo>
                  <a:cubicBezTo>
                    <a:pt x="3123" y="11154"/>
                    <a:pt x="3318" y="11057"/>
                    <a:pt x="3415" y="10862"/>
                  </a:cubicBezTo>
                  <a:lnTo>
                    <a:pt x="3968" y="9984"/>
                  </a:lnTo>
                  <a:lnTo>
                    <a:pt x="4781" y="9984"/>
                  </a:lnTo>
                  <a:cubicBezTo>
                    <a:pt x="5139" y="9984"/>
                    <a:pt x="5139" y="9431"/>
                    <a:pt x="4781" y="9431"/>
                  </a:cubicBezTo>
                  <a:lnTo>
                    <a:pt x="3903" y="9431"/>
                  </a:lnTo>
                  <a:cubicBezTo>
                    <a:pt x="3740" y="9431"/>
                    <a:pt x="3610" y="9496"/>
                    <a:pt x="3545" y="9626"/>
                  </a:cubicBezTo>
                  <a:lnTo>
                    <a:pt x="2960" y="10601"/>
                  </a:lnTo>
                  <a:cubicBezTo>
                    <a:pt x="2960" y="10601"/>
                    <a:pt x="2927" y="10634"/>
                    <a:pt x="2927" y="10634"/>
                  </a:cubicBezTo>
                  <a:cubicBezTo>
                    <a:pt x="2895" y="10634"/>
                    <a:pt x="2895" y="10601"/>
                    <a:pt x="2895" y="10601"/>
                  </a:cubicBezTo>
                  <a:lnTo>
                    <a:pt x="2310" y="9626"/>
                  </a:lnTo>
                  <a:cubicBezTo>
                    <a:pt x="2244" y="9496"/>
                    <a:pt x="2114" y="9431"/>
                    <a:pt x="1952" y="9431"/>
                  </a:cubicBezTo>
                  <a:lnTo>
                    <a:pt x="1594" y="9431"/>
                  </a:lnTo>
                  <a:lnTo>
                    <a:pt x="4293" y="6471"/>
                  </a:lnTo>
                  <a:lnTo>
                    <a:pt x="4879" y="6471"/>
                  </a:lnTo>
                  <a:lnTo>
                    <a:pt x="5009" y="6764"/>
                  </a:lnTo>
                  <a:cubicBezTo>
                    <a:pt x="5139" y="7024"/>
                    <a:pt x="5366" y="7252"/>
                    <a:pt x="5627" y="7350"/>
                  </a:cubicBezTo>
                  <a:lnTo>
                    <a:pt x="5789" y="7415"/>
                  </a:lnTo>
                  <a:lnTo>
                    <a:pt x="6635" y="7902"/>
                  </a:lnTo>
                  <a:lnTo>
                    <a:pt x="6862" y="8423"/>
                  </a:lnTo>
                  <a:cubicBezTo>
                    <a:pt x="6960" y="8650"/>
                    <a:pt x="7187" y="8813"/>
                    <a:pt x="7480" y="8813"/>
                  </a:cubicBezTo>
                  <a:cubicBezTo>
                    <a:pt x="7838" y="8813"/>
                    <a:pt x="8163" y="8618"/>
                    <a:pt x="8293" y="8293"/>
                  </a:cubicBezTo>
                  <a:cubicBezTo>
                    <a:pt x="8326" y="8163"/>
                    <a:pt x="8358" y="8032"/>
                    <a:pt x="8358" y="7902"/>
                  </a:cubicBezTo>
                  <a:lnTo>
                    <a:pt x="8358" y="7252"/>
                  </a:lnTo>
                  <a:cubicBezTo>
                    <a:pt x="8358" y="7024"/>
                    <a:pt x="8293" y="6764"/>
                    <a:pt x="8228" y="6569"/>
                  </a:cubicBezTo>
                  <a:lnTo>
                    <a:pt x="8163" y="6471"/>
                  </a:lnTo>
                  <a:lnTo>
                    <a:pt x="9106" y="6471"/>
                  </a:lnTo>
                  <a:cubicBezTo>
                    <a:pt x="9822" y="6471"/>
                    <a:pt x="10212" y="5626"/>
                    <a:pt x="9757" y="5073"/>
                  </a:cubicBezTo>
                  <a:cubicBezTo>
                    <a:pt x="9952" y="4748"/>
                    <a:pt x="9887" y="4325"/>
                    <a:pt x="9626" y="4065"/>
                  </a:cubicBezTo>
                  <a:cubicBezTo>
                    <a:pt x="9659" y="3967"/>
                    <a:pt x="9691" y="3870"/>
                    <a:pt x="9691" y="3772"/>
                  </a:cubicBezTo>
                  <a:cubicBezTo>
                    <a:pt x="9691" y="3545"/>
                    <a:pt x="9594" y="3350"/>
                    <a:pt x="9431" y="3187"/>
                  </a:cubicBezTo>
                  <a:cubicBezTo>
                    <a:pt x="9496" y="3089"/>
                    <a:pt x="9529" y="2927"/>
                    <a:pt x="9529" y="2797"/>
                  </a:cubicBezTo>
                  <a:cubicBezTo>
                    <a:pt x="9561" y="2569"/>
                    <a:pt x="9464" y="2374"/>
                    <a:pt x="9334" y="2244"/>
                  </a:cubicBezTo>
                  <a:cubicBezTo>
                    <a:pt x="9192" y="2102"/>
                    <a:pt x="9026" y="2010"/>
                    <a:pt x="8835" y="2010"/>
                  </a:cubicBezTo>
                  <a:cubicBezTo>
                    <a:pt x="8807" y="2010"/>
                    <a:pt x="8778" y="2012"/>
                    <a:pt x="8748" y="2016"/>
                  </a:cubicBezTo>
                  <a:lnTo>
                    <a:pt x="8358" y="2016"/>
                  </a:lnTo>
                  <a:lnTo>
                    <a:pt x="9659" y="553"/>
                  </a:lnTo>
                  <a:cubicBezTo>
                    <a:pt x="10244" y="618"/>
                    <a:pt x="10700" y="1106"/>
                    <a:pt x="10700" y="1691"/>
                  </a:cubicBezTo>
                  <a:lnTo>
                    <a:pt x="10700" y="8293"/>
                  </a:lnTo>
                  <a:cubicBezTo>
                    <a:pt x="10700" y="8910"/>
                    <a:pt x="10179" y="9431"/>
                    <a:pt x="9561" y="9431"/>
                  </a:cubicBezTo>
                  <a:lnTo>
                    <a:pt x="5887" y="9431"/>
                  </a:lnTo>
                  <a:cubicBezTo>
                    <a:pt x="5529" y="9431"/>
                    <a:pt x="5529" y="9951"/>
                    <a:pt x="5887" y="9951"/>
                  </a:cubicBezTo>
                  <a:lnTo>
                    <a:pt x="9561" y="9951"/>
                  </a:lnTo>
                  <a:cubicBezTo>
                    <a:pt x="10504" y="9951"/>
                    <a:pt x="11252" y="9203"/>
                    <a:pt x="11252" y="8293"/>
                  </a:cubicBezTo>
                  <a:lnTo>
                    <a:pt x="11252" y="1691"/>
                  </a:lnTo>
                  <a:cubicBezTo>
                    <a:pt x="11252" y="748"/>
                    <a:pt x="10504" y="0"/>
                    <a:pt x="9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8"/>
            <p:cNvSpPr/>
            <p:nvPr/>
          </p:nvSpPr>
          <p:spPr>
            <a:xfrm>
              <a:off x="-955800" y="3207375"/>
              <a:ext cx="102275" cy="21200"/>
            </a:xfrm>
            <a:custGeom>
              <a:avLst/>
              <a:gdLst/>
              <a:ahLst/>
              <a:cxnLst/>
              <a:rect l="l" t="t" r="r" b="b"/>
              <a:pathLst>
                <a:path w="4091" h="848" extrusionOk="0">
                  <a:moveTo>
                    <a:pt x="3571" y="0"/>
                  </a:moveTo>
                  <a:cubicBezTo>
                    <a:pt x="3375" y="0"/>
                    <a:pt x="3213" y="65"/>
                    <a:pt x="3050" y="163"/>
                  </a:cubicBezTo>
                  <a:lnTo>
                    <a:pt x="2790" y="293"/>
                  </a:lnTo>
                  <a:lnTo>
                    <a:pt x="286" y="293"/>
                  </a:lnTo>
                  <a:cubicBezTo>
                    <a:pt x="279" y="292"/>
                    <a:pt x="271" y="292"/>
                    <a:pt x="264" y="292"/>
                  </a:cubicBezTo>
                  <a:cubicBezTo>
                    <a:pt x="1" y="292"/>
                    <a:pt x="1" y="847"/>
                    <a:pt x="264" y="847"/>
                  </a:cubicBezTo>
                  <a:cubicBezTo>
                    <a:pt x="271" y="847"/>
                    <a:pt x="279" y="847"/>
                    <a:pt x="286" y="846"/>
                  </a:cubicBezTo>
                  <a:lnTo>
                    <a:pt x="2855" y="846"/>
                  </a:lnTo>
                  <a:cubicBezTo>
                    <a:pt x="2888" y="846"/>
                    <a:pt x="2953" y="813"/>
                    <a:pt x="2985" y="813"/>
                  </a:cubicBezTo>
                  <a:lnTo>
                    <a:pt x="3310" y="618"/>
                  </a:lnTo>
                  <a:cubicBezTo>
                    <a:pt x="3375" y="553"/>
                    <a:pt x="3473" y="553"/>
                    <a:pt x="3571" y="553"/>
                  </a:cubicBezTo>
                  <a:lnTo>
                    <a:pt x="3701" y="553"/>
                  </a:lnTo>
                  <a:cubicBezTo>
                    <a:pt x="4091" y="553"/>
                    <a:pt x="4091" y="0"/>
                    <a:pt x="3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6" name="Google Shape;2376;p38"/>
          <p:cNvGrpSpPr/>
          <p:nvPr/>
        </p:nvGrpSpPr>
        <p:grpSpPr>
          <a:xfrm>
            <a:off x="671311" y="1499731"/>
            <a:ext cx="412456" cy="365764"/>
            <a:chOff x="-2139700" y="3150450"/>
            <a:chExt cx="487825" cy="432550"/>
          </a:xfrm>
        </p:grpSpPr>
        <p:sp>
          <p:nvSpPr>
            <p:cNvPr id="2377" name="Google Shape;2377;p38"/>
            <p:cNvSpPr/>
            <p:nvPr/>
          </p:nvSpPr>
          <p:spPr>
            <a:xfrm>
              <a:off x="-2090900" y="3150450"/>
              <a:ext cx="439025" cy="432550"/>
            </a:xfrm>
            <a:custGeom>
              <a:avLst/>
              <a:gdLst/>
              <a:ahLst/>
              <a:cxnLst/>
              <a:rect l="l" t="t" r="r" b="b"/>
              <a:pathLst>
                <a:path w="17561" h="17302" extrusionOk="0">
                  <a:moveTo>
                    <a:pt x="9788" y="846"/>
                  </a:moveTo>
                  <a:cubicBezTo>
                    <a:pt x="16000" y="2147"/>
                    <a:pt x="17561" y="10342"/>
                    <a:pt x="12195" y="13822"/>
                  </a:cubicBezTo>
                  <a:cubicBezTo>
                    <a:pt x="6862" y="17301"/>
                    <a:pt x="0" y="12586"/>
                    <a:pt x="1301" y="6342"/>
                  </a:cubicBezTo>
                  <a:cubicBezTo>
                    <a:pt x="2114" y="2472"/>
                    <a:pt x="5919" y="1"/>
                    <a:pt x="9788" y="846"/>
                  </a:cubicBezTo>
                  <a:close/>
                  <a:moveTo>
                    <a:pt x="9788" y="846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8"/>
            <p:cNvSpPr/>
            <p:nvPr/>
          </p:nvSpPr>
          <p:spPr>
            <a:xfrm>
              <a:off x="-1946200" y="3169975"/>
              <a:ext cx="257750" cy="353675"/>
            </a:xfrm>
            <a:custGeom>
              <a:avLst/>
              <a:gdLst/>
              <a:ahLst/>
              <a:cxnLst/>
              <a:rect l="l" t="t" r="r" b="b"/>
              <a:pathLst>
                <a:path w="10310" h="14147" extrusionOk="0">
                  <a:moveTo>
                    <a:pt x="9496" y="8521"/>
                  </a:moveTo>
                  <a:cubicBezTo>
                    <a:pt x="10309" y="4651"/>
                    <a:pt x="7838" y="878"/>
                    <a:pt x="4000" y="65"/>
                  </a:cubicBezTo>
                  <a:cubicBezTo>
                    <a:pt x="3870" y="33"/>
                    <a:pt x="3773" y="0"/>
                    <a:pt x="3643" y="0"/>
                  </a:cubicBezTo>
                  <a:lnTo>
                    <a:pt x="1366" y="0"/>
                  </a:lnTo>
                  <a:cubicBezTo>
                    <a:pt x="911" y="65"/>
                    <a:pt x="456" y="196"/>
                    <a:pt x="1" y="358"/>
                  </a:cubicBezTo>
                  <a:cubicBezTo>
                    <a:pt x="748" y="261"/>
                    <a:pt x="1496" y="293"/>
                    <a:pt x="2244" y="456"/>
                  </a:cubicBezTo>
                  <a:cubicBezTo>
                    <a:pt x="5366" y="1106"/>
                    <a:pt x="7675" y="3740"/>
                    <a:pt x="7903" y="6927"/>
                  </a:cubicBezTo>
                  <a:cubicBezTo>
                    <a:pt x="8163" y="10081"/>
                    <a:pt x="6277" y="13041"/>
                    <a:pt x="3285" y="14146"/>
                  </a:cubicBezTo>
                  <a:cubicBezTo>
                    <a:pt x="6374" y="13821"/>
                    <a:pt x="8878" y="11545"/>
                    <a:pt x="9496" y="8521"/>
                  </a:cubicBezTo>
                  <a:close/>
                  <a:moveTo>
                    <a:pt x="9496" y="8521"/>
                  </a:move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8"/>
            <p:cNvSpPr/>
            <p:nvPr/>
          </p:nvSpPr>
          <p:spPr>
            <a:xfrm>
              <a:off x="-2137250" y="3261850"/>
              <a:ext cx="227650" cy="200825"/>
            </a:xfrm>
            <a:custGeom>
              <a:avLst/>
              <a:gdLst/>
              <a:ahLst/>
              <a:cxnLst/>
              <a:rect l="l" t="t" r="r" b="b"/>
              <a:pathLst>
                <a:path w="9106" h="8033" extrusionOk="0">
                  <a:moveTo>
                    <a:pt x="9008" y="1041"/>
                  </a:moveTo>
                  <a:cubicBezTo>
                    <a:pt x="9106" y="2829"/>
                    <a:pt x="7317" y="4715"/>
                    <a:pt x="5789" y="4195"/>
                  </a:cubicBezTo>
                  <a:cubicBezTo>
                    <a:pt x="5594" y="4130"/>
                    <a:pt x="5366" y="4000"/>
                    <a:pt x="5236" y="4195"/>
                  </a:cubicBezTo>
                  <a:cubicBezTo>
                    <a:pt x="4943" y="4683"/>
                    <a:pt x="4813" y="4943"/>
                    <a:pt x="3740" y="5041"/>
                  </a:cubicBezTo>
                  <a:cubicBezTo>
                    <a:pt x="2114" y="5203"/>
                    <a:pt x="3025" y="6179"/>
                    <a:pt x="1756" y="7350"/>
                  </a:cubicBezTo>
                  <a:cubicBezTo>
                    <a:pt x="1009" y="8032"/>
                    <a:pt x="0" y="7285"/>
                    <a:pt x="228" y="7285"/>
                  </a:cubicBezTo>
                  <a:cubicBezTo>
                    <a:pt x="618" y="7252"/>
                    <a:pt x="1009" y="7057"/>
                    <a:pt x="1269" y="6732"/>
                  </a:cubicBezTo>
                  <a:cubicBezTo>
                    <a:pt x="2147" y="6016"/>
                    <a:pt x="1431" y="4293"/>
                    <a:pt x="3643" y="4228"/>
                  </a:cubicBezTo>
                  <a:cubicBezTo>
                    <a:pt x="4065" y="4130"/>
                    <a:pt x="4456" y="3902"/>
                    <a:pt x="4748" y="3545"/>
                  </a:cubicBezTo>
                  <a:cubicBezTo>
                    <a:pt x="4781" y="3480"/>
                    <a:pt x="4748" y="3382"/>
                    <a:pt x="4716" y="3350"/>
                  </a:cubicBezTo>
                  <a:cubicBezTo>
                    <a:pt x="4000" y="1756"/>
                    <a:pt x="6017" y="65"/>
                    <a:pt x="8130" y="0"/>
                  </a:cubicBezTo>
                  <a:cubicBezTo>
                    <a:pt x="8716" y="0"/>
                    <a:pt x="8976" y="358"/>
                    <a:pt x="9008" y="1008"/>
                  </a:cubicBezTo>
                  <a:close/>
                  <a:moveTo>
                    <a:pt x="9008" y="104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8"/>
            <p:cNvSpPr/>
            <p:nvPr/>
          </p:nvSpPr>
          <p:spPr>
            <a:xfrm>
              <a:off x="-2044575" y="3331750"/>
              <a:ext cx="268325" cy="236600"/>
            </a:xfrm>
            <a:custGeom>
              <a:avLst/>
              <a:gdLst/>
              <a:ahLst/>
              <a:cxnLst/>
              <a:rect l="l" t="t" r="r" b="b"/>
              <a:pathLst>
                <a:path w="10733" h="9464" extrusionOk="0">
                  <a:moveTo>
                    <a:pt x="10635" y="1237"/>
                  </a:moveTo>
                  <a:cubicBezTo>
                    <a:pt x="10732" y="3350"/>
                    <a:pt x="8618" y="5562"/>
                    <a:pt x="6830" y="4976"/>
                  </a:cubicBezTo>
                  <a:cubicBezTo>
                    <a:pt x="6602" y="4911"/>
                    <a:pt x="6342" y="4716"/>
                    <a:pt x="6179" y="4976"/>
                  </a:cubicBezTo>
                  <a:cubicBezTo>
                    <a:pt x="5822" y="5529"/>
                    <a:pt x="5724" y="5854"/>
                    <a:pt x="4423" y="5984"/>
                  </a:cubicBezTo>
                  <a:cubicBezTo>
                    <a:pt x="2537" y="6147"/>
                    <a:pt x="3578" y="7318"/>
                    <a:pt x="2082" y="8651"/>
                  </a:cubicBezTo>
                  <a:cubicBezTo>
                    <a:pt x="1171" y="9464"/>
                    <a:pt x="1" y="8618"/>
                    <a:pt x="261" y="8586"/>
                  </a:cubicBezTo>
                  <a:cubicBezTo>
                    <a:pt x="911" y="8553"/>
                    <a:pt x="1106" y="8293"/>
                    <a:pt x="1497" y="7968"/>
                  </a:cubicBezTo>
                  <a:cubicBezTo>
                    <a:pt x="2537" y="7090"/>
                    <a:pt x="1692" y="5106"/>
                    <a:pt x="4293" y="5009"/>
                  </a:cubicBezTo>
                  <a:cubicBezTo>
                    <a:pt x="4814" y="4911"/>
                    <a:pt x="5269" y="4619"/>
                    <a:pt x="5594" y="4196"/>
                  </a:cubicBezTo>
                  <a:cubicBezTo>
                    <a:pt x="5627" y="4131"/>
                    <a:pt x="5562" y="4001"/>
                    <a:pt x="5562" y="3968"/>
                  </a:cubicBezTo>
                  <a:cubicBezTo>
                    <a:pt x="4716" y="2115"/>
                    <a:pt x="7090" y="66"/>
                    <a:pt x="9594" y="1"/>
                  </a:cubicBezTo>
                  <a:cubicBezTo>
                    <a:pt x="10277" y="1"/>
                    <a:pt x="10602" y="424"/>
                    <a:pt x="10635" y="1237"/>
                  </a:cubicBezTo>
                  <a:close/>
                  <a:moveTo>
                    <a:pt x="10635" y="1237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8"/>
            <p:cNvSpPr/>
            <p:nvPr/>
          </p:nvSpPr>
          <p:spPr>
            <a:xfrm>
              <a:off x="-1868150" y="3331750"/>
              <a:ext cx="92525" cy="126225"/>
            </a:xfrm>
            <a:custGeom>
              <a:avLst/>
              <a:gdLst/>
              <a:ahLst/>
              <a:cxnLst/>
              <a:rect l="l" t="t" r="r" b="b"/>
              <a:pathLst>
                <a:path w="3701" h="5049" extrusionOk="0">
                  <a:moveTo>
                    <a:pt x="2537" y="1"/>
                  </a:moveTo>
                  <a:cubicBezTo>
                    <a:pt x="2212" y="1"/>
                    <a:pt x="1919" y="66"/>
                    <a:pt x="1626" y="131"/>
                  </a:cubicBezTo>
                  <a:cubicBezTo>
                    <a:pt x="2147" y="196"/>
                    <a:pt x="2407" y="619"/>
                    <a:pt x="2439" y="1302"/>
                  </a:cubicBezTo>
                  <a:cubicBezTo>
                    <a:pt x="2439" y="2928"/>
                    <a:pt x="1496" y="4391"/>
                    <a:pt x="0" y="5009"/>
                  </a:cubicBezTo>
                  <a:cubicBezTo>
                    <a:pt x="133" y="5036"/>
                    <a:pt x="266" y="5049"/>
                    <a:pt x="399" y="5049"/>
                  </a:cubicBezTo>
                  <a:cubicBezTo>
                    <a:pt x="2039" y="5049"/>
                    <a:pt x="3700" y="3099"/>
                    <a:pt x="3610" y="1204"/>
                  </a:cubicBezTo>
                  <a:lnTo>
                    <a:pt x="3610" y="1204"/>
                  </a:lnTo>
                  <a:lnTo>
                    <a:pt x="3578" y="1237"/>
                  </a:lnTo>
                  <a:cubicBezTo>
                    <a:pt x="3545" y="456"/>
                    <a:pt x="3220" y="1"/>
                    <a:pt x="2537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8"/>
            <p:cNvSpPr/>
            <p:nvPr/>
          </p:nvSpPr>
          <p:spPr>
            <a:xfrm>
              <a:off x="-1990925" y="3262600"/>
              <a:ext cx="81125" cy="107075"/>
            </a:xfrm>
            <a:custGeom>
              <a:avLst/>
              <a:gdLst/>
              <a:ahLst/>
              <a:cxnLst/>
              <a:rect l="l" t="t" r="r" b="b"/>
              <a:pathLst>
                <a:path w="3245" h="4283" extrusionOk="0">
                  <a:moveTo>
                    <a:pt x="2349" y="1"/>
                  </a:moveTo>
                  <a:cubicBezTo>
                    <a:pt x="2326" y="1"/>
                    <a:pt x="2302" y="1"/>
                    <a:pt x="2277" y="3"/>
                  </a:cubicBezTo>
                  <a:cubicBezTo>
                    <a:pt x="2017" y="3"/>
                    <a:pt x="1757" y="35"/>
                    <a:pt x="1529" y="68"/>
                  </a:cubicBezTo>
                  <a:cubicBezTo>
                    <a:pt x="1887" y="198"/>
                    <a:pt x="2082" y="523"/>
                    <a:pt x="2082" y="1076"/>
                  </a:cubicBezTo>
                  <a:cubicBezTo>
                    <a:pt x="2115" y="2442"/>
                    <a:pt x="1269" y="3677"/>
                    <a:pt x="1" y="4230"/>
                  </a:cubicBezTo>
                  <a:cubicBezTo>
                    <a:pt x="141" y="4266"/>
                    <a:pt x="282" y="4283"/>
                    <a:pt x="423" y="4283"/>
                  </a:cubicBezTo>
                  <a:cubicBezTo>
                    <a:pt x="1829" y="4283"/>
                    <a:pt x="3244" y="2606"/>
                    <a:pt x="3155" y="1011"/>
                  </a:cubicBezTo>
                  <a:cubicBezTo>
                    <a:pt x="3124" y="356"/>
                    <a:pt x="2884" y="1"/>
                    <a:pt x="234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8"/>
            <p:cNvSpPr/>
            <p:nvPr/>
          </p:nvSpPr>
          <p:spPr>
            <a:xfrm>
              <a:off x="-2139700" y="3161125"/>
              <a:ext cx="455300" cy="403175"/>
            </a:xfrm>
            <a:custGeom>
              <a:avLst/>
              <a:gdLst/>
              <a:ahLst/>
              <a:cxnLst/>
              <a:rect l="l" t="t" r="r" b="b"/>
              <a:pathLst>
                <a:path w="18212" h="16127" extrusionOk="0">
                  <a:moveTo>
                    <a:pt x="8228" y="4354"/>
                  </a:moveTo>
                  <a:cubicBezTo>
                    <a:pt x="8521" y="4354"/>
                    <a:pt x="8814" y="4419"/>
                    <a:pt x="8879" y="5102"/>
                  </a:cubicBezTo>
                  <a:cubicBezTo>
                    <a:pt x="8879" y="6110"/>
                    <a:pt x="8391" y="7053"/>
                    <a:pt x="7610" y="7639"/>
                  </a:cubicBezTo>
                  <a:cubicBezTo>
                    <a:pt x="7292" y="7957"/>
                    <a:pt x="6862" y="8110"/>
                    <a:pt x="6419" y="8110"/>
                  </a:cubicBezTo>
                  <a:cubicBezTo>
                    <a:pt x="6275" y="8110"/>
                    <a:pt x="6129" y="8094"/>
                    <a:pt x="5984" y="8062"/>
                  </a:cubicBezTo>
                  <a:lnTo>
                    <a:pt x="5887" y="8029"/>
                  </a:lnTo>
                  <a:cubicBezTo>
                    <a:pt x="5792" y="7969"/>
                    <a:pt x="5687" y="7940"/>
                    <a:pt x="5586" y="7940"/>
                  </a:cubicBezTo>
                  <a:cubicBezTo>
                    <a:pt x="5410" y="7940"/>
                    <a:pt x="5242" y="8027"/>
                    <a:pt x="5139" y="8192"/>
                  </a:cubicBezTo>
                  <a:lnTo>
                    <a:pt x="5074" y="8257"/>
                  </a:lnTo>
                  <a:cubicBezTo>
                    <a:pt x="4846" y="8647"/>
                    <a:pt x="4749" y="8809"/>
                    <a:pt x="3871" y="8907"/>
                  </a:cubicBezTo>
                  <a:cubicBezTo>
                    <a:pt x="3676" y="8907"/>
                    <a:pt x="3480" y="8940"/>
                    <a:pt x="3318" y="9005"/>
                  </a:cubicBezTo>
                  <a:lnTo>
                    <a:pt x="3285" y="9005"/>
                  </a:lnTo>
                  <a:cubicBezTo>
                    <a:pt x="2863" y="9167"/>
                    <a:pt x="2537" y="9557"/>
                    <a:pt x="2472" y="10013"/>
                  </a:cubicBezTo>
                  <a:lnTo>
                    <a:pt x="2440" y="9948"/>
                  </a:lnTo>
                  <a:cubicBezTo>
                    <a:pt x="2310" y="10435"/>
                    <a:pt x="2050" y="10858"/>
                    <a:pt x="1692" y="11183"/>
                  </a:cubicBezTo>
                  <a:cubicBezTo>
                    <a:pt x="1522" y="11325"/>
                    <a:pt x="1303" y="11417"/>
                    <a:pt x="1077" y="11417"/>
                  </a:cubicBezTo>
                  <a:cubicBezTo>
                    <a:pt x="1044" y="11417"/>
                    <a:pt x="1010" y="11415"/>
                    <a:pt x="976" y="11411"/>
                  </a:cubicBezTo>
                  <a:cubicBezTo>
                    <a:pt x="1139" y="11314"/>
                    <a:pt x="1269" y="11216"/>
                    <a:pt x="1399" y="11086"/>
                  </a:cubicBezTo>
                  <a:lnTo>
                    <a:pt x="1529" y="10956"/>
                  </a:lnTo>
                  <a:cubicBezTo>
                    <a:pt x="1854" y="10663"/>
                    <a:pt x="2082" y="10240"/>
                    <a:pt x="2147" y="9818"/>
                  </a:cubicBezTo>
                  <a:cubicBezTo>
                    <a:pt x="2342" y="9232"/>
                    <a:pt x="2472" y="8744"/>
                    <a:pt x="3220" y="8582"/>
                  </a:cubicBezTo>
                  <a:lnTo>
                    <a:pt x="3253" y="8582"/>
                  </a:lnTo>
                  <a:cubicBezTo>
                    <a:pt x="3415" y="8549"/>
                    <a:pt x="3578" y="8549"/>
                    <a:pt x="3741" y="8549"/>
                  </a:cubicBezTo>
                  <a:cubicBezTo>
                    <a:pt x="4261" y="8452"/>
                    <a:pt x="4749" y="8159"/>
                    <a:pt x="5074" y="7736"/>
                  </a:cubicBezTo>
                  <a:cubicBezTo>
                    <a:pt x="5106" y="7606"/>
                    <a:pt x="5106" y="7444"/>
                    <a:pt x="5041" y="7314"/>
                  </a:cubicBezTo>
                  <a:cubicBezTo>
                    <a:pt x="4846" y="6858"/>
                    <a:pt x="4911" y="6305"/>
                    <a:pt x="5171" y="5915"/>
                  </a:cubicBezTo>
                  <a:cubicBezTo>
                    <a:pt x="5724" y="5037"/>
                    <a:pt x="6993" y="4387"/>
                    <a:pt x="8228" y="4354"/>
                  </a:cubicBezTo>
                  <a:close/>
                  <a:moveTo>
                    <a:pt x="10238" y="1"/>
                  </a:moveTo>
                  <a:cubicBezTo>
                    <a:pt x="8402" y="1"/>
                    <a:pt x="6610" y="676"/>
                    <a:pt x="5237" y="1948"/>
                  </a:cubicBezTo>
                  <a:cubicBezTo>
                    <a:pt x="5139" y="2045"/>
                    <a:pt x="5139" y="2208"/>
                    <a:pt x="5237" y="2306"/>
                  </a:cubicBezTo>
                  <a:cubicBezTo>
                    <a:pt x="5285" y="2354"/>
                    <a:pt x="5350" y="2379"/>
                    <a:pt x="5419" y="2379"/>
                  </a:cubicBezTo>
                  <a:cubicBezTo>
                    <a:pt x="5489" y="2379"/>
                    <a:pt x="5562" y="2354"/>
                    <a:pt x="5627" y="2306"/>
                  </a:cubicBezTo>
                  <a:cubicBezTo>
                    <a:pt x="6978" y="1036"/>
                    <a:pt x="8641" y="451"/>
                    <a:pt x="10283" y="451"/>
                  </a:cubicBezTo>
                  <a:cubicBezTo>
                    <a:pt x="13226" y="451"/>
                    <a:pt x="16099" y="2331"/>
                    <a:pt x="16976" y="5525"/>
                  </a:cubicBezTo>
                  <a:cubicBezTo>
                    <a:pt x="18208" y="10044"/>
                    <a:pt x="14728" y="14297"/>
                    <a:pt x="10334" y="14297"/>
                  </a:cubicBezTo>
                  <a:cubicBezTo>
                    <a:pt x="9858" y="14297"/>
                    <a:pt x="9371" y="14248"/>
                    <a:pt x="8879" y="14143"/>
                  </a:cubicBezTo>
                  <a:cubicBezTo>
                    <a:pt x="8293" y="14013"/>
                    <a:pt x="7773" y="13850"/>
                    <a:pt x="7253" y="13590"/>
                  </a:cubicBezTo>
                  <a:cubicBezTo>
                    <a:pt x="7383" y="13297"/>
                    <a:pt x="7610" y="13135"/>
                    <a:pt x="8261" y="13070"/>
                  </a:cubicBezTo>
                  <a:cubicBezTo>
                    <a:pt x="9529" y="12939"/>
                    <a:pt x="9789" y="12614"/>
                    <a:pt x="10147" y="12061"/>
                  </a:cubicBezTo>
                  <a:cubicBezTo>
                    <a:pt x="10147" y="12029"/>
                    <a:pt x="10180" y="11996"/>
                    <a:pt x="10212" y="11931"/>
                  </a:cubicBezTo>
                  <a:cubicBezTo>
                    <a:pt x="10277" y="11931"/>
                    <a:pt x="10342" y="11964"/>
                    <a:pt x="10407" y="11996"/>
                  </a:cubicBezTo>
                  <a:cubicBezTo>
                    <a:pt x="10440" y="11996"/>
                    <a:pt x="10505" y="12029"/>
                    <a:pt x="10537" y="12029"/>
                  </a:cubicBezTo>
                  <a:cubicBezTo>
                    <a:pt x="10783" y="12102"/>
                    <a:pt x="11031" y="12136"/>
                    <a:pt x="11275" y="12136"/>
                  </a:cubicBezTo>
                  <a:cubicBezTo>
                    <a:pt x="11904" y="12136"/>
                    <a:pt x="12508" y="11907"/>
                    <a:pt x="12976" y="11509"/>
                  </a:cubicBezTo>
                  <a:cubicBezTo>
                    <a:pt x="14049" y="10663"/>
                    <a:pt x="14700" y="9395"/>
                    <a:pt x="14667" y="8029"/>
                  </a:cubicBezTo>
                  <a:cubicBezTo>
                    <a:pt x="14607" y="6821"/>
                    <a:pt x="13929" y="6595"/>
                    <a:pt x="13468" y="6595"/>
                  </a:cubicBezTo>
                  <a:cubicBezTo>
                    <a:pt x="13433" y="6595"/>
                    <a:pt x="13399" y="6596"/>
                    <a:pt x="13366" y="6598"/>
                  </a:cubicBezTo>
                  <a:cubicBezTo>
                    <a:pt x="12684" y="6598"/>
                    <a:pt x="12033" y="6761"/>
                    <a:pt x="11415" y="7021"/>
                  </a:cubicBezTo>
                  <a:cubicBezTo>
                    <a:pt x="11285" y="7053"/>
                    <a:pt x="11220" y="7216"/>
                    <a:pt x="11253" y="7346"/>
                  </a:cubicBezTo>
                  <a:cubicBezTo>
                    <a:pt x="11300" y="7441"/>
                    <a:pt x="11400" y="7502"/>
                    <a:pt x="11501" y="7502"/>
                  </a:cubicBezTo>
                  <a:cubicBezTo>
                    <a:pt x="11538" y="7502"/>
                    <a:pt x="11576" y="7494"/>
                    <a:pt x="11610" y="7476"/>
                  </a:cubicBezTo>
                  <a:cubicBezTo>
                    <a:pt x="12163" y="7249"/>
                    <a:pt x="12781" y="7118"/>
                    <a:pt x="13399" y="7086"/>
                  </a:cubicBezTo>
                  <a:cubicBezTo>
                    <a:pt x="13724" y="7086"/>
                    <a:pt x="14114" y="7184"/>
                    <a:pt x="14179" y="8029"/>
                  </a:cubicBezTo>
                  <a:cubicBezTo>
                    <a:pt x="14179" y="9232"/>
                    <a:pt x="13627" y="10338"/>
                    <a:pt x="12684" y="11053"/>
                  </a:cubicBezTo>
                  <a:cubicBezTo>
                    <a:pt x="12259" y="11428"/>
                    <a:pt x="11739" y="11630"/>
                    <a:pt x="11211" y="11630"/>
                  </a:cubicBezTo>
                  <a:cubicBezTo>
                    <a:pt x="11051" y="11630"/>
                    <a:pt x="10891" y="11611"/>
                    <a:pt x="10732" y="11574"/>
                  </a:cubicBezTo>
                  <a:lnTo>
                    <a:pt x="10602" y="11509"/>
                  </a:lnTo>
                  <a:cubicBezTo>
                    <a:pt x="10507" y="11449"/>
                    <a:pt x="10398" y="11420"/>
                    <a:pt x="10289" y="11420"/>
                  </a:cubicBezTo>
                  <a:cubicBezTo>
                    <a:pt x="10102" y="11420"/>
                    <a:pt x="9913" y="11506"/>
                    <a:pt x="9789" y="11671"/>
                  </a:cubicBezTo>
                  <a:cubicBezTo>
                    <a:pt x="9757" y="11704"/>
                    <a:pt x="9757" y="11736"/>
                    <a:pt x="9724" y="11769"/>
                  </a:cubicBezTo>
                  <a:cubicBezTo>
                    <a:pt x="9432" y="12224"/>
                    <a:pt x="9301" y="12452"/>
                    <a:pt x="8228" y="12549"/>
                  </a:cubicBezTo>
                  <a:cubicBezTo>
                    <a:pt x="6993" y="12679"/>
                    <a:pt x="6797" y="13232"/>
                    <a:pt x="6635" y="13818"/>
                  </a:cubicBezTo>
                  <a:cubicBezTo>
                    <a:pt x="6472" y="14403"/>
                    <a:pt x="6180" y="14923"/>
                    <a:pt x="5757" y="15313"/>
                  </a:cubicBezTo>
                  <a:cubicBezTo>
                    <a:pt x="5558" y="15484"/>
                    <a:pt x="5310" y="15580"/>
                    <a:pt x="5055" y="15580"/>
                  </a:cubicBezTo>
                  <a:cubicBezTo>
                    <a:pt x="5018" y="15580"/>
                    <a:pt x="4981" y="15578"/>
                    <a:pt x="4944" y="15574"/>
                  </a:cubicBezTo>
                  <a:cubicBezTo>
                    <a:pt x="4846" y="15574"/>
                    <a:pt x="4781" y="15574"/>
                    <a:pt x="4716" y="15541"/>
                  </a:cubicBezTo>
                  <a:cubicBezTo>
                    <a:pt x="4944" y="15443"/>
                    <a:pt x="5139" y="15313"/>
                    <a:pt x="5334" y="15118"/>
                  </a:cubicBezTo>
                  <a:lnTo>
                    <a:pt x="5497" y="14988"/>
                  </a:lnTo>
                  <a:cubicBezTo>
                    <a:pt x="5854" y="14630"/>
                    <a:pt x="6115" y="14143"/>
                    <a:pt x="6212" y="13655"/>
                  </a:cubicBezTo>
                  <a:cubicBezTo>
                    <a:pt x="6245" y="13525"/>
                    <a:pt x="6277" y="13395"/>
                    <a:pt x="6310" y="13297"/>
                  </a:cubicBezTo>
                  <a:cubicBezTo>
                    <a:pt x="6537" y="12647"/>
                    <a:pt x="6863" y="12159"/>
                    <a:pt x="8098" y="12094"/>
                  </a:cubicBezTo>
                  <a:cubicBezTo>
                    <a:pt x="8716" y="11996"/>
                    <a:pt x="9269" y="11671"/>
                    <a:pt x="9627" y="11151"/>
                  </a:cubicBezTo>
                  <a:cubicBezTo>
                    <a:pt x="9692" y="10988"/>
                    <a:pt x="9692" y="10826"/>
                    <a:pt x="9594" y="10696"/>
                  </a:cubicBezTo>
                  <a:cubicBezTo>
                    <a:pt x="9236" y="9883"/>
                    <a:pt x="9594" y="8907"/>
                    <a:pt x="10537" y="8159"/>
                  </a:cubicBezTo>
                  <a:cubicBezTo>
                    <a:pt x="10774" y="7975"/>
                    <a:pt x="10606" y="7683"/>
                    <a:pt x="10378" y="7683"/>
                  </a:cubicBezTo>
                  <a:cubicBezTo>
                    <a:pt x="10324" y="7683"/>
                    <a:pt x="10268" y="7699"/>
                    <a:pt x="10212" y="7736"/>
                  </a:cubicBezTo>
                  <a:cubicBezTo>
                    <a:pt x="9724" y="8127"/>
                    <a:pt x="9334" y="8614"/>
                    <a:pt x="9106" y="9167"/>
                  </a:cubicBezTo>
                  <a:cubicBezTo>
                    <a:pt x="8879" y="9720"/>
                    <a:pt x="8879" y="10370"/>
                    <a:pt x="9139" y="10891"/>
                  </a:cubicBezTo>
                  <a:lnTo>
                    <a:pt x="9139" y="10956"/>
                  </a:lnTo>
                  <a:cubicBezTo>
                    <a:pt x="8846" y="11281"/>
                    <a:pt x="8488" y="11476"/>
                    <a:pt x="8066" y="11574"/>
                  </a:cubicBezTo>
                  <a:cubicBezTo>
                    <a:pt x="6732" y="11639"/>
                    <a:pt x="6212" y="12192"/>
                    <a:pt x="5919" y="12809"/>
                  </a:cubicBezTo>
                  <a:cubicBezTo>
                    <a:pt x="4846" y="11931"/>
                    <a:pt x="4033" y="10728"/>
                    <a:pt x="3643" y="9395"/>
                  </a:cubicBezTo>
                  <a:lnTo>
                    <a:pt x="3838" y="9395"/>
                  </a:lnTo>
                  <a:cubicBezTo>
                    <a:pt x="4944" y="9265"/>
                    <a:pt x="5171" y="8972"/>
                    <a:pt x="5464" y="8517"/>
                  </a:cubicBezTo>
                  <a:lnTo>
                    <a:pt x="5529" y="8419"/>
                  </a:lnTo>
                  <a:lnTo>
                    <a:pt x="5659" y="8452"/>
                  </a:lnTo>
                  <a:cubicBezTo>
                    <a:pt x="5692" y="8484"/>
                    <a:pt x="5724" y="8484"/>
                    <a:pt x="5789" y="8517"/>
                  </a:cubicBezTo>
                  <a:cubicBezTo>
                    <a:pt x="5997" y="8580"/>
                    <a:pt x="6210" y="8611"/>
                    <a:pt x="6422" y="8611"/>
                  </a:cubicBezTo>
                  <a:cubicBezTo>
                    <a:pt x="6972" y="8611"/>
                    <a:pt x="7513" y="8405"/>
                    <a:pt x="7936" y="8029"/>
                  </a:cubicBezTo>
                  <a:cubicBezTo>
                    <a:pt x="8846" y="7314"/>
                    <a:pt x="9367" y="6208"/>
                    <a:pt x="9367" y="5070"/>
                  </a:cubicBezTo>
                  <a:cubicBezTo>
                    <a:pt x="9306" y="4014"/>
                    <a:pt x="8715" y="3798"/>
                    <a:pt x="8318" y="3798"/>
                  </a:cubicBezTo>
                  <a:cubicBezTo>
                    <a:pt x="8287" y="3798"/>
                    <a:pt x="8257" y="3799"/>
                    <a:pt x="8228" y="3801"/>
                  </a:cubicBezTo>
                  <a:cubicBezTo>
                    <a:pt x="6797" y="3834"/>
                    <a:pt x="5367" y="4582"/>
                    <a:pt x="4749" y="5590"/>
                  </a:cubicBezTo>
                  <a:cubicBezTo>
                    <a:pt x="4359" y="6143"/>
                    <a:pt x="4293" y="6891"/>
                    <a:pt x="4554" y="7509"/>
                  </a:cubicBezTo>
                  <a:cubicBezTo>
                    <a:pt x="4326" y="7736"/>
                    <a:pt x="4033" y="7931"/>
                    <a:pt x="3708" y="7997"/>
                  </a:cubicBezTo>
                  <a:cubicBezTo>
                    <a:pt x="3578" y="7997"/>
                    <a:pt x="3480" y="7997"/>
                    <a:pt x="3383" y="8029"/>
                  </a:cubicBezTo>
                  <a:cubicBezTo>
                    <a:pt x="3220" y="6273"/>
                    <a:pt x="3708" y="4549"/>
                    <a:pt x="4781" y="3151"/>
                  </a:cubicBezTo>
                  <a:cubicBezTo>
                    <a:pt x="4955" y="3002"/>
                    <a:pt x="4712" y="2739"/>
                    <a:pt x="4529" y="2739"/>
                  </a:cubicBezTo>
                  <a:cubicBezTo>
                    <a:pt x="4472" y="2739"/>
                    <a:pt x="4422" y="2764"/>
                    <a:pt x="4391" y="2826"/>
                  </a:cubicBezTo>
                  <a:cubicBezTo>
                    <a:pt x="3708" y="3736"/>
                    <a:pt x="3220" y="4777"/>
                    <a:pt x="3025" y="5883"/>
                  </a:cubicBezTo>
                  <a:cubicBezTo>
                    <a:pt x="2863" y="6631"/>
                    <a:pt x="2798" y="7379"/>
                    <a:pt x="2895" y="8159"/>
                  </a:cubicBezTo>
                  <a:cubicBezTo>
                    <a:pt x="2017" y="8419"/>
                    <a:pt x="1822" y="9102"/>
                    <a:pt x="1659" y="9688"/>
                  </a:cubicBezTo>
                  <a:cubicBezTo>
                    <a:pt x="1594" y="10013"/>
                    <a:pt x="1464" y="10338"/>
                    <a:pt x="1204" y="10598"/>
                  </a:cubicBezTo>
                  <a:lnTo>
                    <a:pt x="1074" y="10696"/>
                  </a:lnTo>
                  <a:cubicBezTo>
                    <a:pt x="879" y="10923"/>
                    <a:pt x="586" y="11053"/>
                    <a:pt x="294" y="11086"/>
                  </a:cubicBezTo>
                  <a:cubicBezTo>
                    <a:pt x="163" y="11086"/>
                    <a:pt x="66" y="11151"/>
                    <a:pt x="33" y="11281"/>
                  </a:cubicBezTo>
                  <a:cubicBezTo>
                    <a:pt x="1" y="11444"/>
                    <a:pt x="98" y="11606"/>
                    <a:pt x="326" y="11736"/>
                  </a:cubicBezTo>
                  <a:cubicBezTo>
                    <a:pt x="554" y="11866"/>
                    <a:pt x="846" y="11931"/>
                    <a:pt x="1107" y="11931"/>
                  </a:cubicBezTo>
                  <a:cubicBezTo>
                    <a:pt x="1464" y="11931"/>
                    <a:pt x="1789" y="11801"/>
                    <a:pt x="2050" y="11574"/>
                  </a:cubicBezTo>
                  <a:cubicBezTo>
                    <a:pt x="2472" y="11183"/>
                    <a:pt x="2798" y="10663"/>
                    <a:pt x="2928" y="10110"/>
                  </a:cubicBezTo>
                  <a:cubicBezTo>
                    <a:pt x="2960" y="9915"/>
                    <a:pt x="3058" y="9720"/>
                    <a:pt x="3188" y="9590"/>
                  </a:cubicBezTo>
                  <a:cubicBezTo>
                    <a:pt x="3643" y="11053"/>
                    <a:pt x="4554" y="12354"/>
                    <a:pt x="5789" y="13297"/>
                  </a:cubicBezTo>
                  <a:cubicBezTo>
                    <a:pt x="5757" y="13362"/>
                    <a:pt x="5724" y="13427"/>
                    <a:pt x="5724" y="13492"/>
                  </a:cubicBezTo>
                  <a:cubicBezTo>
                    <a:pt x="5659" y="13915"/>
                    <a:pt x="5464" y="14273"/>
                    <a:pt x="5171" y="14598"/>
                  </a:cubicBezTo>
                  <a:lnTo>
                    <a:pt x="5009" y="14728"/>
                  </a:lnTo>
                  <a:cubicBezTo>
                    <a:pt x="4749" y="14988"/>
                    <a:pt x="4424" y="15151"/>
                    <a:pt x="4066" y="15183"/>
                  </a:cubicBezTo>
                  <a:cubicBezTo>
                    <a:pt x="3936" y="15183"/>
                    <a:pt x="3838" y="15248"/>
                    <a:pt x="3806" y="15378"/>
                  </a:cubicBezTo>
                  <a:cubicBezTo>
                    <a:pt x="3773" y="15574"/>
                    <a:pt x="3871" y="15704"/>
                    <a:pt x="4131" y="15866"/>
                  </a:cubicBezTo>
                  <a:cubicBezTo>
                    <a:pt x="4391" y="16029"/>
                    <a:pt x="4716" y="16094"/>
                    <a:pt x="5009" y="16126"/>
                  </a:cubicBezTo>
                  <a:cubicBezTo>
                    <a:pt x="5432" y="16126"/>
                    <a:pt x="5789" y="15964"/>
                    <a:pt x="6082" y="15671"/>
                  </a:cubicBezTo>
                  <a:cubicBezTo>
                    <a:pt x="6570" y="15248"/>
                    <a:pt x="6928" y="14696"/>
                    <a:pt x="7090" y="14078"/>
                  </a:cubicBezTo>
                  <a:cubicBezTo>
                    <a:pt x="7610" y="14338"/>
                    <a:pt x="8163" y="14533"/>
                    <a:pt x="8749" y="14630"/>
                  </a:cubicBezTo>
                  <a:cubicBezTo>
                    <a:pt x="9228" y="14725"/>
                    <a:pt x="9705" y="14770"/>
                    <a:pt x="10176" y="14770"/>
                  </a:cubicBezTo>
                  <a:cubicBezTo>
                    <a:pt x="13600" y="14770"/>
                    <a:pt x="16656" y="12366"/>
                    <a:pt x="17399" y="8907"/>
                  </a:cubicBezTo>
                  <a:cubicBezTo>
                    <a:pt x="18212" y="4940"/>
                    <a:pt x="15740" y="1037"/>
                    <a:pt x="11805" y="159"/>
                  </a:cubicBezTo>
                  <a:lnTo>
                    <a:pt x="11773" y="159"/>
                  </a:lnTo>
                  <a:cubicBezTo>
                    <a:pt x="11263" y="53"/>
                    <a:pt x="10749" y="1"/>
                    <a:pt x="10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4" name="Google Shape;2384;p38"/>
          <p:cNvGrpSpPr/>
          <p:nvPr/>
        </p:nvGrpSpPr>
        <p:grpSpPr>
          <a:xfrm>
            <a:off x="718850" y="4214750"/>
            <a:ext cx="312200" cy="368300"/>
            <a:chOff x="-625900" y="3135825"/>
            <a:chExt cx="312200" cy="368300"/>
          </a:xfrm>
        </p:grpSpPr>
        <p:sp>
          <p:nvSpPr>
            <p:cNvPr id="2385" name="Google Shape;2385;p38"/>
            <p:cNvSpPr/>
            <p:nvPr/>
          </p:nvSpPr>
          <p:spPr>
            <a:xfrm>
              <a:off x="-521850" y="3267525"/>
              <a:ext cx="113850" cy="102475"/>
            </a:xfrm>
            <a:custGeom>
              <a:avLst/>
              <a:gdLst/>
              <a:ahLst/>
              <a:cxnLst/>
              <a:rect l="l" t="t" r="r" b="b"/>
              <a:pathLst>
                <a:path w="4554" h="4099" extrusionOk="0">
                  <a:moveTo>
                    <a:pt x="1237" y="1"/>
                  </a:moveTo>
                  <a:lnTo>
                    <a:pt x="1172" y="66"/>
                  </a:lnTo>
                  <a:cubicBezTo>
                    <a:pt x="1074" y="293"/>
                    <a:pt x="977" y="521"/>
                    <a:pt x="846" y="749"/>
                  </a:cubicBezTo>
                  <a:cubicBezTo>
                    <a:pt x="326" y="1757"/>
                    <a:pt x="33" y="2830"/>
                    <a:pt x="1" y="3968"/>
                  </a:cubicBezTo>
                  <a:lnTo>
                    <a:pt x="164" y="4098"/>
                  </a:lnTo>
                  <a:lnTo>
                    <a:pt x="4391" y="4098"/>
                  </a:lnTo>
                  <a:lnTo>
                    <a:pt x="4554" y="3968"/>
                  </a:lnTo>
                  <a:cubicBezTo>
                    <a:pt x="4521" y="2830"/>
                    <a:pt x="4196" y="1757"/>
                    <a:pt x="3708" y="749"/>
                  </a:cubicBezTo>
                  <a:cubicBezTo>
                    <a:pt x="3578" y="521"/>
                    <a:pt x="3481" y="293"/>
                    <a:pt x="3383" y="66"/>
                  </a:cubicBezTo>
                  <a:lnTo>
                    <a:pt x="33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8"/>
            <p:cNvSpPr/>
            <p:nvPr/>
          </p:nvSpPr>
          <p:spPr>
            <a:xfrm>
              <a:off x="-521850" y="3267525"/>
              <a:ext cx="54500" cy="102475"/>
            </a:xfrm>
            <a:custGeom>
              <a:avLst/>
              <a:gdLst/>
              <a:ahLst/>
              <a:cxnLst/>
              <a:rect l="l" t="t" r="r" b="b"/>
              <a:pathLst>
                <a:path w="2180" h="4099" extrusionOk="0">
                  <a:moveTo>
                    <a:pt x="1237" y="1"/>
                  </a:moveTo>
                  <a:lnTo>
                    <a:pt x="1172" y="66"/>
                  </a:lnTo>
                  <a:cubicBezTo>
                    <a:pt x="1074" y="293"/>
                    <a:pt x="977" y="521"/>
                    <a:pt x="846" y="749"/>
                  </a:cubicBezTo>
                  <a:cubicBezTo>
                    <a:pt x="326" y="1757"/>
                    <a:pt x="33" y="2830"/>
                    <a:pt x="1" y="3968"/>
                  </a:cubicBezTo>
                  <a:lnTo>
                    <a:pt x="164" y="4098"/>
                  </a:lnTo>
                  <a:lnTo>
                    <a:pt x="1269" y="4098"/>
                  </a:lnTo>
                  <a:cubicBezTo>
                    <a:pt x="1334" y="3383"/>
                    <a:pt x="1464" y="2700"/>
                    <a:pt x="1692" y="2049"/>
                  </a:cubicBezTo>
                  <a:lnTo>
                    <a:pt x="1822" y="1594"/>
                  </a:lnTo>
                  <a:cubicBezTo>
                    <a:pt x="1985" y="1074"/>
                    <a:pt x="2115" y="554"/>
                    <a:pt x="218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8"/>
            <p:cNvSpPr/>
            <p:nvPr/>
          </p:nvSpPr>
          <p:spPr>
            <a:xfrm>
              <a:off x="-492575" y="3189475"/>
              <a:ext cx="55300" cy="96775"/>
            </a:xfrm>
            <a:custGeom>
              <a:avLst/>
              <a:gdLst/>
              <a:ahLst/>
              <a:cxnLst/>
              <a:rect l="l" t="t" r="r" b="b"/>
              <a:pathLst>
                <a:path w="2212" h="3871" extrusionOk="0">
                  <a:moveTo>
                    <a:pt x="553" y="1"/>
                  </a:moveTo>
                  <a:lnTo>
                    <a:pt x="488" y="33"/>
                  </a:lnTo>
                  <a:cubicBezTo>
                    <a:pt x="488" y="1107"/>
                    <a:pt x="326" y="2180"/>
                    <a:pt x="1" y="3188"/>
                  </a:cubicBezTo>
                  <a:cubicBezTo>
                    <a:pt x="228" y="3643"/>
                    <a:pt x="667" y="3871"/>
                    <a:pt x="1106" y="3871"/>
                  </a:cubicBezTo>
                  <a:cubicBezTo>
                    <a:pt x="1545" y="3871"/>
                    <a:pt x="1984" y="3643"/>
                    <a:pt x="2212" y="3188"/>
                  </a:cubicBezTo>
                  <a:cubicBezTo>
                    <a:pt x="1887" y="2180"/>
                    <a:pt x="1724" y="1107"/>
                    <a:pt x="1724" y="33"/>
                  </a:cubicBezTo>
                  <a:lnTo>
                    <a:pt x="16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8"/>
            <p:cNvSpPr/>
            <p:nvPr/>
          </p:nvSpPr>
          <p:spPr>
            <a:xfrm>
              <a:off x="-492575" y="3189475"/>
              <a:ext cx="26850" cy="96775"/>
            </a:xfrm>
            <a:custGeom>
              <a:avLst/>
              <a:gdLst/>
              <a:ahLst/>
              <a:cxnLst/>
              <a:rect l="l" t="t" r="r" b="b"/>
              <a:pathLst>
                <a:path w="1074" h="3871" extrusionOk="0">
                  <a:moveTo>
                    <a:pt x="553" y="1"/>
                  </a:moveTo>
                  <a:lnTo>
                    <a:pt x="488" y="33"/>
                  </a:lnTo>
                  <a:cubicBezTo>
                    <a:pt x="488" y="1107"/>
                    <a:pt x="326" y="2180"/>
                    <a:pt x="1" y="3188"/>
                  </a:cubicBezTo>
                  <a:cubicBezTo>
                    <a:pt x="163" y="3546"/>
                    <a:pt x="488" y="3773"/>
                    <a:pt x="879" y="3871"/>
                  </a:cubicBezTo>
                  <a:cubicBezTo>
                    <a:pt x="1009" y="3220"/>
                    <a:pt x="1074" y="2570"/>
                    <a:pt x="1074" y="1920"/>
                  </a:cubicBezTo>
                  <a:lnTo>
                    <a:pt x="1074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8"/>
            <p:cNvSpPr/>
            <p:nvPr/>
          </p:nvSpPr>
          <p:spPr>
            <a:xfrm>
              <a:off x="-522650" y="3366725"/>
              <a:ext cx="115475" cy="131725"/>
            </a:xfrm>
            <a:custGeom>
              <a:avLst/>
              <a:gdLst/>
              <a:ahLst/>
              <a:cxnLst/>
              <a:rect l="l" t="t" r="r" b="b"/>
              <a:pathLst>
                <a:path w="4619" h="5269" extrusionOk="0">
                  <a:moveTo>
                    <a:pt x="33" y="0"/>
                  </a:moveTo>
                  <a:lnTo>
                    <a:pt x="33" y="293"/>
                  </a:lnTo>
                  <a:lnTo>
                    <a:pt x="0" y="293"/>
                  </a:lnTo>
                  <a:lnTo>
                    <a:pt x="0" y="4813"/>
                  </a:lnTo>
                  <a:cubicBezTo>
                    <a:pt x="33" y="5073"/>
                    <a:pt x="228" y="5268"/>
                    <a:pt x="521" y="5268"/>
                  </a:cubicBezTo>
                  <a:lnTo>
                    <a:pt x="4098" y="5268"/>
                  </a:lnTo>
                  <a:cubicBezTo>
                    <a:pt x="4358" y="5268"/>
                    <a:pt x="4586" y="5073"/>
                    <a:pt x="4618" y="4813"/>
                  </a:cubicBezTo>
                  <a:lnTo>
                    <a:pt x="4618" y="293"/>
                  </a:lnTo>
                  <a:lnTo>
                    <a:pt x="4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8"/>
            <p:cNvSpPr/>
            <p:nvPr/>
          </p:nvSpPr>
          <p:spPr>
            <a:xfrm>
              <a:off x="-521850" y="3366725"/>
              <a:ext cx="32550" cy="131725"/>
            </a:xfrm>
            <a:custGeom>
              <a:avLst/>
              <a:gdLst/>
              <a:ahLst/>
              <a:cxnLst/>
              <a:rect l="l" t="t" r="r" b="b"/>
              <a:pathLst>
                <a:path w="1302" h="5269" extrusionOk="0">
                  <a:moveTo>
                    <a:pt x="1" y="0"/>
                  </a:moveTo>
                  <a:lnTo>
                    <a:pt x="1" y="293"/>
                  </a:lnTo>
                  <a:lnTo>
                    <a:pt x="1" y="4813"/>
                  </a:lnTo>
                  <a:cubicBezTo>
                    <a:pt x="1" y="5073"/>
                    <a:pt x="229" y="5268"/>
                    <a:pt x="489" y="5268"/>
                  </a:cubicBezTo>
                  <a:lnTo>
                    <a:pt x="1269" y="5268"/>
                  </a:lnTo>
                  <a:lnTo>
                    <a:pt x="1269" y="911"/>
                  </a:lnTo>
                  <a:cubicBezTo>
                    <a:pt x="1269" y="585"/>
                    <a:pt x="1269" y="293"/>
                    <a:pt x="130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8"/>
            <p:cNvSpPr/>
            <p:nvPr/>
          </p:nvSpPr>
          <p:spPr>
            <a:xfrm>
              <a:off x="-499900" y="3387850"/>
              <a:ext cx="69950" cy="46375"/>
            </a:xfrm>
            <a:custGeom>
              <a:avLst/>
              <a:gdLst/>
              <a:ahLst/>
              <a:cxnLst/>
              <a:rect l="l" t="t" r="r" b="b"/>
              <a:pathLst>
                <a:path w="2798" h="1855" extrusionOk="0">
                  <a:moveTo>
                    <a:pt x="131" y="1"/>
                  </a:moveTo>
                  <a:cubicBezTo>
                    <a:pt x="66" y="1"/>
                    <a:pt x="1" y="66"/>
                    <a:pt x="1" y="131"/>
                  </a:cubicBezTo>
                  <a:lnTo>
                    <a:pt x="1" y="1724"/>
                  </a:lnTo>
                  <a:cubicBezTo>
                    <a:pt x="1" y="1789"/>
                    <a:pt x="66" y="1854"/>
                    <a:pt x="131" y="1854"/>
                  </a:cubicBezTo>
                  <a:lnTo>
                    <a:pt x="2668" y="1854"/>
                  </a:lnTo>
                  <a:cubicBezTo>
                    <a:pt x="2733" y="1854"/>
                    <a:pt x="2798" y="1789"/>
                    <a:pt x="2798" y="1724"/>
                  </a:cubicBezTo>
                  <a:lnTo>
                    <a:pt x="2798" y="131"/>
                  </a:lnTo>
                  <a:cubicBezTo>
                    <a:pt x="2798" y="66"/>
                    <a:pt x="2733" y="1"/>
                    <a:pt x="2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8"/>
            <p:cNvSpPr/>
            <p:nvPr/>
          </p:nvSpPr>
          <p:spPr>
            <a:xfrm>
              <a:off x="-499900" y="3387850"/>
              <a:ext cx="30925" cy="46375"/>
            </a:xfrm>
            <a:custGeom>
              <a:avLst/>
              <a:gdLst/>
              <a:ahLst/>
              <a:cxnLst/>
              <a:rect l="l" t="t" r="r" b="b"/>
              <a:pathLst>
                <a:path w="1237" h="1855" extrusionOk="0">
                  <a:moveTo>
                    <a:pt x="131" y="1"/>
                  </a:moveTo>
                  <a:cubicBezTo>
                    <a:pt x="66" y="1"/>
                    <a:pt x="1" y="66"/>
                    <a:pt x="1" y="131"/>
                  </a:cubicBezTo>
                  <a:lnTo>
                    <a:pt x="1" y="1724"/>
                  </a:lnTo>
                  <a:cubicBezTo>
                    <a:pt x="1" y="1789"/>
                    <a:pt x="66" y="1854"/>
                    <a:pt x="131" y="1854"/>
                  </a:cubicBezTo>
                  <a:lnTo>
                    <a:pt x="1237" y="1854"/>
                  </a:lnTo>
                  <a:cubicBezTo>
                    <a:pt x="1172" y="1854"/>
                    <a:pt x="1107" y="1789"/>
                    <a:pt x="1107" y="1724"/>
                  </a:cubicBezTo>
                  <a:lnTo>
                    <a:pt x="1107" y="131"/>
                  </a:lnTo>
                  <a:cubicBezTo>
                    <a:pt x="1107" y="66"/>
                    <a:pt x="1172" y="1"/>
                    <a:pt x="1237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8"/>
            <p:cNvSpPr/>
            <p:nvPr/>
          </p:nvSpPr>
          <p:spPr>
            <a:xfrm>
              <a:off x="-485250" y="3141525"/>
              <a:ext cx="40675" cy="49600"/>
            </a:xfrm>
            <a:custGeom>
              <a:avLst/>
              <a:gdLst/>
              <a:ahLst/>
              <a:cxnLst/>
              <a:rect l="l" t="t" r="r" b="b"/>
              <a:pathLst>
                <a:path w="847" h="1984" extrusionOk="0">
                  <a:moveTo>
                    <a:pt x="196" y="0"/>
                  </a:moveTo>
                  <a:cubicBezTo>
                    <a:pt x="66" y="33"/>
                    <a:pt x="1" y="163"/>
                    <a:pt x="1" y="293"/>
                  </a:cubicBezTo>
                  <a:lnTo>
                    <a:pt x="1" y="1691"/>
                  </a:lnTo>
                  <a:cubicBezTo>
                    <a:pt x="1" y="1789"/>
                    <a:pt x="66" y="1919"/>
                    <a:pt x="196" y="1984"/>
                  </a:cubicBezTo>
                  <a:lnTo>
                    <a:pt x="554" y="1984"/>
                  </a:lnTo>
                  <a:cubicBezTo>
                    <a:pt x="716" y="1984"/>
                    <a:pt x="846" y="1821"/>
                    <a:pt x="846" y="1659"/>
                  </a:cubicBezTo>
                  <a:lnTo>
                    <a:pt x="846" y="293"/>
                  </a:lnTo>
                  <a:cubicBezTo>
                    <a:pt x="846" y="130"/>
                    <a:pt x="716" y="0"/>
                    <a:pt x="5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8"/>
            <p:cNvSpPr/>
            <p:nvPr/>
          </p:nvSpPr>
          <p:spPr>
            <a:xfrm>
              <a:off x="-485250" y="3141525"/>
              <a:ext cx="28475" cy="49600"/>
            </a:xfrm>
            <a:custGeom>
              <a:avLst/>
              <a:gdLst/>
              <a:ahLst/>
              <a:cxnLst/>
              <a:rect l="l" t="t" r="r" b="b"/>
              <a:pathLst>
                <a:path w="1139" h="1984" extrusionOk="0">
                  <a:moveTo>
                    <a:pt x="326" y="0"/>
                  </a:moveTo>
                  <a:cubicBezTo>
                    <a:pt x="130" y="0"/>
                    <a:pt x="0" y="130"/>
                    <a:pt x="0" y="293"/>
                  </a:cubicBezTo>
                  <a:lnTo>
                    <a:pt x="0" y="1659"/>
                  </a:lnTo>
                  <a:cubicBezTo>
                    <a:pt x="0" y="1821"/>
                    <a:pt x="130" y="1984"/>
                    <a:pt x="326" y="1984"/>
                  </a:cubicBezTo>
                  <a:lnTo>
                    <a:pt x="1139" y="1984"/>
                  </a:lnTo>
                  <a:cubicBezTo>
                    <a:pt x="943" y="1984"/>
                    <a:pt x="813" y="1821"/>
                    <a:pt x="813" y="1659"/>
                  </a:cubicBezTo>
                  <a:lnTo>
                    <a:pt x="813" y="293"/>
                  </a:lnTo>
                  <a:cubicBezTo>
                    <a:pt x="813" y="130"/>
                    <a:pt x="943" y="0"/>
                    <a:pt x="113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8"/>
            <p:cNvSpPr/>
            <p:nvPr/>
          </p:nvSpPr>
          <p:spPr>
            <a:xfrm>
              <a:off x="-615325" y="3189475"/>
              <a:ext cx="87825" cy="146375"/>
            </a:xfrm>
            <a:custGeom>
              <a:avLst/>
              <a:gdLst/>
              <a:ahLst/>
              <a:cxnLst/>
              <a:rect l="l" t="t" r="r" b="b"/>
              <a:pathLst>
                <a:path w="3513" h="5855" extrusionOk="0">
                  <a:moveTo>
                    <a:pt x="1041" y="1"/>
                  </a:moveTo>
                  <a:lnTo>
                    <a:pt x="1041" y="66"/>
                  </a:lnTo>
                  <a:cubicBezTo>
                    <a:pt x="846" y="1724"/>
                    <a:pt x="586" y="3350"/>
                    <a:pt x="163" y="4976"/>
                  </a:cubicBezTo>
                  <a:cubicBezTo>
                    <a:pt x="98" y="5237"/>
                    <a:pt x="65" y="5464"/>
                    <a:pt x="0" y="5724"/>
                  </a:cubicBezTo>
                  <a:lnTo>
                    <a:pt x="130" y="5854"/>
                  </a:lnTo>
                  <a:lnTo>
                    <a:pt x="3382" y="5854"/>
                  </a:lnTo>
                  <a:lnTo>
                    <a:pt x="3512" y="5724"/>
                  </a:lnTo>
                  <a:cubicBezTo>
                    <a:pt x="3447" y="5464"/>
                    <a:pt x="3382" y="5237"/>
                    <a:pt x="3350" y="4976"/>
                  </a:cubicBezTo>
                  <a:cubicBezTo>
                    <a:pt x="2959" y="3350"/>
                    <a:pt x="2667" y="1724"/>
                    <a:pt x="2504" y="66"/>
                  </a:cubicBezTo>
                  <a:lnTo>
                    <a:pt x="24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8"/>
            <p:cNvSpPr/>
            <p:nvPr/>
          </p:nvSpPr>
          <p:spPr>
            <a:xfrm>
              <a:off x="-615325" y="3189475"/>
              <a:ext cx="52050" cy="146375"/>
            </a:xfrm>
            <a:custGeom>
              <a:avLst/>
              <a:gdLst/>
              <a:ahLst/>
              <a:cxnLst/>
              <a:rect l="l" t="t" r="r" b="b"/>
              <a:pathLst>
                <a:path w="2082" h="5855" extrusionOk="0">
                  <a:moveTo>
                    <a:pt x="1041" y="1"/>
                  </a:moveTo>
                  <a:lnTo>
                    <a:pt x="1041" y="66"/>
                  </a:lnTo>
                  <a:cubicBezTo>
                    <a:pt x="846" y="1724"/>
                    <a:pt x="586" y="3350"/>
                    <a:pt x="163" y="4976"/>
                  </a:cubicBezTo>
                  <a:cubicBezTo>
                    <a:pt x="98" y="5237"/>
                    <a:pt x="65" y="5464"/>
                    <a:pt x="0" y="5724"/>
                  </a:cubicBezTo>
                  <a:lnTo>
                    <a:pt x="130" y="5854"/>
                  </a:lnTo>
                  <a:lnTo>
                    <a:pt x="1171" y="5854"/>
                  </a:lnTo>
                  <a:lnTo>
                    <a:pt x="1041" y="5724"/>
                  </a:lnTo>
                  <a:cubicBezTo>
                    <a:pt x="1106" y="5464"/>
                    <a:pt x="1138" y="5237"/>
                    <a:pt x="1203" y="4976"/>
                  </a:cubicBezTo>
                  <a:cubicBezTo>
                    <a:pt x="1626" y="3350"/>
                    <a:pt x="1886" y="1724"/>
                    <a:pt x="2049" y="66"/>
                  </a:cubicBezTo>
                  <a:lnTo>
                    <a:pt x="2081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8"/>
            <p:cNvSpPr/>
            <p:nvPr/>
          </p:nvSpPr>
          <p:spPr>
            <a:xfrm>
              <a:off x="-621025" y="3469975"/>
              <a:ext cx="99200" cy="28475"/>
            </a:xfrm>
            <a:custGeom>
              <a:avLst/>
              <a:gdLst/>
              <a:ahLst/>
              <a:cxnLst/>
              <a:rect l="l" t="t" r="r" b="b"/>
              <a:pathLst>
                <a:path w="3968" h="1139" extrusionOk="0">
                  <a:moveTo>
                    <a:pt x="163" y="0"/>
                  </a:moveTo>
                  <a:lnTo>
                    <a:pt x="1" y="130"/>
                  </a:lnTo>
                  <a:lnTo>
                    <a:pt x="1" y="846"/>
                  </a:lnTo>
                  <a:cubicBezTo>
                    <a:pt x="1" y="1008"/>
                    <a:pt x="131" y="1138"/>
                    <a:pt x="326" y="1138"/>
                  </a:cubicBezTo>
                  <a:lnTo>
                    <a:pt x="3675" y="1138"/>
                  </a:lnTo>
                  <a:cubicBezTo>
                    <a:pt x="3838" y="1138"/>
                    <a:pt x="3968" y="1008"/>
                    <a:pt x="3968" y="846"/>
                  </a:cubicBezTo>
                  <a:lnTo>
                    <a:pt x="3968" y="130"/>
                  </a:lnTo>
                  <a:lnTo>
                    <a:pt x="38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8"/>
            <p:cNvSpPr/>
            <p:nvPr/>
          </p:nvSpPr>
          <p:spPr>
            <a:xfrm>
              <a:off x="-621025" y="3469975"/>
              <a:ext cx="34175" cy="28475"/>
            </a:xfrm>
            <a:custGeom>
              <a:avLst/>
              <a:gdLst/>
              <a:ahLst/>
              <a:cxnLst/>
              <a:rect l="l" t="t" r="r" b="b"/>
              <a:pathLst>
                <a:path w="1367" h="1139" extrusionOk="0">
                  <a:moveTo>
                    <a:pt x="163" y="0"/>
                  </a:moveTo>
                  <a:lnTo>
                    <a:pt x="1" y="130"/>
                  </a:lnTo>
                  <a:lnTo>
                    <a:pt x="1" y="846"/>
                  </a:lnTo>
                  <a:cubicBezTo>
                    <a:pt x="1" y="1008"/>
                    <a:pt x="131" y="1138"/>
                    <a:pt x="326" y="1138"/>
                  </a:cubicBezTo>
                  <a:lnTo>
                    <a:pt x="1366" y="1138"/>
                  </a:lnTo>
                  <a:cubicBezTo>
                    <a:pt x="1171" y="1138"/>
                    <a:pt x="1041" y="1008"/>
                    <a:pt x="1041" y="846"/>
                  </a:cubicBezTo>
                  <a:lnTo>
                    <a:pt x="1041" y="130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8"/>
            <p:cNvSpPr/>
            <p:nvPr/>
          </p:nvSpPr>
          <p:spPr>
            <a:xfrm>
              <a:off x="-621025" y="3332575"/>
              <a:ext cx="99200" cy="140675"/>
            </a:xfrm>
            <a:custGeom>
              <a:avLst/>
              <a:gdLst/>
              <a:ahLst/>
              <a:cxnLst/>
              <a:rect l="l" t="t" r="r" b="b"/>
              <a:pathLst>
                <a:path w="3968" h="5627" extrusionOk="0">
                  <a:moveTo>
                    <a:pt x="228" y="0"/>
                  </a:moveTo>
                  <a:cubicBezTo>
                    <a:pt x="98" y="813"/>
                    <a:pt x="1" y="1659"/>
                    <a:pt x="1" y="2504"/>
                  </a:cubicBezTo>
                  <a:lnTo>
                    <a:pt x="1" y="5626"/>
                  </a:lnTo>
                  <a:lnTo>
                    <a:pt x="3968" y="5626"/>
                  </a:lnTo>
                  <a:lnTo>
                    <a:pt x="3968" y="2504"/>
                  </a:lnTo>
                  <a:cubicBezTo>
                    <a:pt x="3968" y="1659"/>
                    <a:pt x="3903" y="813"/>
                    <a:pt x="3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-621025" y="3332575"/>
              <a:ext cx="31725" cy="140675"/>
            </a:xfrm>
            <a:custGeom>
              <a:avLst/>
              <a:gdLst/>
              <a:ahLst/>
              <a:cxnLst/>
              <a:rect l="l" t="t" r="r" b="b"/>
              <a:pathLst>
                <a:path w="1269" h="5627" extrusionOk="0">
                  <a:moveTo>
                    <a:pt x="228" y="0"/>
                  </a:moveTo>
                  <a:cubicBezTo>
                    <a:pt x="98" y="813"/>
                    <a:pt x="1" y="1659"/>
                    <a:pt x="1" y="2504"/>
                  </a:cubicBezTo>
                  <a:lnTo>
                    <a:pt x="1" y="5626"/>
                  </a:lnTo>
                  <a:lnTo>
                    <a:pt x="1041" y="5626"/>
                  </a:lnTo>
                  <a:lnTo>
                    <a:pt x="1041" y="2504"/>
                  </a:lnTo>
                  <a:cubicBezTo>
                    <a:pt x="1041" y="1659"/>
                    <a:pt x="1106" y="813"/>
                    <a:pt x="126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-408025" y="3239900"/>
              <a:ext cx="88650" cy="75625"/>
            </a:xfrm>
            <a:custGeom>
              <a:avLst/>
              <a:gdLst/>
              <a:ahLst/>
              <a:cxnLst/>
              <a:rect l="l" t="t" r="r" b="b"/>
              <a:pathLst>
                <a:path w="3546" h="3025" extrusionOk="0">
                  <a:moveTo>
                    <a:pt x="1236" y="0"/>
                  </a:moveTo>
                  <a:lnTo>
                    <a:pt x="1139" y="65"/>
                  </a:lnTo>
                  <a:cubicBezTo>
                    <a:pt x="1074" y="423"/>
                    <a:pt x="911" y="748"/>
                    <a:pt x="619" y="976"/>
                  </a:cubicBezTo>
                  <a:cubicBezTo>
                    <a:pt x="228" y="1301"/>
                    <a:pt x="1" y="1821"/>
                    <a:pt x="1" y="2342"/>
                  </a:cubicBezTo>
                  <a:lnTo>
                    <a:pt x="1" y="2862"/>
                  </a:lnTo>
                  <a:lnTo>
                    <a:pt x="163" y="3024"/>
                  </a:lnTo>
                  <a:lnTo>
                    <a:pt x="3350" y="3024"/>
                  </a:lnTo>
                  <a:lnTo>
                    <a:pt x="3545" y="2862"/>
                  </a:lnTo>
                  <a:lnTo>
                    <a:pt x="3545" y="2342"/>
                  </a:lnTo>
                  <a:cubicBezTo>
                    <a:pt x="3545" y="1821"/>
                    <a:pt x="3318" y="1301"/>
                    <a:pt x="2895" y="976"/>
                  </a:cubicBezTo>
                  <a:cubicBezTo>
                    <a:pt x="2635" y="748"/>
                    <a:pt x="2440" y="423"/>
                    <a:pt x="2407" y="65"/>
                  </a:cubicBezTo>
                  <a:lnTo>
                    <a:pt x="23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-408025" y="3239075"/>
              <a:ext cx="44750" cy="76450"/>
            </a:xfrm>
            <a:custGeom>
              <a:avLst/>
              <a:gdLst/>
              <a:ahLst/>
              <a:cxnLst/>
              <a:rect l="l" t="t" r="r" b="b"/>
              <a:pathLst>
                <a:path w="1790" h="3058" extrusionOk="0">
                  <a:moveTo>
                    <a:pt x="1236" y="1"/>
                  </a:moveTo>
                  <a:lnTo>
                    <a:pt x="1139" y="98"/>
                  </a:lnTo>
                  <a:cubicBezTo>
                    <a:pt x="1106" y="456"/>
                    <a:pt x="911" y="781"/>
                    <a:pt x="651" y="976"/>
                  </a:cubicBezTo>
                  <a:cubicBezTo>
                    <a:pt x="228" y="1334"/>
                    <a:pt x="1" y="1822"/>
                    <a:pt x="1" y="2375"/>
                  </a:cubicBezTo>
                  <a:lnTo>
                    <a:pt x="1" y="2895"/>
                  </a:lnTo>
                  <a:lnTo>
                    <a:pt x="196" y="3057"/>
                  </a:lnTo>
                  <a:lnTo>
                    <a:pt x="1041" y="3057"/>
                  </a:lnTo>
                  <a:lnTo>
                    <a:pt x="1041" y="2960"/>
                  </a:lnTo>
                  <a:cubicBezTo>
                    <a:pt x="1041" y="2537"/>
                    <a:pt x="1171" y="2114"/>
                    <a:pt x="1432" y="1789"/>
                  </a:cubicBezTo>
                  <a:cubicBezTo>
                    <a:pt x="1659" y="1529"/>
                    <a:pt x="1757" y="1171"/>
                    <a:pt x="1789" y="814"/>
                  </a:cubicBezTo>
                  <a:lnTo>
                    <a:pt x="178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-408025" y="3448025"/>
              <a:ext cx="88650" cy="50425"/>
            </a:xfrm>
            <a:custGeom>
              <a:avLst/>
              <a:gdLst/>
              <a:ahLst/>
              <a:cxnLst/>
              <a:rect l="l" t="t" r="r" b="b"/>
              <a:pathLst>
                <a:path w="3546" h="2017" extrusionOk="0">
                  <a:moveTo>
                    <a:pt x="196" y="0"/>
                  </a:moveTo>
                  <a:lnTo>
                    <a:pt x="1" y="163"/>
                  </a:lnTo>
                  <a:lnTo>
                    <a:pt x="1" y="1431"/>
                  </a:lnTo>
                  <a:cubicBezTo>
                    <a:pt x="1" y="1756"/>
                    <a:pt x="261" y="2016"/>
                    <a:pt x="586" y="2016"/>
                  </a:cubicBezTo>
                  <a:lnTo>
                    <a:pt x="2960" y="2016"/>
                  </a:lnTo>
                  <a:cubicBezTo>
                    <a:pt x="3285" y="2016"/>
                    <a:pt x="3545" y="1756"/>
                    <a:pt x="3545" y="1431"/>
                  </a:cubicBezTo>
                  <a:lnTo>
                    <a:pt x="3545" y="163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8"/>
            <p:cNvSpPr/>
            <p:nvPr/>
          </p:nvSpPr>
          <p:spPr>
            <a:xfrm>
              <a:off x="-408025" y="3448025"/>
              <a:ext cx="26050" cy="50425"/>
            </a:xfrm>
            <a:custGeom>
              <a:avLst/>
              <a:gdLst/>
              <a:ahLst/>
              <a:cxnLst/>
              <a:rect l="l" t="t" r="r" b="b"/>
              <a:pathLst>
                <a:path w="1042" h="2017" extrusionOk="0">
                  <a:moveTo>
                    <a:pt x="196" y="0"/>
                  </a:moveTo>
                  <a:lnTo>
                    <a:pt x="1" y="163"/>
                  </a:lnTo>
                  <a:lnTo>
                    <a:pt x="1" y="1431"/>
                  </a:lnTo>
                  <a:cubicBezTo>
                    <a:pt x="1" y="1756"/>
                    <a:pt x="261" y="2016"/>
                    <a:pt x="586" y="2016"/>
                  </a:cubicBezTo>
                  <a:lnTo>
                    <a:pt x="1041" y="2016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8"/>
            <p:cNvSpPr/>
            <p:nvPr/>
          </p:nvSpPr>
          <p:spPr>
            <a:xfrm>
              <a:off x="-408025" y="3311425"/>
              <a:ext cx="88650" cy="140675"/>
            </a:xfrm>
            <a:custGeom>
              <a:avLst/>
              <a:gdLst/>
              <a:ahLst/>
              <a:cxnLst/>
              <a:rect l="l" t="t" r="r" b="b"/>
              <a:pathLst>
                <a:path w="3546" h="5627" extrusionOk="0">
                  <a:moveTo>
                    <a:pt x="1" y="1"/>
                  </a:moveTo>
                  <a:lnTo>
                    <a:pt x="1" y="5627"/>
                  </a:lnTo>
                  <a:lnTo>
                    <a:pt x="3545" y="5627"/>
                  </a:lnTo>
                  <a:lnTo>
                    <a:pt x="35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-408025" y="3311425"/>
              <a:ext cx="26050" cy="140675"/>
            </a:xfrm>
            <a:custGeom>
              <a:avLst/>
              <a:gdLst/>
              <a:ahLst/>
              <a:cxnLst/>
              <a:rect l="l" t="t" r="r" b="b"/>
              <a:pathLst>
                <a:path w="1042" h="5627" extrusionOk="0">
                  <a:moveTo>
                    <a:pt x="1" y="1"/>
                  </a:moveTo>
                  <a:lnTo>
                    <a:pt x="1" y="5627"/>
                  </a:lnTo>
                  <a:lnTo>
                    <a:pt x="1041" y="5627"/>
                  </a:lnTo>
                  <a:lnTo>
                    <a:pt x="1041" y="66"/>
                  </a:lnTo>
                  <a:cubicBezTo>
                    <a:pt x="1009" y="33"/>
                    <a:pt x="1009" y="1"/>
                    <a:pt x="104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8"/>
            <p:cNvSpPr/>
            <p:nvPr/>
          </p:nvSpPr>
          <p:spPr>
            <a:xfrm>
              <a:off x="-385250" y="3357775"/>
              <a:ext cx="42300" cy="70750"/>
            </a:xfrm>
            <a:custGeom>
              <a:avLst/>
              <a:gdLst/>
              <a:ahLst/>
              <a:cxnLst/>
              <a:rect l="l" t="t" r="r" b="b"/>
              <a:pathLst>
                <a:path w="1692" h="2830" extrusionOk="0">
                  <a:moveTo>
                    <a:pt x="163" y="0"/>
                  </a:moveTo>
                  <a:cubicBezTo>
                    <a:pt x="65" y="0"/>
                    <a:pt x="0" y="65"/>
                    <a:pt x="0" y="163"/>
                  </a:cubicBezTo>
                  <a:lnTo>
                    <a:pt x="0" y="2667"/>
                  </a:lnTo>
                  <a:cubicBezTo>
                    <a:pt x="0" y="2765"/>
                    <a:pt x="65" y="2830"/>
                    <a:pt x="163" y="2830"/>
                  </a:cubicBezTo>
                  <a:lnTo>
                    <a:pt x="1561" y="2830"/>
                  </a:lnTo>
                  <a:cubicBezTo>
                    <a:pt x="1626" y="2830"/>
                    <a:pt x="1691" y="2765"/>
                    <a:pt x="1691" y="2667"/>
                  </a:cubicBezTo>
                  <a:lnTo>
                    <a:pt x="1691" y="163"/>
                  </a:lnTo>
                  <a:cubicBezTo>
                    <a:pt x="1691" y="65"/>
                    <a:pt x="1626" y="0"/>
                    <a:pt x="1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8"/>
            <p:cNvSpPr/>
            <p:nvPr/>
          </p:nvSpPr>
          <p:spPr>
            <a:xfrm>
              <a:off x="-385250" y="3357775"/>
              <a:ext cx="25225" cy="70750"/>
            </a:xfrm>
            <a:custGeom>
              <a:avLst/>
              <a:gdLst/>
              <a:ahLst/>
              <a:cxnLst/>
              <a:rect l="l" t="t" r="r" b="b"/>
              <a:pathLst>
                <a:path w="1009" h="2830" extrusionOk="0">
                  <a:moveTo>
                    <a:pt x="163" y="0"/>
                  </a:moveTo>
                  <a:cubicBezTo>
                    <a:pt x="65" y="0"/>
                    <a:pt x="0" y="65"/>
                    <a:pt x="0" y="163"/>
                  </a:cubicBezTo>
                  <a:lnTo>
                    <a:pt x="0" y="2667"/>
                  </a:lnTo>
                  <a:cubicBezTo>
                    <a:pt x="0" y="2765"/>
                    <a:pt x="65" y="2830"/>
                    <a:pt x="163" y="2830"/>
                  </a:cubicBezTo>
                  <a:lnTo>
                    <a:pt x="1008" y="2830"/>
                  </a:lnTo>
                  <a:cubicBezTo>
                    <a:pt x="911" y="2830"/>
                    <a:pt x="846" y="2765"/>
                    <a:pt x="846" y="2667"/>
                  </a:cubicBezTo>
                  <a:lnTo>
                    <a:pt x="846" y="163"/>
                  </a:lnTo>
                  <a:cubicBezTo>
                    <a:pt x="846" y="65"/>
                    <a:pt x="911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-379575" y="3166725"/>
              <a:ext cx="31750" cy="79700"/>
            </a:xfrm>
            <a:custGeom>
              <a:avLst/>
              <a:gdLst/>
              <a:ahLst/>
              <a:cxnLst/>
              <a:rect l="l" t="t" r="r" b="b"/>
              <a:pathLst>
                <a:path w="1270" h="3188" extrusionOk="0">
                  <a:moveTo>
                    <a:pt x="98" y="0"/>
                  </a:moveTo>
                  <a:lnTo>
                    <a:pt x="1" y="98"/>
                  </a:lnTo>
                  <a:lnTo>
                    <a:pt x="1" y="2830"/>
                  </a:lnTo>
                  <a:cubicBezTo>
                    <a:pt x="1" y="2895"/>
                    <a:pt x="1" y="2927"/>
                    <a:pt x="1" y="2992"/>
                  </a:cubicBezTo>
                  <a:cubicBezTo>
                    <a:pt x="196" y="3122"/>
                    <a:pt x="424" y="3187"/>
                    <a:pt x="647" y="3187"/>
                  </a:cubicBezTo>
                  <a:cubicBezTo>
                    <a:pt x="871" y="3187"/>
                    <a:pt x="1090" y="3122"/>
                    <a:pt x="1269" y="2992"/>
                  </a:cubicBezTo>
                  <a:cubicBezTo>
                    <a:pt x="1269" y="2927"/>
                    <a:pt x="1269" y="2895"/>
                    <a:pt x="1269" y="2830"/>
                  </a:cubicBezTo>
                  <a:lnTo>
                    <a:pt x="1237" y="2830"/>
                  </a:lnTo>
                  <a:lnTo>
                    <a:pt x="1237" y="98"/>
                  </a:lnTo>
                  <a:lnTo>
                    <a:pt x="11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8"/>
            <p:cNvSpPr/>
            <p:nvPr/>
          </p:nvSpPr>
          <p:spPr>
            <a:xfrm>
              <a:off x="-379575" y="3166725"/>
              <a:ext cx="16300" cy="80500"/>
            </a:xfrm>
            <a:custGeom>
              <a:avLst/>
              <a:gdLst/>
              <a:ahLst/>
              <a:cxnLst/>
              <a:rect l="l" t="t" r="r" b="b"/>
              <a:pathLst>
                <a:path w="652" h="3220" extrusionOk="0">
                  <a:moveTo>
                    <a:pt x="98" y="0"/>
                  </a:moveTo>
                  <a:lnTo>
                    <a:pt x="1" y="98"/>
                  </a:lnTo>
                  <a:lnTo>
                    <a:pt x="1" y="2830"/>
                  </a:lnTo>
                  <a:cubicBezTo>
                    <a:pt x="1" y="2895"/>
                    <a:pt x="1" y="2960"/>
                    <a:pt x="1" y="2992"/>
                  </a:cubicBezTo>
                  <a:cubicBezTo>
                    <a:pt x="187" y="3116"/>
                    <a:pt x="402" y="3210"/>
                    <a:pt x="619" y="3219"/>
                  </a:cubicBezTo>
                  <a:lnTo>
                    <a:pt x="619" y="3219"/>
                  </a:lnTo>
                  <a:lnTo>
                    <a:pt x="619" y="0"/>
                  </a:lnTo>
                  <a:close/>
                  <a:moveTo>
                    <a:pt x="619" y="3219"/>
                  </a:moveTo>
                  <a:lnTo>
                    <a:pt x="619" y="3220"/>
                  </a:lnTo>
                  <a:lnTo>
                    <a:pt x="651" y="3220"/>
                  </a:lnTo>
                  <a:cubicBezTo>
                    <a:pt x="640" y="3220"/>
                    <a:pt x="630" y="3220"/>
                    <a:pt x="619" y="3219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8"/>
            <p:cNvSpPr/>
            <p:nvPr/>
          </p:nvSpPr>
          <p:spPr>
            <a:xfrm>
              <a:off x="-383625" y="3141525"/>
              <a:ext cx="40674" cy="27650"/>
            </a:xfrm>
            <a:custGeom>
              <a:avLst/>
              <a:gdLst/>
              <a:ahLst/>
              <a:cxnLst/>
              <a:rect l="l" t="t" r="r" b="b"/>
              <a:pathLst>
                <a:path w="749" h="1106" extrusionOk="0">
                  <a:moveTo>
                    <a:pt x="163" y="0"/>
                  </a:moveTo>
                  <a:cubicBezTo>
                    <a:pt x="65" y="0"/>
                    <a:pt x="33" y="65"/>
                    <a:pt x="0" y="163"/>
                  </a:cubicBezTo>
                  <a:lnTo>
                    <a:pt x="0" y="911"/>
                  </a:lnTo>
                  <a:cubicBezTo>
                    <a:pt x="0" y="1008"/>
                    <a:pt x="98" y="1073"/>
                    <a:pt x="163" y="1106"/>
                  </a:cubicBezTo>
                  <a:lnTo>
                    <a:pt x="586" y="1106"/>
                  </a:lnTo>
                  <a:cubicBezTo>
                    <a:pt x="683" y="1106"/>
                    <a:pt x="748" y="1008"/>
                    <a:pt x="748" y="911"/>
                  </a:cubicBezTo>
                  <a:lnTo>
                    <a:pt x="748" y="163"/>
                  </a:lnTo>
                  <a:cubicBezTo>
                    <a:pt x="748" y="65"/>
                    <a:pt x="683" y="0"/>
                    <a:pt x="5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-384450" y="3141525"/>
              <a:ext cx="27675" cy="27650"/>
            </a:xfrm>
            <a:custGeom>
              <a:avLst/>
              <a:gdLst/>
              <a:ahLst/>
              <a:cxnLst/>
              <a:rect l="l" t="t" r="r" b="b"/>
              <a:pathLst>
                <a:path w="1107" h="1106" extrusionOk="0">
                  <a:moveTo>
                    <a:pt x="163" y="0"/>
                  </a:moveTo>
                  <a:cubicBezTo>
                    <a:pt x="66" y="0"/>
                    <a:pt x="1" y="65"/>
                    <a:pt x="1" y="163"/>
                  </a:cubicBezTo>
                  <a:lnTo>
                    <a:pt x="1" y="911"/>
                  </a:lnTo>
                  <a:cubicBezTo>
                    <a:pt x="1" y="1008"/>
                    <a:pt x="66" y="1073"/>
                    <a:pt x="163" y="1106"/>
                  </a:cubicBezTo>
                  <a:lnTo>
                    <a:pt x="1106" y="1106"/>
                  </a:lnTo>
                  <a:cubicBezTo>
                    <a:pt x="1009" y="1106"/>
                    <a:pt x="944" y="1008"/>
                    <a:pt x="944" y="911"/>
                  </a:cubicBezTo>
                  <a:lnTo>
                    <a:pt x="944" y="163"/>
                  </a:lnTo>
                  <a:cubicBezTo>
                    <a:pt x="944" y="65"/>
                    <a:pt x="1009" y="0"/>
                    <a:pt x="110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8"/>
            <p:cNvSpPr/>
            <p:nvPr/>
          </p:nvSpPr>
          <p:spPr>
            <a:xfrm>
              <a:off x="-597450" y="3402500"/>
              <a:ext cx="52050" cy="46350"/>
            </a:xfrm>
            <a:custGeom>
              <a:avLst/>
              <a:gdLst/>
              <a:ahLst/>
              <a:cxnLst/>
              <a:rect l="l" t="t" r="r" b="b"/>
              <a:pathLst>
                <a:path w="2082" h="1854" extrusionOk="0">
                  <a:moveTo>
                    <a:pt x="163" y="0"/>
                  </a:moveTo>
                  <a:cubicBezTo>
                    <a:pt x="66" y="0"/>
                    <a:pt x="1" y="65"/>
                    <a:pt x="1" y="130"/>
                  </a:cubicBezTo>
                  <a:lnTo>
                    <a:pt x="1" y="1724"/>
                  </a:lnTo>
                  <a:cubicBezTo>
                    <a:pt x="1" y="1789"/>
                    <a:pt x="66" y="1854"/>
                    <a:pt x="163" y="1854"/>
                  </a:cubicBezTo>
                  <a:lnTo>
                    <a:pt x="1952" y="1854"/>
                  </a:lnTo>
                  <a:cubicBezTo>
                    <a:pt x="2017" y="1854"/>
                    <a:pt x="2082" y="1789"/>
                    <a:pt x="2082" y="1724"/>
                  </a:cubicBezTo>
                  <a:lnTo>
                    <a:pt x="2082" y="130"/>
                  </a:lnTo>
                  <a:cubicBezTo>
                    <a:pt x="2082" y="65"/>
                    <a:pt x="2017" y="0"/>
                    <a:pt x="1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8"/>
            <p:cNvSpPr/>
            <p:nvPr/>
          </p:nvSpPr>
          <p:spPr>
            <a:xfrm>
              <a:off x="-597450" y="3402500"/>
              <a:ext cx="27675" cy="46350"/>
            </a:xfrm>
            <a:custGeom>
              <a:avLst/>
              <a:gdLst/>
              <a:ahLst/>
              <a:cxnLst/>
              <a:rect l="l" t="t" r="r" b="b"/>
              <a:pathLst>
                <a:path w="1107" h="1854" extrusionOk="0">
                  <a:moveTo>
                    <a:pt x="163" y="0"/>
                  </a:moveTo>
                  <a:cubicBezTo>
                    <a:pt x="66" y="0"/>
                    <a:pt x="1" y="65"/>
                    <a:pt x="1" y="130"/>
                  </a:cubicBezTo>
                  <a:lnTo>
                    <a:pt x="1" y="1724"/>
                  </a:lnTo>
                  <a:cubicBezTo>
                    <a:pt x="1" y="1789"/>
                    <a:pt x="66" y="1854"/>
                    <a:pt x="163" y="1854"/>
                  </a:cubicBezTo>
                  <a:lnTo>
                    <a:pt x="1106" y="1854"/>
                  </a:lnTo>
                  <a:cubicBezTo>
                    <a:pt x="1009" y="1854"/>
                    <a:pt x="976" y="1789"/>
                    <a:pt x="976" y="1724"/>
                  </a:cubicBezTo>
                  <a:lnTo>
                    <a:pt x="976" y="130"/>
                  </a:lnTo>
                  <a:cubicBezTo>
                    <a:pt x="976" y="65"/>
                    <a:pt x="1009" y="0"/>
                    <a:pt x="110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-591750" y="3141525"/>
              <a:ext cx="40675" cy="50425"/>
            </a:xfrm>
            <a:custGeom>
              <a:avLst/>
              <a:gdLst/>
              <a:ahLst/>
              <a:cxnLst/>
              <a:rect l="l" t="t" r="r" b="b"/>
              <a:pathLst>
                <a:path w="1627" h="2017" extrusionOk="0">
                  <a:moveTo>
                    <a:pt x="228" y="0"/>
                  </a:moveTo>
                  <a:cubicBezTo>
                    <a:pt x="98" y="0"/>
                    <a:pt x="0" y="98"/>
                    <a:pt x="0" y="228"/>
                  </a:cubicBezTo>
                  <a:lnTo>
                    <a:pt x="0" y="1789"/>
                  </a:lnTo>
                  <a:cubicBezTo>
                    <a:pt x="0" y="1919"/>
                    <a:pt x="98" y="2016"/>
                    <a:pt x="228" y="2016"/>
                  </a:cubicBezTo>
                  <a:lnTo>
                    <a:pt x="1399" y="2016"/>
                  </a:lnTo>
                  <a:cubicBezTo>
                    <a:pt x="1529" y="2016"/>
                    <a:pt x="1626" y="1919"/>
                    <a:pt x="1626" y="1789"/>
                  </a:cubicBezTo>
                  <a:lnTo>
                    <a:pt x="1626" y="228"/>
                  </a:lnTo>
                  <a:cubicBezTo>
                    <a:pt x="1626" y="98"/>
                    <a:pt x="1529" y="0"/>
                    <a:pt x="1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-591750" y="3141525"/>
              <a:ext cx="25225" cy="50425"/>
            </a:xfrm>
            <a:custGeom>
              <a:avLst/>
              <a:gdLst/>
              <a:ahLst/>
              <a:cxnLst/>
              <a:rect l="l" t="t" r="r" b="b"/>
              <a:pathLst>
                <a:path w="1009" h="2017" extrusionOk="0">
                  <a:moveTo>
                    <a:pt x="228" y="0"/>
                  </a:moveTo>
                  <a:cubicBezTo>
                    <a:pt x="98" y="0"/>
                    <a:pt x="0" y="98"/>
                    <a:pt x="0" y="228"/>
                  </a:cubicBezTo>
                  <a:lnTo>
                    <a:pt x="0" y="1789"/>
                  </a:lnTo>
                  <a:cubicBezTo>
                    <a:pt x="0" y="1919"/>
                    <a:pt x="98" y="2016"/>
                    <a:pt x="228" y="2016"/>
                  </a:cubicBezTo>
                  <a:lnTo>
                    <a:pt x="1008" y="2016"/>
                  </a:lnTo>
                  <a:cubicBezTo>
                    <a:pt x="878" y="2016"/>
                    <a:pt x="781" y="1919"/>
                    <a:pt x="781" y="1789"/>
                  </a:cubicBezTo>
                  <a:lnTo>
                    <a:pt x="781" y="228"/>
                  </a:lnTo>
                  <a:cubicBezTo>
                    <a:pt x="781" y="98"/>
                    <a:pt x="878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-625900" y="3135825"/>
              <a:ext cx="312200" cy="368300"/>
            </a:xfrm>
            <a:custGeom>
              <a:avLst/>
              <a:gdLst/>
              <a:ahLst/>
              <a:cxnLst/>
              <a:rect l="l" t="t" r="r" b="b"/>
              <a:pathLst>
                <a:path w="12488" h="14732" extrusionOk="0">
                  <a:moveTo>
                    <a:pt x="11090" y="423"/>
                  </a:moveTo>
                  <a:lnTo>
                    <a:pt x="11090" y="1106"/>
                  </a:lnTo>
                  <a:lnTo>
                    <a:pt x="9886" y="1106"/>
                  </a:lnTo>
                  <a:lnTo>
                    <a:pt x="9886" y="423"/>
                  </a:lnTo>
                  <a:close/>
                  <a:moveTo>
                    <a:pt x="6960" y="423"/>
                  </a:moveTo>
                  <a:cubicBezTo>
                    <a:pt x="7025" y="423"/>
                    <a:pt x="7057" y="456"/>
                    <a:pt x="7057" y="521"/>
                  </a:cubicBezTo>
                  <a:lnTo>
                    <a:pt x="7057" y="1887"/>
                  </a:lnTo>
                  <a:cubicBezTo>
                    <a:pt x="7057" y="1919"/>
                    <a:pt x="7025" y="1984"/>
                    <a:pt x="6960" y="1984"/>
                  </a:cubicBezTo>
                  <a:lnTo>
                    <a:pt x="5919" y="1984"/>
                  </a:lnTo>
                  <a:cubicBezTo>
                    <a:pt x="5854" y="1984"/>
                    <a:pt x="5821" y="1919"/>
                    <a:pt x="5821" y="1887"/>
                  </a:cubicBezTo>
                  <a:lnTo>
                    <a:pt x="5854" y="521"/>
                  </a:lnTo>
                  <a:cubicBezTo>
                    <a:pt x="5854" y="456"/>
                    <a:pt x="5886" y="423"/>
                    <a:pt x="5952" y="423"/>
                  </a:cubicBezTo>
                  <a:close/>
                  <a:moveTo>
                    <a:pt x="2765" y="456"/>
                  </a:moveTo>
                  <a:lnTo>
                    <a:pt x="2765" y="2017"/>
                  </a:lnTo>
                  <a:lnTo>
                    <a:pt x="1561" y="2017"/>
                  </a:lnTo>
                  <a:lnTo>
                    <a:pt x="1561" y="456"/>
                  </a:lnTo>
                  <a:close/>
                  <a:moveTo>
                    <a:pt x="10895" y="1529"/>
                  </a:moveTo>
                  <a:lnTo>
                    <a:pt x="10895" y="4131"/>
                  </a:lnTo>
                  <a:cubicBezTo>
                    <a:pt x="10764" y="4196"/>
                    <a:pt x="10634" y="4228"/>
                    <a:pt x="10504" y="4228"/>
                  </a:cubicBezTo>
                  <a:cubicBezTo>
                    <a:pt x="10342" y="4228"/>
                    <a:pt x="10212" y="4196"/>
                    <a:pt x="10082" y="4131"/>
                  </a:cubicBezTo>
                  <a:lnTo>
                    <a:pt x="10082" y="1529"/>
                  </a:lnTo>
                  <a:close/>
                  <a:moveTo>
                    <a:pt x="6830" y="2407"/>
                  </a:moveTo>
                  <a:cubicBezTo>
                    <a:pt x="6862" y="3383"/>
                    <a:pt x="7025" y="4358"/>
                    <a:pt x="7317" y="5301"/>
                  </a:cubicBezTo>
                  <a:cubicBezTo>
                    <a:pt x="7122" y="5626"/>
                    <a:pt x="6789" y="5789"/>
                    <a:pt x="6452" y="5789"/>
                  </a:cubicBezTo>
                  <a:cubicBezTo>
                    <a:pt x="6114" y="5789"/>
                    <a:pt x="5773" y="5626"/>
                    <a:pt x="5561" y="5301"/>
                  </a:cubicBezTo>
                  <a:cubicBezTo>
                    <a:pt x="5854" y="4358"/>
                    <a:pt x="6017" y="3383"/>
                    <a:pt x="6049" y="2407"/>
                  </a:cubicBezTo>
                  <a:close/>
                  <a:moveTo>
                    <a:pt x="10992" y="4586"/>
                  </a:moveTo>
                  <a:cubicBezTo>
                    <a:pt x="11057" y="4879"/>
                    <a:pt x="11252" y="5106"/>
                    <a:pt x="11480" y="5301"/>
                  </a:cubicBezTo>
                  <a:cubicBezTo>
                    <a:pt x="11838" y="5626"/>
                    <a:pt x="12065" y="6049"/>
                    <a:pt x="12065" y="6537"/>
                  </a:cubicBezTo>
                  <a:lnTo>
                    <a:pt x="12065" y="6830"/>
                  </a:lnTo>
                  <a:lnTo>
                    <a:pt x="8943" y="6830"/>
                  </a:lnTo>
                  <a:lnTo>
                    <a:pt x="8943" y="6537"/>
                  </a:lnTo>
                  <a:cubicBezTo>
                    <a:pt x="8911" y="6049"/>
                    <a:pt x="9138" y="5626"/>
                    <a:pt x="9496" y="5301"/>
                  </a:cubicBezTo>
                  <a:cubicBezTo>
                    <a:pt x="9724" y="5106"/>
                    <a:pt x="9919" y="4879"/>
                    <a:pt x="10016" y="4586"/>
                  </a:cubicBezTo>
                  <a:cubicBezTo>
                    <a:pt x="10147" y="4651"/>
                    <a:pt x="10342" y="4683"/>
                    <a:pt x="10504" y="4683"/>
                  </a:cubicBezTo>
                  <a:cubicBezTo>
                    <a:pt x="10667" y="4683"/>
                    <a:pt x="10829" y="4651"/>
                    <a:pt x="10992" y="4586"/>
                  </a:cubicBezTo>
                  <a:close/>
                  <a:moveTo>
                    <a:pt x="2732" y="2472"/>
                  </a:moveTo>
                  <a:cubicBezTo>
                    <a:pt x="2895" y="4066"/>
                    <a:pt x="3187" y="5626"/>
                    <a:pt x="3545" y="7187"/>
                  </a:cubicBezTo>
                  <a:cubicBezTo>
                    <a:pt x="3610" y="7350"/>
                    <a:pt x="3643" y="7513"/>
                    <a:pt x="3675" y="7675"/>
                  </a:cubicBezTo>
                  <a:lnTo>
                    <a:pt x="683" y="7675"/>
                  </a:lnTo>
                  <a:cubicBezTo>
                    <a:pt x="716" y="7513"/>
                    <a:pt x="748" y="7350"/>
                    <a:pt x="813" y="7187"/>
                  </a:cubicBezTo>
                  <a:cubicBezTo>
                    <a:pt x="1171" y="5626"/>
                    <a:pt x="1464" y="4066"/>
                    <a:pt x="1626" y="2472"/>
                  </a:cubicBezTo>
                  <a:close/>
                  <a:moveTo>
                    <a:pt x="7512" y="5789"/>
                  </a:moveTo>
                  <a:lnTo>
                    <a:pt x="7675" y="6114"/>
                  </a:lnTo>
                  <a:cubicBezTo>
                    <a:pt x="8130" y="7025"/>
                    <a:pt x="8390" y="8000"/>
                    <a:pt x="8488" y="9009"/>
                  </a:cubicBezTo>
                  <a:lnTo>
                    <a:pt x="4423" y="9009"/>
                  </a:lnTo>
                  <a:cubicBezTo>
                    <a:pt x="4488" y="8000"/>
                    <a:pt x="4781" y="7025"/>
                    <a:pt x="5236" y="6114"/>
                  </a:cubicBezTo>
                  <a:cubicBezTo>
                    <a:pt x="5269" y="6017"/>
                    <a:pt x="5334" y="5887"/>
                    <a:pt x="5399" y="5789"/>
                  </a:cubicBezTo>
                  <a:cubicBezTo>
                    <a:pt x="5675" y="6082"/>
                    <a:pt x="6057" y="6228"/>
                    <a:pt x="6443" y="6228"/>
                  </a:cubicBezTo>
                  <a:cubicBezTo>
                    <a:pt x="6830" y="6228"/>
                    <a:pt x="7220" y="6082"/>
                    <a:pt x="7512" y="5789"/>
                  </a:cubicBezTo>
                  <a:close/>
                  <a:moveTo>
                    <a:pt x="12065" y="7252"/>
                  </a:moveTo>
                  <a:lnTo>
                    <a:pt x="12065" y="12456"/>
                  </a:lnTo>
                  <a:lnTo>
                    <a:pt x="8943" y="12456"/>
                  </a:lnTo>
                  <a:lnTo>
                    <a:pt x="8943" y="7252"/>
                  </a:lnTo>
                  <a:close/>
                  <a:moveTo>
                    <a:pt x="3773" y="8098"/>
                  </a:moveTo>
                  <a:cubicBezTo>
                    <a:pt x="3903" y="8846"/>
                    <a:pt x="3968" y="9594"/>
                    <a:pt x="3968" y="10374"/>
                  </a:cubicBezTo>
                  <a:lnTo>
                    <a:pt x="3968" y="13301"/>
                  </a:lnTo>
                  <a:lnTo>
                    <a:pt x="423" y="13301"/>
                  </a:lnTo>
                  <a:lnTo>
                    <a:pt x="423" y="10374"/>
                  </a:lnTo>
                  <a:cubicBezTo>
                    <a:pt x="423" y="9594"/>
                    <a:pt x="488" y="8846"/>
                    <a:pt x="651" y="8098"/>
                  </a:cubicBezTo>
                  <a:close/>
                  <a:moveTo>
                    <a:pt x="3968" y="13724"/>
                  </a:moveTo>
                  <a:lnTo>
                    <a:pt x="3968" y="14212"/>
                  </a:lnTo>
                  <a:cubicBezTo>
                    <a:pt x="3968" y="14244"/>
                    <a:pt x="3935" y="14277"/>
                    <a:pt x="3870" y="14277"/>
                  </a:cubicBezTo>
                  <a:lnTo>
                    <a:pt x="521" y="14277"/>
                  </a:lnTo>
                  <a:cubicBezTo>
                    <a:pt x="456" y="14277"/>
                    <a:pt x="423" y="14244"/>
                    <a:pt x="423" y="14212"/>
                  </a:cubicBezTo>
                  <a:lnTo>
                    <a:pt x="423" y="13724"/>
                  </a:lnTo>
                  <a:close/>
                  <a:moveTo>
                    <a:pt x="8488" y="9431"/>
                  </a:moveTo>
                  <a:lnTo>
                    <a:pt x="8488" y="14049"/>
                  </a:lnTo>
                  <a:cubicBezTo>
                    <a:pt x="8488" y="14179"/>
                    <a:pt x="8390" y="14277"/>
                    <a:pt x="8260" y="14277"/>
                  </a:cubicBezTo>
                  <a:lnTo>
                    <a:pt x="4651" y="14277"/>
                  </a:lnTo>
                  <a:cubicBezTo>
                    <a:pt x="4521" y="14277"/>
                    <a:pt x="4391" y="14179"/>
                    <a:pt x="4391" y="14049"/>
                  </a:cubicBezTo>
                  <a:lnTo>
                    <a:pt x="4391" y="9431"/>
                  </a:lnTo>
                  <a:close/>
                  <a:moveTo>
                    <a:pt x="12065" y="12878"/>
                  </a:moveTo>
                  <a:lnTo>
                    <a:pt x="12065" y="13919"/>
                  </a:lnTo>
                  <a:cubicBezTo>
                    <a:pt x="12065" y="14114"/>
                    <a:pt x="11870" y="14277"/>
                    <a:pt x="11675" y="14277"/>
                  </a:cubicBezTo>
                  <a:lnTo>
                    <a:pt x="9301" y="14277"/>
                  </a:lnTo>
                  <a:cubicBezTo>
                    <a:pt x="9106" y="14277"/>
                    <a:pt x="8911" y="14114"/>
                    <a:pt x="8911" y="13919"/>
                  </a:cubicBezTo>
                  <a:lnTo>
                    <a:pt x="8911" y="12878"/>
                  </a:lnTo>
                  <a:close/>
                  <a:moveTo>
                    <a:pt x="1594" y="1"/>
                  </a:moveTo>
                  <a:cubicBezTo>
                    <a:pt x="1366" y="1"/>
                    <a:pt x="1171" y="196"/>
                    <a:pt x="1171" y="456"/>
                  </a:cubicBezTo>
                  <a:lnTo>
                    <a:pt x="1171" y="2017"/>
                  </a:lnTo>
                  <a:cubicBezTo>
                    <a:pt x="1171" y="2114"/>
                    <a:pt x="1204" y="2179"/>
                    <a:pt x="1236" y="2277"/>
                  </a:cubicBezTo>
                  <a:cubicBezTo>
                    <a:pt x="1074" y="3870"/>
                    <a:pt x="781" y="5496"/>
                    <a:pt x="391" y="7057"/>
                  </a:cubicBezTo>
                  <a:cubicBezTo>
                    <a:pt x="131" y="8130"/>
                    <a:pt x="0" y="9269"/>
                    <a:pt x="0" y="10374"/>
                  </a:cubicBezTo>
                  <a:lnTo>
                    <a:pt x="0" y="14212"/>
                  </a:lnTo>
                  <a:cubicBezTo>
                    <a:pt x="0" y="14472"/>
                    <a:pt x="228" y="14732"/>
                    <a:pt x="521" y="14732"/>
                  </a:cubicBezTo>
                  <a:lnTo>
                    <a:pt x="3903" y="14732"/>
                  </a:lnTo>
                  <a:cubicBezTo>
                    <a:pt x="4033" y="14732"/>
                    <a:pt x="4163" y="14667"/>
                    <a:pt x="4260" y="14569"/>
                  </a:cubicBezTo>
                  <a:cubicBezTo>
                    <a:pt x="4358" y="14667"/>
                    <a:pt x="4488" y="14732"/>
                    <a:pt x="4651" y="14732"/>
                  </a:cubicBezTo>
                  <a:lnTo>
                    <a:pt x="8260" y="14732"/>
                  </a:lnTo>
                  <a:cubicBezTo>
                    <a:pt x="8456" y="14732"/>
                    <a:pt x="8618" y="14634"/>
                    <a:pt x="8748" y="14504"/>
                  </a:cubicBezTo>
                  <a:cubicBezTo>
                    <a:pt x="8911" y="14634"/>
                    <a:pt x="9106" y="14732"/>
                    <a:pt x="9301" y="14732"/>
                  </a:cubicBezTo>
                  <a:lnTo>
                    <a:pt x="11675" y="14732"/>
                  </a:lnTo>
                  <a:cubicBezTo>
                    <a:pt x="12130" y="14732"/>
                    <a:pt x="12488" y="14374"/>
                    <a:pt x="12488" y="13919"/>
                  </a:cubicBezTo>
                  <a:lnTo>
                    <a:pt x="12488" y="6505"/>
                  </a:lnTo>
                  <a:cubicBezTo>
                    <a:pt x="12488" y="5919"/>
                    <a:pt x="12228" y="5334"/>
                    <a:pt x="11773" y="4976"/>
                  </a:cubicBezTo>
                  <a:cubicBezTo>
                    <a:pt x="11545" y="4781"/>
                    <a:pt x="11382" y="4488"/>
                    <a:pt x="11350" y="4196"/>
                  </a:cubicBezTo>
                  <a:lnTo>
                    <a:pt x="11350" y="1496"/>
                  </a:lnTo>
                  <a:cubicBezTo>
                    <a:pt x="11447" y="1431"/>
                    <a:pt x="11545" y="1301"/>
                    <a:pt x="11545" y="1139"/>
                  </a:cubicBezTo>
                  <a:lnTo>
                    <a:pt x="11545" y="391"/>
                  </a:lnTo>
                  <a:cubicBezTo>
                    <a:pt x="11545" y="163"/>
                    <a:pt x="11382" y="1"/>
                    <a:pt x="11155" y="1"/>
                  </a:cubicBezTo>
                  <a:lnTo>
                    <a:pt x="9821" y="1"/>
                  </a:lnTo>
                  <a:cubicBezTo>
                    <a:pt x="9594" y="1"/>
                    <a:pt x="9431" y="163"/>
                    <a:pt x="9431" y="391"/>
                  </a:cubicBezTo>
                  <a:lnTo>
                    <a:pt x="9431" y="1139"/>
                  </a:lnTo>
                  <a:cubicBezTo>
                    <a:pt x="9431" y="1301"/>
                    <a:pt x="9496" y="1431"/>
                    <a:pt x="9659" y="1496"/>
                  </a:cubicBezTo>
                  <a:lnTo>
                    <a:pt x="9659" y="4196"/>
                  </a:lnTo>
                  <a:cubicBezTo>
                    <a:pt x="9594" y="4488"/>
                    <a:pt x="9464" y="4781"/>
                    <a:pt x="9236" y="4976"/>
                  </a:cubicBezTo>
                  <a:cubicBezTo>
                    <a:pt x="8781" y="5334"/>
                    <a:pt x="8521" y="5919"/>
                    <a:pt x="8521" y="6505"/>
                  </a:cubicBezTo>
                  <a:lnTo>
                    <a:pt x="8521" y="6960"/>
                  </a:lnTo>
                  <a:cubicBezTo>
                    <a:pt x="8390" y="6602"/>
                    <a:pt x="8228" y="6244"/>
                    <a:pt x="8065" y="5919"/>
                  </a:cubicBezTo>
                  <a:cubicBezTo>
                    <a:pt x="7545" y="4781"/>
                    <a:pt x="7285" y="3545"/>
                    <a:pt x="7285" y="2309"/>
                  </a:cubicBezTo>
                  <a:cubicBezTo>
                    <a:pt x="7415" y="2212"/>
                    <a:pt x="7512" y="2049"/>
                    <a:pt x="7512" y="1887"/>
                  </a:cubicBezTo>
                  <a:lnTo>
                    <a:pt x="7512" y="521"/>
                  </a:lnTo>
                  <a:cubicBezTo>
                    <a:pt x="7512" y="228"/>
                    <a:pt x="7252" y="1"/>
                    <a:pt x="6960" y="1"/>
                  </a:cubicBezTo>
                  <a:lnTo>
                    <a:pt x="5919" y="1"/>
                  </a:lnTo>
                  <a:cubicBezTo>
                    <a:pt x="5626" y="1"/>
                    <a:pt x="5399" y="228"/>
                    <a:pt x="5399" y="521"/>
                  </a:cubicBezTo>
                  <a:lnTo>
                    <a:pt x="5399" y="1887"/>
                  </a:lnTo>
                  <a:cubicBezTo>
                    <a:pt x="5399" y="2049"/>
                    <a:pt x="5464" y="2212"/>
                    <a:pt x="5594" y="2309"/>
                  </a:cubicBezTo>
                  <a:cubicBezTo>
                    <a:pt x="5594" y="3545"/>
                    <a:pt x="5334" y="4781"/>
                    <a:pt x="4813" y="5919"/>
                  </a:cubicBezTo>
                  <a:cubicBezTo>
                    <a:pt x="4521" y="6537"/>
                    <a:pt x="4293" y="7155"/>
                    <a:pt x="4130" y="7805"/>
                  </a:cubicBezTo>
                  <a:cubicBezTo>
                    <a:pt x="4098" y="7545"/>
                    <a:pt x="4033" y="7317"/>
                    <a:pt x="3968" y="7057"/>
                  </a:cubicBezTo>
                  <a:cubicBezTo>
                    <a:pt x="3578" y="5496"/>
                    <a:pt x="3317" y="3870"/>
                    <a:pt x="3155" y="2277"/>
                  </a:cubicBezTo>
                  <a:cubicBezTo>
                    <a:pt x="3220" y="2179"/>
                    <a:pt x="3220" y="2114"/>
                    <a:pt x="3220" y="2017"/>
                  </a:cubicBezTo>
                  <a:lnTo>
                    <a:pt x="3220" y="456"/>
                  </a:lnTo>
                  <a:cubicBezTo>
                    <a:pt x="3220" y="196"/>
                    <a:pt x="3025" y="1"/>
                    <a:pt x="2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-602325" y="3397600"/>
              <a:ext cx="62625" cy="56950"/>
            </a:xfrm>
            <a:custGeom>
              <a:avLst/>
              <a:gdLst/>
              <a:ahLst/>
              <a:cxnLst/>
              <a:rect l="l" t="t" r="r" b="b"/>
              <a:pathLst>
                <a:path w="2505" h="2278" extrusionOk="0">
                  <a:moveTo>
                    <a:pt x="2082" y="424"/>
                  </a:moveTo>
                  <a:lnTo>
                    <a:pt x="2082" y="1855"/>
                  </a:lnTo>
                  <a:lnTo>
                    <a:pt x="456" y="1855"/>
                  </a:lnTo>
                  <a:lnTo>
                    <a:pt x="456" y="424"/>
                  </a:lnTo>
                  <a:close/>
                  <a:moveTo>
                    <a:pt x="358" y="1"/>
                  </a:moveTo>
                  <a:cubicBezTo>
                    <a:pt x="163" y="1"/>
                    <a:pt x="0" y="131"/>
                    <a:pt x="0" y="326"/>
                  </a:cubicBezTo>
                  <a:lnTo>
                    <a:pt x="0" y="1920"/>
                  </a:lnTo>
                  <a:cubicBezTo>
                    <a:pt x="0" y="2115"/>
                    <a:pt x="163" y="2277"/>
                    <a:pt x="358" y="2277"/>
                  </a:cubicBezTo>
                  <a:lnTo>
                    <a:pt x="2147" y="2277"/>
                  </a:lnTo>
                  <a:cubicBezTo>
                    <a:pt x="2342" y="2277"/>
                    <a:pt x="2505" y="2115"/>
                    <a:pt x="2505" y="1920"/>
                  </a:cubicBezTo>
                  <a:lnTo>
                    <a:pt x="2505" y="326"/>
                  </a:lnTo>
                  <a:cubicBezTo>
                    <a:pt x="2505" y="131"/>
                    <a:pt x="2342" y="1"/>
                    <a:pt x="2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-587700" y="3373225"/>
              <a:ext cx="33375" cy="10600"/>
            </a:xfrm>
            <a:custGeom>
              <a:avLst/>
              <a:gdLst/>
              <a:ahLst/>
              <a:cxnLst/>
              <a:rect l="l" t="t" r="r" b="b"/>
              <a:pathLst>
                <a:path w="1335" h="424" extrusionOk="0">
                  <a:moveTo>
                    <a:pt x="294" y="0"/>
                  </a:moveTo>
                  <a:cubicBezTo>
                    <a:pt x="1" y="0"/>
                    <a:pt x="1" y="423"/>
                    <a:pt x="294" y="423"/>
                  </a:cubicBezTo>
                  <a:lnTo>
                    <a:pt x="1041" y="423"/>
                  </a:lnTo>
                  <a:cubicBezTo>
                    <a:pt x="1334" y="423"/>
                    <a:pt x="1334" y="0"/>
                    <a:pt x="1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-505575" y="3382175"/>
              <a:ext cx="81325" cy="57725"/>
            </a:xfrm>
            <a:custGeom>
              <a:avLst/>
              <a:gdLst/>
              <a:ahLst/>
              <a:cxnLst/>
              <a:rect l="l" t="t" r="r" b="b"/>
              <a:pathLst>
                <a:path w="3253" h="2309" extrusionOk="0">
                  <a:moveTo>
                    <a:pt x="358" y="0"/>
                  </a:moveTo>
                  <a:cubicBezTo>
                    <a:pt x="163" y="0"/>
                    <a:pt x="0" y="163"/>
                    <a:pt x="0" y="358"/>
                  </a:cubicBezTo>
                  <a:lnTo>
                    <a:pt x="0" y="1951"/>
                  </a:lnTo>
                  <a:cubicBezTo>
                    <a:pt x="0" y="2146"/>
                    <a:pt x="163" y="2309"/>
                    <a:pt x="358" y="2309"/>
                  </a:cubicBezTo>
                  <a:lnTo>
                    <a:pt x="2895" y="2309"/>
                  </a:lnTo>
                  <a:cubicBezTo>
                    <a:pt x="3090" y="2309"/>
                    <a:pt x="3252" y="2146"/>
                    <a:pt x="3252" y="1951"/>
                  </a:cubicBezTo>
                  <a:lnTo>
                    <a:pt x="3252" y="358"/>
                  </a:lnTo>
                  <a:cubicBezTo>
                    <a:pt x="3252" y="163"/>
                    <a:pt x="3090" y="0"/>
                    <a:pt x="2895" y="0"/>
                  </a:cubicBezTo>
                  <a:lnTo>
                    <a:pt x="2147" y="0"/>
                  </a:lnTo>
                  <a:cubicBezTo>
                    <a:pt x="1886" y="33"/>
                    <a:pt x="1886" y="423"/>
                    <a:pt x="2147" y="455"/>
                  </a:cubicBezTo>
                  <a:lnTo>
                    <a:pt x="2830" y="455"/>
                  </a:lnTo>
                  <a:lnTo>
                    <a:pt x="2830" y="1854"/>
                  </a:lnTo>
                  <a:lnTo>
                    <a:pt x="456" y="1854"/>
                  </a:lnTo>
                  <a:lnTo>
                    <a:pt x="456" y="455"/>
                  </a:lnTo>
                  <a:lnTo>
                    <a:pt x="1139" y="455"/>
                  </a:lnTo>
                  <a:cubicBezTo>
                    <a:pt x="1399" y="423"/>
                    <a:pt x="1399" y="33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-389325" y="3352075"/>
              <a:ext cx="52875" cy="81425"/>
            </a:xfrm>
            <a:custGeom>
              <a:avLst/>
              <a:gdLst/>
              <a:ahLst/>
              <a:cxnLst/>
              <a:rect l="l" t="t" r="r" b="b"/>
              <a:pathLst>
                <a:path w="2115" h="3257" extrusionOk="0">
                  <a:moveTo>
                    <a:pt x="358" y="1"/>
                  </a:moveTo>
                  <a:cubicBezTo>
                    <a:pt x="163" y="1"/>
                    <a:pt x="1" y="163"/>
                    <a:pt x="1" y="391"/>
                  </a:cubicBezTo>
                  <a:lnTo>
                    <a:pt x="1" y="2895"/>
                  </a:lnTo>
                  <a:cubicBezTo>
                    <a:pt x="1" y="3076"/>
                    <a:pt x="140" y="3256"/>
                    <a:pt x="316" y="3256"/>
                  </a:cubicBezTo>
                  <a:cubicBezTo>
                    <a:pt x="330" y="3256"/>
                    <a:pt x="344" y="3255"/>
                    <a:pt x="358" y="3253"/>
                  </a:cubicBezTo>
                  <a:lnTo>
                    <a:pt x="1757" y="3253"/>
                  </a:lnTo>
                  <a:cubicBezTo>
                    <a:pt x="1952" y="3253"/>
                    <a:pt x="2114" y="3090"/>
                    <a:pt x="2114" y="2895"/>
                  </a:cubicBezTo>
                  <a:lnTo>
                    <a:pt x="2114" y="2147"/>
                  </a:lnTo>
                  <a:cubicBezTo>
                    <a:pt x="2114" y="2017"/>
                    <a:pt x="2017" y="1919"/>
                    <a:pt x="1887" y="1919"/>
                  </a:cubicBezTo>
                  <a:cubicBezTo>
                    <a:pt x="1789" y="1919"/>
                    <a:pt x="1692" y="2017"/>
                    <a:pt x="1692" y="2147"/>
                  </a:cubicBezTo>
                  <a:lnTo>
                    <a:pt x="1692" y="2830"/>
                  </a:lnTo>
                  <a:lnTo>
                    <a:pt x="423" y="2830"/>
                  </a:lnTo>
                  <a:lnTo>
                    <a:pt x="423" y="456"/>
                  </a:lnTo>
                  <a:lnTo>
                    <a:pt x="1692" y="456"/>
                  </a:lnTo>
                  <a:lnTo>
                    <a:pt x="1692" y="1139"/>
                  </a:lnTo>
                  <a:cubicBezTo>
                    <a:pt x="1692" y="1269"/>
                    <a:pt x="1789" y="1367"/>
                    <a:pt x="1887" y="1367"/>
                  </a:cubicBezTo>
                  <a:cubicBezTo>
                    <a:pt x="2017" y="1367"/>
                    <a:pt x="2114" y="1269"/>
                    <a:pt x="2114" y="1139"/>
                  </a:cubicBezTo>
                  <a:lnTo>
                    <a:pt x="2114" y="391"/>
                  </a:lnTo>
                  <a:cubicBezTo>
                    <a:pt x="2114" y="163"/>
                    <a:pt x="1952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2" name="Google Shape;2422;p38"/>
          <p:cNvGrpSpPr/>
          <p:nvPr/>
        </p:nvGrpSpPr>
        <p:grpSpPr>
          <a:xfrm>
            <a:off x="692000" y="2406713"/>
            <a:ext cx="371075" cy="362675"/>
            <a:chOff x="-1603600" y="3177225"/>
            <a:chExt cx="371075" cy="362675"/>
          </a:xfrm>
        </p:grpSpPr>
        <p:sp>
          <p:nvSpPr>
            <p:cNvPr id="2423" name="Google Shape;2423;p38"/>
            <p:cNvSpPr/>
            <p:nvPr/>
          </p:nvSpPr>
          <p:spPr>
            <a:xfrm>
              <a:off x="-1595800" y="3182175"/>
              <a:ext cx="156125" cy="176425"/>
            </a:xfrm>
            <a:custGeom>
              <a:avLst/>
              <a:gdLst/>
              <a:ahLst/>
              <a:cxnLst/>
              <a:rect l="l" t="t" r="r" b="b"/>
              <a:pathLst>
                <a:path w="6245" h="7057" extrusionOk="0">
                  <a:moveTo>
                    <a:pt x="1" y="0"/>
                  </a:moveTo>
                  <a:lnTo>
                    <a:pt x="1" y="7057"/>
                  </a:lnTo>
                  <a:lnTo>
                    <a:pt x="716" y="7057"/>
                  </a:lnTo>
                  <a:cubicBezTo>
                    <a:pt x="716" y="6667"/>
                    <a:pt x="1017" y="6472"/>
                    <a:pt x="1318" y="6472"/>
                  </a:cubicBezTo>
                  <a:cubicBezTo>
                    <a:pt x="1618" y="6472"/>
                    <a:pt x="1919" y="6667"/>
                    <a:pt x="1919" y="7057"/>
                  </a:cubicBezTo>
                  <a:lnTo>
                    <a:pt x="2537" y="7057"/>
                  </a:lnTo>
                  <a:cubicBezTo>
                    <a:pt x="2537" y="6667"/>
                    <a:pt x="2830" y="6472"/>
                    <a:pt x="3122" y="6472"/>
                  </a:cubicBezTo>
                  <a:cubicBezTo>
                    <a:pt x="3415" y="6472"/>
                    <a:pt x="3708" y="6667"/>
                    <a:pt x="3708" y="7057"/>
                  </a:cubicBezTo>
                  <a:lnTo>
                    <a:pt x="4358" y="7057"/>
                  </a:lnTo>
                  <a:cubicBezTo>
                    <a:pt x="4358" y="6667"/>
                    <a:pt x="4651" y="6472"/>
                    <a:pt x="4943" y="6472"/>
                  </a:cubicBezTo>
                  <a:cubicBezTo>
                    <a:pt x="5236" y="6472"/>
                    <a:pt x="5529" y="6667"/>
                    <a:pt x="5529" y="7057"/>
                  </a:cubicBezTo>
                  <a:lnTo>
                    <a:pt x="6244" y="7057"/>
                  </a:lnTo>
                  <a:lnTo>
                    <a:pt x="6244" y="0"/>
                  </a:lnTo>
                  <a:lnTo>
                    <a:pt x="5496" y="0"/>
                  </a:lnTo>
                  <a:cubicBezTo>
                    <a:pt x="5496" y="407"/>
                    <a:pt x="5204" y="610"/>
                    <a:pt x="4911" y="610"/>
                  </a:cubicBezTo>
                  <a:cubicBezTo>
                    <a:pt x="4618" y="610"/>
                    <a:pt x="4326" y="407"/>
                    <a:pt x="4326" y="0"/>
                  </a:cubicBezTo>
                  <a:lnTo>
                    <a:pt x="3708" y="0"/>
                  </a:lnTo>
                  <a:cubicBezTo>
                    <a:pt x="3708" y="407"/>
                    <a:pt x="3407" y="610"/>
                    <a:pt x="3106" y="610"/>
                  </a:cubicBezTo>
                  <a:cubicBezTo>
                    <a:pt x="2805" y="610"/>
                    <a:pt x="2505" y="407"/>
                    <a:pt x="2505" y="0"/>
                  </a:cubicBezTo>
                  <a:lnTo>
                    <a:pt x="1887" y="0"/>
                  </a:lnTo>
                  <a:cubicBezTo>
                    <a:pt x="1887" y="407"/>
                    <a:pt x="1594" y="610"/>
                    <a:pt x="1301" y="610"/>
                  </a:cubicBezTo>
                  <a:cubicBezTo>
                    <a:pt x="1009" y="610"/>
                    <a:pt x="716" y="407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-1468150" y="3182175"/>
              <a:ext cx="28475" cy="176425"/>
            </a:xfrm>
            <a:custGeom>
              <a:avLst/>
              <a:gdLst/>
              <a:ahLst/>
              <a:cxnLst/>
              <a:rect l="l" t="t" r="r" b="b"/>
              <a:pathLst>
                <a:path w="1139" h="7057" extrusionOk="0">
                  <a:moveTo>
                    <a:pt x="390" y="0"/>
                  </a:moveTo>
                  <a:cubicBezTo>
                    <a:pt x="390" y="260"/>
                    <a:pt x="228" y="488"/>
                    <a:pt x="0" y="586"/>
                  </a:cubicBezTo>
                  <a:lnTo>
                    <a:pt x="0" y="6504"/>
                  </a:lnTo>
                  <a:cubicBezTo>
                    <a:pt x="228" y="6602"/>
                    <a:pt x="390" y="6829"/>
                    <a:pt x="390" y="7057"/>
                  </a:cubicBezTo>
                  <a:lnTo>
                    <a:pt x="1138" y="705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-1587675" y="3218750"/>
              <a:ext cx="121175" cy="103925"/>
            </a:xfrm>
            <a:custGeom>
              <a:avLst/>
              <a:gdLst/>
              <a:ahLst/>
              <a:cxnLst/>
              <a:rect l="l" t="t" r="r" b="b"/>
              <a:pathLst>
                <a:path w="4847" h="4157" extrusionOk="0">
                  <a:moveTo>
                    <a:pt x="2797" y="1"/>
                  </a:moveTo>
                  <a:cubicBezTo>
                    <a:pt x="944" y="1"/>
                    <a:pt x="1" y="2244"/>
                    <a:pt x="1301" y="3545"/>
                  </a:cubicBezTo>
                  <a:cubicBezTo>
                    <a:pt x="1734" y="3967"/>
                    <a:pt x="2259" y="4156"/>
                    <a:pt x="2770" y="4156"/>
                  </a:cubicBezTo>
                  <a:cubicBezTo>
                    <a:pt x="3836" y="4156"/>
                    <a:pt x="4846" y="3334"/>
                    <a:pt x="4846" y="2082"/>
                  </a:cubicBezTo>
                  <a:cubicBezTo>
                    <a:pt x="4846" y="944"/>
                    <a:pt x="3936" y="1"/>
                    <a:pt x="2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-1442950" y="3249650"/>
              <a:ext cx="131725" cy="130900"/>
            </a:xfrm>
            <a:custGeom>
              <a:avLst/>
              <a:gdLst/>
              <a:ahLst/>
              <a:cxnLst/>
              <a:rect l="l" t="t" r="r" b="b"/>
              <a:pathLst>
                <a:path w="5269" h="5236" extrusionOk="0">
                  <a:moveTo>
                    <a:pt x="3805" y="0"/>
                  </a:moveTo>
                  <a:lnTo>
                    <a:pt x="0" y="3805"/>
                  </a:lnTo>
                  <a:lnTo>
                    <a:pt x="1464" y="5236"/>
                  </a:lnTo>
                  <a:lnTo>
                    <a:pt x="5268" y="1431"/>
                  </a:lnTo>
                  <a:lnTo>
                    <a:pt x="38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-1421000" y="3271600"/>
              <a:ext cx="109775" cy="108950"/>
            </a:xfrm>
            <a:custGeom>
              <a:avLst/>
              <a:gdLst/>
              <a:ahLst/>
              <a:cxnLst/>
              <a:rect l="l" t="t" r="r" b="b"/>
              <a:pathLst>
                <a:path w="4391" h="4358" extrusionOk="0">
                  <a:moveTo>
                    <a:pt x="3805" y="0"/>
                  </a:moveTo>
                  <a:lnTo>
                    <a:pt x="0" y="3805"/>
                  </a:lnTo>
                  <a:lnTo>
                    <a:pt x="586" y="4358"/>
                  </a:lnTo>
                  <a:lnTo>
                    <a:pt x="4390" y="553"/>
                  </a:lnTo>
                  <a:lnTo>
                    <a:pt x="3805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-1531575" y="3344775"/>
              <a:ext cx="125225" cy="124400"/>
            </a:xfrm>
            <a:custGeom>
              <a:avLst/>
              <a:gdLst/>
              <a:ahLst/>
              <a:cxnLst/>
              <a:rect l="l" t="t" r="r" b="b"/>
              <a:pathLst>
                <a:path w="5009" h="4976" extrusionOk="0">
                  <a:moveTo>
                    <a:pt x="3578" y="0"/>
                  </a:moveTo>
                  <a:lnTo>
                    <a:pt x="131" y="3447"/>
                  </a:lnTo>
                  <a:cubicBezTo>
                    <a:pt x="1" y="3545"/>
                    <a:pt x="1" y="3740"/>
                    <a:pt x="131" y="3837"/>
                  </a:cubicBezTo>
                  <a:lnTo>
                    <a:pt x="98" y="3837"/>
                  </a:lnTo>
                  <a:lnTo>
                    <a:pt x="1171" y="4878"/>
                  </a:lnTo>
                  <a:cubicBezTo>
                    <a:pt x="1220" y="4943"/>
                    <a:pt x="1293" y="4976"/>
                    <a:pt x="1366" y="4976"/>
                  </a:cubicBezTo>
                  <a:cubicBezTo>
                    <a:pt x="1440" y="4976"/>
                    <a:pt x="1513" y="4943"/>
                    <a:pt x="1561" y="4878"/>
                  </a:cubicBezTo>
                  <a:lnTo>
                    <a:pt x="5009" y="1431"/>
                  </a:lnTo>
                  <a:lnTo>
                    <a:pt x="35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-1512050" y="3366725"/>
              <a:ext cx="105700" cy="102450"/>
            </a:xfrm>
            <a:custGeom>
              <a:avLst/>
              <a:gdLst/>
              <a:ahLst/>
              <a:cxnLst/>
              <a:rect l="l" t="t" r="r" b="b"/>
              <a:pathLst>
                <a:path w="4228" h="4098" extrusionOk="0">
                  <a:moveTo>
                    <a:pt x="3675" y="0"/>
                  </a:moveTo>
                  <a:lnTo>
                    <a:pt x="0" y="3642"/>
                  </a:lnTo>
                  <a:lnTo>
                    <a:pt x="390" y="4000"/>
                  </a:lnTo>
                  <a:cubicBezTo>
                    <a:pt x="439" y="4065"/>
                    <a:pt x="512" y="4098"/>
                    <a:pt x="585" y="4098"/>
                  </a:cubicBezTo>
                  <a:cubicBezTo>
                    <a:pt x="659" y="4098"/>
                    <a:pt x="732" y="4065"/>
                    <a:pt x="780" y="4000"/>
                  </a:cubicBezTo>
                  <a:lnTo>
                    <a:pt x="4228" y="553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-1538900" y="3442325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1367" h="1367" extrusionOk="0">
                  <a:moveTo>
                    <a:pt x="489" y="0"/>
                  </a:moveTo>
                  <a:lnTo>
                    <a:pt x="98" y="391"/>
                  </a:lnTo>
                  <a:cubicBezTo>
                    <a:pt x="1" y="488"/>
                    <a:pt x="1" y="683"/>
                    <a:pt x="98" y="781"/>
                  </a:cubicBezTo>
                  <a:lnTo>
                    <a:pt x="586" y="1269"/>
                  </a:lnTo>
                  <a:lnTo>
                    <a:pt x="586" y="1269"/>
                  </a:lnTo>
                  <a:cubicBezTo>
                    <a:pt x="651" y="1334"/>
                    <a:pt x="724" y="1366"/>
                    <a:pt x="798" y="1366"/>
                  </a:cubicBezTo>
                  <a:cubicBezTo>
                    <a:pt x="871" y="1366"/>
                    <a:pt x="944" y="1334"/>
                    <a:pt x="1009" y="1269"/>
                  </a:cubicBezTo>
                  <a:lnTo>
                    <a:pt x="1367" y="911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-1326700" y="3210625"/>
              <a:ext cx="54500" cy="53675"/>
            </a:xfrm>
            <a:custGeom>
              <a:avLst/>
              <a:gdLst/>
              <a:ahLst/>
              <a:cxnLst/>
              <a:rect l="l" t="t" r="r" b="b"/>
              <a:pathLst>
                <a:path w="2180" h="2147" extrusionOk="0">
                  <a:moveTo>
                    <a:pt x="1269" y="0"/>
                  </a:moveTo>
                  <a:lnTo>
                    <a:pt x="1" y="1236"/>
                  </a:lnTo>
                  <a:lnTo>
                    <a:pt x="911" y="2147"/>
                  </a:lnTo>
                  <a:lnTo>
                    <a:pt x="2179" y="878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-1357300" y="3228775"/>
              <a:ext cx="70300" cy="63300"/>
            </a:xfrm>
            <a:custGeom>
              <a:avLst/>
              <a:gdLst/>
              <a:ahLst/>
              <a:cxnLst/>
              <a:rect l="l" t="t" r="r" b="b"/>
              <a:pathLst>
                <a:path w="2812" h="2532" extrusionOk="0">
                  <a:moveTo>
                    <a:pt x="535" y="0"/>
                  </a:moveTo>
                  <a:cubicBezTo>
                    <a:pt x="246" y="0"/>
                    <a:pt x="0" y="374"/>
                    <a:pt x="249" y="673"/>
                  </a:cubicBezTo>
                  <a:lnTo>
                    <a:pt x="1972" y="2429"/>
                  </a:lnTo>
                  <a:cubicBezTo>
                    <a:pt x="2058" y="2500"/>
                    <a:pt x="2151" y="2531"/>
                    <a:pt x="2239" y="2531"/>
                  </a:cubicBezTo>
                  <a:cubicBezTo>
                    <a:pt x="2551" y="2531"/>
                    <a:pt x="2811" y="2148"/>
                    <a:pt x="2558" y="1843"/>
                  </a:cubicBezTo>
                  <a:lnTo>
                    <a:pt x="802" y="120"/>
                  </a:lnTo>
                  <a:cubicBezTo>
                    <a:pt x="717" y="36"/>
                    <a:pt x="624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-1310625" y="3183900"/>
              <a:ext cx="69950" cy="62625"/>
            </a:xfrm>
            <a:custGeom>
              <a:avLst/>
              <a:gdLst/>
              <a:ahLst/>
              <a:cxnLst/>
              <a:rect l="l" t="t" r="r" b="b"/>
              <a:pathLst>
                <a:path w="2798" h="2505" extrusionOk="0">
                  <a:moveTo>
                    <a:pt x="540" y="1"/>
                  </a:moveTo>
                  <a:cubicBezTo>
                    <a:pt x="251" y="1"/>
                    <a:pt x="1" y="343"/>
                    <a:pt x="203" y="647"/>
                  </a:cubicBezTo>
                  <a:lnTo>
                    <a:pt x="1959" y="2370"/>
                  </a:lnTo>
                  <a:lnTo>
                    <a:pt x="1959" y="2403"/>
                  </a:lnTo>
                  <a:cubicBezTo>
                    <a:pt x="2045" y="2474"/>
                    <a:pt x="2137" y="2505"/>
                    <a:pt x="2226" y="2505"/>
                  </a:cubicBezTo>
                  <a:cubicBezTo>
                    <a:pt x="2538" y="2505"/>
                    <a:pt x="2798" y="2122"/>
                    <a:pt x="2544" y="1817"/>
                  </a:cubicBezTo>
                  <a:lnTo>
                    <a:pt x="788" y="94"/>
                  </a:lnTo>
                  <a:cubicBezTo>
                    <a:pt x="709" y="29"/>
                    <a:pt x="623" y="1"/>
                    <a:pt x="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-1506375" y="3405750"/>
              <a:ext cx="261800" cy="128475"/>
            </a:xfrm>
            <a:custGeom>
              <a:avLst/>
              <a:gdLst/>
              <a:ahLst/>
              <a:cxnLst/>
              <a:rect l="l" t="t" r="r" b="b"/>
              <a:pathLst>
                <a:path w="10472" h="5139" extrusionOk="0">
                  <a:moveTo>
                    <a:pt x="5431" y="0"/>
                  </a:moveTo>
                  <a:cubicBezTo>
                    <a:pt x="3968" y="0"/>
                    <a:pt x="3936" y="2146"/>
                    <a:pt x="2179" y="2927"/>
                  </a:cubicBezTo>
                  <a:cubicBezTo>
                    <a:pt x="326" y="3772"/>
                    <a:pt x="1" y="5138"/>
                    <a:pt x="1" y="5138"/>
                  </a:cubicBezTo>
                  <a:lnTo>
                    <a:pt x="10472" y="5138"/>
                  </a:lnTo>
                  <a:cubicBezTo>
                    <a:pt x="10277" y="4000"/>
                    <a:pt x="8879" y="3707"/>
                    <a:pt x="8326" y="3415"/>
                  </a:cubicBezTo>
                  <a:cubicBezTo>
                    <a:pt x="7057" y="2797"/>
                    <a:pt x="6895" y="0"/>
                    <a:pt x="5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-1385225" y="3405750"/>
              <a:ext cx="140650" cy="128475"/>
            </a:xfrm>
            <a:custGeom>
              <a:avLst/>
              <a:gdLst/>
              <a:ahLst/>
              <a:cxnLst/>
              <a:rect l="l" t="t" r="r" b="b"/>
              <a:pathLst>
                <a:path w="5626" h="5139" extrusionOk="0">
                  <a:moveTo>
                    <a:pt x="585" y="0"/>
                  </a:moveTo>
                  <a:cubicBezTo>
                    <a:pt x="390" y="0"/>
                    <a:pt x="163" y="33"/>
                    <a:pt x="0" y="130"/>
                  </a:cubicBezTo>
                  <a:cubicBezTo>
                    <a:pt x="1008" y="716"/>
                    <a:pt x="1268" y="2894"/>
                    <a:pt x="2342" y="3415"/>
                  </a:cubicBezTo>
                  <a:cubicBezTo>
                    <a:pt x="2927" y="3707"/>
                    <a:pt x="4293" y="4000"/>
                    <a:pt x="4488" y="5138"/>
                  </a:cubicBezTo>
                  <a:lnTo>
                    <a:pt x="5626" y="5138"/>
                  </a:lnTo>
                  <a:cubicBezTo>
                    <a:pt x="5431" y="4000"/>
                    <a:pt x="4065" y="3707"/>
                    <a:pt x="3480" y="3415"/>
                  </a:cubicBezTo>
                  <a:cubicBezTo>
                    <a:pt x="2211" y="2797"/>
                    <a:pt x="2081" y="0"/>
                    <a:pt x="585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-1575475" y="3213800"/>
              <a:ext cx="133350" cy="114725"/>
            </a:xfrm>
            <a:custGeom>
              <a:avLst/>
              <a:gdLst/>
              <a:ahLst/>
              <a:cxnLst/>
              <a:rect l="l" t="t" r="r" b="b"/>
              <a:pathLst>
                <a:path w="5334" h="4589" extrusionOk="0">
                  <a:moveTo>
                    <a:pt x="2309" y="426"/>
                  </a:moveTo>
                  <a:cubicBezTo>
                    <a:pt x="3968" y="426"/>
                    <a:pt x="4781" y="2442"/>
                    <a:pt x="3610" y="3613"/>
                  </a:cubicBezTo>
                  <a:cubicBezTo>
                    <a:pt x="3234" y="3989"/>
                    <a:pt x="2771" y="4157"/>
                    <a:pt x="2316" y="4157"/>
                  </a:cubicBezTo>
                  <a:cubicBezTo>
                    <a:pt x="1353" y="4157"/>
                    <a:pt x="423" y="3406"/>
                    <a:pt x="423" y="2280"/>
                  </a:cubicBezTo>
                  <a:cubicBezTo>
                    <a:pt x="423" y="1272"/>
                    <a:pt x="1269" y="426"/>
                    <a:pt x="2309" y="426"/>
                  </a:cubicBezTo>
                  <a:close/>
                  <a:moveTo>
                    <a:pt x="2302" y="1"/>
                  </a:moveTo>
                  <a:cubicBezTo>
                    <a:pt x="1129" y="1"/>
                    <a:pt x="0" y="917"/>
                    <a:pt x="0" y="2280"/>
                  </a:cubicBezTo>
                  <a:cubicBezTo>
                    <a:pt x="0" y="3548"/>
                    <a:pt x="1041" y="4589"/>
                    <a:pt x="2309" y="4589"/>
                  </a:cubicBezTo>
                  <a:cubicBezTo>
                    <a:pt x="4326" y="4589"/>
                    <a:pt x="5334" y="2117"/>
                    <a:pt x="3903" y="686"/>
                  </a:cubicBezTo>
                  <a:cubicBezTo>
                    <a:pt x="3439" y="212"/>
                    <a:pt x="2865" y="1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-1549450" y="3281700"/>
              <a:ext cx="64025" cy="25500"/>
            </a:xfrm>
            <a:custGeom>
              <a:avLst/>
              <a:gdLst/>
              <a:ahLst/>
              <a:cxnLst/>
              <a:rect l="l" t="t" r="r" b="b"/>
              <a:pathLst>
                <a:path w="2561" h="1020" extrusionOk="0">
                  <a:moveTo>
                    <a:pt x="2273" y="1"/>
                  </a:moveTo>
                  <a:cubicBezTo>
                    <a:pt x="2204" y="1"/>
                    <a:pt x="2133" y="34"/>
                    <a:pt x="2081" y="117"/>
                  </a:cubicBezTo>
                  <a:cubicBezTo>
                    <a:pt x="1903" y="442"/>
                    <a:pt x="1577" y="604"/>
                    <a:pt x="1252" y="604"/>
                  </a:cubicBezTo>
                  <a:cubicBezTo>
                    <a:pt x="927" y="604"/>
                    <a:pt x="602" y="442"/>
                    <a:pt x="423" y="117"/>
                  </a:cubicBezTo>
                  <a:cubicBezTo>
                    <a:pt x="374" y="44"/>
                    <a:pt x="289" y="7"/>
                    <a:pt x="208" y="7"/>
                  </a:cubicBezTo>
                  <a:cubicBezTo>
                    <a:pt x="181" y="7"/>
                    <a:pt x="155" y="11"/>
                    <a:pt x="130" y="19"/>
                  </a:cubicBezTo>
                  <a:cubicBezTo>
                    <a:pt x="33" y="84"/>
                    <a:pt x="0" y="214"/>
                    <a:pt x="33" y="312"/>
                  </a:cubicBezTo>
                  <a:cubicBezTo>
                    <a:pt x="309" y="783"/>
                    <a:pt x="781" y="1019"/>
                    <a:pt x="1252" y="1019"/>
                  </a:cubicBezTo>
                  <a:cubicBezTo>
                    <a:pt x="1724" y="1019"/>
                    <a:pt x="2195" y="783"/>
                    <a:pt x="2472" y="312"/>
                  </a:cubicBezTo>
                  <a:cubicBezTo>
                    <a:pt x="2560" y="156"/>
                    <a:pt x="2422" y="1"/>
                    <a:pt x="2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-1551075" y="3247000"/>
              <a:ext cx="28975" cy="26225"/>
            </a:xfrm>
            <a:custGeom>
              <a:avLst/>
              <a:gdLst/>
              <a:ahLst/>
              <a:cxnLst/>
              <a:rect l="l" t="t" r="r" b="b"/>
              <a:pathLst>
                <a:path w="1159" h="1049" extrusionOk="0">
                  <a:moveTo>
                    <a:pt x="256" y="1"/>
                  </a:moveTo>
                  <a:cubicBezTo>
                    <a:pt x="203" y="1"/>
                    <a:pt x="146" y="25"/>
                    <a:pt x="98" y="74"/>
                  </a:cubicBezTo>
                  <a:cubicBezTo>
                    <a:pt x="33" y="171"/>
                    <a:pt x="33" y="301"/>
                    <a:pt x="98" y="366"/>
                  </a:cubicBezTo>
                  <a:lnTo>
                    <a:pt x="260" y="529"/>
                  </a:lnTo>
                  <a:lnTo>
                    <a:pt x="98" y="659"/>
                  </a:lnTo>
                  <a:cubicBezTo>
                    <a:pt x="0" y="757"/>
                    <a:pt x="0" y="887"/>
                    <a:pt x="98" y="984"/>
                  </a:cubicBezTo>
                  <a:cubicBezTo>
                    <a:pt x="146" y="1017"/>
                    <a:pt x="203" y="1033"/>
                    <a:pt x="256" y="1033"/>
                  </a:cubicBezTo>
                  <a:cubicBezTo>
                    <a:pt x="309" y="1033"/>
                    <a:pt x="358" y="1017"/>
                    <a:pt x="390" y="984"/>
                  </a:cubicBezTo>
                  <a:lnTo>
                    <a:pt x="553" y="822"/>
                  </a:lnTo>
                  <a:lnTo>
                    <a:pt x="716" y="984"/>
                  </a:lnTo>
                  <a:cubicBezTo>
                    <a:pt x="760" y="1029"/>
                    <a:pt x="810" y="1048"/>
                    <a:pt x="858" y="1048"/>
                  </a:cubicBezTo>
                  <a:cubicBezTo>
                    <a:pt x="1019" y="1048"/>
                    <a:pt x="1158" y="834"/>
                    <a:pt x="1008" y="659"/>
                  </a:cubicBezTo>
                  <a:lnTo>
                    <a:pt x="846" y="529"/>
                  </a:lnTo>
                  <a:lnTo>
                    <a:pt x="1008" y="366"/>
                  </a:lnTo>
                  <a:cubicBezTo>
                    <a:pt x="1073" y="301"/>
                    <a:pt x="1073" y="171"/>
                    <a:pt x="1008" y="74"/>
                  </a:cubicBezTo>
                  <a:cubicBezTo>
                    <a:pt x="959" y="25"/>
                    <a:pt x="903" y="1"/>
                    <a:pt x="850" y="1"/>
                  </a:cubicBezTo>
                  <a:cubicBezTo>
                    <a:pt x="797" y="1"/>
                    <a:pt x="748" y="25"/>
                    <a:pt x="716" y="74"/>
                  </a:cubicBezTo>
                  <a:lnTo>
                    <a:pt x="553" y="236"/>
                  </a:lnTo>
                  <a:lnTo>
                    <a:pt x="390" y="74"/>
                  </a:lnTo>
                  <a:cubicBezTo>
                    <a:pt x="358" y="25"/>
                    <a:pt x="309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-1514300" y="3247000"/>
              <a:ext cx="30400" cy="26225"/>
            </a:xfrm>
            <a:custGeom>
              <a:avLst/>
              <a:gdLst/>
              <a:ahLst/>
              <a:cxnLst/>
              <a:rect l="l" t="t" r="r" b="b"/>
              <a:pathLst>
                <a:path w="1216" h="1049" extrusionOk="0">
                  <a:moveTo>
                    <a:pt x="907" y="1"/>
                  </a:moveTo>
                  <a:cubicBezTo>
                    <a:pt x="854" y="1"/>
                    <a:pt x="805" y="25"/>
                    <a:pt x="773" y="74"/>
                  </a:cubicBezTo>
                  <a:lnTo>
                    <a:pt x="610" y="236"/>
                  </a:lnTo>
                  <a:lnTo>
                    <a:pt x="448" y="74"/>
                  </a:lnTo>
                  <a:cubicBezTo>
                    <a:pt x="421" y="33"/>
                    <a:pt x="384" y="17"/>
                    <a:pt x="345" y="17"/>
                  </a:cubicBezTo>
                  <a:cubicBezTo>
                    <a:pt x="193" y="17"/>
                    <a:pt x="0" y="263"/>
                    <a:pt x="155" y="366"/>
                  </a:cubicBezTo>
                  <a:lnTo>
                    <a:pt x="318" y="529"/>
                  </a:lnTo>
                  <a:lnTo>
                    <a:pt x="155" y="659"/>
                  </a:lnTo>
                  <a:cubicBezTo>
                    <a:pt x="90" y="757"/>
                    <a:pt x="90" y="887"/>
                    <a:pt x="155" y="984"/>
                  </a:cubicBezTo>
                  <a:cubicBezTo>
                    <a:pt x="204" y="1017"/>
                    <a:pt x="261" y="1033"/>
                    <a:pt x="314" y="1033"/>
                  </a:cubicBezTo>
                  <a:cubicBezTo>
                    <a:pt x="366" y="1033"/>
                    <a:pt x="415" y="1017"/>
                    <a:pt x="448" y="984"/>
                  </a:cubicBezTo>
                  <a:lnTo>
                    <a:pt x="610" y="822"/>
                  </a:lnTo>
                  <a:lnTo>
                    <a:pt x="773" y="984"/>
                  </a:lnTo>
                  <a:cubicBezTo>
                    <a:pt x="818" y="1029"/>
                    <a:pt x="868" y="1048"/>
                    <a:pt x="916" y="1048"/>
                  </a:cubicBezTo>
                  <a:cubicBezTo>
                    <a:pt x="1077" y="1048"/>
                    <a:pt x="1216" y="834"/>
                    <a:pt x="1066" y="659"/>
                  </a:cubicBezTo>
                  <a:lnTo>
                    <a:pt x="903" y="529"/>
                  </a:lnTo>
                  <a:lnTo>
                    <a:pt x="1066" y="366"/>
                  </a:lnTo>
                  <a:cubicBezTo>
                    <a:pt x="1131" y="301"/>
                    <a:pt x="1131" y="171"/>
                    <a:pt x="1066" y="74"/>
                  </a:cubicBezTo>
                  <a:cubicBezTo>
                    <a:pt x="1017" y="25"/>
                    <a:pt x="960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-1603600" y="3177225"/>
              <a:ext cx="371075" cy="362675"/>
            </a:xfrm>
            <a:custGeom>
              <a:avLst/>
              <a:gdLst/>
              <a:ahLst/>
              <a:cxnLst/>
              <a:rect l="l" t="t" r="r" b="b"/>
              <a:pathLst>
                <a:path w="14843" h="14507" extrusionOk="0">
                  <a:moveTo>
                    <a:pt x="12247" y="418"/>
                  </a:moveTo>
                  <a:cubicBezTo>
                    <a:pt x="12296" y="418"/>
                    <a:pt x="12345" y="442"/>
                    <a:pt x="12377" y="491"/>
                  </a:cubicBezTo>
                  <a:lnTo>
                    <a:pt x="14101" y="2214"/>
                  </a:lnTo>
                  <a:cubicBezTo>
                    <a:pt x="14253" y="2367"/>
                    <a:pt x="14128" y="2558"/>
                    <a:pt x="13974" y="2558"/>
                  </a:cubicBezTo>
                  <a:cubicBezTo>
                    <a:pt x="13930" y="2558"/>
                    <a:pt x="13884" y="2543"/>
                    <a:pt x="13841" y="2507"/>
                  </a:cubicBezTo>
                  <a:lnTo>
                    <a:pt x="12117" y="751"/>
                  </a:lnTo>
                  <a:cubicBezTo>
                    <a:pt x="12020" y="686"/>
                    <a:pt x="12020" y="556"/>
                    <a:pt x="12117" y="491"/>
                  </a:cubicBezTo>
                  <a:cubicBezTo>
                    <a:pt x="12150" y="442"/>
                    <a:pt x="12198" y="418"/>
                    <a:pt x="12247" y="418"/>
                  </a:cubicBezTo>
                  <a:close/>
                  <a:moveTo>
                    <a:pt x="12377" y="1629"/>
                  </a:moveTo>
                  <a:lnTo>
                    <a:pt x="12963" y="2214"/>
                  </a:lnTo>
                  <a:lnTo>
                    <a:pt x="11987" y="3190"/>
                  </a:lnTo>
                  <a:lnTo>
                    <a:pt x="11369" y="2605"/>
                  </a:lnTo>
                  <a:lnTo>
                    <a:pt x="12377" y="1629"/>
                  </a:lnTo>
                  <a:close/>
                  <a:moveTo>
                    <a:pt x="10398" y="2263"/>
                  </a:moveTo>
                  <a:cubicBezTo>
                    <a:pt x="10450" y="2263"/>
                    <a:pt x="10507" y="2279"/>
                    <a:pt x="10556" y="2312"/>
                  </a:cubicBezTo>
                  <a:lnTo>
                    <a:pt x="12280" y="4068"/>
                  </a:lnTo>
                  <a:cubicBezTo>
                    <a:pt x="12429" y="4192"/>
                    <a:pt x="12293" y="4393"/>
                    <a:pt x="12148" y="4393"/>
                  </a:cubicBezTo>
                  <a:cubicBezTo>
                    <a:pt x="12103" y="4393"/>
                    <a:pt x="12058" y="4374"/>
                    <a:pt x="12020" y="4328"/>
                  </a:cubicBezTo>
                  <a:lnTo>
                    <a:pt x="10264" y="2605"/>
                  </a:lnTo>
                  <a:cubicBezTo>
                    <a:pt x="10198" y="2507"/>
                    <a:pt x="10198" y="2377"/>
                    <a:pt x="10264" y="2312"/>
                  </a:cubicBezTo>
                  <a:cubicBezTo>
                    <a:pt x="10296" y="2279"/>
                    <a:pt x="10345" y="2263"/>
                    <a:pt x="10398" y="2263"/>
                  </a:cubicBezTo>
                  <a:close/>
                  <a:moveTo>
                    <a:pt x="10264" y="3190"/>
                  </a:moveTo>
                  <a:lnTo>
                    <a:pt x="11402" y="4328"/>
                  </a:lnTo>
                  <a:lnTo>
                    <a:pt x="7890" y="7840"/>
                  </a:lnTo>
                  <a:lnTo>
                    <a:pt x="6751" y="6702"/>
                  </a:lnTo>
                  <a:lnTo>
                    <a:pt x="7629" y="5824"/>
                  </a:lnTo>
                  <a:lnTo>
                    <a:pt x="7890" y="6084"/>
                  </a:lnTo>
                  <a:cubicBezTo>
                    <a:pt x="7934" y="6129"/>
                    <a:pt x="7984" y="6148"/>
                    <a:pt x="8033" y="6148"/>
                  </a:cubicBezTo>
                  <a:cubicBezTo>
                    <a:pt x="8194" y="6148"/>
                    <a:pt x="8333" y="5934"/>
                    <a:pt x="8182" y="5759"/>
                  </a:cubicBezTo>
                  <a:lnTo>
                    <a:pt x="7922" y="5499"/>
                  </a:lnTo>
                  <a:lnTo>
                    <a:pt x="8800" y="4621"/>
                  </a:lnTo>
                  <a:lnTo>
                    <a:pt x="9060" y="4881"/>
                  </a:lnTo>
                  <a:cubicBezTo>
                    <a:pt x="9106" y="4926"/>
                    <a:pt x="9158" y="4945"/>
                    <a:pt x="9209" y="4945"/>
                  </a:cubicBezTo>
                  <a:cubicBezTo>
                    <a:pt x="9378" y="4945"/>
                    <a:pt x="9535" y="4738"/>
                    <a:pt x="9385" y="4588"/>
                  </a:cubicBezTo>
                  <a:lnTo>
                    <a:pt x="9093" y="4328"/>
                  </a:lnTo>
                  <a:lnTo>
                    <a:pt x="10264" y="3190"/>
                  </a:lnTo>
                  <a:close/>
                  <a:moveTo>
                    <a:pt x="6459" y="6995"/>
                  </a:moveTo>
                  <a:lnTo>
                    <a:pt x="7597" y="8133"/>
                  </a:lnTo>
                  <a:lnTo>
                    <a:pt x="4280" y="11450"/>
                  </a:lnTo>
                  <a:lnTo>
                    <a:pt x="4182" y="11450"/>
                  </a:lnTo>
                  <a:lnTo>
                    <a:pt x="3174" y="10377"/>
                  </a:lnTo>
                  <a:cubicBezTo>
                    <a:pt x="3142" y="10377"/>
                    <a:pt x="3142" y="10312"/>
                    <a:pt x="3174" y="10279"/>
                  </a:cubicBezTo>
                  <a:lnTo>
                    <a:pt x="4085" y="9369"/>
                  </a:lnTo>
                  <a:lnTo>
                    <a:pt x="4345" y="9629"/>
                  </a:lnTo>
                  <a:cubicBezTo>
                    <a:pt x="4390" y="9674"/>
                    <a:pt x="4441" y="9693"/>
                    <a:pt x="4489" y="9693"/>
                  </a:cubicBezTo>
                  <a:cubicBezTo>
                    <a:pt x="4650" y="9693"/>
                    <a:pt x="4787" y="9486"/>
                    <a:pt x="4638" y="9336"/>
                  </a:cubicBezTo>
                  <a:lnTo>
                    <a:pt x="4377" y="9044"/>
                  </a:lnTo>
                  <a:lnTo>
                    <a:pt x="5255" y="8165"/>
                  </a:lnTo>
                  <a:lnTo>
                    <a:pt x="5516" y="8426"/>
                  </a:lnTo>
                  <a:cubicBezTo>
                    <a:pt x="5561" y="8471"/>
                    <a:pt x="5613" y="8490"/>
                    <a:pt x="5665" y="8490"/>
                  </a:cubicBezTo>
                  <a:cubicBezTo>
                    <a:pt x="5834" y="8490"/>
                    <a:pt x="5991" y="8283"/>
                    <a:pt x="5841" y="8133"/>
                  </a:cubicBezTo>
                  <a:lnTo>
                    <a:pt x="5548" y="7873"/>
                  </a:lnTo>
                  <a:lnTo>
                    <a:pt x="6459" y="6995"/>
                  </a:lnTo>
                  <a:close/>
                  <a:moveTo>
                    <a:pt x="3077" y="10930"/>
                  </a:moveTo>
                  <a:lnTo>
                    <a:pt x="3695" y="11515"/>
                  </a:lnTo>
                  <a:lnTo>
                    <a:pt x="3467" y="11743"/>
                  </a:lnTo>
                  <a:cubicBezTo>
                    <a:pt x="3434" y="11743"/>
                    <a:pt x="3434" y="11743"/>
                    <a:pt x="3402" y="11775"/>
                  </a:cubicBezTo>
                  <a:lnTo>
                    <a:pt x="3369" y="11743"/>
                  </a:lnTo>
                  <a:lnTo>
                    <a:pt x="2849" y="11222"/>
                  </a:lnTo>
                  <a:cubicBezTo>
                    <a:pt x="2817" y="11222"/>
                    <a:pt x="2817" y="11157"/>
                    <a:pt x="2849" y="11125"/>
                  </a:cubicBezTo>
                  <a:lnTo>
                    <a:pt x="3077" y="10930"/>
                  </a:lnTo>
                  <a:close/>
                  <a:moveTo>
                    <a:pt x="12226" y="1"/>
                  </a:moveTo>
                  <a:cubicBezTo>
                    <a:pt x="11750" y="1"/>
                    <a:pt x="11346" y="598"/>
                    <a:pt x="11792" y="1044"/>
                  </a:cubicBezTo>
                  <a:lnTo>
                    <a:pt x="12052" y="1336"/>
                  </a:lnTo>
                  <a:lnTo>
                    <a:pt x="11077" y="2279"/>
                  </a:lnTo>
                  <a:lnTo>
                    <a:pt x="10816" y="2019"/>
                  </a:lnTo>
                  <a:cubicBezTo>
                    <a:pt x="10680" y="1883"/>
                    <a:pt x="10528" y="1826"/>
                    <a:pt x="10383" y="1826"/>
                  </a:cubicBezTo>
                  <a:cubicBezTo>
                    <a:pt x="9902" y="1826"/>
                    <a:pt x="9489" y="2448"/>
                    <a:pt x="9938" y="2897"/>
                  </a:cubicBezTo>
                  <a:lnTo>
                    <a:pt x="6751" y="6084"/>
                  </a:lnTo>
                  <a:lnTo>
                    <a:pt x="6751" y="198"/>
                  </a:lnTo>
                  <a:cubicBezTo>
                    <a:pt x="6751" y="101"/>
                    <a:pt x="6654" y="3"/>
                    <a:pt x="6556" y="3"/>
                  </a:cubicBezTo>
                  <a:lnTo>
                    <a:pt x="5808" y="3"/>
                  </a:lnTo>
                  <a:cubicBezTo>
                    <a:pt x="5711" y="3"/>
                    <a:pt x="5613" y="101"/>
                    <a:pt x="5613" y="198"/>
                  </a:cubicBezTo>
                  <a:cubicBezTo>
                    <a:pt x="5613" y="458"/>
                    <a:pt x="5426" y="588"/>
                    <a:pt x="5239" y="588"/>
                  </a:cubicBezTo>
                  <a:cubicBezTo>
                    <a:pt x="5052" y="588"/>
                    <a:pt x="4865" y="458"/>
                    <a:pt x="4865" y="198"/>
                  </a:cubicBezTo>
                  <a:cubicBezTo>
                    <a:pt x="4865" y="101"/>
                    <a:pt x="4768" y="3"/>
                    <a:pt x="4638" y="3"/>
                  </a:cubicBezTo>
                  <a:lnTo>
                    <a:pt x="4020" y="3"/>
                  </a:lnTo>
                  <a:cubicBezTo>
                    <a:pt x="3890" y="3"/>
                    <a:pt x="3792" y="101"/>
                    <a:pt x="3792" y="198"/>
                  </a:cubicBezTo>
                  <a:cubicBezTo>
                    <a:pt x="3792" y="458"/>
                    <a:pt x="3605" y="588"/>
                    <a:pt x="3418" y="588"/>
                  </a:cubicBezTo>
                  <a:cubicBezTo>
                    <a:pt x="3231" y="588"/>
                    <a:pt x="3044" y="458"/>
                    <a:pt x="3044" y="198"/>
                  </a:cubicBezTo>
                  <a:cubicBezTo>
                    <a:pt x="3044" y="101"/>
                    <a:pt x="2947" y="3"/>
                    <a:pt x="2849" y="3"/>
                  </a:cubicBezTo>
                  <a:lnTo>
                    <a:pt x="2199" y="3"/>
                  </a:lnTo>
                  <a:cubicBezTo>
                    <a:pt x="2069" y="3"/>
                    <a:pt x="2004" y="101"/>
                    <a:pt x="2004" y="198"/>
                  </a:cubicBezTo>
                  <a:cubicBezTo>
                    <a:pt x="2004" y="458"/>
                    <a:pt x="1808" y="588"/>
                    <a:pt x="1613" y="588"/>
                  </a:cubicBezTo>
                  <a:cubicBezTo>
                    <a:pt x="1418" y="588"/>
                    <a:pt x="1223" y="458"/>
                    <a:pt x="1223" y="198"/>
                  </a:cubicBezTo>
                  <a:cubicBezTo>
                    <a:pt x="1223" y="101"/>
                    <a:pt x="1125" y="3"/>
                    <a:pt x="1028" y="3"/>
                  </a:cubicBezTo>
                  <a:lnTo>
                    <a:pt x="313" y="3"/>
                  </a:lnTo>
                  <a:cubicBezTo>
                    <a:pt x="182" y="3"/>
                    <a:pt x="117" y="101"/>
                    <a:pt x="117" y="198"/>
                  </a:cubicBezTo>
                  <a:lnTo>
                    <a:pt x="117" y="1662"/>
                  </a:lnTo>
                  <a:cubicBezTo>
                    <a:pt x="134" y="1775"/>
                    <a:pt x="215" y="1832"/>
                    <a:pt x="300" y="1832"/>
                  </a:cubicBezTo>
                  <a:cubicBezTo>
                    <a:pt x="386" y="1832"/>
                    <a:pt x="475" y="1775"/>
                    <a:pt x="508" y="1662"/>
                  </a:cubicBezTo>
                  <a:lnTo>
                    <a:pt x="508" y="426"/>
                  </a:lnTo>
                  <a:lnTo>
                    <a:pt x="833" y="426"/>
                  </a:lnTo>
                  <a:cubicBezTo>
                    <a:pt x="963" y="800"/>
                    <a:pt x="1288" y="987"/>
                    <a:pt x="1613" y="987"/>
                  </a:cubicBezTo>
                  <a:cubicBezTo>
                    <a:pt x="1938" y="987"/>
                    <a:pt x="2264" y="800"/>
                    <a:pt x="2394" y="426"/>
                  </a:cubicBezTo>
                  <a:lnTo>
                    <a:pt x="2654" y="426"/>
                  </a:lnTo>
                  <a:cubicBezTo>
                    <a:pt x="2768" y="800"/>
                    <a:pt x="3093" y="987"/>
                    <a:pt x="3422" y="987"/>
                  </a:cubicBezTo>
                  <a:cubicBezTo>
                    <a:pt x="3751" y="987"/>
                    <a:pt x="4085" y="800"/>
                    <a:pt x="4215" y="426"/>
                  </a:cubicBezTo>
                  <a:lnTo>
                    <a:pt x="4475" y="426"/>
                  </a:lnTo>
                  <a:cubicBezTo>
                    <a:pt x="4589" y="800"/>
                    <a:pt x="4914" y="987"/>
                    <a:pt x="5239" y="987"/>
                  </a:cubicBezTo>
                  <a:cubicBezTo>
                    <a:pt x="5564" y="987"/>
                    <a:pt x="5890" y="800"/>
                    <a:pt x="6003" y="426"/>
                  </a:cubicBezTo>
                  <a:lnTo>
                    <a:pt x="6329" y="426"/>
                  </a:lnTo>
                  <a:lnTo>
                    <a:pt x="6329" y="6507"/>
                  </a:lnTo>
                  <a:lnTo>
                    <a:pt x="5938" y="6897"/>
                  </a:lnTo>
                  <a:cubicBezTo>
                    <a:pt x="5777" y="6619"/>
                    <a:pt x="5504" y="6486"/>
                    <a:pt x="5232" y="6486"/>
                  </a:cubicBezTo>
                  <a:cubicBezTo>
                    <a:pt x="4899" y="6486"/>
                    <a:pt x="4568" y="6684"/>
                    <a:pt x="4442" y="7060"/>
                  </a:cubicBezTo>
                  <a:lnTo>
                    <a:pt x="4182" y="7060"/>
                  </a:lnTo>
                  <a:cubicBezTo>
                    <a:pt x="4069" y="6686"/>
                    <a:pt x="3743" y="6499"/>
                    <a:pt x="3418" y="6499"/>
                  </a:cubicBezTo>
                  <a:cubicBezTo>
                    <a:pt x="3093" y="6499"/>
                    <a:pt x="2768" y="6686"/>
                    <a:pt x="2654" y="7060"/>
                  </a:cubicBezTo>
                  <a:lnTo>
                    <a:pt x="2361" y="7060"/>
                  </a:lnTo>
                  <a:cubicBezTo>
                    <a:pt x="2247" y="6686"/>
                    <a:pt x="1922" y="6499"/>
                    <a:pt x="1597" y="6499"/>
                  </a:cubicBezTo>
                  <a:cubicBezTo>
                    <a:pt x="1272" y="6499"/>
                    <a:pt x="947" y="6686"/>
                    <a:pt x="833" y="7060"/>
                  </a:cubicBezTo>
                  <a:lnTo>
                    <a:pt x="508" y="7060"/>
                  </a:lnTo>
                  <a:lnTo>
                    <a:pt x="508" y="2800"/>
                  </a:lnTo>
                  <a:cubicBezTo>
                    <a:pt x="540" y="2686"/>
                    <a:pt x="418" y="2629"/>
                    <a:pt x="296" y="2629"/>
                  </a:cubicBezTo>
                  <a:cubicBezTo>
                    <a:pt x="174" y="2629"/>
                    <a:pt x="52" y="2686"/>
                    <a:pt x="85" y="2800"/>
                  </a:cubicBezTo>
                  <a:lnTo>
                    <a:pt x="85" y="7287"/>
                  </a:lnTo>
                  <a:cubicBezTo>
                    <a:pt x="85" y="7385"/>
                    <a:pt x="182" y="7483"/>
                    <a:pt x="313" y="7483"/>
                  </a:cubicBezTo>
                  <a:lnTo>
                    <a:pt x="1028" y="7483"/>
                  </a:lnTo>
                  <a:cubicBezTo>
                    <a:pt x="1125" y="7483"/>
                    <a:pt x="1223" y="7385"/>
                    <a:pt x="1223" y="7287"/>
                  </a:cubicBezTo>
                  <a:cubicBezTo>
                    <a:pt x="1223" y="7027"/>
                    <a:pt x="1418" y="6897"/>
                    <a:pt x="1613" y="6897"/>
                  </a:cubicBezTo>
                  <a:cubicBezTo>
                    <a:pt x="1808" y="6897"/>
                    <a:pt x="2004" y="7027"/>
                    <a:pt x="2004" y="7287"/>
                  </a:cubicBezTo>
                  <a:cubicBezTo>
                    <a:pt x="2004" y="7385"/>
                    <a:pt x="2101" y="7483"/>
                    <a:pt x="2199" y="7483"/>
                  </a:cubicBezTo>
                  <a:lnTo>
                    <a:pt x="2849" y="7483"/>
                  </a:lnTo>
                  <a:cubicBezTo>
                    <a:pt x="2947" y="7483"/>
                    <a:pt x="3044" y="7385"/>
                    <a:pt x="3044" y="7287"/>
                  </a:cubicBezTo>
                  <a:cubicBezTo>
                    <a:pt x="3044" y="7027"/>
                    <a:pt x="3231" y="6897"/>
                    <a:pt x="3418" y="6897"/>
                  </a:cubicBezTo>
                  <a:cubicBezTo>
                    <a:pt x="3605" y="6897"/>
                    <a:pt x="3792" y="7027"/>
                    <a:pt x="3792" y="7287"/>
                  </a:cubicBezTo>
                  <a:cubicBezTo>
                    <a:pt x="3792" y="7385"/>
                    <a:pt x="3890" y="7483"/>
                    <a:pt x="4020" y="7483"/>
                  </a:cubicBezTo>
                  <a:lnTo>
                    <a:pt x="4638" y="7483"/>
                  </a:lnTo>
                  <a:cubicBezTo>
                    <a:pt x="4768" y="7483"/>
                    <a:pt x="4865" y="7385"/>
                    <a:pt x="4865" y="7287"/>
                  </a:cubicBezTo>
                  <a:cubicBezTo>
                    <a:pt x="4865" y="7031"/>
                    <a:pt x="5054" y="6900"/>
                    <a:pt x="5243" y="6900"/>
                  </a:cubicBezTo>
                  <a:cubicBezTo>
                    <a:pt x="5413" y="6900"/>
                    <a:pt x="5582" y="7007"/>
                    <a:pt x="5613" y="7222"/>
                  </a:cubicBezTo>
                  <a:lnTo>
                    <a:pt x="2849" y="9987"/>
                  </a:lnTo>
                  <a:cubicBezTo>
                    <a:pt x="2686" y="10149"/>
                    <a:pt x="2654" y="10409"/>
                    <a:pt x="2784" y="10604"/>
                  </a:cubicBezTo>
                  <a:lnTo>
                    <a:pt x="2556" y="10832"/>
                  </a:lnTo>
                  <a:cubicBezTo>
                    <a:pt x="2361" y="11027"/>
                    <a:pt x="2361" y="11352"/>
                    <a:pt x="2556" y="11548"/>
                  </a:cubicBezTo>
                  <a:lnTo>
                    <a:pt x="2654" y="11645"/>
                  </a:lnTo>
                  <a:lnTo>
                    <a:pt x="150" y="14149"/>
                  </a:lnTo>
                  <a:cubicBezTo>
                    <a:pt x="0" y="14299"/>
                    <a:pt x="138" y="14506"/>
                    <a:pt x="298" y="14506"/>
                  </a:cubicBezTo>
                  <a:cubicBezTo>
                    <a:pt x="347" y="14506"/>
                    <a:pt x="397" y="14487"/>
                    <a:pt x="443" y="14442"/>
                  </a:cubicBezTo>
                  <a:lnTo>
                    <a:pt x="2947" y="11938"/>
                  </a:lnTo>
                  <a:lnTo>
                    <a:pt x="3044" y="12035"/>
                  </a:lnTo>
                  <a:cubicBezTo>
                    <a:pt x="3142" y="12133"/>
                    <a:pt x="3272" y="12182"/>
                    <a:pt x="3402" y="12182"/>
                  </a:cubicBezTo>
                  <a:cubicBezTo>
                    <a:pt x="3532" y="12182"/>
                    <a:pt x="3662" y="12133"/>
                    <a:pt x="3760" y="12035"/>
                  </a:cubicBezTo>
                  <a:lnTo>
                    <a:pt x="3987" y="11808"/>
                  </a:lnTo>
                  <a:cubicBezTo>
                    <a:pt x="4069" y="11862"/>
                    <a:pt x="4156" y="11888"/>
                    <a:pt x="4241" y="11888"/>
                  </a:cubicBezTo>
                  <a:cubicBezTo>
                    <a:pt x="4361" y="11888"/>
                    <a:pt x="4478" y="11837"/>
                    <a:pt x="4573" y="11743"/>
                  </a:cubicBezTo>
                  <a:lnTo>
                    <a:pt x="11694" y="4621"/>
                  </a:lnTo>
                  <a:cubicBezTo>
                    <a:pt x="11830" y="4757"/>
                    <a:pt x="11982" y="4814"/>
                    <a:pt x="12128" y="4814"/>
                  </a:cubicBezTo>
                  <a:cubicBezTo>
                    <a:pt x="12609" y="4814"/>
                    <a:pt x="13022" y="4192"/>
                    <a:pt x="12572" y="3743"/>
                  </a:cubicBezTo>
                  <a:lnTo>
                    <a:pt x="12280" y="3483"/>
                  </a:lnTo>
                  <a:lnTo>
                    <a:pt x="13255" y="2540"/>
                  </a:lnTo>
                  <a:lnTo>
                    <a:pt x="13515" y="2800"/>
                  </a:lnTo>
                  <a:cubicBezTo>
                    <a:pt x="13652" y="2936"/>
                    <a:pt x="13803" y="2993"/>
                    <a:pt x="13949" y="2993"/>
                  </a:cubicBezTo>
                  <a:cubicBezTo>
                    <a:pt x="14430" y="2993"/>
                    <a:pt x="14843" y="2371"/>
                    <a:pt x="14394" y="1922"/>
                  </a:cubicBezTo>
                  <a:lnTo>
                    <a:pt x="12670" y="198"/>
                  </a:lnTo>
                  <a:cubicBezTo>
                    <a:pt x="12531" y="59"/>
                    <a:pt x="12375" y="1"/>
                    <a:pt x="12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-1512875" y="3400050"/>
              <a:ext cx="274000" cy="139850"/>
            </a:xfrm>
            <a:custGeom>
              <a:avLst/>
              <a:gdLst/>
              <a:ahLst/>
              <a:cxnLst/>
              <a:rect l="l" t="t" r="r" b="b"/>
              <a:pathLst>
                <a:path w="10960" h="5594" extrusionOk="0">
                  <a:moveTo>
                    <a:pt x="5691" y="0"/>
                  </a:moveTo>
                  <a:cubicBezTo>
                    <a:pt x="4813" y="0"/>
                    <a:pt x="4391" y="651"/>
                    <a:pt x="3935" y="1366"/>
                  </a:cubicBezTo>
                  <a:cubicBezTo>
                    <a:pt x="3578" y="2049"/>
                    <a:pt x="3025" y="2635"/>
                    <a:pt x="2309" y="2992"/>
                  </a:cubicBezTo>
                  <a:cubicBezTo>
                    <a:pt x="391" y="3838"/>
                    <a:pt x="66" y="5269"/>
                    <a:pt x="33" y="5334"/>
                  </a:cubicBezTo>
                  <a:cubicBezTo>
                    <a:pt x="1" y="5464"/>
                    <a:pt x="131" y="5594"/>
                    <a:pt x="261" y="5594"/>
                  </a:cubicBezTo>
                  <a:lnTo>
                    <a:pt x="6797" y="5594"/>
                  </a:lnTo>
                  <a:cubicBezTo>
                    <a:pt x="6992" y="5529"/>
                    <a:pt x="6992" y="5236"/>
                    <a:pt x="6797" y="5204"/>
                  </a:cubicBezTo>
                  <a:lnTo>
                    <a:pt x="586" y="5204"/>
                  </a:lnTo>
                  <a:cubicBezTo>
                    <a:pt x="976" y="4358"/>
                    <a:pt x="1659" y="3740"/>
                    <a:pt x="2505" y="3382"/>
                  </a:cubicBezTo>
                  <a:cubicBezTo>
                    <a:pt x="3285" y="2992"/>
                    <a:pt x="3903" y="2374"/>
                    <a:pt x="4293" y="1626"/>
                  </a:cubicBezTo>
                  <a:cubicBezTo>
                    <a:pt x="4716" y="976"/>
                    <a:pt x="5041" y="456"/>
                    <a:pt x="5691" y="456"/>
                  </a:cubicBezTo>
                  <a:cubicBezTo>
                    <a:pt x="6992" y="456"/>
                    <a:pt x="7252" y="3350"/>
                    <a:pt x="8488" y="3870"/>
                  </a:cubicBezTo>
                  <a:cubicBezTo>
                    <a:pt x="9171" y="4228"/>
                    <a:pt x="10114" y="4391"/>
                    <a:pt x="10439" y="5204"/>
                  </a:cubicBezTo>
                  <a:lnTo>
                    <a:pt x="7968" y="5204"/>
                  </a:lnTo>
                  <a:cubicBezTo>
                    <a:pt x="7740" y="5236"/>
                    <a:pt x="7740" y="5529"/>
                    <a:pt x="7968" y="5594"/>
                  </a:cubicBezTo>
                  <a:lnTo>
                    <a:pt x="10732" y="5594"/>
                  </a:lnTo>
                  <a:cubicBezTo>
                    <a:pt x="10862" y="5594"/>
                    <a:pt x="10960" y="5464"/>
                    <a:pt x="10960" y="5366"/>
                  </a:cubicBezTo>
                  <a:cubicBezTo>
                    <a:pt x="10765" y="4326"/>
                    <a:pt x="9724" y="3903"/>
                    <a:pt x="9073" y="3643"/>
                  </a:cubicBezTo>
                  <a:cubicBezTo>
                    <a:pt x="7382" y="3090"/>
                    <a:pt x="7545" y="98"/>
                    <a:pt x="5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-1464100" y="3507375"/>
              <a:ext cx="12225" cy="10575"/>
            </a:xfrm>
            <a:custGeom>
              <a:avLst/>
              <a:gdLst/>
              <a:ahLst/>
              <a:cxnLst/>
              <a:rect l="l" t="t" r="r" b="b"/>
              <a:pathLst>
                <a:path w="489" h="423" extrusionOk="0">
                  <a:moveTo>
                    <a:pt x="228" y="0"/>
                  </a:moveTo>
                  <a:cubicBezTo>
                    <a:pt x="1" y="33"/>
                    <a:pt x="1" y="390"/>
                    <a:pt x="228" y="423"/>
                  </a:cubicBezTo>
                  <a:cubicBezTo>
                    <a:pt x="488" y="390"/>
                    <a:pt x="488" y="33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-1390125" y="3443125"/>
              <a:ext cx="13050" cy="10600"/>
            </a:xfrm>
            <a:custGeom>
              <a:avLst/>
              <a:gdLst/>
              <a:ahLst/>
              <a:cxnLst/>
              <a:rect l="l" t="t" r="r" b="b"/>
              <a:pathLst>
                <a:path w="522" h="424" extrusionOk="0">
                  <a:moveTo>
                    <a:pt x="261" y="1"/>
                  </a:moveTo>
                  <a:cubicBezTo>
                    <a:pt x="1" y="34"/>
                    <a:pt x="1" y="391"/>
                    <a:pt x="261" y="424"/>
                  </a:cubicBezTo>
                  <a:cubicBezTo>
                    <a:pt x="521" y="391"/>
                    <a:pt x="521" y="34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-1360850" y="3456150"/>
              <a:ext cx="12225" cy="10600"/>
            </a:xfrm>
            <a:custGeom>
              <a:avLst/>
              <a:gdLst/>
              <a:ahLst/>
              <a:cxnLst/>
              <a:rect l="l" t="t" r="r" b="b"/>
              <a:pathLst>
                <a:path w="489" h="424" extrusionOk="0">
                  <a:moveTo>
                    <a:pt x="228" y="0"/>
                  </a:moveTo>
                  <a:cubicBezTo>
                    <a:pt x="1" y="33"/>
                    <a:pt x="1" y="391"/>
                    <a:pt x="228" y="423"/>
                  </a:cubicBezTo>
                  <a:cubicBezTo>
                    <a:pt x="488" y="391"/>
                    <a:pt x="488" y="33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-1388475" y="3491100"/>
              <a:ext cx="9775" cy="9775"/>
            </a:xfrm>
            <a:custGeom>
              <a:avLst/>
              <a:gdLst/>
              <a:ahLst/>
              <a:cxnLst/>
              <a:rect l="l" t="t" r="r" b="b"/>
              <a:pathLst>
                <a:path w="391" h="391" extrusionOk="0">
                  <a:moveTo>
                    <a:pt x="195" y="1"/>
                  </a:moveTo>
                  <a:cubicBezTo>
                    <a:pt x="0" y="66"/>
                    <a:pt x="0" y="326"/>
                    <a:pt x="195" y="391"/>
                  </a:cubicBezTo>
                  <a:cubicBezTo>
                    <a:pt x="390" y="326"/>
                    <a:pt x="390" y="66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-1314500" y="3507375"/>
              <a:ext cx="12225" cy="10575"/>
            </a:xfrm>
            <a:custGeom>
              <a:avLst/>
              <a:gdLst/>
              <a:ahLst/>
              <a:cxnLst/>
              <a:rect l="l" t="t" r="r" b="b"/>
              <a:pathLst>
                <a:path w="489" h="423" extrusionOk="0">
                  <a:moveTo>
                    <a:pt x="228" y="0"/>
                  </a:moveTo>
                  <a:cubicBezTo>
                    <a:pt x="0" y="33"/>
                    <a:pt x="0" y="390"/>
                    <a:pt x="228" y="423"/>
                  </a:cubicBezTo>
                  <a:cubicBezTo>
                    <a:pt x="488" y="390"/>
                    <a:pt x="488" y="33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p39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grpSp>
        <p:nvGrpSpPr>
          <p:cNvPr id="2452" name="Google Shape;2452;p39"/>
          <p:cNvGrpSpPr/>
          <p:nvPr/>
        </p:nvGrpSpPr>
        <p:grpSpPr>
          <a:xfrm>
            <a:off x="2140138" y="2251403"/>
            <a:ext cx="1497913" cy="1053122"/>
            <a:chOff x="2140138" y="2139853"/>
            <a:chExt cx="1497913" cy="1053122"/>
          </a:xfrm>
        </p:grpSpPr>
        <p:sp>
          <p:nvSpPr>
            <p:cNvPr id="2453" name="Google Shape;2453;p39"/>
            <p:cNvSpPr txBox="1"/>
            <p:nvPr/>
          </p:nvSpPr>
          <p:spPr>
            <a:xfrm>
              <a:off x="2140138" y="2139853"/>
              <a:ext cx="1497900" cy="33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Stress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54" name="Google Shape;2454;p39"/>
            <p:cNvSpPr txBox="1"/>
            <p:nvPr/>
          </p:nvSpPr>
          <p:spPr>
            <a:xfrm>
              <a:off x="2140150" y="2471475"/>
              <a:ext cx="1497900" cy="7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Sun is the star at the center of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55" name="Google Shape;2455;p39"/>
          <p:cNvSpPr/>
          <p:nvPr/>
        </p:nvSpPr>
        <p:spPr>
          <a:xfrm>
            <a:off x="2552775" y="1457313"/>
            <a:ext cx="672600" cy="672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456" name="Google Shape;2456;p39"/>
          <p:cNvGrpSpPr/>
          <p:nvPr/>
        </p:nvGrpSpPr>
        <p:grpSpPr>
          <a:xfrm>
            <a:off x="5505963" y="2251403"/>
            <a:ext cx="1497913" cy="1053122"/>
            <a:chOff x="5505963" y="2139853"/>
            <a:chExt cx="1497913" cy="1053122"/>
          </a:xfrm>
        </p:grpSpPr>
        <p:sp>
          <p:nvSpPr>
            <p:cNvPr id="2457" name="Google Shape;2457;p39"/>
            <p:cNvSpPr txBox="1"/>
            <p:nvPr/>
          </p:nvSpPr>
          <p:spPr>
            <a:xfrm>
              <a:off x="5505963" y="2139853"/>
              <a:ext cx="1497900" cy="331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Trust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58" name="Google Shape;2458;p39"/>
            <p:cNvSpPr txBox="1"/>
            <p:nvPr/>
          </p:nvSpPr>
          <p:spPr>
            <a:xfrm>
              <a:off x="5505975" y="2471475"/>
              <a:ext cx="1497900" cy="7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59" name="Google Shape;2459;p39"/>
          <p:cNvSpPr/>
          <p:nvPr/>
        </p:nvSpPr>
        <p:spPr>
          <a:xfrm>
            <a:off x="5918600" y="1457313"/>
            <a:ext cx="672600" cy="672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460" name="Google Shape;2460;p39"/>
          <p:cNvGrpSpPr/>
          <p:nvPr/>
        </p:nvGrpSpPr>
        <p:grpSpPr>
          <a:xfrm>
            <a:off x="457250" y="3746178"/>
            <a:ext cx="1497900" cy="1053122"/>
            <a:chOff x="457250" y="3746178"/>
            <a:chExt cx="1497900" cy="1053122"/>
          </a:xfrm>
        </p:grpSpPr>
        <p:sp>
          <p:nvSpPr>
            <p:cNvPr id="2461" name="Google Shape;2461;p39"/>
            <p:cNvSpPr txBox="1"/>
            <p:nvPr/>
          </p:nvSpPr>
          <p:spPr>
            <a:xfrm>
              <a:off x="457250" y="3746178"/>
              <a:ext cx="1497900" cy="331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Acceptance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62" name="Google Shape;2462;p39"/>
            <p:cNvSpPr txBox="1"/>
            <p:nvPr/>
          </p:nvSpPr>
          <p:spPr>
            <a:xfrm>
              <a:off x="457250" y="4077800"/>
              <a:ext cx="1497900" cy="7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63" name="Google Shape;2463;p39"/>
          <p:cNvSpPr/>
          <p:nvPr/>
        </p:nvSpPr>
        <p:spPr>
          <a:xfrm>
            <a:off x="869888" y="2952088"/>
            <a:ext cx="672600" cy="672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464" name="Google Shape;2464;p39"/>
          <p:cNvGrpSpPr/>
          <p:nvPr/>
        </p:nvGrpSpPr>
        <p:grpSpPr>
          <a:xfrm>
            <a:off x="7188900" y="3746178"/>
            <a:ext cx="1497900" cy="1053122"/>
            <a:chOff x="7188900" y="3746178"/>
            <a:chExt cx="1497900" cy="1053122"/>
          </a:xfrm>
        </p:grpSpPr>
        <p:sp>
          <p:nvSpPr>
            <p:cNvPr id="2465" name="Google Shape;2465;p39"/>
            <p:cNvSpPr txBox="1"/>
            <p:nvPr/>
          </p:nvSpPr>
          <p:spPr>
            <a:xfrm>
              <a:off x="7188900" y="3746178"/>
              <a:ext cx="1497900" cy="331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Bullying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66" name="Google Shape;2466;p39"/>
            <p:cNvSpPr txBox="1"/>
            <p:nvPr/>
          </p:nvSpPr>
          <p:spPr>
            <a:xfrm>
              <a:off x="7188900" y="4077800"/>
              <a:ext cx="1497900" cy="7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67" name="Google Shape;2467;p39"/>
          <p:cNvSpPr/>
          <p:nvPr/>
        </p:nvSpPr>
        <p:spPr>
          <a:xfrm>
            <a:off x="7601538" y="2952088"/>
            <a:ext cx="672600" cy="672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468" name="Google Shape;2468;p39"/>
          <p:cNvGrpSpPr/>
          <p:nvPr/>
        </p:nvGrpSpPr>
        <p:grpSpPr>
          <a:xfrm>
            <a:off x="3823075" y="3746178"/>
            <a:ext cx="1497900" cy="1053122"/>
            <a:chOff x="3823075" y="3746178"/>
            <a:chExt cx="1497900" cy="1053122"/>
          </a:xfrm>
        </p:grpSpPr>
        <p:sp>
          <p:nvSpPr>
            <p:cNvPr id="2469" name="Google Shape;2469;p39"/>
            <p:cNvSpPr txBox="1"/>
            <p:nvPr/>
          </p:nvSpPr>
          <p:spPr>
            <a:xfrm>
              <a:off x="3823075" y="3746178"/>
              <a:ext cx="1497900" cy="331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Depression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70" name="Google Shape;2470;p39"/>
            <p:cNvSpPr txBox="1"/>
            <p:nvPr/>
          </p:nvSpPr>
          <p:spPr>
            <a:xfrm>
              <a:off x="3823075" y="4077800"/>
              <a:ext cx="1497900" cy="7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planet by diameter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71" name="Google Shape;2471;p39"/>
          <p:cNvSpPr/>
          <p:nvPr/>
        </p:nvSpPr>
        <p:spPr>
          <a:xfrm>
            <a:off x="4235713" y="2952088"/>
            <a:ext cx="672600" cy="672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2472" name="Google Shape;2472;p39"/>
          <p:cNvCxnSpPr>
            <a:stCxn id="2461" idx="3"/>
            <a:endCxn id="2454" idx="2"/>
          </p:cNvCxnSpPr>
          <p:nvPr/>
        </p:nvCxnSpPr>
        <p:spPr>
          <a:xfrm rot="10800000" flipH="1">
            <a:off x="1955150" y="3304428"/>
            <a:ext cx="933900" cy="6075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3" name="Google Shape;2473;p39"/>
          <p:cNvCxnSpPr>
            <a:stCxn id="2469" idx="3"/>
            <a:endCxn id="2458" idx="2"/>
          </p:cNvCxnSpPr>
          <p:nvPr/>
        </p:nvCxnSpPr>
        <p:spPr>
          <a:xfrm rot="10800000" flipH="1">
            <a:off x="5320975" y="3304428"/>
            <a:ext cx="933900" cy="6075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4" name="Google Shape;2474;p39"/>
          <p:cNvCxnSpPr>
            <a:stCxn id="2453" idx="3"/>
            <a:endCxn id="2471" idx="0"/>
          </p:cNvCxnSpPr>
          <p:nvPr/>
        </p:nvCxnSpPr>
        <p:spPr>
          <a:xfrm>
            <a:off x="3638038" y="2417153"/>
            <a:ext cx="933900" cy="5349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5" name="Google Shape;2475;p39"/>
          <p:cNvCxnSpPr>
            <a:stCxn id="2457" idx="3"/>
            <a:endCxn id="2467" idx="0"/>
          </p:cNvCxnSpPr>
          <p:nvPr/>
        </p:nvCxnSpPr>
        <p:spPr>
          <a:xfrm>
            <a:off x="7003863" y="2417153"/>
            <a:ext cx="933900" cy="5349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6" name="Google Shape;2476;p39"/>
          <p:cNvCxnSpPr>
            <a:stCxn id="2463" idx="4"/>
            <a:endCxn id="2463" idx="4"/>
          </p:cNvCxnSpPr>
          <p:nvPr/>
        </p:nvCxnSpPr>
        <p:spPr>
          <a:xfrm>
            <a:off x="1206188" y="362468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7" name="Google Shape;2477;p39"/>
          <p:cNvCxnSpPr>
            <a:stCxn id="2463" idx="4"/>
            <a:endCxn id="2461" idx="0"/>
          </p:cNvCxnSpPr>
          <p:nvPr/>
        </p:nvCxnSpPr>
        <p:spPr>
          <a:xfrm>
            <a:off x="1206188" y="3624688"/>
            <a:ext cx="0" cy="121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8" name="Google Shape;2478;p39"/>
          <p:cNvCxnSpPr>
            <a:stCxn id="2455" idx="4"/>
            <a:endCxn id="2453" idx="0"/>
          </p:cNvCxnSpPr>
          <p:nvPr/>
        </p:nvCxnSpPr>
        <p:spPr>
          <a:xfrm>
            <a:off x="2889075" y="2129913"/>
            <a:ext cx="0" cy="121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9" name="Google Shape;2479;p39"/>
          <p:cNvCxnSpPr>
            <a:stCxn id="2459" idx="4"/>
            <a:endCxn id="2457" idx="0"/>
          </p:cNvCxnSpPr>
          <p:nvPr/>
        </p:nvCxnSpPr>
        <p:spPr>
          <a:xfrm>
            <a:off x="6254900" y="2129913"/>
            <a:ext cx="0" cy="121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0" name="Google Shape;2480;p39"/>
          <p:cNvCxnSpPr>
            <a:stCxn id="2471" idx="4"/>
            <a:endCxn id="2469" idx="0"/>
          </p:cNvCxnSpPr>
          <p:nvPr/>
        </p:nvCxnSpPr>
        <p:spPr>
          <a:xfrm>
            <a:off x="4572013" y="3624688"/>
            <a:ext cx="0" cy="121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1" name="Google Shape;2481;p39"/>
          <p:cNvCxnSpPr>
            <a:stCxn id="2467" idx="4"/>
            <a:endCxn id="2467" idx="4"/>
          </p:cNvCxnSpPr>
          <p:nvPr/>
        </p:nvCxnSpPr>
        <p:spPr>
          <a:xfrm>
            <a:off x="7937838" y="362468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2" name="Google Shape;2482;p39"/>
          <p:cNvCxnSpPr>
            <a:stCxn id="2467" idx="4"/>
            <a:endCxn id="2465" idx="0"/>
          </p:cNvCxnSpPr>
          <p:nvPr/>
        </p:nvCxnSpPr>
        <p:spPr>
          <a:xfrm>
            <a:off x="7937838" y="3624688"/>
            <a:ext cx="0" cy="121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3" name="Google Shape;2483;p39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Teenager problems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484" name="Google Shape;2484;p39"/>
          <p:cNvGrpSpPr/>
          <p:nvPr/>
        </p:nvGrpSpPr>
        <p:grpSpPr>
          <a:xfrm>
            <a:off x="1048428" y="3105524"/>
            <a:ext cx="315543" cy="365751"/>
            <a:chOff x="-1813925" y="3393388"/>
            <a:chExt cx="403250" cy="462625"/>
          </a:xfrm>
        </p:grpSpPr>
        <p:sp>
          <p:nvSpPr>
            <p:cNvPr id="2485" name="Google Shape;2485;p39"/>
            <p:cNvSpPr/>
            <p:nvPr/>
          </p:nvSpPr>
          <p:spPr>
            <a:xfrm>
              <a:off x="-1691975" y="3507213"/>
              <a:ext cx="274000" cy="331725"/>
            </a:xfrm>
            <a:custGeom>
              <a:avLst/>
              <a:gdLst/>
              <a:ahLst/>
              <a:cxnLst/>
              <a:rect l="l" t="t" r="r" b="b"/>
              <a:pathLst>
                <a:path w="10960" h="13269" extrusionOk="0">
                  <a:moveTo>
                    <a:pt x="6244" y="1"/>
                  </a:moveTo>
                  <a:cubicBezTo>
                    <a:pt x="5886" y="1"/>
                    <a:pt x="5561" y="196"/>
                    <a:pt x="5431" y="521"/>
                  </a:cubicBezTo>
                  <a:lnTo>
                    <a:pt x="4911" y="1757"/>
                  </a:lnTo>
                  <a:lnTo>
                    <a:pt x="2894" y="2927"/>
                  </a:lnTo>
                  <a:lnTo>
                    <a:pt x="2569" y="3090"/>
                  </a:lnTo>
                  <a:cubicBezTo>
                    <a:pt x="2114" y="3253"/>
                    <a:pt x="1756" y="3610"/>
                    <a:pt x="1561" y="4066"/>
                  </a:cubicBezTo>
                  <a:lnTo>
                    <a:pt x="1106" y="4976"/>
                  </a:lnTo>
                  <a:lnTo>
                    <a:pt x="0" y="5594"/>
                  </a:lnTo>
                  <a:lnTo>
                    <a:pt x="0" y="12195"/>
                  </a:lnTo>
                  <a:lnTo>
                    <a:pt x="1106" y="12651"/>
                  </a:lnTo>
                  <a:lnTo>
                    <a:pt x="1789" y="13041"/>
                  </a:lnTo>
                  <a:cubicBezTo>
                    <a:pt x="2016" y="13204"/>
                    <a:pt x="2309" y="13269"/>
                    <a:pt x="2602" y="13269"/>
                  </a:cubicBezTo>
                  <a:lnTo>
                    <a:pt x="8975" y="13269"/>
                  </a:lnTo>
                  <a:cubicBezTo>
                    <a:pt x="9593" y="13269"/>
                    <a:pt x="10081" y="12781"/>
                    <a:pt x="10081" y="12195"/>
                  </a:cubicBezTo>
                  <a:cubicBezTo>
                    <a:pt x="10081" y="11805"/>
                    <a:pt x="9854" y="11447"/>
                    <a:pt x="9528" y="11285"/>
                  </a:cubicBezTo>
                  <a:cubicBezTo>
                    <a:pt x="9496" y="11252"/>
                    <a:pt x="9496" y="11252"/>
                    <a:pt x="9496" y="11220"/>
                  </a:cubicBezTo>
                  <a:lnTo>
                    <a:pt x="9496" y="11187"/>
                  </a:lnTo>
                  <a:cubicBezTo>
                    <a:pt x="9496" y="11155"/>
                    <a:pt x="9496" y="11122"/>
                    <a:pt x="9528" y="11122"/>
                  </a:cubicBezTo>
                  <a:cubicBezTo>
                    <a:pt x="10016" y="11025"/>
                    <a:pt x="10374" y="10602"/>
                    <a:pt x="10374" y="10082"/>
                  </a:cubicBezTo>
                  <a:cubicBezTo>
                    <a:pt x="10374" y="9789"/>
                    <a:pt x="10244" y="9496"/>
                    <a:pt x="10016" y="9301"/>
                  </a:cubicBezTo>
                  <a:cubicBezTo>
                    <a:pt x="10471" y="9139"/>
                    <a:pt x="10764" y="8716"/>
                    <a:pt x="10764" y="8228"/>
                  </a:cubicBezTo>
                  <a:cubicBezTo>
                    <a:pt x="10764" y="7838"/>
                    <a:pt x="10569" y="7513"/>
                    <a:pt x="10276" y="7285"/>
                  </a:cubicBezTo>
                  <a:cubicBezTo>
                    <a:pt x="10699" y="7090"/>
                    <a:pt x="10959" y="6700"/>
                    <a:pt x="10959" y="6212"/>
                  </a:cubicBezTo>
                  <a:cubicBezTo>
                    <a:pt x="10959" y="5529"/>
                    <a:pt x="10406" y="4976"/>
                    <a:pt x="9723" y="4976"/>
                  </a:cubicBezTo>
                  <a:lnTo>
                    <a:pt x="7187" y="4976"/>
                  </a:lnTo>
                  <a:cubicBezTo>
                    <a:pt x="7024" y="4976"/>
                    <a:pt x="6894" y="4781"/>
                    <a:pt x="6959" y="4618"/>
                  </a:cubicBezTo>
                  <a:lnTo>
                    <a:pt x="7252" y="3968"/>
                  </a:lnTo>
                  <a:cubicBezTo>
                    <a:pt x="7447" y="3578"/>
                    <a:pt x="7545" y="3155"/>
                    <a:pt x="7545" y="2732"/>
                  </a:cubicBezTo>
                  <a:lnTo>
                    <a:pt x="7545" y="1366"/>
                  </a:lnTo>
                  <a:cubicBezTo>
                    <a:pt x="7545" y="1171"/>
                    <a:pt x="7480" y="976"/>
                    <a:pt x="7415" y="781"/>
                  </a:cubicBezTo>
                  <a:cubicBezTo>
                    <a:pt x="7219" y="293"/>
                    <a:pt x="6764" y="1"/>
                    <a:pt x="6244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9"/>
            <p:cNvSpPr/>
            <p:nvPr/>
          </p:nvSpPr>
          <p:spPr>
            <a:xfrm>
              <a:off x="-1691975" y="3507213"/>
              <a:ext cx="186200" cy="313025"/>
            </a:xfrm>
            <a:custGeom>
              <a:avLst/>
              <a:gdLst/>
              <a:ahLst/>
              <a:cxnLst/>
              <a:rect l="l" t="t" r="r" b="b"/>
              <a:pathLst>
                <a:path w="7448" h="12521" extrusionOk="0">
                  <a:moveTo>
                    <a:pt x="6244" y="1"/>
                  </a:moveTo>
                  <a:cubicBezTo>
                    <a:pt x="5886" y="1"/>
                    <a:pt x="5561" y="196"/>
                    <a:pt x="5431" y="521"/>
                  </a:cubicBezTo>
                  <a:lnTo>
                    <a:pt x="4911" y="1757"/>
                  </a:lnTo>
                  <a:lnTo>
                    <a:pt x="2894" y="2927"/>
                  </a:lnTo>
                  <a:lnTo>
                    <a:pt x="2569" y="3090"/>
                  </a:lnTo>
                  <a:cubicBezTo>
                    <a:pt x="2114" y="3253"/>
                    <a:pt x="1756" y="3610"/>
                    <a:pt x="1561" y="4066"/>
                  </a:cubicBezTo>
                  <a:lnTo>
                    <a:pt x="1106" y="4976"/>
                  </a:lnTo>
                  <a:lnTo>
                    <a:pt x="0" y="5594"/>
                  </a:lnTo>
                  <a:lnTo>
                    <a:pt x="0" y="12195"/>
                  </a:lnTo>
                  <a:lnTo>
                    <a:pt x="781" y="12521"/>
                  </a:lnTo>
                  <a:lnTo>
                    <a:pt x="781" y="6407"/>
                  </a:lnTo>
                  <a:lnTo>
                    <a:pt x="1691" y="5887"/>
                  </a:lnTo>
                  <a:cubicBezTo>
                    <a:pt x="1821" y="5789"/>
                    <a:pt x="1951" y="5659"/>
                    <a:pt x="2016" y="5529"/>
                  </a:cubicBezTo>
                  <a:lnTo>
                    <a:pt x="2341" y="4846"/>
                  </a:lnTo>
                  <a:cubicBezTo>
                    <a:pt x="2537" y="4391"/>
                    <a:pt x="2927" y="4066"/>
                    <a:pt x="3382" y="3870"/>
                  </a:cubicBezTo>
                  <a:lnTo>
                    <a:pt x="3707" y="3708"/>
                  </a:lnTo>
                  <a:lnTo>
                    <a:pt x="5463" y="2700"/>
                  </a:lnTo>
                  <a:cubicBezTo>
                    <a:pt x="5626" y="2602"/>
                    <a:pt x="5724" y="2472"/>
                    <a:pt x="5789" y="2309"/>
                  </a:cubicBezTo>
                  <a:lnTo>
                    <a:pt x="6211" y="1301"/>
                  </a:lnTo>
                  <a:cubicBezTo>
                    <a:pt x="6374" y="976"/>
                    <a:pt x="6667" y="781"/>
                    <a:pt x="7024" y="781"/>
                  </a:cubicBezTo>
                  <a:cubicBezTo>
                    <a:pt x="7187" y="781"/>
                    <a:pt x="7317" y="814"/>
                    <a:pt x="7447" y="846"/>
                  </a:cubicBezTo>
                  <a:cubicBezTo>
                    <a:pt x="7447" y="814"/>
                    <a:pt x="7415" y="814"/>
                    <a:pt x="7415" y="781"/>
                  </a:cubicBezTo>
                  <a:cubicBezTo>
                    <a:pt x="7219" y="293"/>
                    <a:pt x="6764" y="1"/>
                    <a:pt x="6244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9"/>
            <p:cNvSpPr/>
            <p:nvPr/>
          </p:nvSpPr>
          <p:spPr>
            <a:xfrm>
              <a:off x="-1584675" y="3400513"/>
              <a:ext cx="77275" cy="71900"/>
            </a:xfrm>
            <a:custGeom>
              <a:avLst/>
              <a:gdLst/>
              <a:ahLst/>
              <a:cxnLst/>
              <a:rect l="l" t="t" r="r" b="b"/>
              <a:pathLst>
                <a:path w="3091" h="2876" extrusionOk="0">
                  <a:moveTo>
                    <a:pt x="1558" y="0"/>
                  </a:moveTo>
                  <a:cubicBezTo>
                    <a:pt x="1448" y="0"/>
                    <a:pt x="1334" y="57"/>
                    <a:pt x="1269" y="171"/>
                  </a:cubicBezTo>
                  <a:lnTo>
                    <a:pt x="1041" y="594"/>
                  </a:lnTo>
                  <a:cubicBezTo>
                    <a:pt x="976" y="691"/>
                    <a:pt x="879" y="756"/>
                    <a:pt x="749" y="756"/>
                  </a:cubicBezTo>
                  <a:lnTo>
                    <a:pt x="423" y="756"/>
                  </a:lnTo>
                  <a:cubicBezTo>
                    <a:pt x="163" y="756"/>
                    <a:pt x="1" y="1049"/>
                    <a:pt x="131" y="1244"/>
                  </a:cubicBezTo>
                  <a:lnTo>
                    <a:pt x="488" y="1797"/>
                  </a:lnTo>
                  <a:cubicBezTo>
                    <a:pt x="521" y="1862"/>
                    <a:pt x="521" y="1960"/>
                    <a:pt x="521" y="2025"/>
                  </a:cubicBezTo>
                  <a:lnTo>
                    <a:pt x="391" y="2480"/>
                  </a:lnTo>
                  <a:cubicBezTo>
                    <a:pt x="339" y="2688"/>
                    <a:pt x="516" y="2875"/>
                    <a:pt x="722" y="2875"/>
                  </a:cubicBezTo>
                  <a:cubicBezTo>
                    <a:pt x="773" y="2875"/>
                    <a:pt x="827" y="2864"/>
                    <a:pt x="879" y="2838"/>
                  </a:cubicBezTo>
                  <a:lnTo>
                    <a:pt x="1399" y="2545"/>
                  </a:lnTo>
                  <a:cubicBezTo>
                    <a:pt x="1448" y="2513"/>
                    <a:pt x="1505" y="2496"/>
                    <a:pt x="1558" y="2496"/>
                  </a:cubicBezTo>
                  <a:cubicBezTo>
                    <a:pt x="1610" y="2496"/>
                    <a:pt x="1659" y="2513"/>
                    <a:pt x="1692" y="2545"/>
                  </a:cubicBezTo>
                  <a:lnTo>
                    <a:pt x="2245" y="2838"/>
                  </a:lnTo>
                  <a:cubicBezTo>
                    <a:pt x="2290" y="2864"/>
                    <a:pt x="2338" y="2875"/>
                    <a:pt x="2386" y="2875"/>
                  </a:cubicBezTo>
                  <a:cubicBezTo>
                    <a:pt x="2575" y="2875"/>
                    <a:pt x="2752" y="2688"/>
                    <a:pt x="2700" y="2480"/>
                  </a:cubicBezTo>
                  <a:lnTo>
                    <a:pt x="2602" y="2025"/>
                  </a:lnTo>
                  <a:cubicBezTo>
                    <a:pt x="2570" y="1960"/>
                    <a:pt x="2570" y="1862"/>
                    <a:pt x="2635" y="1797"/>
                  </a:cubicBezTo>
                  <a:lnTo>
                    <a:pt x="2960" y="1244"/>
                  </a:lnTo>
                  <a:cubicBezTo>
                    <a:pt x="3090" y="1049"/>
                    <a:pt x="2960" y="756"/>
                    <a:pt x="2700" y="756"/>
                  </a:cubicBezTo>
                  <a:lnTo>
                    <a:pt x="2375" y="756"/>
                  </a:lnTo>
                  <a:cubicBezTo>
                    <a:pt x="2245" y="756"/>
                    <a:pt x="2147" y="691"/>
                    <a:pt x="2082" y="594"/>
                  </a:cubicBezTo>
                  <a:lnTo>
                    <a:pt x="1822" y="171"/>
                  </a:lnTo>
                  <a:cubicBezTo>
                    <a:pt x="1773" y="57"/>
                    <a:pt x="1667" y="0"/>
                    <a:pt x="15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9"/>
            <p:cNvSpPr/>
            <p:nvPr/>
          </p:nvSpPr>
          <p:spPr>
            <a:xfrm>
              <a:off x="-1807425" y="3602338"/>
              <a:ext cx="143100" cy="247175"/>
            </a:xfrm>
            <a:custGeom>
              <a:avLst/>
              <a:gdLst/>
              <a:ahLst/>
              <a:cxnLst/>
              <a:rect l="l" t="t" r="r" b="b"/>
              <a:pathLst>
                <a:path w="5724" h="9887" extrusionOk="0">
                  <a:moveTo>
                    <a:pt x="553" y="0"/>
                  </a:moveTo>
                  <a:cubicBezTo>
                    <a:pt x="228" y="0"/>
                    <a:pt x="0" y="261"/>
                    <a:pt x="0" y="553"/>
                  </a:cubicBezTo>
                  <a:lnTo>
                    <a:pt x="0" y="9333"/>
                  </a:lnTo>
                  <a:cubicBezTo>
                    <a:pt x="0" y="9626"/>
                    <a:pt x="260" y="9886"/>
                    <a:pt x="553" y="9886"/>
                  </a:cubicBezTo>
                  <a:lnTo>
                    <a:pt x="4846" y="9886"/>
                  </a:lnTo>
                  <a:cubicBezTo>
                    <a:pt x="5334" y="9886"/>
                    <a:pt x="5724" y="9464"/>
                    <a:pt x="5724" y="8976"/>
                  </a:cubicBezTo>
                  <a:lnTo>
                    <a:pt x="5724" y="878"/>
                  </a:lnTo>
                  <a:cubicBezTo>
                    <a:pt x="5724" y="391"/>
                    <a:pt x="5334" y="0"/>
                    <a:pt x="48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9"/>
            <p:cNvSpPr/>
            <p:nvPr/>
          </p:nvSpPr>
          <p:spPr>
            <a:xfrm>
              <a:off x="-1813925" y="3499888"/>
              <a:ext cx="317075" cy="161825"/>
            </a:xfrm>
            <a:custGeom>
              <a:avLst/>
              <a:gdLst/>
              <a:ahLst/>
              <a:cxnLst/>
              <a:rect l="l" t="t" r="r" b="b"/>
              <a:pathLst>
                <a:path w="12683" h="6473" extrusionOk="0">
                  <a:moveTo>
                    <a:pt x="11122" y="1"/>
                  </a:moveTo>
                  <a:cubicBezTo>
                    <a:pt x="10667" y="1"/>
                    <a:pt x="10244" y="294"/>
                    <a:pt x="10081" y="716"/>
                  </a:cubicBezTo>
                  <a:lnTo>
                    <a:pt x="9561" y="1855"/>
                  </a:lnTo>
                  <a:lnTo>
                    <a:pt x="7675" y="2993"/>
                  </a:lnTo>
                  <a:lnTo>
                    <a:pt x="7350" y="3123"/>
                  </a:lnTo>
                  <a:cubicBezTo>
                    <a:pt x="6829" y="3318"/>
                    <a:pt x="6406" y="3741"/>
                    <a:pt x="6179" y="4228"/>
                  </a:cubicBezTo>
                  <a:lnTo>
                    <a:pt x="6114" y="4424"/>
                  </a:lnTo>
                  <a:cubicBezTo>
                    <a:pt x="5886" y="4066"/>
                    <a:pt x="5528" y="3838"/>
                    <a:pt x="5106" y="3838"/>
                  </a:cubicBezTo>
                  <a:lnTo>
                    <a:pt x="260" y="3838"/>
                  </a:lnTo>
                  <a:cubicBezTo>
                    <a:pt x="98" y="3838"/>
                    <a:pt x="0" y="3936"/>
                    <a:pt x="0" y="4098"/>
                  </a:cubicBezTo>
                  <a:cubicBezTo>
                    <a:pt x="0" y="4261"/>
                    <a:pt x="98" y="4359"/>
                    <a:pt x="260" y="4359"/>
                  </a:cubicBezTo>
                  <a:lnTo>
                    <a:pt x="5106" y="4359"/>
                  </a:lnTo>
                  <a:cubicBezTo>
                    <a:pt x="5431" y="4359"/>
                    <a:pt x="5724" y="4651"/>
                    <a:pt x="5724" y="4976"/>
                  </a:cubicBezTo>
                  <a:lnTo>
                    <a:pt x="5724" y="6212"/>
                  </a:lnTo>
                  <a:cubicBezTo>
                    <a:pt x="5724" y="6342"/>
                    <a:pt x="5821" y="6472"/>
                    <a:pt x="5984" y="6472"/>
                  </a:cubicBezTo>
                  <a:cubicBezTo>
                    <a:pt x="6146" y="6472"/>
                    <a:pt x="6244" y="6342"/>
                    <a:pt x="6244" y="6212"/>
                  </a:cubicBezTo>
                  <a:lnTo>
                    <a:pt x="6244" y="5367"/>
                  </a:lnTo>
                  <a:lnTo>
                    <a:pt x="6667" y="4456"/>
                  </a:lnTo>
                  <a:cubicBezTo>
                    <a:pt x="6862" y="4098"/>
                    <a:pt x="7187" y="3773"/>
                    <a:pt x="7577" y="3611"/>
                  </a:cubicBezTo>
                  <a:lnTo>
                    <a:pt x="7902" y="3480"/>
                  </a:lnTo>
                  <a:cubicBezTo>
                    <a:pt x="7902" y="3480"/>
                    <a:pt x="7902" y="3480"/>
                    <a:pt x="7935" y="3448"/>
                  </a:cubicBezTo>
                  <a:lnTo>
                    <a:pt x="9919" y="2310"/>
                  </a:lnTo>
                  <a:cubicBezTo>
                    <a:pt x="9984" y="2277"/>
                    <a:pt x="10016" y="2212"/>
                    <a:pt x="10016" y="2180"/>
                  </a:cubicBezTo>
                  <a:lnTo>
                    <a:pt x="10569" y="911"/>
                  </a:lnTo>
                  <a:cubicBezTo>
                    <a:pt x="10667" y="684"/>
                    <a:pt x="10862" y="554"/>
                    <a:pt x="11122" y="554"/>
                  </a:cubicBezTo>
                  <a:cubicBezTo>
                    <a:pt x="11545" y="554"/>
                    <a:pt x="11902" y="781"/>
                    <a:pt x="12032" y="1172"/>
                  </a:cubicBezTo>
                  <a:cubicBezTo>
                    <a:pt x="12097" y="1334"/>
                    <a:pt x="12130" y="1497"/>
                    <a:pt x="12130" y="1659"/>
                  </a:cubicBezTo>
                  <a:lnTo>
                    <a:pt x="12130" y="2017"/>
                  </a:lnTo>
                  <a:cubicBezTo>
                    <a:pt x="12130" y="2147"/>
                    <a:pt x="12260" y="2277"/>
                    <a:pt x="12423" y="2277"/>
                  </a:cubicBezTo>
                  <a:cubicBezTo>
                    <a:pt x="12553" y="2277"/>
                    <a:pt x="12683" y="2147"/>
                    <a:pt x="12683" y="2017"/>
                  </a:cubicBezTo>
                  <a:lnTo>
                    <a:pt x="12683" y="1659"/>
                  </a:lnTo>
                  <a:cubicBezTo>
                    <a:pt x="12683" y="1399"/>
                    <a:pt x="12650" y="1172"/>
                    <a:pt x="12553" y="976"/>
                  </a:cubicBezTo>
                  <a:cubicBezTo>
                    <a:pt x="12293" y="391"/>
                    <a:pt x="11740" y="1"/>
                    <a:pt x="1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9"/>
            <p:cNvSpPr/>
            <p:nvPr/>
          </p:nvSpPr>
          <p:spPr>
            <a:xfrm>
              <a:off x="-1526125" y="3572263"/>
              <a:ext cx="115450" cy="274000"/>
            </a:xfrm>
            <a:custGeom>
              <a:avLst/>
              <a:gdLst/>
              <a:ahLst/>
              <a:cxnLst/>
              <a:rect l="l" t="t" r="r" b="b"/>
              <a:pathLst>
                <a:path w="4618" h="10960" extrusionOk="0">
                  <a:moveTo>
                    <a:pt x="911" y="0"/>
                  </a:moveTo>
                  <a:cubicBezTo>
                    <a:pt x="748" y="0"/>
                    <a:pt x="618" y="130"/>
                    <a:pt x="618" y="260"/>
                  </a:cubicBezTo>
                  <a:cubicBezTo>
                    <a:pt x="618" y="618"/>
                    <a:pt x="520" y="943"/>
                    <a:pt x="390" y="1236"/>
                  </a:cubicBezTo>
                  <a:lnTo>
                    <a:pt x="98" y="1919"/>
                  </a:lnTo>
                  <a:cubicBezTo>
                    <a:pt x="0" y="2081"/>
                    <a:pt x="33" y="2244"/>
                    <a:pt x="130" y="2407"/>
                  </a:cubicBezTo>
                  <a:cubicBezTo>
                    <a:pt x="228" y="2537"/>
                    <a:pt x="390" y="2634"/>
                    <a:pt x="553" y="2634"/>
                  </a:cubicBezTo>
                  <a:lnTo>
                    <a:pt x="3089" y="2634"/>
                  </a:lnTo>
                  <a:cubicBezTo>
                    <a:pt x="3642" y="2634"/>
                    <a:pt x="4065" y="3057"/>
                    <a:pt x="4065" y="3610"/>
                  </a:cubicBezTo>
                  <a:cubicBezTo>
                    <a:pt x="4065" y="3968"/>
                    <a:pt x="3870" y="4293"/>
                    <a:pt x="3512" y="4455"/>
                  </a:cubicBezTo>
                  <a:cubicBezTo>
                    <a:pt x="3447" y="4520"/>
                    <a:pt x="3382" y="4585"/>
                    <a:pt x="3382" y="4683"/>
                  </a:cubicBezTo>
                  <a:cubicBezTo>
                    <a:pt x="3382" y="4781"/>
                    <a:pt x="3415" y="4878"/>
                    <a:pt x="3480" y="4943"/>
                  </a:cubicBezTo>
                  <a:cubicBezTo>
                    <a:pt x="3707" y="5106"/>
                    <a:pt x="3870" y="5366"/>
                    <a:pt x="3870" y="5626"/>
                  </a:cubicBezTo>
                  <a:cubicBezTo>
                    <a:pt x="3870" y="5984"/>
                    <a:pt x="3642" y="6341"/>
                    <a:pt x="3285" y="6472"/>
                  </a:cubicBezTo>
                  <a:cubicBezTo>
                    <a:pt x="3220" y="6504"/>
                    <a:pt x="3154" y="6569"/>
                    <a:pt x="3122" y="6667"/>
                  </a:cubicBezTo>
                  <a:cubicBezTo>
                    <a:pt x="3122" y="6764"/>
                    <a:pt x="3154" y="6862"/>
                    <a:pt x="3220" y="6927"/>
                  </a:cubicBezTo>
                  <a:cubicBezTo>
                    <a:pt x="3382" y="7057"/>
                    <a:pt x="3480" y="7285"/>
                    <a:pt x="3480" y="7512"/>
                  </a:cubicBezTo>
                  <a:cubicBezTo>
                    <a:pt x="3480" y="7870"/>
                    <a:pt x="3220" y="8195"/>
                    <a:pt x="2862" y="8260"/>
                  </a:cubicBezTo>
                  <a:cubicBezTo>
                    <a:pt x="2699" y="8293"/>
                    <a:pt x="2569" y="8455"/>
                    <a:pt x="2569" y="8618"/>
                  </a:cubicBezTo>
                  <a:cubicBezTo>
                    <a:pt x="2569" y="8748"/>
                    <a:pt x="2634" y="8845"/>
                    <a:pt x="2764" y="8910"/>
                  </a:cubicBezTo>
                  <a:cubicBezTo>
                    <a:pt x="2992" y="9041"/>
                    <a:pt x="3154" y="9301"/>
                    <a:pt x="3154" y="9593"/>
                  </a:cubicBezTo>
                  <a:cubicBezTo>
                    <a:pt x="3187" y="9821"/>
                    <a:pt x="3089" y="10016"/>
                    <a:pt x="2927" y="10146"/>
                  </a:cubicBezTo>
                  <a:cubicBezTo>
                    <a:pt x="2797" y="10309"/>
                    <a:pt x="2569" y="10406"/>
                    <a:pt x="2341" y="10406"/>
                  </a:cubicBezTo>
                  <a:lnTo>
                    <a:pt x="1041" y="10406"/>
                  </a:lnTo>
                  <a:cubicBezTo>
                    <a:pt x="911" y="10406"/>
                    <a:pt x="781" y="10536"/>
                    <a:pt x="781" y="10667"/>
                  </a:cubicBezTo>
                  <a:cubicBezTo>
                    <a:pt x="781" y="10829"/>
                    <a:pt x="911" y="10959"/>
                    <a:pt x="1041" y="10959"/>
                  </a:cubicBezTo>
                  <a:lnTo>
                    <a:pt x="2341" y="10959"/>
                  </a:lnTo>
                  <a:cubicBezTo>
                    <a:pt x="2732" y="10959"/>
                    <a:pt x="3089" y="10797"/>
                    <a:pt x="3317" y="10536"/>
                  </a:cubicBezTo>
                  <a:cubicBezTo>
                    <a:pt x="3577" y="10276"/>
                    <a:pt x="3707" y="9951"/>
                    <a:pt x="3707" y="9593"/>
                  </a:cubicBezTo>
                  <a:cubicBezTo>
                    <a:pt x="3707" y="9236"/>
                    <a:pt x="3577" y="8910"/>
                    <a:pt x="3317" y="8683"/>
                  </a:cubicBezTo>
                  <a:cubicBezTo>
                    <a:pt x="3740" y="8423"/>
                    <a:pt x="4000" y="8000"/>
                    <a:pt x="4000" y="7512"/>
                  </a:cubicBezTo>
                  <a:cubicBezTo>
                    <a:pt x="4000" y="7252"/>
                    <a:pt x="3935" y="6992"/>
                    <a:pt x="3805" y="6797"/>
                  </a:cubicBezTo>
                  <a:cubicBezTo>
                    <a:pt x="4163" y="6537"/>
                    <a:pt x="4390" y="6081"/>
                    <a:pt x="4390" y="5626"/>
                  </a:cubicBezTo>
                  <a:cubicBezTo>
                    <a:pt x="4390" y="5301"/>
                    <a:pt x="4293" y="4976"/>
                    <a:pt x="4065" y="4748"/>
                  </a:cubicBezTo>
                  <a:cubicBezTo>
                    <a:pt x="4423" y="4455"/>
                    <a:pt x="4618" y="4033"/>
                    <a:pt x="4618" y="3610"/>
                  </a:cubicBezTo>
                  <a:cubicBezTo>
                    <a:pt x="4618" y="2764"/>
                    <a:pt x="3935" y="2081"/>
                    <a:pt x="3089" y="2081"/>
                  </a:cubicBezTo>
                  <a:lnTo>
                    <a:pt x="585" y="2081"/>
                  </a:lnTo>
                  <a:lnTo>
                    <a:pt x="878" y="1464"/>
                  </a:lnTo>
                  <a:cubicBezTo>
                    <a:pt x="1041" y="1106"/>
                    <a:pt x="1138" y="716"/>
                    <a:pt x="1171" y="293"/>
                  </a:cubicBezTo>
                  <a:cubicBezTo>
                    <a:pt x="1171" y="130"/>
                    <a:pt x="1041" y="33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9"/>
            <p:cNvSpPr/>
            <p:nvPr/>
          </p:nvSpPr>
          <p:spPr>
            <a:xfrm>
              <a:off x="-1813925" y="3677138"/>
              <a:ext cx="291875" cy="178875"/>
            </a:xfrm>
            <a:custGeom>
              <a:avLst/>
              <a:gdLst/>
              <a:ahLst/>
              <a:cxnLst/>
              <a:rect l="l" t="t" r="r" b="b"/>
              <a:pathLst>
                <a:path w="11675" h="7155" extrusionOk="0">
                  <a:moveTo>
                    <a:pt x="5984" y="0"/>
                  </a:moveTo>
                  <a:cubicBezTo>
                    <a:pt x="5821" y="0"/>
                    <a:pt x="5724" y="130"/>
                    <a:pt x="5724" y="260"/>
                  </a:cubicBezTo>
                  <a:lnTo>
                    <a:pt x="5724" y="5984"/>
                  </a:lnTo>
                  <a:cubicBezTo>
                    <a:pt x="5724" y="6341"/>
                    <a:pt x="5431" y="6602"/>
                    <a:pt x="5106" y="6602"/>
                  </a:cubicBezTo>
                  <a:lnTo>
                    <a:pt x="260" y="6602"/>
                  </a:lnTo>
                  <a:cubicBezTo>
                    <a:pt x="98" y="6602"/>
                    <a:pt x="0" y="6732"/>
                    <a:pt x="0" y="6894"/>
                  </a:cubicBezTo>
                  <a:cubicBezTo>
                    <a:pt x="0" y="7024"/>
                    <a:pt x="98" y="7154"/>
                    <a:pt x="260" y="7154"/>
                  </a:cubicBezTo>
                  <a:lnTo>
                    <a:pt x="5106" y="7154"/>
                  </a:lnTo>
                  <a:cubicBezTo>
                    <a:pt x="5626" y="7154"/>
                    <a:pt x="6081" y="6797"/>
                    <a:pt x="6211" y="6309"/>
                  </a:cubicBezTo>
                  <a:lnTo>
                    <a:pt x="6504" y="6472"/>
                  </a:lnTo>
                  <a:cubicBezTo>
                    <a:pt x="6797" y="6667"/>
                    <a:pt x="7154" y="6732"/>
                    <a:pt x="7480" y="6732"/>
                  </a:cubicBezTo>
                  <a:lnTo>
                    <a:pt x="11415" y="6732"/>
                  </a:lnTo>
                  <a:cubicBezTo>
                    <a:pt x="11545" y="6732"/>
                    <a:pt x="11675" y="6634"/>
                    <a:pt x="11675" y="6472"/>
                  </a:cubicBezTo>
                  <a:cubicBezTo>
                    <a:pt x="11675" y="6341"/>
                    <a:pt x="11545" y="6211"/>
                    <a:pt x="11415" y="6211"/>
                  </a:cubicBezTo>
                  <a:lnTo>
                    <a:pt x="7480" y="6211"/>
                  </a:lnTo>
                  <a:cubicBezTo>
                    <a:pt x="7252" y="6211"/>
                    <a:pt x="6992" y="6146"/>
                    <a:pt x="6797" y="6016"/>
                  </a:cubicBezTo>
                  <a:lnTo>
                    <a:pt x="6244" y="5691"/>
                  </a:lnTo>
                  <a:lnTo>
                    <a:pt x="6244" y="260"/>
                  </a:lnTo>
                  <a:cubicBezTo>
                    <a:pt x="6244" y="130"/>
                    <a:pt x="6146" y="0"/>
                    <a:pt x="5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9"/>
            <p:cNvSpPr/>
            <p:nvPr/>
          </p:nvSpPr>
          <p:spPr>
            <a:xfrm>
              <a:off x="-1589550" y="3393388"/>
              <a:ext cx="87825" cy="86200"/>
            </a:xfrm>
            <a:custGeom>
              <a:avLst/>
              <a:gdLst/>
              <a:ahLst/>
              <a:cxnLst/>
              <a:rect l="l" t="t" r="r" b="b"/>
              <a:pathLst>
                <a:path w="3513" h="3448" extrusionOk="0">
                  <a:moveTo>
                    <a:pt x="1757" y="554"/>
                  </a:moveTo>
                  <a:cubicBezTo>
                    <a:pt x="1757" y="554"/>
                    <a:pt x="1789" y="554"/>
                    <a:pt x="1789" y="586"/>
                  </a:cubicBezTo>
                  <a:lnTo>
                    <a:pt x="2017" y="1009"/>
                  </a:lnTo>
                  <a:cubicBezTo>
                    <a:pt x="2147" y="1204"/>
                    <a:pt x="2342" y="1334"/>
                    <a:pt x="2537" y="1334"/>
                  </a:cubicBezTo>
                  <a:lnTo>
                    <a:pt x="2927" y="1334"/>
                  </a:lnTo>
                  <a:cubicBezTo>
                    <a:pt x="2927" y="1367"/>
                    <a:pt x="2927" y="1367"/>
                    <a:pt x="2927" y="1399"/>
                  </a:cubicBezTo>
                  <a:lnTo>
                    <a:pt x="2602" y="1919"/>
                  </a:lnTo>
                  <a:cubicBezTo>
                    <a:pt x="2505" y="2050"/>
                    <a:pt x="2472" y="2245"/>
                    <a:pt x="2537" y="2375"/>
                  </a:cubicBezTo>
                  <a:lnTo>
                    <a:pt x="2635" y="2830"/>
                  </a:lnTo>
                  <a:cubicBezTo>
                    <a:pt x="2635" y="2830"/>
                    <a:pt x="2635" y="2863"/>
                    <a:pt x="2602" y="2895"/>
                  </a:cubicBezTo>
                  <a:lnTo>
                    <a:pt x="2570" y="2895"/>
                  </a:lnTo>
                  <a:lnTo>
                    <a:pt x="2017" y="2602"/>
                  </a:lnTo>
                  <a:cubicBezTo>
                    <a:pt x="1935" y="2554"/>
                    <a:pt x="1838" y="2529"/>
                    <a:pt x="1740" y="2529"/>
                  </a:cubicBezTo>
                  <a:cubicBezTo>
                    <a:pt x="1643" y="2529"/>
                    <a:pt x="1545" y="2554"/>
                    <a:pt x="1464" y="2602"/>
                  </a:cubicBezTo>
                  <a:lnTo>
                    <a:pt x="944" y="2895"/>
                  </a:lnTo>
                  <a:lnTo>
                    <a:pt x="879" y="2895"/>
                  </a:lnTo>
                  <a:cubicBezTo>
                    <a:pt x="846" y="2863"/>
                    <a:pt x="846" y="2830"/>
                    <a:pt x="846" y="2830"/>
                  </a:cubicBezTo>
                  <a:lnTo>
                    <a:pt x="976" y="2375"/>
                  </a:lnTo>
                  <a:cubicBezTo>
                    <a:pt x="1009" y="2245"/>
                    <a:pt x="976" y="2050"/>
                    <a:pt x="911" y="1919"/>
                  </a:cubicBezTo>
                  <a:lnTo>
                    <a:pt x="553" y="1399"/>
                  </a:lnTo>
                  <a:cubicBezTo>
                    <a:pt x="553" y="1367"/>
                    <a:pt x="553" y="1367"/>
                    <a:pt x="553" y="1334"/>
                  </a:cubicBezTo>
                  <a:lnTo>
                    <a:pt x="944" y="1334"/>
                  </a:lnTo>
                  <a:cubicBezTo>
                    <a:pt x="1171" y="1334"/>
                    <a:pt x="1366" y="1204"/>
                    <a:pt x="1464" y="1009"/>
                  </a:cubicBezTo>
                  <a:lnTo>
                    <a:pt x="1692" y="586"/>
                  </a:lnTo>
                  <a:cubicBezTo>
                    <a:pt x="1724" y="554"/>
                    <a:pt x="1724" y="554"/>
                    <a:pt x="1757" y="554"/>
                  </a:cubicBezTo>
                  <a:close/>
                  <a:moveTo>
                    <a:pt x="1757" y="1"/>
                  </a:moveTo>
                  <a:cubicBezTo>
                    <a:pt x="1529" y="1"/>
                    <a:pt x="1334" y="131"/>
                    <a:pt x="1236" y="326"/>
                  </a:cubicBezTo>
                  <a:lnTo>
                    <a:pt x="1009" y="749"/>
                  </a:lnTo>
                  <a:cubicBezTo>
                    <a:pt x="976" y="781"/>
                    <a:pt x="976" y="781"/>
                    <a:pt x="944" y="781"/>
                  </a:cubicBezTo>
                  <a:lnTo>
                    <a:pt x="618" y="781"/>
                  </a:lnTo>
                  <a:cubicBezTo>
                    <a:pt x="391" y="781"/>
                    <a:pt x="196" y="911"/>
                    <a:pt x="98" y="1074"/>
                  </a:cubicBezTo>
                  <a:cubicBezTo>
                    <a:pt x="1" y="1269"/>
                    <a:pt x="1" y="1497"/>
                    <a:pt x="131" y="1692"/>
                  </a:cubicBezTo>
                  <a:lnTo>
                    <a:pt x="456" y="2212"/>
                  </a:lnTo>
                  <a:cubicBezTo>
                    <a:pt x="456" y="2212"/>
                    <a:pt x="456" y="2245"/>
                    <a:pt x="456" y="2245"/>
                  </a:cubicBezTo>
                  <a:lnTo>
                    <a:pt x="326" y="2700"/>
                  </a:lnTo>
                  <a:cubicBezTo>
                    <a:pt x="293" y="2928"/>
                    <a:pt x="358" y="3155"/>
                    <a:pt x="553" y="3318"/>
                  </a:cubicBezTo>
                  <a:cubicBezTo>
                    <a:pt x="663" y="3391"/>
                    <a:pt x="783" y="3433"/>
                    <a:pt x="907" y="3433"/>
                  </a:cubicBezTo>
                  <a:cubicBezTo>
                    <a:pt x="1004" y="3433"/>
                    <a:pt x="1104" y="3407"/>
                    <a:pt x="1204" y="3350"/>
                  </a:cubicBezTo>
                  <a:lnTo>
                    <a:pt x="1724" y="3058"/>
                  </a:lnTo>
                  <a:lnTo>
                    <a:pt x="1789" y="3058"/>
                  </a:lnTo>
                  <a:lnTo>
                    <a:pt x="2309" y="3350"/>
                  </a:lnTo>
                  <a:cubicBezTo>
                    <a:pt x="2407" y="3415"/>
                    <a:pt x="2505" y="3448"/>
                    <a:pt x="2602" y="3448"/>
                  </a:cubicBezTo>
                  <a:cubicBezTo>
                    <a:pt x="2732" y="3448"/>
                    <a:pt x="2862" y="3383"/>
                    <a:pt x="2960" y="3318"/>
                  </a:cubicBezTo>
                  <a:cubicBezTo>
                    <a:pt x="3155" y="3155"/>
                    <a:pt x="3220" y="2928"/>
                    <a:pt x="3155" y="2700"/>
                  </a:cubicBezTo>
                  <a:lnTo>
                    <a:pt x="3057" y="2245"/>
                  </a:lnTo>
                  <a:cubicBezTo>
                    <a:pt x="3057" y="2245"/>
                    <a:pt x="3057" y="2212"/>
                    <a:pt x="3057" y="2212"/>
                  </a:cubicBezTo>
                  <a:lnTo>
                    <a:pt x="3383" y="1692"/>
                  </a:lnTo>
                  <a:cubicBezTo>
                    <a:pt x="3513" y="1497"/>
                    <a:pt x="3513" y="1269"/>
                    <a:pt x="3415" y="1074"/>
                  </a:cubicBezTo>
                  <a:cubicBezTo>
                    <a:pt x="3318" y="911"/>
                    <a:pt x="3122" y="781"/>
                    <a:pt x="2895" y="781"/>
                  </a:cubicBezTo>
                  <a:lnTo>
                    <a:pt x="2570" y="781"/>
                  </a:lnTo>
                  <a:cubicBezTo>
                    <a:pt x="2537" y="781"/>
                    <a:pt x="2537" y="781"/>
                    <a:pt x="2505" y="749"/>
                  </a:cubicBezTo>
                  <a:lnTo>
                    <a:pt x="2277" y="326"/>
                  </a:lnTo>
                  <a:cubicBezTo>
                    <a:pt x="2179" y="131"/>
                    <a:pt x="1984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9"/>
            <p:cNvSpPr/>
            <p:nvPr/>
          </p:nvSpPr>
          <p:spPr>
            <a:xfrm>
              <a:off x="-1477350" y="3433238"/>
              <a:ext cx="23600" cy="13850"/>
            </a:xfrm>
            <a:custGeom>
              <a:avLst/>
              <a:gdLst/>
              <a:ahLst/>
              <a:cxnLst/>
              <a:rect l="l" t="t" r="r" b="b"/>
              <a:pathLst>
                <a:path w="944" h="554" extrusionOk="0">
                  <a:moveTo>
                    <a:pt x="260" y="0"/>
                  </a:moveTo>
                  <a:cubicBezTo>
                    <a:pt x="98" y="0"/>
                    <a:pt x="0" y="130"/>
                    <a:pt x="0" y="293"/>
                  </a:cubicBezTo>
                  <a:cubicBezTo>
                    <a:pt x="0" y="423"/>
                    <a:pt x="98" y="553"/>
                    <a:pt x="260" y="553"/>
                  </a:cubicBezTo>
                  <a:lnTo>
                    <a:pt x="683" y="553"/>
                  </a:lnTo>
                  <a:cubicBezTo>
                    <a:pt x="813" y="553"/>
                    <a:pt x="943" y="423"/>
                    <a:pt x="943" y="293"/>
                  </a:cubicBezTo>
                  <a:cubicBezTo>
                    <a:pt x="943" y="130"/>
                    <a:pt x="813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9"/>
            <p:cNvSpPr/>
            <p:nvPr/>
          </p:nvSpPr>
          <p:spPr>
            <a:xfrm>
              <a:off x="-1488750" y="3395988"/>
              <a:ext cx="22800" cy="20200"/>
            </a:xfrm>
            <a:custGeom>
              <a:avLst/>
              <a:gdLst/>
              <a:ahLst/>
              <a:cxnLst/>
              <a:rect l="l" t="t" r="r" b="b"/>
              <a:pathLst>
                <a:path w="912" h="808" extrusionOk="0">
                  <a:moveTo>
                    <a:pt x="583" y="1"/>
                  </a:moveTo>
                  <a:cubicBezTo>
                    <a:pt x="523" y="1"/>
                    <a:pt x="465" y="19"/>
                    <a:pt x="424" y="59"/>
                  </a:cubicBezTo>
                  <a:lnTo>
                    <a:pt x="131" y="352"/>
                  </a:lnTo>
                  <a:cubicBezTo>
                    <a:pt x="1" y="450"/>
                    <a:pt x="1" y="612"/>
                    <a:pt x="99" y="710"/>
                  </a:cubicBezTo>
                  <a:cubicBezTo>
                    <a:pt x="131" y="775"/>
                    <a:pt x="229" y="807"/>
                    <a:pt x="294" y="807"/>
                  </a:cubicBezTo>
                  <a:cubicBezTo>
                    <a:pt x="359" y="807"/>
                    <a:pt x="424" y="807"/>
                    <a:pt x="489" y="742"/>
                  </a:cubicBezTo>
                  <a:lnTo>
                    <a:pt x="781" y="482"/>
                  </a:lnTo>
                  <a:cubicBezTo>
                    <a:pt x="879" y="385"/>
                    <a:pt x="912" y="222"/>
                    <a:pt x="814" y="92"/>
                  </a:cubicBezTo>
                  <a:cubicBezTo>
                    <a:pt x="757" y="35"/>
                    <a:pt x="668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9"/>
            <p:cNvSpPr/>
            <p:nvPr/>
          </p:nvSpPr>
          <p:spPr>
            <a:xfrm>
              <a:off x="-1488750" y="3464013"/>
              <a:ext cx="22800" cy="20475"/>
            </a:xfrm>
            <a:custGeom>
              <a:avLst/>
              <a:gdLst/>
              <a:ahLst/>
              <a:cxnLst/>
              <a:rect l="l" t="t" r="r" b="b"/>
              <a:pathLst>
                <a:path w="912" h="819" extrusionOk="0">
                  <a:moveTo>
                    <a:pt x="296" y="1"/>
                  </a:moveTo>
                  <a:cubicBezTo>
                    <a:pt x="222" y="1"/>
                    <a:pt x="151" y="33"/>
                    <a:pt x="99" y="103"/>
                  </a:cubicBezTo>
                  <a:cubicBezTo>
                    <a:pt x="1" y="200"/>
                    <a:pt x="1" y="395"/>
                    <a:pt x="131" y="493"/>
                  </a:cubicBezTo>
                  <a:lnTo>
                    <a:pt x="424" y="753"/>
                  </a:lnTo>
                  <a:cubicBezTo>
                    <a:pt x="489" y="786"/>
                    <a:pt x="521" y="818"/>
                    <a:pt x="619" y="818"/>
                  </a:cubicBezTo>
                  <a:cubicBezTo>
                    <a:pt x="684" y="818"/>
                    <a:pt x="749" y="786"/>
                    <a:pt x="814" y="720"/>
                  </a:cubicBezTo>
                  <a:cubicBezTo>
                    <a:pt x="912" y="623"/>
                    <a:pt x="912" y="428"/>
                    <a:pt x="781" y="330"/>
                  </a:cubicBezTo>
                  <a:lnTo>
                    <a:pt x="489" y="70"/>
                  </a:lnTo>
                  <a:cubicBezTo>
                    <a:pt x="428" y="25"/>
                    <a:pt x="361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9"/>
            <p:cNvSpPr/>
            <p:nvPr/>
          </p:nvSpPr>
          <p:spPr>
            <a:xfrm>
              <a:off x="-1640775" y="3433238"/>
              <a:ext cx="24425" cy="13850"/>
            </a:xfrm>
            <a:custGeom>
              <a:avLst/>
              <a:gdLst/>
              <a:ahLst/>
              <a:cxnLst/>
              <a:rect l="l" t="t" r="r" b="b"/>
              <a:pathLst>
                <a:path w="977" h="554" extrusionOk="0">
                  <a:moveTo>
                    <a:pt x="293" y="0"/>
                  </a:moveTo>
                  <a:cubicBezTo>
                    <a:pt x="131" y="0"/>
                    <a:pt x="1" y="130"/>
                    <a:pt x="1" y="293"/>
                  </a:cubicBezTo>
                  <a:cubicBezTo>
                    <a:pt x="1" y="423"/>
                    <a:pt x="131" y="553"/>
                    <a:pt x="293" y="553"/>
                  </a:cubicBezTo>
                  <a:lnTo>
                    <a:pt x="684" y="553"/>
                  </a:lnTo>
                  <a:cubicBezTo>
                    <a:pt x="846" y="553"/>
                    <a:pt x="976" y="423"/>
                    <a:pt x="976" y="293"/>
                  </a:cubicBezTo>
                  <a:cubicBezTo>
                    <a:pt x="976" y="130"/>
                    <a:pt x="846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9"/>
            <p:cNvSpPr/>
            <p:nvPr/>
          </p:nvSpPr>
          <p:spPr>
            <a:xfrm>
              <a:off x="-1628575" y="3395988"/>
              <a:ext cx="22800" cy="20200"/>
            </a:xfrm>
            <a:custGeom>
              <a:avLst/>
              <a:gdLst/>
              <a:ahLst/>
              <a:cxnLst/>
              <a:rect l="l" t="t" r="r" b="b"/>
              <a:pathLst>
                <a:path w="912" h="808" extrusionOk="0">
                  <a:moveTo>
                    <a:pt x="329" y="1"/>
                  </a:moveTo>
                  <a:cubicBezTo>
                    <a:pt x="245" y="1"/>
                    <a:pt x="155" y="35"/>
                    <a:pt x="98" y="92"/>
                  </a:cubicBezTo>
                  <a:cubicBezTo>
                    <a:pt x="1" y="190"/>
                    <a:pt x="33" y="385"/>
                    <a:pt x="131" y="482"/>
                  </a:cubicBezTo>
                  <a:lnTo>
                    <a:pt x="456" y="742"/>
                  </a:lnTo>
                  <a:cubicBezTo>
                    <a:pt x="488" y="775"/>
                    <a:pt x="553" y="807"/>
                    <a:pt x="618" y="807"/>
                  </a:cubicBezTo>
                  <a:cubicBezTo>
                    <a:pt x="684" y="807"/>
                    <a:pt x="781" y="775"/>
                    <a:pt x="814" y="710"/>
                  </a:cubicBezTo>
                  <a:cubicBezTo>
                    <a:pt x="911" y="612"/>
                    <a:pt x="911" y="450"/>
                    <a:pt x="814" y="352"/>
                  </a:cubicBezTo>
                  <a:lnTo>
                    <a:pt x="488" y="59"/>
                  </a:lnTo>
                  <a:cubicBezTo>
                    <a:pt x="448" y="19"/>
                    <a:pt x="390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9"/>
            <p:cNvSpPr/>
            <p:nvPr/>
          </p:nvSpPr>
          <p:spPr>
            <a:xfrm>
              <a:off x="-1628575" y="3464013"/>
              <a:ext cx="22800" cy="20475"/>
            </a:xfrm>
            <a:custGeom>
              <a:avLst/>
              <a:gdLst/>
              <a:ahLst/>
              <a:cxnLst/>
              <a:rect l="l" t="t" r="r" b="b"/>
              <a:pathLst>
                <a:path w="912" h="819" extrusionOk="0">
                  <a:moveTo>
                    <a:pt x="616" y="1"/>
                  </a:moveTo>
                  <a:cubicBezTo>
                    <a:pt x="551" y="1"/>
                    <a:pt x="484" y="25"/>
                    <a:pt x="423" y="70"/>
                  </a:cubicBezTo>
                  <a:lnTo>
                    <a:pt x="131" y="330"/>
                  </a:lnTo>
                  <a:cubicBezTo>
                    <a:pt x="1" y="428"/>
                    <a:pt x="1" y="623"/>
                    <a:pt x="98" y="720"/>
                  </a:cubicBezTo>
                  <a:cubicBezTo>
                    <a:pt x="163" y="786"/>
                    <a:pt x="228" y="818"/>
                    <a:pt x="293" y="818"/>
                  </a:cubicBezTo>
                  <a:cubicBezTo>
                    <a:pt x="358" y="818"/>
                    <a:pt x="423" y="786"/>
                    <a:pt x="488" y="753"/>
                  </a:cubicBezTo>
                  <a:lnTo>
                    <a:pt x="781" y="493"/>
                  </a:lnTo>
                  <a:cubicBezTo>
                    <a:pt x="911" y="395"/>
                    <a:pt x="911" y="200"/>
                    <a:pt x="814" y="103"/>
                  </a:cubicBezTo>
                  <a:cubicBezTo>
                    <a:pt x="761" y="33"/>
                    <a:pt x="690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9" name="Google Shape;2499;p39"/>
          <p:cNvGrpSpPr/>
          <p:nvPr/>
        </p:nvGrpSpPr>
        <p:grpSpPr>
          <a:xfrm>
            <a:off x="6151303" y="1610755"/>
            <a:ext cx="207259" cy="365755"/>
            <a:chOff x="-1753050" y="2007500"/>
            <a:chExt cx="324400" cy="560200"/>
          </a:xfrm>
        </p:grpSpPr>
        <p:sp>
          <p:nvSpPr>
            <p:cNvPr id="2500" name="Google Shape;2500;p39"/>
            <p:cNvSpPr/>
            <p:nvPr/>
          </p:nvSpPr>
          <p:spPr>
            <a:xfrm>
              <a:off x="-1744925" y="2196125"/>
              <a:ext cx="235800" cy="318725"/>
            </a:xfrm>
            <a:custGeom>
              <a:avLst/>
              <a:gdLst/>
              <a:ahLst/>
              <a:cxnLst/>
              <a:rect l="l" t="t" r="r" b="b"/>
              <a:pathLst>
                <a:path w="9432" h="12749" extrusionOk="0">
                  <a:moveTo>
                    <a:pt x="586" y="1"/>
                  </a:moveTo>
                  <a:lnTo>
                    <a:pt x="228" y="1204"/>
                  </a:lnTo>
                  <a:cubicBezTo>
                    <a:pt x="66" y="1724"/>
                    <a:pt x="1" y="2245"/>
                    <a:pt x="1" y="2765"/>
                  </a:cubicBezTo>
                  <a:lnTo>
                    <a:pt x="1" y="6440"/>
                  </a:lnTo>
                  <a:cubicBezTo>
                    <a:pt x="1" y="6992"/>
                    <a:pt x="131" y="7513"/>
                    <a:pt x="359" y="8033"/>
                  </a:cubicBezTo>
                  <a:lnTo>
                    <a:pt x="586" y="8553"/>
                  </a:lnTo>
                  <a:cubicBezTo>
                    <a:pt x="814" y="9074"/>
                    <a:pt x="944" y="9594"/>
                    <a:pt x="944" y="10147"/>
                  </a:cubicBezTo>
                  <a:lnTo>
                    <a:pt x="944" y="12748"/>
                  </a:lnTo>
                  <a:lnTo>
                    <a:pt x="9432" y="12748"/>
                  </a:lnTo>
                  <a:lnTo>
                    <a:pt x="9432" y="456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9"/>
            <p:cNvSpPr/>
            <p:nvPr/>
          </p:nvSpPr>
          <p:spPr>
            <a:xfrm>
              <a:off x="-1536800" y="2333525"/>
              <a:ext cx="27675" cy="181325"/>
            </a:xfrm>
            <a:custGeom>
              <a:avLst/>
              <a:gdLst/>
              <a:ahLst/>
              <a:cxnLst/>
              <a:rect l="l" t="t" r="r" b="b"/>
              <a:pathLst>
                <a:path w="1107" h="7253" extrusionOk="0">
                  <a:moveTo>
                    <a:pt x="1" y="1"/>
                  </a:moveTo>
                  <a:lnTo>
                    <a:pt x="1" y="7252"/>
                  </a:lnTo>
                  <a:lnTo>
                    <a:pt x="1107" y="7252"/>
                  </a:lnTo>
                  <a:lnTo>
                    <a:pt x="1107" y="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9"/>
            <p:cNvSpPr/>
            <p:nvPr/>
          </p:nvSpPr>
          <p:spPr>
            <a:xfrm>
              <a:off x="-1629475" y="2017875"/>
              <a:ext cx="134175" cy="239550"/>
            </a:xfrm>
            <a:custGeom>
              <a:avLst/>
              <a:gdLst/>
              <a:ahLst/>
              <a:cxnLst/>
              <a:rect l="l" t="t" r="r" b="b"/>
              <a:pathLst>
                <a:path w="5367" h="9582" extrusionOk="0">
                  <a:moveTo>
                    <a:pt x="4051" y="1"/>
                  </a:moveTo>
                  <a:cubicBezTo>
                    <a:pt x="3574" y="1"/>
                    <a:pt x="3138" y="299"/>
                    <a:pt x="2960" y="757"/>
                  </a:cubicBezTo>
                  <a:lnTo>
                    <a:pt x="228" y="8009"/>
                  </a:lnTo>
                  <a:cubicBezTo>
                    <a:pt x="1" y="8627"/>
                    <a:pt x="326" y="9277"/>
                    <a:pt x="911" y="9505"/>
                  </a:cubicBezTo>
                  <a:lnTo>
                    <a:pt x="944" y="9505"/>
                  </a:lnTo>
                  <a:cubicBezTo>
                    <a:pt x="1077" y="9557"/>
                    <a:pt x="1216" y="9582"/>
                    <a:pt x="1354" y="9582"/>
                  </a:cubicBezTo>
                  <a:cubicBezTo>
                    <a:pt x="1817" y="9582"/>
                    <a:pt x="2264" y="9298"/>
                    <a:pt x="2440" y="8822"/>
                  </a:cubicBezTo>
                  <a:lnTo>
                    <a:pt x="5139" y="1602"/>
                  </a:lnTo>
                  <a:cubicBezTo>
                    <a:pt x="5366" y="985"/>
                    <a:pt x="5074" y="302"/>
                    <a:pt x="4456" y="74"/>
                  </a:cubicBezTo>
                  <a:cubicBezTo>
                    <a:pt x="4321" y="24"/>
                    <a:pt x="4184" y="1"/>
                    <a:pt x="4051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9"/>
            <p:cNvSpPr/>
            <p:nvPr/>
          </p:nvSpPr>
          <p:spPr>
            <a:xfrm>
              <a:off x="-1609150" y="2018300"/>
              <a:ext cx="113850" cy="239125"/>
            </a:xfrm>
            <a:custGeom>
              <a:avLst/>
              <a:gdLst/>
              <a:ahLst/>
              <a:cxnLst/>
              <a:rect l="l" t="t" r="r" b="b"/>
              <a:pathLst>
                <a:path w="4554" h="9565" extrusionOk="0">
                  <a:moveTo>
                    <a:pt x="3251" y="0"/>
                  </a:moveTo>
                  <a:cubicBezTo>
                    <a:pt x="3051" y="0"/>
                    <a:pt x="2857" y="43"/>
                    <a:pt x="2700" y="122"/>
                  </a:cubicBezTo>
                  <a:cubicBezTo>
                    <a:pt x="3220" y="382"/>
                    <a:pt x="3448" y="1033"/>
                    <a:pt x="3253" y="1585"/>
                  </a:cubicBezTo>
                  <a:lnTo>
                    <a:pt x="553" y="8805"/>
                  </a:lnTo>
                  <a:cubicBezTo>
                    <a:pt x="423" y="9097"/>
                    <a:pt x="228" y="9325"/>
                    <a:pt x="1" y="9455"/>
                  </a:cubicBezTo>
                  <a:cubicBezTo>
                    <a:pt x="33" y="9455"/>
                    <a:pt x="66" y="9488"/>
                    <a:pt x="98" y="9488"/>
                  </a:cubicBezTo>
                  <a:lnTo>
                    <a:pt x="131" y="9488"/>
                  </a:lnTo>
                  <a:cubicBezTo>
                    <a:pt x="264" y="9540"/>
                    <a:pt x="403" y="9565"/>
                    <a:pt x="541" y="9565"/>
                  </a:cubicBezTo>
                  <a:cubicBezTo>
                    <a:pt x="1004" y="9565"/>
                    <a:pt x="1451" y="9281"/>
                    <a:pt x="1627" y="8805"/>
                  </a:cubicBezTo>
                  <a:lnTo>
                    <a:pt x="4326" y="1585"/>
                  </a:lnTo>
                  <a:cubicBezTo>
                    <a:pt x="4553" y="968"/>
                    <a:pt x="4261" y="285"/>
                    <a:pt x="3643" y="57"/>
                  </a:cubicBezTo>
                  <a:cubicBezTo>
                    <a:pt x="3515" y="19"/>
                    <a:pt x="3381" y="0"/>
                    <a:pt x="32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9"/>
            <p:cNvSpPr/>
            <p:nvPr/>
          </p:nvSpPr>
          <p:spPr>
            <a:xfrm>
              <a:off x="-1617275" y="2015125"/>
              <a:ext cx="114650" cy="219250"/>
            </a:xfrm>
            <a:custGeom>
              <a:avLst/>
              <a:gdLst/>
              <a:ahLst/>
              <a:cxnLst/>
              <a:rect l="l" t="t" r="r" b="b"/>
              <a:pathLst>
                <a:path w="4586" h="8770" extrusionOk="0">
                  <a:moveTo>
                    <a:pt x="1320" y="1"/>
                  </a:moveTo>
                  <a:cubicBezTo>
                    <a:pt x="1206" y="1"/>
                    <a:pt x="1091" y="18"/>
                    <a:pt x="976" y="54"/>
                  </a:cubicBezTo>
                  <a:cubicBezTo>
                    <a:pt x="358" y="249"/>
                    <a:pt x="0" y="899"/>
                    <a:pt x="196" y="1517"/>
                  </a:cubicBezTo>
                  <a:lnTo>
                    <a:pt x="2342" y="8769"/>
                  </a:lnTo>
                  <a:lnTo>
                    <a:pt x="4586" y="8086"/>
                  </a:lnTo>
                  <a:lnTo>
                    <a:pt x="2439" y="834"/>
                  </a:lnTo>
                  <a:cubicBezTo>
                    <a:pt x="2280" y="331"/>
                    <a:pt x="1820" y="1"/>
                    <a:pt x="1320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9"/>
            <p:cNvSpPr/>
            <p:nvPr/>
          </p:nvSpPr>
          <p:spPr>
            <a:xfrm>
              <a:off x="-1597775" y="2015125"/>
              <a:ext cx="95150" cy="219250"/>
            </a:xfrm>
            <a:custGeom>
              <a:avLst/>
              <a:gdLst/>
              <a:ahLst/>
              <a:cxnLst/>
              <a:rect l="l" t="t" r="r" b="b"/>
              <a:pathLst>
                <a:path w="3806" h="8770" extrusionOk="0">
                  <a:moveTo>
                    <a:pt x="540" y="1"/>
                  </a:moveTo>
                  <a:cubicBezTo>
                    <a:pt x="426" y="1"/>
                    <a:pt x="311" y="18"/>
                    <a:pt x="196" y="54"/>
                  </a:cubicBezTo>
                  <a:cubicBezTo>
                    <a:pt x="131" y="86"/>
                    <a:pt x="33" y="119"/>
                    <a:pt x="1" y="151"/>
                  </a:cubicBezTo>
                  <a:cubicBezTo>
                    <a:pt x="261" y="282"/>
                    <a:pt x="456" y="542"/>
                    <a:pt x="554" y="834"/>
                  </a:cubicBezTo>
                  <a:lnTo>
                    <a:pt x="2733" y="8086"/>
                  </a:lnTo>
                  <a:lnTo>
                    <a:pt x="1464" y="8476"/>
                  </a:lnTo>
                  <a:lnTo>
                    <a:pt x="1562" y="8769"/>
                  </a:lnTo>
                  <a:lnTo>
                    <a:pt x="3806" y="8086"/>
                  </a:lnTo>
                  <a:lnTo>
                    <a:pt x="1659" y="834"/>
                  </a:lnTo>
                  <a:cubicBezTo>
                    <a:pt x="1500" y="331"/>
                    <a:pt x="1040" y="1"/>
                    <a:pt x="54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9"/>
            <p:cNvSpPr/>
            <p:nvPr/>
          </p:nvSpPr>
          <p:spPr>
            <a:xfrm>
              <a:off x="-1740850" y="2487175"/>
              <a:ext cx="252875" cy="72375"/>
            </a:xfrm>
            <a:custGeom>
              <a:avLst/>
              <a:gdLst/>
              <a:ahLst/>
              <a:cxnLst/>
              <a:rect l="l" t="t" r="r" b="b"/>
              <a:pathLst>
                <a:path w="10115" h="2895" extrusionOk="0">
                  <a:moveTo>
                    <a:pt x="553" y="1"/>
                  </a:moveTo>
                  <a:cubicBezTo>
                    <a:pt x="228" y="1"/>
                    <a:pt x="0" y="261"/>
                    <a:pt x="0" y="554"/>
                  </a:cubicBezTo>
                  <a:lnTo>
                    <a:pt x="0" y="2310"/>
                  </a:lnTo>
                  <a:cubicBezTo>
                    <a:pt x="0" y="2635"/>
                    <a:pt x="228" y="2895"/>
                    <a:pt x="553" y="2895"/>
                  </a:cubicBezTo>
                  <a:lnTo>
                    <a:pt x="9529" y="2895"/>
                  </a:lnTo>
                  <a:cubicBezTo>
                    <a:pt x="9854" y="2895"/>
                    <a:pt x="10114" y="2635"/>
                    <a:pt x="10114" y="2310"/>
                  </a:cubicBezTo>
                  <a:lnTo>
                    <a:pt x="10114" y="554"/>
                  </a:lnTo>
                  <a:cubicBezTo>
                    <a:pt x="10114" y="261"/>
                    <a:pt x="9854" y="1"/>
                    <a:pt x="95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9"/>
            <p:cNvSpPr/>
            <p:nvPr/>
          </p:nvSpPr>
          <p:spPr>
            <a:xfrm>
              <a:off x="-1529475" y="2487175"/>
              <a:ext cx="41500" cy="72375"/>
            </a:xfrm>
            <a:custGeom>
              <a:avLst/>
              <a:gdLst/>
              <a:ahLst/>
              <a:cxnLst/>
              <a:rect l="l" t="t" r="r" b="b"/>
              <a:pathLst>
                <a:path w="1660" h="2895" extrusionOk="0">
                  <a:moveTo>
                    <a:pt x="1" y="1"/>
                  </a:moveTo>
                  <a:cubicBezTo>
                    <a:pt x="293" y="1"/>
                    <a:pt x="553" y="261"/>
                    <a:pt x="553" y="554"/>
                  </a:cubicBezTo>
                  <a:lnTo>
                    <a:pt x="553" y="2310"/>
                  </a:lnTo>
                  <a:cubicBezTo>
                    <a:pt x="553" y="2635"/>
                    <a:pt x="293" y="2895"/>
                    <a:pt x="1" y="2895"/>
                  </a:cubicBezTo>
                  <a:lnTo>
                    <a:pt x="1074" y="2895"/>
                  </a:lnTo>
                  <a:cubicBezTo>
                    <a:pt x="1399" y="2895"/>
                    <a:pt x="1659" y="2635"/>
                    <a:pt x="1659" y="2310"/>
                  </a:cubicBezTo>
                  <a:lnTo>
                    <a:pt x="1659" y="554"/>
                  </a:lnTo>
                  <a:cubicBezTo>
                    <a:pt x="1659" y="261"/>
                    <a:pt x="1399" y="1"/>
                    <a:pt x="1074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9"/>
            <p:cNvSpPr/>
            <p:nvPr/>
          </p:nvSpPr>
          <p:spPr>
            <a:xfrm>
              <a:off x="-1570125" y="2205650"/>
              <a:ext cx="133350" cy="254725"/>
            </a:xfrm>
            <a:custGeom>
              <a:avLst/>
              <a:gdLst/>
              <a:ahLst/>
              <a:cxnLst/>
              <a:rect l="l" t="t" r="r" b="b"/>
              <a:pathLst>
                <a:path w="5334" h="10189" extrusionOk="0">
                  <a:moveTo>
                    <a:pt x="3521" y="0"/>
                  </a:moveTo>
                  <a:cubicBezTo>
                    <a:pt x="3476" y="0"/>
                    <a:pt x="3429" y="3"/>
                    <a:pt x="3383" y="10"/>
                  </a:cubicBezTo>
                  <a:lnTo>
                    <a:pt x="2440" y="3197"/>
                  </a:lnTo>
                  <a:lnTo>
                    <a:pt x="1" y="4660"/>
                  </a:lnTo>
                  <a:lnTo>
                    <a:pt x="1" y="10189"/>
                  </a:lnTo>
                  <a:lnTo>
                    <a:pt x="2440" y="10189"/>
                  </a:lnTo>
                  <a:lnTo>
                    <a:pt x="2440" y="8758"/>
                  </a:lnTo>
                  <a:cubicBezTo>
                    <a:pt x="2440" y="8302"/>
                    <a:pt x="2570" y="7847"/>
                    <a:pt x="2797" y="7489"/>
                  </a:cubicBezTo>
                  <a:lnTo>
                    <a:pt x="4976" y="4205"/>
                  </a:lnTo>
                  <a:cubicBezTo>
                    <a:pt x="5269" y="3782"/>
                    <a:pt x="5334" y="3262"/>
                    <a:pt x="5139" y="2774"/>
                  </a:cubicBezTo>
                  <a:lnTo>
                    <a:pt x="4391" y="628"/>
                  </a:lnTo>
                  <a:cubicBezTo>
                    <a:pt x="4274" y="248"/>
                    <a:pt x="3922" y="0"/>
                    <a:pt x="3521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9"/>
            <p:cNvSpPr/>
            <p:nvPr/>
          </p:nvSpPr>
          <p:spPr>
            <a:xfrm>
              <a:off x="-1536800" y="2205650"/>
              <a:ext cx="100025" cy="254725"/>
            </a:xfrm>
            <a:custGeom>
              <a:avLst/>
              <a:gdLst/>
              <a:ahLst/>
              <a:cxnLst/>
              <a:rect l="l" t="t" r="r" b="b"/>
              <a:pathLst>
                <a:path w="4001" h="10189" extrusionOk="0">
                  <a:moveTo>
                    <a:pt x="2188" y="0"/>
                  </a:moveTo>
                  <a:cubicBezTo>
                    <a:pt x="2142" y="0"/>
                    <a:pt x="2096" y="3"/>
                    <a:pt x="2050" y="10"/>
                  </a:cubicBezTo>
                  <a:lnTo>
                    <a:pt x="1920" y="498"/>
                  </a:lnTo>
                  <a:cubicBezTo>
                    <a:pt x="1920" y="530"/>
                    <a:pt x="1952" y="595"/>
                    <a:pt x="1985" y="628"/>
                  </a:cubicBezTo>
                  <a:lnTo>
                    <a:pt x="2732" y="2774"/>
                  </a:lnTo>
                  <a:cubicBezTo>
                    <a:pt x="2895" y="3262"/>
                    <a:pt x="2830" y="3782"/>
                    <a:pt x="2537" y="4205"/>
                  </a:cubicBezTo>
                  <a:lnTo>
                    <a:pt x="391" y="7489"/>
                  </a:lnTo>
                  <a:cubicBezTo>
                    <a:pt x="131" y="7847"/>
                    <a:pt x="1" y="8302"/>
                    <a:pt x="1" y="8758"/>
                  </a:cubicBezTo>
                  <a:lnTo>
                    <a:pt x="1" y="10189"/>
                  </a:lnTo>
                  <a:lnTo>
                    <a:pt x="1074" y="10189"/>
                  </a:lnTo>
                  <a:lnTo>
                    <a:pt x="1074" y="8758"/>
                  </a:lnTo>
                  <a:cubicBezTo>
                    <a:pt x="1074" y="8302"/>
                    <a:pt x="1237" y="7847"/>
                    <a:pt x="1464" y="7489"/>
                  </a:cubicBezTo>
                  <a:lnTo>
                    <a:pt x="3643" y="4205"/>
                  </a:lnTo>
                  <a:cubicBezTo>
                    <a:pt x="3936" y="3782"/>
                    <a:pt x="4001" y="3262"/>
                    <a:pt x="3806" y="2774"/>
                  </a:cubicBezTo>
                  <a:lnTo>
                    <a:pt x="3058" y="628"/>
                  </a:lnTo>
                  <a:cubicBezTo>
                    <a:pt x="2912" y="248"/>
                    <a:pt x="2583" y="0"/>
                    <a:pt x="218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9"/>
            <p:cNvSpPr/>
            <p:nvPr/>
          </p:nvSpPr>
          <p:spPr>
            <a:xfrm>
              <a:off x="-1600200" y="2205875"/>
              <a:ext cx="114650" cy="79700"/>
            </a:xfrm>
            <a:custGeom>
              <a:avLst/>
              <a:gdLst/>
              <a:ahLst/>
              <a:cxnLst/>
              <a:rect l="l" t="t" r="r" b="b"/>
              <a:pathLst>
                <a:path w="4586" h="3188" extrusionOk="0">
                  <a:moveTo>
                    <a:pt x="4586" y="1"/>
                  </a:moveTo>
                  <a:lnTo>
                    <a:pt x="4228" y="33"/>
                  </a:lnTo>
                  <a:cubicBezTo>
                    <a:pt x="3838" y="66"/>
                    <a:pt x="3447" y="131"/>
                    <a:pt x="3057" y="261"/>
                  </a:cubicBezTo>
                  <a:lnTo>
                    <a:pt x="651" y="1107"/>
                  </a:lnTo>
                  <a:cubicBezTo>
                    <a:pt x="228" y="1269"/>
                    <a:pt x="0" y="1757"/>
                    <a:pt x="195" y="2180"/>
                  </a:cubicBezTo>
                  <a:lnTo>
                    <a:pt x="228" y="2310"/>
                  </a:lnTo>
                  <a:cubicBezTo>
                    <a:pt x="391" y="2700"/>
                    <a:pt x="748" y="2960"/>
                    <a:pt x="1171" y="2993"/>
                  </a:cubicBezTo>
                  <a:lnTo>
                    <a:pt x="3610" y="3188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9"/>
            <p:cNvSpPr/>
            <p:nvPr/>
          </p:nvSpPr>
          <p:spPr>
            <a:xfrm>
              <a:off x="-1501025" y="2205875"/>
              <a:ext cx="15475" cy="12225"/>
            </a:xfrm>
            <a:custGeom>
              <a:avLst/>
              <a:gdLst/>
              <a:ahLst/>
              <a:cxnLst/>
              <a:rect l="l" t="t" r="r" b="b"/>
              <a:pathLst>
                <a:path w="619" h="489" extrusionOk="0">
                  <a:moveTo>
                    <a:pt x="619" y="1"/>
                  </a:moveTo>
                  <a:lnTo>
                    <a:pt x="261" y="33"/>
                  </a:lnTo>
                  <a:cubicBezTo>
                    <a:pt x="163" y="33"/>
                    <a:pt x="66" y="33"/>
                    <a:pt x="1" y="66"/>
                  </a:cubicBezTo>
                  <a:cubicBezTo>
                    <a:pt x="196" y="131"/>
                    <a:pt x="358" y="294"/>
                    <a:pt x="489" y="489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9"/>
            <p:cNvSpPr/>
            <p:nvPr/>
          </p:nvSpPr>
          <p:spPr>
            <a:xfrm>
              <a:off x="-1734350" y="2172025"/>
              <a:ext cx="78875" cy="101600"/>
            </a:xfrm>
            <a:custGeom>
              <a:avLst/>
              <a:gdLst/>
              <a:ahLst/>
              <a:cxnLst/>
              <a:rect l="l" t="t" r="r" b="b"/>
              <a:pathLst>
                <a:path w="3155" h="4064" extrusionOk="0">
                  <a:moveTo>
                    <a:pt x="1353" y="1"/>
                  </a:moveTo>
                  <a:cubicBezTo>
                    <a:pt x="1239" y="1"/>
                    <a:pt x="1123" y="18"/>
                    <a:pt x="1009" y="54"/>
                  </a:cubicBezTo>
                  <a:lnTo>
                    <a:pt x="976" y="54"/>
                  </a:lnTo>
                  <a:cubicBezTo>
                    <a:pt x="358" y="249"/>
                    <a:pt x="1" y="900"/>
                    <a:pt x="196" y="1518"/>
                  </a:cubicBezTo>
                  <a:lnTo>
                    <a:pt x="716" y="3241"/>
                  </a:lnTo>
                  <a:cubicBezTo>
                    <a:pt x="851" y="3752"/>
                    <a:pt x="1319" y="4063"/>
                    <a:pt x="1827" y="4063"/>
                  </a:cubicBezTo>
                  <a:cubicBezTo>
                    <a:pt x="1933" y="4063"/>
                    <a:pt x="2040" y="4050"/>
                    <a:pt x="2147" y="4022"/>
                  </a:cubicBezTo>
                  <a:lnTo>
                    <a:pt x="2179" y="4022"/>
                  </a:lnTo>
                  <a:cubicBezTo>
                    <a:pt x="2797" y="3826"/>
                    <a:pt x="3155" y="3176"/>
                    <a:pt x="2960" y="2558"/>
                  </a:cubicBezTo>
                  <a:lnTo>
                    <a:pt x="2440" y="835"/>
                  </a:lnTo>
                  <a:cubicBezTo>
                    <a:pt x="2307" y="331"/>
                    <a:pt x="1851" y="1"/>
                    <a:pt x="1353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9"/>
            <p:cNvSpPr/>
            <p:nvPr/>
          </p:nvSpPr>
          <p:spPr>
            <a:xfrm>
              <a:off x="-1714825" y="2172025"/>
              <a:ext cx="59350" cy="101375"/>
            </a:xfrm>
            <a:custGeom>
              <a:avLst/>
              <a:gdLst/>
              <a:ahLst/>
              <a:cxnLst/>
              <a:rect l="l" t="t" r="r" b="b"/>
              <a:pathLst>
                <a:path w="2374" h="4055" extrusionOk="0">
                  <a:moveTo>
                    <a:pt x="572" y="1"/>
                  </a:moveTo>
                  <a:cubicBezTo>
                    <a:pt x="458" y="1"/>
                    <a:pt x="342" y="18"/>
                    <a:pt x="228" y="54"/>
                  </a:cubicBezTo>
                  <a:lnTo>
                    <a:pt x="195" y="54"/>
                  </a:lnTo>
                  <a:cubicBezTo>
                    <a:pt x="130" y="54"/>
                    <a:pt x="65" y="87"/>
                    <a:pt x="0" y="119"/>
                  </a:cubicBezTo>
                  <a:cubicBezTo>
                    <a:pt x="260" y="282"/>
                    <a:pt x="488" y="509"/>
                    <a:pt x="585" y="835"/>
                  </a:cubicBezTo>
                  <a:lnTo>
                    <a:pt x="1073" y="2558"/>
                  </a:lnTo>
                  <a:cubicBezTo>
                    <a:pt x="1236" y="3111"/>
                    <a:pt x="1008" y="3664"/>
                    <a:pt x="488" y="3924"/>
                  </a:cubicBezTo>
                  <a:cubicBezTo>
                    <a:pt x="661" y="4011"/>
                    <a:pt x="864" y="4054"/>
                    <a:pt x="1066" y="4054"/>
                  </a:cubicBezTo>
                  <a:cubicBezTo>
                    <a:pt x="1167" y="4054"/>
                    <a:pt x="1268" y="4043"/>
                    <a:pt x="1366" y="4022"/>
                  </a:cubicBezTo>
                  <a:lnTo>
                    <a:pt x="1398" y="4022"/>
                  </a:lnTo>
                  <a:cubicBezTo>
                    <a:pt x="2016" y="3826"/>
                    <a:pt x="2374" y="3176"/>
                    <a:pt x="2179" y="2558"/>
                  </a:cubicBezTo>
                  <a:lnTo>
                    <a:pt x="1659" y="835"/>
                  </a:lnTo>
                  <a:cubicBezTo>
                    <a:pt x="1526" y="331"/>
                    <a:pt x="1070" y="1"/>
                    <a:pt x="57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9"/>
            <p:cNvSpPr/>
            <p:nvPr/>
          </p:nvSpPr>
          <p:spPr>
            <a:xfrm>
              <a:off x="-1681500" y="2142775"/>
              <a:ext cx="87825" cy="133575"/>
            </a:xfrm>
            <a:custGeom>
              <a:avLst/>
              <a:gdLst/>
              <a:ahLst/>
              <a:cxnLst/>
              <a:rect l="l" t="t" r="r" b="b"/>
              <a:pathLst>
                <a:path w="3513" h="5343" extrusionOk="0">
                  <a:moveTo>
                    <a:pt x="1320" y="0"/>
                  </a:moveTo>
                  <a:cubicBezTo>
                    <a:pt x="1206" y="0"/>
                    <a:pt x="1091" y="17"/>
                    <a:pt x="976" y="53"/>
                  </a:cubicBezTo>
                  <a:cubicBezTo>
                    <a:pt x="358" y="216"/>
                    <a:pt x="0" y="866"/>
                    <a:pt x="195" y="1484"/>
                  </a:cubicBezTo>
                  <a:lnTo>
                    <a:pt x="1074" y="4509"/>
                  </a:lnTo>
                  <a:cubicBezTo>
                    <a:pt x="1232" y="5012"/>
                    <a:pt x="1693" y="5343"/>
                    <a:pt x="2193" y="5343"/>
                  </a:cubicBezTo>
                  <a:cubicBezTo>
                    <a:pt x="2306" y="5343"/>
                    <a:pt x="2422" y="5325"/>
                    <a:pt x="2537" y="5289"/>
                  </a:cubicBezTo>
                  <a:cubicBezTo>
                    <a:pt x="3155" y="5127"/>
                    <a:pt x="3512" y="4476"/>
                    <a:pt x="3350" y="3858"/>
                  </a:cubicBezTo>
                  <a:lnTo>
                    <a:pt x="2439" y="834"/>
                  </a:lnTo>
                  <a:cubicBezTo>
                    <a:pt x="2280" y="331"/>
                    <a:pt x="1820" y="0"/>
                    <a:pt x="1320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9"/>
            <p:cNvSpPr/>
            <p:nvPr/>
          </p:nvSpPr>
          <p:spPr>
            <a:xfrm>
              <a:off x="-1662000" y="2142300"/>
              <a:ext cx="68325" cy="134125"/>
            </a:xfrm>
            <a:custGeom>
              <a:avLst/>
              <a:gdLst/>
              <a:ahLst/>
              <a:cxnLst/>
              <a:rect l="l" t="t" r="r" b="b"/>
              <a:pathLst>
                <a:path w="2733" h="5365" extrusionOk="0">
                  <a:moveTo>
                    <a:pt x="498" y="1"/>
                  </a:moveTo>
                  <a:cubicBezTo>
                    <a:pt x="398" y="1"/>
                    <a:pt x="297" y="13"/>
                    <a:pt x="196" y="40"/>
                  </a:cubicBezTo>
                  <a:lnTo>
                    <a:pt x="196" y="72"/>
                  </a:lnTo>
                  <a:cubicBezTo>
                    <a:pt x="131" y="72"/>
                    <a:pt x="66" y="105"/>
                    <a:pt x="1" y="138"/>
                  </a:cubicBezTo>
                  <a:cubicBezTo>
                    <a:pt x="261" y="268"/>
                    <a:pt x="489" y="528"/>
                    <a:pt x="554" y="853"/>
                  </a:cubicBezTo>
                  <a:lnTo>
                    <a:pt x="1464" y="3877"/>
                  </a:lnTo>
                  <a:cubicBezTo>
                    <a:pt x="1627" y="4398"/>
                    <a:pt x="1367" y="4983"/>
                    <a:pt x="879" y="5243"/>
                  </a:cubicBezTo>
                  <a:cubicBezTo>
                    <a:pt x="1036" y="5322"/>
                    <a:pt x="1218" y="5365"/>
                    <a:pt x="1401" y="5365"/>
                  </a:cubicBezTo>
                  <a:cubicBezTo>
                    <a:pt x="1521" y="5365"/>
                    <a:pt x="1641" y="5347"/>
                    <a:pt x="1757" y="5308"/>
                  </a:cubicBezTo>
                  <a:cubicBezTo>
                    <a:pt x="2407" y="5146"/>
                    <a:pt x="2732" y="4495"/>
                    <a:pt x="2570" y="3877"/>
                  </a:cubicBezTo>
                  <a:lnTo>
                    <a:pt x="1659" y="853"/>
                  </a:lnTo>
                  <a:cubicBezTo>
                    <a:pt x="1496" y="336"/>
                    <a:pt x="1014" y="1"/>
                    <a:pt x="49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9"/>
            <p:cNvSpPr/>
            <p:nvPr/>
          </p:nvSpPr>
          <p:spPr>
            <a:xfrm>
              <a:off x="-1753050" y="2007500"/>
              <a:ext cx="324400" cy="560200"/>
            </a:xfrm>
            <a:custGeom>
              <a:avLst/>
              <a:gdLst/>
              <a:ahLst/>
              <a:cxnLst/>
              <a:rect l="l" t="t" r="r" b="b"/>
              <a:pathLst>
                <a:path w="12976" h="22408" extrusionOk="0">
                  <a:moveTo>
                    <a:pt x="8977" y="756"/>
                  </a:moveTo>
                  <a:cubicBezTo>
                    <a:pt x="9075" y="756"/>
                    <a:pt x="9174" y="775"/>
                    <a:pt x="9269" y="814"/>
                  </a:cubicBezTo>
                  <a:cubicBezTo>
                    <a:pt x="9659" y="944"/>
                    <a:pt x="9952" y="1400"/>
                    <a:pt x="9789" y="1887"/>
                  </a:cubicBezTo>
                  <a:lnTo>
                    <a:pt x="9041" y="3904"/>
                  </a:lnTo>
                  <a:lnTo>
                    <a:pt x="8228" y="1204"/>
                  </a:lnTo>
                  <a:cubicBezTo>
                    <a:pt x="8376" y="934"/>
                    <a:pt x="8672" y="756"/>
                    <a:pt x="8977" y="756"/>
                  </a:cubicBezTo>
                  <a:close/>
                  <a:moveTo>
                    <a:pt x="6472" y="5887"/>
                  </a:moveTo>
                  <a:lnTo>
                    <a:pt x="7253" y="8521"/>
                  </a:lnTo>
                  <a:lnTo>
                    <a:pt x="6407" y="8847"/>
                  </a:lnTo>
                  <a:lnTo>
                    <a:pt x="5952" y="7286"/>
                  </a:lnTo>
                  <a:lnTo>
                    <a:pt x="6472" y="5887"/>
                  </a:lnTo>
                  <a:close/>
                  <a:moveTo>
                    <a:pt x="2075" y="6917"/>
                  </a:moveTo>
                  <a:cubicBezTo>
                    <a:pt x="2398" y="6917"/>
                    <a:pt x="2720" y="7099"/>
                    <a:pt x="2862" y="7513"/>
                  </a:cubicBezTo>
                  <a:lnTo>
                    <a:pt x="3383" y="9237"/>
                  </a:lnTo>
                  <a:cubicBezTo>
                    <a:pt x="3513" y="9660"/>
                    <a:pt x="3285" y="10147"/>
                    <a:pt x="2830" y="10277"/>
                  </a:cubicBezTo>
                  <a:cubicBezTo>
                    <a:pt x="2756" y="10302"/>
                    <a:pt x="2677" y="10314"/>
                    <a:pt x="2596" y="10314"/>
                  </a:cubicBezTo>
                  <a:cubicBezTo>
                    <a:pt x="2246" y="10314"/>
                    <a:pt x="1862" y="10094"/>
                    <a:pt x="1757" y="9725"/>
                  </a:cubicBezTo>
                  <a:lnTo>
                    <a:pt x="1236" y="8001"/>
                  </a:lnTo>
                  <a:cubicBezTo>
                    <a:pt x="1099" y="7335"/>
                    <a:pt x="1587" y="6917"/>
                    <a:pt x="2075" y="6917"/>
                  </a:cubicBezTo>
                  <a:close/>
                  <a:moveTo>
                    <a:pt x="4139" y="5724"/>
                  </a:moveTo>
                  <a:cubicBezTo>
                    <a:pt x="4482" y="5724"/>
                    <a:pt x="4896" y="5967"/>
                    <a:pt x="4976" y="6343"/>
                  </a:cubicBezTo>
                  <a:lnTo>
                    <a:pt x="5887" y="9367"/>
                  </a:lnTo>
                  <a:cubicBezTo>
                    <a:pt x="6017" y="9725"/>
                    <a:pt x="5789" y="10277"/>
                    <a:pt x="5334" y="10407"/>
                  </a:cubicBezTo>
                  <a:cubicBezTo>
                    <a:pt x="5261" y="10432"/>
                    <a:pt x="5183" y="10444"/>
                    <a:pt x="5102" y="10444"/>
                  </a:cubicBezTo>
                  <a:cubicBezTo>
                    <a:pt x="4752" y="10444"/>
                    <a:pt x="4367" y="10219"/>
                    <a:pt x="4261" y="9822"/>
                  </a:cubicBezTo>
                  <a:lnTo>
                    <a:pt x="3350" y="6830"/>
                  </a:lnTo>
                  <a:cubicBezTo>
                    <a:pt x="3220" y="6440"/>
                    <a:pt x="3448" y="5887"/>
                    <a:pt x="3936" y="5757"/>
                  </a:cubicBezTo>
                  <a:cubicBezTo>
                    <a:pt x="3998" y="5734"/>
                    <a:pt x="4067" y="5724"/>
                    <a:pt x="4139" y="5724"/>
                  </a:cubicBezTo>
                  <a:close/>
                  <a:moveTo>
                    <a:pt x="10017" y="19513"/>
                  </a:moveTo>
                  <a:cubicBezTo>
                    <a:pt x="10147" y="19513"/>
                    <a:pt x="10277" y="19643"/>
                    <a:pt x="10277" y="19741"/>
                  </a:cubicBezTo>
                  <a:lnTo>
                    <a:pt x="10277" y="21497"/>
                  </a:lnTo>
                  <a:cubicBezTo>
                    <a:pt x="10277" y="21627"/>
                    <a:pt x="10147" y="21724"/>
                    <a:pt x="10017" y="21724"/>
                  </a:cubicBezTo>
                  <a:lnTo>
                    <a:pt x="1041" y="21724"/>
                  </a:lnTo>
                  <a:cubicBezTo>
                    <a:pt x="911" y="21724"/>
                    <a:pt x="814" y="21627"/>
                    <a:pt x="814" y="21497"/>
                  </a:cubicBezTo>
                  <a:lnTo>
                    <a:pt x="814" y="19741"/>
                  </a:lnTo>
                  <a:cubicBezTo>
                    <a:pt x="814" y="19643"/>
                    <a:pt x="911" y="19513"/>
                    <a:pt x="1041" y="19513"/>
                  </a:cubicBezTo>
                  <a:close/>
                  <a:moveTo>
                    <a:pt x="6726" y="0"/>
                  </a:moveTo>
                  <a:cubicBezTo>
                    <a:pt x="6586" y="0"/>
                    <a:pt x="6445" y="21"/>
                    <a:pt x="6309" y="66"/>
                  </a:cubicBezTo>
                  <a:cubicBezTo>
                    <a:pt x="5529" y="294"/>
                    <a:pt x="5074" y="1139"/>
                    <a:pt x="5301" y="1920"/>
                  </a:cubicBezTo>
                  <a:lnTo>
                    <a:pt x="6179" y="4847"/>
                  </a:lnTo>
                  <a:lnTo>
                    <a:pt x="5659" y="6245"/>
                  </a:lnTo>
                  <a:cubicBezTo>
                    <a:pt x="5497" y="5570"/>
                    <a:pt x="4864" y="5074"/>
                    <a:pt x="4189" y="5074"/>
                  </a:cubicBezTo>
                  <a:cubicBezTo>
                    <a:pt x="4051" y="5074"/>
                    <a:pt x="3911" y="5095"/>
                    <a:pt x="3773" y="5139"/>
                  </a:cubicBezTo>
                  <a:cubicBezTo>
                    <a:pt x="3220" y="5302"/>
                    <a:pt x="2765" y="5757"/>
                    <a:pt x="2700" y="6375"/>
                  </a:cubicBezTo>
                  <a:cubicBezTo>
                    <a:pt x="2544" y="6317"/>
                    <a:pt x="2317" y="6270"/>
                    <a:pt x="2084" y="6270"/>
                  </a:cubicBezTo>
                  <a:cubicBezTo>
                    <a:pt x="1928" y="6270"/>
                    <a:pt x="1770" y="6290"/>
                    <a:pt x="1627" y="6343"/>
                  </a:cubicBezTo>
                  <a:cubicBezTo>
                    <a:pt x="1074" y="6505"/>
                    <a:pt x="684" y="6960"/>
                    <a:pt x="586" y="7481"/>
                  </a:cubicBezTo>
                  <a:lnTo>
                    <a:pt x="228" y="8684"/>
                  </a:lnTo>
                  <a:cubicBezTo>
                    <a:pt x="98" y="9204"/>
                    <a:pt x="1" y="9757"/>
                    <a:pt x="1" y="10310"/>
                  </a:cubicBezTo>
                  <a:lnTo>
                    <a:pt x="1" y="13985"/>
                  </a:lnTo>
                  <a:cubicBezTo>
                    <a:pt x="1" y="14602"/>
                    <a:pt x="131" y="15188"/>
                    <a:pt x="358" y="15708"/>
                  </a:cubicBezTo>
                  <a:lnTo>
                    <a:pt x="618" y="16261"/>
                  </a:lnTo>
                  <a:cubicBezTo>
                    <a:pt x="814" y="16716"/>
                    <a:pt x="944" y="17204"/>
                    <a:pt x="944" y="17692"/>
                  </a:cubicBezTo>
                  <a:cubicBezTo>
                    <a:pt x="944" y="17887"/>
                    <a:pt x="1074" y="18017"/>
                    <a:pt x="1269" y="18017"/>
                  </a:cubicBezTo>
                  <a:cubicBezTo>
                    <a:pt x="1431" y="18017"/>
                    <a:pt x="1594" y="17887"/>
                    <a:pt x="1594" y="17692"/>
                  </a:cubicBezTo>
                  <a:cubicBezTo>
                    <a:pt x="1594" y="17106"/>
                    <a:pt x="1464" y="16521"/>
                    <a:pt x="1236" y="16001"/>
                  </a:cubicBezTo>
                  <a:lnTo>
                    <a:pt x="976" y="15448"/>
                  </a:lnTo>
                  <a:cubicBezTo>
                    <a:pt x="781" y="14993"/>
                    <a:pt x="651" y="14505"/>
                    <a:pt x="651" y="13985"/>
                  </a:cubicBezTo>
                  <a:lnTo>
                    <a:pt x="651" y="10310"/>
                  </a:lnTo>
                  <a:cubicBezTo>
                    <a:pt x="651" y="9855"/>
                    <a:pt x="716" y="9399"/>
                    <a:pt x="846" y="8944"/>
                  </a:cubicBezTo>
                  <a:lnTo>
                    <a:pt x="1139" y="9920"/>
                  </a:lnTo>
                  <a:cubicBezTo>
                    <a:pt x="1324" y="10529"/>
                    <a:pt x="1920" y="10966"/>
                    <a:pt x="2574" y="10966"/>
                  </a:cubicBezTo>
                  <a:cubicBezTo>
                    <a:pt x="2723" y="10966"/>
                    <a:pt x="2874" y="10943"/>
                    <a:pt x="3025" y="10895"/>
                  </a:cubicBezTo>
                  <a:cubicBezTo>
                    <a:pt x="3350" y="10830"/>
                    <a:pt x="3610" y="10635"/>
                    <a:pt x="3773" y="10375"/>
                  </a:cubicBezTo>
                  <a:cubicBezTo>
                    <a:pt x="4027" y="10806"/>
                    <a:pt x="4537" y="11099"/>
                    <a:pt x="5058" y="11099"/>
                  </a:cubicBezTo>
                  <a:cubicBezTo>
                    <a:pt x="5205" y="11099"/>
                    <a:pt x="5353" y="11075"/>
                    <a:pt x="5496" y="11025"/>
                  </a:cubicBezTo>
                  <a:cubicBezTo>
                    <a:pt x="5757" y="10960"/>
                    <a:pt x="6017" y="10798"/>
                    <a:pt x="6179" y="10603"/>
                  </a:cubicBezTo>
                  <a:cubicBezTo>
                    <a:pt x="6407" y="10993"/>
                    <a:pt x="6797" y="11220"/>
                    <a:pt x="7253" y="11253"/>
                  </a:cubicBezTo>
                  <a:lnTo>
                    <a:pt x="8358" y="11351"/>
                  </a:lnTo>
                  <a:lnTo>
                    <a:pt x="7220" y="11806"/>
                  </a:lnTo>
                  <a:cubicBezTo>
                    <a:pt x="7090" y="11838"/>
                    <a:pt x="5822" y="12359"/>
                    <a:pt x="5594" y="13529"/>
                  </a:cubicBezTo>
                  <a:cubicBezTo>
                    <a:pt x="5561" y="13692"/>
                    <a:pt x="5659" y="13887"/>
                    <a:pt x="5854" y="13920"/>
                  </a:cubicBezTo>
                  <a:cubicBezTo>
                    <a:pt x="5871" y="13924"/>
                    <a:pt x="5888" y="13926"/>
                    <a:pt x="5906" y="13926"/>
                  </a:cubicBezTo>
                  <a:cubicBezTo>
                    <a:pt x="6032" y="13926"/>
                    <a:pt x="6188" y="13830"/>
                    <a:pt x="6244" y="13659"/>
                  </a:cubicBezTo>
                  <a:cubicBezTo>
                    <a:pt x="6407" y="12846"/>
                    <a:pt x="7415" y="12424"/>
                    <a:pt x="7448" y="12424"/>
                  </a:cubicBezTo>
                  <a:lnTo>
                    <a:pt x="9854" y="11448"/>
                  </a:lnTo>
                  <a:cubicBezTo>
                    <a:pt x="9984" y="11383"/>
                    <a:pt x="10082" y="11285"/>
                    <a:pt x="10082" y="11123"/>
                  </a:cubicBezTo>
                  <a:lnTo>
                    <a:pt x="10082" y="10473"/>
                  </a:lnTo>
                  <a:cubicBezTo>
                    <a:pt x="10082" y="10277"/>
                    <a:pt x="9919" y="10147"/>
                    <a:pt x="9757" y="10147"/>
                  </a:cubicBezTo>
                  <a:cubicBezTo>
                    <a:pt x="9561" y="10147"/>
                    <a:pt x="9399" y="10277"/>
                    <a:pt x="9399" y="10473"/>
                  </a:cubicBezTo>
                  <a:lnTo>
                    <a:pt x="9399" y="10765"/>
                  </a:lnTo>
                  <a:lnTo>
                    <a:pt x="7318" y="10603"/>
                  </a:lnTo>
                  <a:cubicBezTo>
                    <a:pt x="7025" y="10570"/>
                    <a:pt x="6765" y="10407"/>
                    <a:pt x="6667" y="10147"/>
                  </a:cubicBezTo>
                  <a:cubicBezTo>
                    <a:pt x="6505" y="9920"/>
                    <a:pt x="6505" y="9497"/>
                    <a:pt x="6895" y="9367"/>
                  </a:cubicBezTo>
                  <a:lnTo>
                    <a:pt x="9269" y="8521"/>
                  </a:lnTo>
                  <a:cubicBezTo>
                    <a:pt x="9626" y="8391"/>
                    <a:pt x="10017" y="8326"/>
                    <a:pt x="10374" y="8294"/>
                  </a:cubicBezTo>
                  <a:cubicBezTo>
                    <a:pt x="10475" y="8285"/>
                    <a:pt x="10582" y="8277"/>
                    <a:pt x="10689" y="8277"/>
                  </a:cubicBezTo>
                  <a:cubicBezTo>
                    <a:pt x="10995" y="8277"/>
                    <a:pt x="11294" y="8346"/>
                    <a:pt x="11415" y="8684"/>
                  </a:cubicBezTo>
                  <a:lnTo>
                    <a:pt x="12163" y="10830"/>
                  </a:lnTo>
                  <a:cubicBezTo>
                    <a:pt x="12293" y="11188"/>
                    <a:pt x="12261" y="11643"/>
                    <a:pt x="12033" y="11968"/>
                  </a:cubicBezTo>
                  <a:lnTo>
                    <a:pt x="9854" y="15253"/>
                  </a:lnTo>
                  <a:cubicBezTo>
                    <a:pt x="9561" y="15676"/>
                    <a:pt x="9399" y="16163"/>
                    <a:pt x="9399" y="16684"/>
                  </a:cubicBezTo>
                  <a:lnTo>
                    <a:pt x="9399" y="18895"/>
                  </a:lnTo>
                  <a:lnTo>
                    <a:pt x="1041" y="18895"/>
                  </a:lnTo>
                  <a:cubicBezTo>
                    <a:pt x="553" y="18895"/>
                    <a:pt x="131" y="19285"/>
                    <a:pt x="131" y="19773"/>
                  </a:cubicBezTo>
                  <a:lnTo>
                    <a:pt x="131" y="21529"/>
                  </a:lnTo>
                  <a:cubicBezTo>
                    <a:pt x="131" y="22017"/>
                    <a:pt x="553" y="22407"/>
                    <a:pt x="1041" y="22407"/>
                  </a:cubicBezTo>
                  <a:lnTo>
                    <a:pt x="10017" y="22407"/>
                  </a:lnTo>
                  <a:cubicBezTo>
                    <a:pt x="10504" y="22407"/>
                    <a:pt x="10927" y="22017"/>
                    <a:pt x="10927" y="21529"/>
                  </a:cubicBezTo>
                  <a:lnTo>
                    <a:pt x="10927" y="19773"/>
                  </a:lnTo>
                  <a:cubicBezTo>
                    <a:pt x="10927" y="19285"/>
                    <a:pt x="10537" y="18895"/>
                    <a:pt x="10082" y="18895"/>
                  </a:cubicBezTo>
                  <a:lnTo>
                    <a:pt x="10082" y="16684"/>
                  </a:lnTo>
                  <a:cubicBezTo>
                    <a:pt x="10082" y="16294"/>
                    <a:pt x="10179" y="15903"/>
                    <a:pt x="10407" y="15578"/>
                  </a:cubicBezTo>
                  <a:lnTo>
                    <a:pt x="12586" y="12326"/>
                  </a:lnTo>
                  <a:cubicBezTo>
                    <a:pt x="12911" y="11806"/>
                    <a:pt x="12976" y="11155"/>
                    <a:pt x="12781" y="10570"/>
                  </a:cubicBezTo>
                  <a:lnTo>
                    <a:pt x="12033" y="8456"/>
                  </a:lnTo>
                  <a:cubicBezTo>
                    <a:pt x="11845" y="7867"/>
                    <a:pt x="11283" y="7609"/>
                    <a:pt x="10690" y="7609"/>
                  </a:cubicBezTo>
                  <a:cubicBezTo>
                    <a:pt x="10563" y="7609"/>
                    <a:pt x="10435" y="7620"/>
                    <a:pt x="10309" y="7643"/>
                  </a:cubicBezTo>
                  <a:cubicBezTo>
                    <a:pt x="9887" y="7676"/>
                    <a:pt x="9464" y="7773"/>
                    <a:pt x="9074" y="7903"/>
                  </a:cubicBezTo>
                  <a:lnTo>
                    <a:pt x="7903" y="8294"/>
                  </a:lnTo>
                  <a:lnTo>
                    <a:pt x="5919" y="1725"/>
                  </a:lnTo>
                  <a:cubicBezTo>
                    <a:pt x="5789" y="1302"/>
                    <a:pt x="6049" y="814"/>
                    <a:pt x="6505" y="684"/>
                  </a:cubicBezTo>
                  <a:cubicBezTo>
                    <a:pt x="6578" y="660"/>
                    <a:pt x="6656" y="648"/>
                    <a:pt x="6735" y="648"/>
                  </a:cubicBezTo>
                  <a:cubicBezTo>
                    <a:pt x="7077" y="648"/>
                    <a:pt x="7440" y="867"/>
                    <a:pt x="7545" y="1237"/>
                  </a:cubicBezTo>
                  <a:lnTo>
                    <a:pt x="9171" y="6635"/>
                  </a:lnTo>
                  <a:cubicBezTo>
                    <a:pt x="9197" y="6790"/>
                    <a:pt x="9324" y="6883"/>
                    <a:pt x="9457" y="6883"/>
                  </a:cubicBezTo>
                  <a:cubicBezTo>
                    <a:pt x="9492" y="6883"/>
                    <a:pt x="9527" y="6876"/>
                    <a:pt x="9561" y="6863"/>
                  </a:cubicBezTo>
                  <a:cubicBezTo>
                    <a:pt x="9757" y="6798"/>
                    <a:pt x="9854" y="6635"/>
                    <a:pt x="9789" y="6440"/>
                  </a:cubicBezTo>
                  <a:lnTo>
                    <a:pt x="9334" y="4944"/>
                  </a:lnTo>
                  <a:lnTo>
                    <a:pt x="10407" y="2115"/>
                  </a:lnTo>
                  <a:cubicBezTo>
                    <a:pt x="10700" y="1432"/>
                    <a:pt x="10309" y="456"/>
                    <a:pt x="9529" y="196"/>
                  </a:cubicBezTo>
                  <a:cubicBezTo>
                    <a:pt x="9361" y="134"/>
                    <a:pt x="9181" y="101"/>
                    <a:pt x="8998" y="101"/>
                  </a:cubicBezTo>
                  <a:cubicBezTo>
                    <a:pt x="8614" y="101"/>
                    <a:pt x="8222" y="245"/>
                    <a:pt x="7935" y="554"/>
                  </a:cubicBezTo>
                  <a:cubicBezTo>
                    <a:pt x="7661" y="229"/>
                    <a:pt x="7194" y="0"/>
                    <a:pt x="6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9"/>
            <p:cNvSpPr/>
            <p:nvPr/>
          </p:nvSpPr>
          <p:spPr>
            <a:xfrm>
              <a:off x="-1701025" y="2515475"/>
              <a:ext cx="17925" cy="15800"/>
            </a:xfrm>
            <a:custGeom>
              <a:avLst/>
              <a:gdLst/>
              <a:ahLst/>
              <a:cxnLst/>
              <a:rect l="l" t="t" r="r" b="b"/>
              <a:pathLst>
                <a:path w="717" h="632" extrusionOk="0">
                  <a:moveTo>
                    <a:pt x="335" y="1"/>
                  </a:moveTo>
                  <a:cubicBezTo>
                    <a:pt x="311" y="1"/>
                    <a:pt x="286" y="3"/>
                    <a:pt x="261" y="7"/>
                  </a:cubicBezTo>
                  <a:cubicBezTo>
                    <a:pt x="98" y="39"/>
                    <a:pt x="1" y="202"/>
                    <a:pt x="33" y="397"/>
                  </a:cubicBezTo>
                  <a:cubicBezTo>
                    <a:pt x="62" y="539"/>
                    <a:pt x="213" y="631"/>
                    <a:pt x="359" y="631"/>
                  </a:cubicBezTo>
                  <a:cubicBezTo>
                    <a:pt x="381" y="631"/>
                    <a:pt x="403" y="629"/>
                    <a:pt x="424" y="625"/>
                  </a:cubicBezTo>
                  <a:cubicBezTo>
                    <a:pt x="586" y="592"/>
                    <a:pt x="716" y="430"/>
                    <a:pt x="651" y="235"/>
                  </a:cubicBezTo>
                  <a:cubicBezTo>
                    <a:pt x="623" y="93"/>
                    <a:pt x="496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39"/>
          <p:cNvGrpSpPr/>
          <p:nvPr/>
        </p:nvGrpSpPr>
        <p:grpSpPr>
          <a:xfrm>
            <a:off x="7754952" y="3134221"/>
            <a:ext cx="365793" cy="308378"/>
            <a:chOff x="-1679675" y="2241150"/>
            <a:chExt cx="717100" cy="604900"/>
          </a:xfrm>
        </p:grpSpPr>
        <p:sp>
          <p:nvSpPr>
            <p:cNvPr id="2519" name="Google Shape;2519;p39"/>
            <p:cNvSpPr/>
            <p:nvPr/>
          </p:nvSpPr>
          <p:spPr>
            <a:xfrm>
              <a:off x="-1669100" y="2251725"/>
              <a:ext cx="695950" cy="583750"/>
            </a:xfrm>
            <a:custGeom>
              <a:avLst/>
              <a:gdLst/>
              <a:ahLst/>
              <a:cxnLst/>
              <a:rect l="l" t="t" r="r" b="b"/>
              <a:pathLst>
                <a:path w="27838" h="23350" extrusionOk="0">
                  <a:moveTo>
                    <a:pt x="2992" y="1"/>
                  </a:moveTo>
                  <a:cubicBezTo>
                    <a:pt x="1334" y="1"/>
                    <a:pt x="1" y="1334"/>
                    <a:pt x="1" y="2960"/>
                  </a:cubicBezTo>
                  <a:lnTo>
                    <a:pt x="1" y="15610"/>
                  </a:lnTo>
                  <a:cubicBezTo>
                    <a:pt x="1" y="17268"/>
                    <a:pt x="1334" y="18602"/>
                    <a:pt x="2992" y="18602"/>
                  </a:cubicBezTo>
                  <a:lnTo>
                    <a:pt x="10244" y="18602"/>
                  </a:lnTo>
                  <a:lnTo>
                    <a:pt x="13919" y="23350"/>
                  </a:lnTo>
                  <a:lnTo>
                    <a:pt x="17626" y="18602"/>
                  </a:lnTo>
                  <a:lnTo>
                    <a:pt x="24878" y="18602"/>
                  </a:lnTo>
                  <a:cubicBezTo>
                    <a:pt x="26504" y="18602"/>
                    <a:pt x="27837" y="17236"/>
                    <a:pt x="27837" y="15610"/>
                  </a:cubicBezTo>
                  <a:lnTo>
                    <a:pt x="27837" y="2960"/>
                  </a:lnTo>
                  <a:cubicBezTo>
                    <a:pt x="27837" y="1334"/>
                    <a:pt x="26504" y="1"/>
                    <a:pt x="248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9"/>
            <p:cNvSpPr/>
            <p:nvPr/>
          </p:nvSpPr>
          <p:spPr>
            <a:xfrm>
              <a:off x="-1360150" y="2251725"/>
              <a:ext cx="387000" cy="583750"/>
            </a:xfrm>
            <a:custGeom>
              <a:avLst/>
              <a:gdLst/>
              <a:ahLst/>
              <a:cxnLst/>
              <a:rect l="l" t="t" r="r" b="b"/>
              <a:pathLst>
                <a:path w="15480" h="23350" extrusionOk="0">
                  <a:moveTo>
                    <a:pt x="12585" y="1"/>
                  </a:moveTo>
                  <a:cubicBezTo>
                    <a:pt x="13008" y="488"/>
                    <a:pt x="13236" y="1139"/>
                    <a:pt x="13236" y="1854"/>
                  </a:cubicBezTo>
                  <a:lnTo>
                    <a:pt x="13236" y="10667"/>
                  </a:lnTo>
                  <a:cubicBezTo>
                    <a:pt x="13236" y="14407"/>
                    <a:pt x="10211" y="17464"/>
                    <a:pt x="6439" y="17464"/>
                  </a:cubicBezTo>
                  <a:lnTo>
                    <a:pt x="5333" y="17464"/>
                  </a:lnTo>
                  <a:cubicBezTo>
                    <a:pt x="3870" y="17464"/>
                    <a:pt x="2504" y="18147"/>
                    <a:pt x="1594" y="19317"/>
                  </a:cubicBezTo>
                  <a:lnTo>
                    <a:pt x="0" y="21366"/>
                  </a:lnTo>
                  <a:lnTo>
                    <a:pt x="1561" y="23350"/>
                  </a:lnTo>
                  <a:lnTo>
                    <a:pt x="5236" y="18602"/>
                  </a:lnTo>
                  <a:lnTo>
                    <a:pt x="12488" y="18602"/>
                  </a:lnTo>
                  <a:cubicBezTo>
                    <a:pt x="14146" y="18602"/>
                    <a:pt x="15479" y="17268"/>
                    <a:pt x="15479" y="15610"/>
                  </a:cubicBezTo>
                  <a:lnTo>
                    <a:pt x="15479" y="2960"/>
                  </a:lnTo>
                  <a:cubicBezTo>
                    <a:pt x="15479" y="1366"/>
                    <a:pt x="14211" y="33"/>
                    <a:pt x="12585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9"/>
            <p:cNvSpPr/>
            <p:nvPr/>
          </p:nvSpPr>
          <p:spPr>
            <a:xfrm>
              <a:off x="-1063425" y="2414325"/>
              <a:ext cx="35000" cy="98400"/>
            </a:xfrm>
            <a:custGeom>
              <a:avLst/>
              <a:gdLst/>
              <a:ahLst/>
              <a:cxnLst/>
              <a:rect l="l" t="t" r="r" b="b"/>
              <a:pathLst>
                <a:path w="1400" h="3936" extrusionOk="0">
                  <a:moveTo>
                    <a:pt x="716" y="1"/>
                  </a:moveTo>
                  <a:cubicBezTo>
                    <a:pt x="326" y="1"/>
                    <a:pt x="1" y="293"/>
                    <a:pt x="1" y="683"/>
                  </a:cubicBezTo>
                  <a:lnTo>
                    <a:pt x="1" y="3252"/>
                  </a:lnTo>
                  <a:cubicBezTo>
                    <a:pt x="1" y="3643"/>
                    <a:pt x="326" y="3935"/>
                    <a:pt x="716" y="3935"/>
                  </a:cubicBezTo>
                  <a:cubicBezTo>
                    <a:pt x="1106" y="3935"/>
                    <a:pt x="1399" y="3643"/>
                    <a:pt x="1399" y="3252"/>
                  </a:cubicBezTo>
                  <a:lnTo>
                    <a:pt x="1399" y="683"/>
                  </a:lnTo>
                  <a:cubicBezTo>
                    <a:pt x="1399" y="293"/>
                    <a:pt x="1106" y="1"/>
                    <a:pt x="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9"/>
            <p:cNvSpPr/>
            <p:nvPr/>
          </p:nvSpPr>
          <p:spPr>
            <a:xfrm>
              <a:off x="-1614625" y="2432425"/>
              <a:ext cx="127650" cy="124200"/>
            </a:xfrm>
            <a:custGeom>
              <a:avLst/>
              <a:gdLst/>
              <a:ahLst/>
              <a:cxnLst/>
              <a:rect l="l" t="t" r="r" b="b"/>
              <a:pathLst>
                <a:path w="5106" h="4968" extrusionOk="0">
                  <a:moveTo>
                    <a:pt x="4330" y="0"/>
                  </a:moveTo>
                  <a:cubicBezTo>
                    <a:pt x="4147" y="0"/>
                    <a:pt x="3968" y="73"/>
                    <a:pt x="3838" y="220"/>
                  </a:cubicBezTo>
                  <a:lnTo>
                    <a:pt x="261" y="3764"/>
                  </a:lnTo>
                  <a:cubicBezTo>
                    <a:pt x="0" y="4024"/>
                    <a:pt x="0" y="4480"/>
                    <a:pt x="261" y="4772"/>
                  </a:cubicBezTo>
                  <a:cubicBezTo>
                    <a:pt x="407" y="4902"/>
                    <a:pt x="594" y="4967"/>
                    <a:pt x="777" y="4967"/>
                  </a:cubicBezTo>
                  <a:cubicBezTo>
                    <a:pt x="960" y="4967"/>
                    <a:pt x="1139" y="4902"/>
                    <a:pt x="1269" y="4772"/>
                  </a:cubicBezTo>
                  <a:lnTo>
                    <a:pt x="4846" y="1228"/>
                  </a:lnTo>
                  <a:cubicBezTo>
                    <a:pt x="5106" y="935"/>
                    <a:pt x="5106" y="480"/>
                    <a:pt x="4846" y="220"/>
                  </a:cubicBezTo>
                  <a:cubicBezTo>
                    <a:pt x="4699" y="73"/>
                    <a:pt x="4512" y="0"/>
                    <a:pt x="4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9"/>
            <p:cNvSpPr/>
            <p:nvPr/>
          </p:nvSpPr>
          <p:spPr>
            <a:xfrm>
              <a:off x="-1452025" y="2414325"/>
              <a:ext cx="171550" cy="161000"/>
            </a:xfrm>
            <a:custGeom>
              <a:avLst/>
              <a:gdLst/>
              <a:ahLst/>
              <a:cxnLst/>
              <a:rect l="l" t="t" r="r" b="b"/>
              <a:pathLst>
                <a:path w="6862" h="6440" extrusionOk="0">
                  <a:moveTo>
                    <a:pt x="4325" y="2439"/>
                  </a:moveTo>
                  <a:lnTo>
                    <a:pt x="4033" y="4000"/>
                  </a:lnTo>
                  <a:lnTo>
                    <a:pt x="2504" y="4000"/>
                  </a:lnTo>
                  <a:lnTo>
                    <a:pt x="2764" y="2439"/>
                  </a:lnTo>
                  <a:close/>
                  <a:moveTo>
                    <a:pt x="2342" y="1"/>
                  </a:moveTo>
                  <a:cubicBezTo>
                    <a:pt x="2017" y="1"/>
                    <a:pt x="1724" y="228"/>
                    <a:pt x="1659" y="553"/>
                  </a:cubicBezTo>
                  <a:lnTo>
                    <a:pt x="1561" y="1009"/>
                  </a:lnTo>
                  <a:lnTo>
                    <a:pt x="716" y="1009"/>
                  </a:lnTo>
                  <a:cubicBezTo>
                    <a:pt x="326" y="1009"/>
                    <a:pt x="0" y="1334"/>
                    <a:pt x="0" y="1724"/>
                  </a:cubicBezTo>
                  <a:cubicBezTo>
                    <a:pt x="0" y="2114"/>
                    <a:pt x="326" y="2439"/>
                    <a:pt x="716" y="2439"/>
                  </a:cubicBezTo>
                  <a:lnTo>
                    <a:pt x="1334" y="2439"/>
                  </a:lnTo>
                  <a:lnTo>
                    <a:pt x="1073" y="3968"/>
                  </a:lnTo>
                  <a:lnTo>
                    <a:pt x="716" y="3968"/>
                  </a:lnTo>
                  <a:cubicBezTo>
                    <a:pt x="326" y="3968"/>
                    <a:pt x="0" y="4293"/>
                    <a:pt x="0" y="4683"/>
                  </a:cubicBezTo>
                  <a:cubicBezTo>
                    <a:pt x="0" y="5074"/>
                    <a:pt x="326" y="5399"/>
                    <a:pt x="716" y="5399"/>
                  </a:cubicBezTo>
                  <a:lnTo>
                    <a:pt x="813" y="5399"/>
                  </a:lnTo>
                  <a:lnTo>
                    <a:pt x="781" y="5626"/>
                  </a:lnTo>
                  <a:cubicBezTo>
                    <a:pt x="716" y="6049"/>
                    <a:pt x="1041" y="6439"/>
                    <a:pt x="1496" y="6439"/>
                  </a:cubicBezTo>
                  <a:cubicBezTo>
                    <a:pt x="1821" y="6439"/>
                    <a:pt x="2114" y="6179"/>
                    <a:pt x="2179" y="5854"/>
                  </a:cubicBezTo>
                  <a:lnTo>
                    <a:pt x="2244" y="5399"/>
                  </a:lnTo>
                  <a:lnTo>
                    <a:pt x="3805" y="5399"/>
                  </a:lnTo>
                  <a:lnTo>
                    <a:pt x="3773" y="5626"/>
                  </a:lnTo>
                  <a:cubicBezTo>
                    <a:pt x="3708" y="6049"/>
                    <a:pt x="4033" y="6439"/>
                    <a:pt x="4456" y="6439"/>
                  </a:cubicBezTo>
                  <a:cubicBezTo>
                    <a:pt x="4813" y="6439"/>
                    <a:pt x="5073" y="6179"/>
                    <a:pt x="5138" y="5854"/>
                  </a:cubicBezTo>
                  <a:lnTo>
                    <a:pt x="5236" y="5399"/>
                  </a:lnTo>
                  <a:lnTo>
                    <a:pt x="6179" y="5399"/>
                  </a:lnTo>
                  <a:cubicBezTo>
                    <a:pt x="6569" y="5399"/>
                    <a:pt x="6862" y="5074"/>
                    <a:pt x="6862" y="4683"/>
                  </a:cubicBezTo>
                  <a:cubicBezTo>
                    <a:pt x="6862" y="4293"/>
                    <a:pt x="6569" y="4000"/>
                    <a:pt x="6179" y="4000"/>
                  </a:cubicBezTo>
                  <a:lnTo>
                    <a:pt x="5464" y="4000"/>
                  </a:lnTo>
                  <a:lnTo>
                    <a:pt x="5724" y="2439"/>
                  </a:lnTo>
                  <a:lnTo>
                    <a:pt x="6179" y="2439"/>
                  </a:lnTo>
                  <a:cubicBezTo>
                    <a:pt x="6569" y="2439"/>
                    <a:pt x="6862" y="2114"/>
                    <a:pt x="6862" y="1724"/>
                  </a:cubicBezTo>
                  <a:cubicBezTo>
                    <a:pt x="6862" y="1334"/>
                    <a:pt x="6569" y="1009"/>
                    <a:pt x="6179" y="1009"/>
                  </a:cubicBezTo>
                  <a:lnTo>
                    <a:pt x="5984" y="1009"/>
                  </a:lnTo>
                  <a:lnTo>
                    <a:pt x="6016" y="813"/>
                  </a:lnTo>
                  <a:cubicBezTo>
                    <a:pt x="6081" y="391"/>
                    <a:pt x="5756" y="1"/>
                    <a:pt x="5301" y="1"/>
                  </a:cubicBezTo>
                  <a:cubicBezTo>
                    <a:pt x="4976" y="1"/>
                    <a:pt x="4683" y="228"/>
                    <a:pt x="4618" y="586"/>
                  </a:cubicBezTo>
                  <a:lnTo>
                    <a:pt x="4553" y="1009"/>
                  </a:lnTo>
                  <a:lnTo>
                    <a:pt x="2992" y="1009"/>
                  </a:lnTo>
                  <a:lnTo>
                    <a:pt x="3025" y="813"/>
                  </a:lnTo>
                  <a:cubicBezTo>
                    <a:pt x="3122" y="391"/>
                    <a:pt x="2764" y="1"/>
                    <a:pt x="23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9"/>
            <p:cNvSpPr/>
            <p:nvPr/>
          </p:nvSpPr>
          <p:spPr>
            <a:xfrm>
              <a:off x="-1063425" y="2539525"/>
              <a:ext cx="35000" cy="35800"/>
            </a:xfrm>
            <a:custGeom>
              <a:avLst/>
              <a:gdLst/>
              <a:ahLst/>
              <a:cxnLst/>
              <a:rect l="l" t="t" r="r" b="b"/>
              <a:pathLst>
                <a:path w="1400" h="1432" extrusionOk="0">
                  <a:moveTo>
                    <a:pt x="684" y="1"/>
                  </a:moveTo>
                  <a:cubicBezTo>
                    <a:pt x="293" y="1"/>
                    <a:pt x="1" y="326"/>
                    <a:pt x="1" y="716"/>
                  </a:cubicBezTo>
                  <a:cubicBezTo>
                    <a:pt x="1" y="1106"/>
                    <a:pt x="326" y="1431"/>
                    <a:pt x="684" y="1431"/>
                  </a:cubicBezTo>
                  <a:cubicBezTo>
                    <a:pt x="1106" y="1431"/>
                    <a:pt x="1399" y="1106"/>
                    <a:pt x="1399" y="716"/>
                  </a:cubicBezTo>
                  <a:cubicBezTo>
                    <a:pt x="1399" y="326"/>
                    <a:pt x="1106" y="1"/>
                    <a:pt x="6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9"/>
            <p:cNvSpPr/>
            <p:nvPr/>
          </p:nvSpPr>
          <p:spPr>
            <a:xfrm>
              <a:off x="-1523575" y="2522450"/>
              <a:ext cx="35800" cy="34975"/>
            </a:xfrm>
            <a:custGeom>
              <a:avLst/>
              <a:gdLst/>
              <a:ahLst/>
              <a:cxnLst/>
              <a:rect l="l" t="t" r="r" b="b"/>
              <a:pathLst>
                <a:path w="1432" h="1399" extrusionOk="0">
                  <a:moveTo>
                    <a:pt x="716" y="1"/>
                  </a:moveTo>
                  <a:cubicBezTo>
                    <a:pt x="326" y="1"/>
                    <a:pt x="1" y="293"/>
                    <a:pt x="1" y="684"/>
                  </a:cubicBezTo>
                  <a:cubicBezTo>
                    <a:pt x="1" y="1074"/>
                    <a:pt x="326" y="1399"/>
                    <a:pt x="716" y="1399"/>
                  </a:cubicBezTo>
                  <a:cubicBezTo>
                    <a:pt x="1106" y="1399"/>
                    <a:pt x="1431" y="1074"/>
                    <a:pt x="1431" y="684"/>
                  </a:cubicBezTo>
                  <a:cubicBezTo>
                    <a:pt x="1431" y="293"/>
                    <a:pt x="1106" y="1"/>
                    <a:pt x="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9"/>
            <p:cNvSpPr/>
            <p:nvPr/>
          </p:nvSpPr>
          <p:spPr>
            <a:xfrm>
              <a:off x="-1613825" y="2431400"/>
              <a:ext cx="35800" cy="35800"/>
            </a:xfrm>
            <a:custGeom>
              <a:avLst/>
              <a:gdLst/>
              <a:ahLst/>
              <a:cxnLst/>
              <a:rect l="l" t="t" r="r" b="b"/>
              <a:pathLst>
                <a:path w="1432" h="1432" extrusionOk="0">
                  <a:moveTo>
                    <a:pt x="716" y="0"/>
                  </a:moveTo>
                  <a:cubicBezTo>
                    <a:pt x="326" y="0"/>
                    <a:pt x="1" y="326"/>
                    <a:pt x="1" y="716"/>
                  </a:cubicBezTo>
                  <a:cubicBezTo>
                    <a:pt x="1" y="1106"/>
                    <a:pt x="326" y="1431"/>
                    <a:pt x="716" y="1431"/>
                  </a:cubicBezTo>
                  <a:cubicBezTo>
                    <a:pt x="1107" y="1431"/>
                    <a:pt x="1432" y="1106"/>
                    <a:pt x="1432" y="716"/>
                  </a:cubicBezTo>
                  <a:cubicBezTo>
                    <a:pt x="1432" y="326"/>
                    <a:pt x="1107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9"/>
            <p:cNvSpPr/>
            <p:nvPr/>
          </p:nvSpPr>
          <p:spPr>
            <a:xfrm>
              <a:off x="-1246350" y="2414325"/>
              <a:ext cx="149625" cy="161000"/>
            </a:xfrm>
            <a:custGeom>
              <a:avLst/>
              <a:gdLst/>
              <a:ahLst/>
              <a:cxnLst/>
              <a:rect l="l" t="t" r="r" b="b"/>
              <a:pathLst>
                <a:path w="5985" h="6440" extrusionOk="0">
                  <a:moveTo>
                    <a:pt x="2993" y="1"/>
                  </a:moveTo>
                  <a:cubicBezTo>
                    <a:pt x="2602" y="1"/>
                    <a:pt x="2277" y="293"/>
                    <a:pt x="2277" y="683"/>
                  </a:cubicBezTo>
                  <a:lnTo>
                    <a:pt x="2277" y="1984"/>
                  </a:lnTo>
                  <a:lnTo>
                    <a:pt x="1171" y="1334"/>
                  </a:lnTo>
                  <a:cubicBezTo>
                    <a:pt x="1057" y="1271"/>
                    <a:pt x="935" y="1242"/>
                    <a:pt x="817" y="1242"/>
                  </a:cubicBezTo>
                  <a:cubicBezTo>
                    <a:pt x="566" y="1242"/>
                    <a:pt x="328" y="1373"/>
                    <a:pt x="196" y="1594"/>
                  </a:cubicBezTo>
                  <a:cubicBezTo>
                    <a:pt x="1" y="1952"/>
                    <a:pt x="98" y="2374"/>
                    <a:pt x="456" y="2570"/>
                  </a:cubicBezTo>
                  <a:lnTo>
                    <a:pt x="1562" y="3220"/>
                  </a:lnTo>
                  <a:lnTo>
                    <a:pt x="456" y="3870"/>
                  </a:lnTo>
                  <a:cubicBezTo>
                    <a:pt x="131" y="4065"/>
                    <a:pt x="1" y="4488"/>
                    <a:pt x="196" y="4813"/>
                  </a:cubicBezTo>
                  <a:cubicBezTo>
                    <a:pt x="325" y="5050"/>
                    <a:pt x="553" y="5172"/>
                    <a:pt x="796" y="5172"/>
                  </a:cubicBezTo>
                  <a:cubicBezTo>
                    <a:pt x="921" y="5172"/>
                    <a:pt x="1050" y="5140"/>
                    <a:pt x="1171" y="5074"/>
                  </a:cubicBezTo>
                  <a:lnTo>
                    <a:pt x="2277" y="4456"/>
                  </a:lnTo>
                  <a:lnTo>
                    <a:pt x="2277" y="5724"/>
                  </a:lnTo>
                  <a:cubicBezTo>
                    <a:pt x="2277" y="6114"/>
                    <a:pt x="2602" y="6439"/>
                    <a:pt x="2993" y="6439"/>
                  </a:cubicBezTo>
                  <a:cubicBezTo>
                    <a:pt x="3383" y="6439"/>
                    <a:pt x="3708" y="6114"/>
                    <a:pt x="3708" y="5724"/>
                  </a:cubicBezTo>
                  <a:lnTo>
                    <a:pt x="3708" y="4456"/>
                  </a:lnTo>
                  <a:lnTo>
                    <a:pt x="4814" y="5074"/>
                  </a:lnTo>
                  <a:cubicBezTo>
                    <a:pt x="4924" y="5140"/>
                    <a:pt x="5046" y="5172"/>
                    <a:pt x="5167" y="5172"/>
                  </a:cubicBezTo>
                  <a:cubicBezTo>
                    <a:pt x="5404" y="5172"/>
                    <a:pt x="5639" y="5050"/>
                    <a:pt x="5789" y="4813"/>
                  </a:cubicBezTo>
                  <a:cubicBezTo>
                    <a:pt x="5984" y="4488"/>
                    <a:pt x="5854" y="4065"/>
                    <a:pt x="5529" y="3870"/>
                  </a:cubicBezTo>
                  <a:lnTo>
                    <a:pt x="4391" y="3220"/>
                  </a:lnTo>
                  <a:lnTo>
                    <a:pt x="5529" y="2570"/>
                  </a:lnTo>
                  <a:cubicBezTo>
                    <a:pt x="5854" y="2374"/>
                    <a:pt x="5984" y="1952"/>
                    <a:pt x="5789" y="1594"/>
                  </a:cubicBezTo>
                  <a:cubicBezTo>
                    <a:pt x="5635" y="1373"/>
                    <a:pt x="5390" y="1242"/>
                    <a:pt x="5147" y="1242"/>
                  </a:cubicBezTo>
                  <a:cubicBezTo>
                    <a:pt x="5032" y="1242"/>
                    <a:pt x="4918" y="1271"/>
                    <a:pt x="4814" y="1334"/>
                  </a:cubicBezTo>
                  <a:lnTo>
                    <a:pt x="3708" y="1984"/>
                  </a:lnTo>
                  <a:lnTo>
                    <a:pt x="3708" y="683"/>
                  </a:lnTo>
                  <a:cubicBezTo>
                    <a:pt x="3708" y="293"/>
                    <a:pt x="3383" y="1"/>
                    <a:pt x="29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9"/>
            <p:cNvSpPr/>
            <p:nvPr/>
          </p:nvSpPr>
          <p:spPr>
            <a:xfrm>
              <a:off x="-1679675" y="2241150"/>
              <a:ext cx="566675" cy="522775"/>
            </a:xfrm>
            <a:custGeom>
              <a:avLst/>
              <a:gdLst/>
              <a:ahLst/>
              <a:cxnLst/>
              <a:rect l="l" t="t" r="r" b="b"/>
              <a:pathLst>
                <a:path w="22667" h="20911" extrusionOk="0">
                  <a:moveTo>
                    <a:pt x="3415" y="1"/>
                  </a:moveTo>
                  <a:cubicBezTo>
                    <a:pt x="1529" y="1"/>
                    <a:pt x="1" y="1529"/>
                    <a:pt x="1" y="3415"/>
                  </a:cubicBezTo>
                  <a:lnTo>
                    <a:pt x="1" y="16033"/>
                  </a:lnTo>
                  <a:cubicBezTo>
                    <a:pt x="1" y="17919"/>
                    <a:pt x="1529" y="19448"/>
                    <a:pt x="3415" y="19448"/>
                  </a:cubicBezTo>
                  <a:lnTo>
                    <a:pt x="10440" y="19448"/>
                  </a:lnTo>
                  <a:lnTo>
                    <a:pt x="11448" y="20748"/>
                  </a:lnTo>
                  <a:cubicBezTo>
                    <a:pt x="11545" y="20846"/>
                    <a:pt x="11675" y="20911"/>
                    <a:pt x="11805" y="20911"/>
                  </a:cubicBezTo>
                  <a:cubicBezTo>
                    <a:pt x="11870" y="20911"/>
                    <a:pt x="11968" y="20878"/>
                    <a:pt x="12066" y="20813"/>
                  </a:cubicBezTo>
                  <a:cubicBezTo>
                    <a:pt x="12228" y="20683"/>
                    <a:pt x="12261" y="20423"/>
                    <a:pt x="12131" y="20228"/>
                  </a:cubicBezTo>
                  <a:lnTo>
                    <a:pt x="10992" y="18765"/>
                  </a:lnTo>
                  <a:cubicBezTo>
                    <a:pt x="10895" y="18667"/>
                    <a:pt x="10797" y="18602"/>
                    <a:pt x="10667" y="18602"/>
                  </a:cubicBezTo>
                  <a:lnTo>
                    <a:pt x="3415" y="18602"/>
                  </a:lnTo>
                  <a:cubicBezTo>
                    <a:pt x="1985" y="18602"/>
                    <a:pt x="846" y="17431"/>
                    <a:pt x="846" y="16033"/>
                  </a:cubicBezTo>
                  <a:lnTo>
                    <a:pt x="846" y="3383"/>
                  </a:lnTo>
                  <a:cubicBezTo>
                    <a:pt x="846" y="1985"/>
                    <a:pt x="1985" y="846"/>
                    <a:pt x="3415" y="846"/>
                  </a:cubicBezTo>
                  <a:lnTo>
                    <a:pt x="22244" y="846"/>
                  </a:lnTo>
                  <a:cubicBezTo>
                    <a:pt x="22472" y="846"/>
                    <a:pt x="22667" y="651"/>
                    <a:pt x="22667" y="424"/>
                  </a:cubicBezTo>
                  <a:cubicBezTo>
                    <a:pt x="22667" y="196"/>
                    <a:pt x="22472" y="1"/>
                    <a:pt x="2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-1366675" y="2241150"/>
              <a:ext cx="404100" cy="604900"/>
            </a:xfrm>
            <a:custGeom>
              <a:avLst/>
              <a:gdLst/>
              <a:ahLst/>
              <a:cxnLst/>
              <a:rect l="l" t="t" r="r" b="b"/>
              <a:pathLst>
                <a:path w="16164" h="24196" extrusionOk="0">
                  <a:moveTo>
                    <a:pt x="11675" y="1"/>
                  </a:moveTo>
                  <a:cubicBezTo>
                    <a:pt x="11448" y="1"/>
                    <a:pt x="11253" y="163"/>
                    <a:pt x="11253" y="424"/>
                  </a:cubicBezTo>
                  <a:cubicBezTo>
                    <a:pt x="11253" y="651"/>
                    <a:pt x="11448" y="814"/>
                    <a:pt x="11675" y="814"/>
                  </a:cubicBezTo>
                  <a:lnTo>
                    <a:pt x="12781" y="814"/>
                  </a:lnTo>
                  <a:cubicBezTo>
                    <a:pt x="14179" y="814"/>
                    <a:pt x="15318" y="1985"/>
                    <a:pt x="15318" y="3383"/>
                  </a:cubicBezTo>
                  <a:lnTo>
                    <a:pt x="15318" y="16033"/>
                  </a:lnTo>
                  <a:cubicBezTo>
                    <a:pt x="15318" y="17431"/>
                    <a:pt x="14179" y="18570"/>
                    <a:pt x="12781" y="18570"/>
                  </a:cubicBezTo>
                  <a:lnTo>
                    <a:pt x="5529" y="18570"/>
                  </a:lnTo>
                  <a:cubicBezTo>
                    <a:pt x="5399" y="18570"/>
                    <a:pt x="5269" y="18635"/>
                    <a:pt x="5172" y="18732"/>
                  </a:cubicBezTo>
                  <a:lnTo>
                    <a:pt x="1822" y="23090"/>
                  </a:lnTo>
                  <a:lnTo>
                    <a:pt x="814" y="21756"/>
                  </a:lnTo>
                  <a:cubicBezTo>
                    <a:pt x="738" y="21662"/>
                    <a:pt x="607" y="21611"/>
                    <a:pt x="479" y="21611"/>
                  </a:cubicBezTo>
                  <a:cubicBezTo>
                    <a:pt x="387" y="21611"/>
                    <a:pt x="296" y="21637"/>
                    <a:pt x="229" y="21691"/>
                  </a:cubicBezTo>
                  <a:cubicBezTo>
                    <a:pt x="33" y="21854"/>
                    <a:pt x="1" y="22114"/>
                    <a:pt x="163" y="22277"/>
                  </a:cubicBezTo>
                  <a:lnTo>
                    <a:pt x="1497" y="24033"/>
                  </a:lnTo>
                  <a:cubicBezTo>
                    <a:pt x="1594" y="24130"/>
                    <a:pt x="1692" y="24195"/>
                    <a:pt x="1822" y="24195"/>
                  </a:cubicBezTo>
                  <a:cubicBezTo>
                    <a:pt x="1952" y="24195"/>
                    <a:pt x="2082" y="24130"/>
                    <a:pt x="2180" y="24033"/>
                  </a:cubicBezTo>
                  <a:lnTo>
                    <a:pt x="5724" y="19415"/>
                  </a:lnTo>
                  <a:lnTo>
                    <a:pt x="12781" y="19415"/>
                  </a:lnTo>
                  <a:cubicBezTo>
                    <a:pt x="14667" y="19415"/>
                    <a:pt x="16163" y="17887"/>
                    <a:pt x="16163" y="16033"/>
                  </a:cubicBezTo>
                  <a:lnTo>
                    <a:pt x="16163" y="3383"/>
                  </a:lnTo>
                  <a:cubicBezTo>
                    <a:pt x="16163" y="1529"/>
                    <a:pt x="14635" y="1"/>
                    <a:pt x="12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-1074000" y="2403750"/>
              <a:ext cx="56125" cy="119550"/>
            </a:xfrm>
            <a:custGeom>
              <a:avLst/>
              <a:gdLst/>
              <a:ahLst/>
              <a:cxnLst/>
              <a:rect l="l" t="t" r="r" b="b"/>
              <a:pathLst>
                <a:path w="2245" h="4782" extrusionOk="0">
                  <a:moveTo>
                    <a:pt x="1107" y="846"/>
                  </a:moveTo>
                  <a:cubicBezTo>
                    <a:pt x="1269" y="846"/>
                    <a:pt x="1399" y="976"/>
                    <a:pt x="1399" y="1106"/>
                  </a:cubicBezTo>
                  <a:lnTo>
                    <a:pt x="1399" y="3675"/>
                  </a:lnTo>
                  <a:cubicBezTo>
                    <a:pt x="1399" y="3806"/>
                    <a:pt x="1269" y="3936"/>
                    <a:pt x="1107" y="3936"/>
                  </a:cubicBezTo>
                  <a:cubicBezTo>
                    <a:pt x="977" y="3936"/>
                    <a:pt x="846" y="3806"/>
                    <a:pt x="846" y="3675"/>
                  </a:cubicBezTo>
                  <a:lnTo>
                    <a:pt x="846" y="1106"/>
                  </a:lnTo>
                  <a:cubicBezTo>
                    <a:pt x="846" y="976"/>
                    <a:pt x="977" y="846"/>
                    <a:pt x="1107" y="846"/>
                  </a:cubicBezTo>
                  <a:close/>
                  <a:moveTo>
                    <a:pt x="1139" y="1"/>
                  </a:moveTo>
                  <a:cubicBezTo>
                    <a:pt x="489" y="1"/>
                    <a:pt x="1" y="489"/>
                    <a:pt x="1" y="1106"/>
                  </a:cubicBezTo>
                  <a:lnTo>
                    <a:pt x="1" y="3675"/>
                  </a:lnTo>
                  <a:cubicBezTo>
                    <a:pt x="1" y="4293"/>
                    <a:pt x="489" y="4781"/>
                    <a:pt x="1139" y="4781"/>
                  </a:cubicBezTo>
                  <a:cubicBezTo>
                    <a:pt x="1757" y="4781"/>
                    <a:pt x="2245" y="4293"/>
                    <a:pt x="2245" y="3675"/>
                  </a:cubicBezTo>
                  <a:lnTo>
                    <a:pt x="2245" y="1106"/>
                  </a:lnTo>
                  <a:cubicBezTo>
                    <a:pt x="2245" y="489"/>
                    <a:pt x="1757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-1626000" y="2421850"/>
              <a:ext cx="150425" cy="145150"/>
            </a:xfrm>
            <a:custGeom>
              <a:avLst/>
              <a:gdLst/>
              <a:ahLst/>
              <a:cxnLst/>
              <a:rect l="l" t="t" r="r" b="b"/>
              <a:pathLst>
                <a:path w="6017" h="5806" extrusionOk="0">
                  <a:moveTo>
                    <a:pt x="4785" y="0"/>
                  </a:moveTo>
                  <a:cubicBezTo>
                    <a:pt x="4496" y="0"/>
                    <a:pt x="4211" y="106"/>
                    <a:pt x="4000" y="317"/>
                  </a:cubicBezTo>
                  <a:lnTo>
                    <a:pt x="423" y="3895"/>
                  </a:lnTo>
                  <a:cubicBezTo>
                    <a:pt x="0" y="4317"/>
                    <a:pt x="0" y="5033"/>
                    <a:pt x="423" y="5488"/>
                  </a:cubicBezTo>
                  <a:cubicBezTo>
                    <a:pt x="651" y="5699"/>
                    <a:pt x="943" y="5805"/>
                    <a:pt x="1232" y="5805"/>
                  </a:cubicBezTo>
                  <a:cubicBezTo>
                    <a:pt x="1520" y="5805"/>
                    <a:pt x="1805" y="5699"/>
                    <a:pt x="2016" y="5488"/>
                  </a:cubicBezTo>
                  <a:lnTo>
                    <a:pt x="2602" y="4903"/>
                  </a:lnTo>
                  <a:cubicBezTo>
                    <a:pt x="2764" y="4740"/>
                    <a:pt x="2764" y="4480"/>
                    <a:pt x="2602" y="4317"/>
                  </a:cubicBezTo>
                  <a:cubicBezTo>
                    <a:pt x="2520" y="4236"/>
                    <a:pt x="2415" y="4195"/>
                    <a:pt x="2309" y="4195"/>
                  </a:cubicBezTo>
                  <a:cubicBezTo>
                    <a:pt x="2203" y="4195"/>
                    <a:pt x="2098" y="4236"/>
                    <a:pt x="2016" y="4317"/>
                  </a:cubicBezTo>
                  <a:lnTo>
                    <a:pt x="1431" y="4903"/>
                  </a:lnTo>
                  <a:cubicBezTo>
                    <a:pt x="1382" y="4951"/>
                    <a:pt x="1309" y="4976"/>
                    <a:pt x="1232" y="4976"/>
                  </a:cubicBezTo>
                  <a:cubicBezTo>
                    <a:pt x="1155" y="4976"/>
                    <a:pt x="1073" y="4951"/>
                    <a:pt x="1008" y="4903"/>
                  </a:cubicBezTo>
                  <a:cubicBezTo>
                    <a:pt x="911" y="4773"/>
                    <a:pt x="911" y="4577"/>
                    <a:pt x="1008" y="4480"/>
                  </a:cubicBezTo>
                  <a:lnTo>
                    <a:pt x="4585" y="935"/>
                  </a:lnTo>
                  <a:cubicBezTo>
                    <a:pt x="4634" y="870"/>
                    <a:pt x="4707" y="838"/>
                    <a:pt x="4781" y="838"/>
                  </a:cubicBezTo>
                  <a:cubicBezTo>
                    <a:pt x="4854" y="838"/>
                    <a:pt x="4927" y="870"/>
                    <a:pt x="4976" y="935"/>
                  </a:cubicBezTo>
                  <a:cubicBezTo>
                    <a:pt x="5106" y="1033"/>
                    <a:pt x="5106" y="1228"/>
                    <a:pt x="4976" y="1325"/>
                  </a:cubicBezTo>
                  <a:lnTo>
                    <a:pt x="3415" y="2919"/>
                  </a:lnTo>
                  <a:cubicBezTo>
                    <a:pt x="3252" y="3082"/>
                    <a:pt x="3252" y="3342"/>
                    <a:pt x="3415" y="3504"/>
                  </a:cubicBezTo>
                  <a:cubicBezTo>
                    <a:pt x="3496" y="3586"/>
                    <a:pt x="3602" y="3626"/>
                    <a:pt x="3707" y="3626"/>
                  </a:cubicBezTo>
                  <a:cubicBezTo>
                    <a:pt x="3813" y="3626"/>
                    <a:pt x="3919" y="3586"/>
                    <a:pt x="4000" y="3504"/>
                  </a:cubicBezTo>
                  <a:lnTo>
                    <a:pt x="5593" y="1911"/>
                  </a:lnTo>
                  <a:cubicBezTo>
                    <a:pt x="6016" y="1488"/>
                    <a:pt x="6016" y="773"/>
                    <a:pt x="5593" y="317"/>
                  </a:cubicBezTo>
                  <a:cubicBezTo>
                    <a:pt x="5366" y="106"/>
                    <a:pt x="5073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9"/>
            <p:cNvSpPr/>
            <p:nvPr/>
          </p:nvSpPr>
          <p:spPr>
            <a:xfrm>
              <a:off x="-1462600" y="2403750"/>
              <a:ext cx="192700" cy="182150"/>
            </a:xfrm>
            <a:custGeom>
              <a:avLst/>
              <a:gdLst/>
              <a:ahLst/>
              <a:cxnLst/>
              <a:rect l="l" t="t" r="r" b="b"/>
              <a:pathLst>
                <a:path w="7708" h="7286" extrusionOk="0">
                  <a:moveTo>
                    <a:pt x="2765" y="814"/>
                  </a:moveTo>
                  <a:cubicBezTo>
                    <a:pt x="2927" y="814"/>
                    <a:pt x="3057" y="976"/>
                    <a:pt x="3057" y="1139"/>
                  </a:cubicBezTo>
                  <a:lnTo>
                    <a:pt x="2992" y="1367"/>
                  </a:lnTo>
                  <a:cubicBezTo>
                    <a:pt x="2960" y="1627"/>
                    <a:pt x="3155" y="1854"/>
                    <a:pt x="3415" y="1854"/>
                  </a:cubicBezTo>
                  <a:lnTo>
                    <a:pt x="4976" y="1854"/>
                  </a:lnTo>
                  <a:cubicBezTo>
                    <a:pt x="5171" y="1854"/>
                    <a:pt x="5366" y="1724"/>
                    <a:pt x="5399" y="1497"/>
                  </a:cubicBezTo>
                  <a:lnTo>
                    <a:pt x="5464" y="1074"/>
                  </a:lnTo>
                  <a:cubicBezTo>
                    <a:pt x="5496" y="944"/>
                    <a:pt x="5594" y="846"/>
                    <a:pt x="5757" y="846"/>
                  </a:cubicBezTo>
                  <a:cubicBezTo>
                    <a:pt x="5919" y="846"/>
                    <a:pt x="6049" y="976"/>
                    <a:pt x="6017" y="1171"/>
                  </a:cubicBezTo>
                  <a:lnTo>
                    <a:pt x="5984" y="1367"/>
                  </a:lnTo>
                  <a:cubicBezTo>
                    <a:pt x="5952" y="1627"/>
                    <a:pt x="6147" y="1854"/>
                    <a:pt x="6407" y="1854"/>
                  </a:cubicBezTo>
                  <a:lnTo>
                    <a:pt x="6602" y="1854"/>
                  </a:lnTo>
                  <a:cubicBezTo>
                    <a:pt x="6765" y="1854"/>
                    <a:pt x="6895" y="1984"/>
                    <a:pt x="6895" y="2147"/>
                  </a:cubicBezTo>
                  <a:cubicBezTo>
                    <a:pt x="6895" y="2310"/>
                    <a:pt x="6765" y="2440"/>
                    <a:pt x="6602" y="2440"/>
                  </a:cubicBezTo>
                  <a:lnTo>
                    <a:pt x="6147" y="2440"/>
                  </a:lnTo>
                  <a:cubicBezTo>
                    <a:pt x="5952" y="2440"/>
                    <a:pt x="5789" y="2602"/>
                    <a:pt x="5757" y="2797"/>
                  </a:cubicBezTo>
                  <a:lnTo>
                    <a:pt x="5496" y="4358"/>
                  </a:lnTo>
                  <a:cubicBezTo>
                    <a:pt x="5431" y="4586"/>
                    <a:pt x="5626" y="4846"/>
                    <a:pt x="5887" y="4846"/>
                  </a:cubicBezTo>
                  <a:lnTo>
                    <a:pt x="6602" y="4846"/>
                  </a:lnTo>
                  <a:cubicBezTo>
                    <a:pt x="6765" y="4846"/>
                    <a:pt x="6895" y="4976"/>
                    <a:pt x="6895" y="5106"/>
                  </a:cubicBezTo>
                  <a:cubicBezTo>
                    <a:pt x="6895" y="5269"/>
                    <a:pt x="6765" y="5399"/>
                    <a:pt x="6602" y="5399"/>
                  </a:cubicBezTo>
                  <a:lnTo>
                    <a:pt x="5659" y="5399"/>
                  </a:lnTo>
                  <a:cubicBezTo>
                    <a:pt x="5464" y="5399"/>
                    <a:pt x="5269" y="5562"/>
                    <a:pt x="5236" y="5757"/>
                  </a:cubicBezTo>
                  <a:lnTo>
                    <a:pt x="5171" y="6212"/>
                  </a:lnTo>
                  <a:cubicBezTo>
                    <a:pt x="5139" y="6342"/>
                    <a:pt x="5009" y="6440"/>
                    <a:pt x="4879" y="6440"/>
                  </a:cubicBezTo>
                  <a:cubicBezTo>
                    <a:pt x="4716" y="6440"/>
                    <a:pt x="4586" y="6277"/>
                    <a:pt x="4618" y="6114"/>
                  </a:cubicBezTo>
                  <a:lnTo>
                    <a:pt x="4651" y="5887"/>
                  </a:lnTo>
                  <a:cubicBezTo>
                    <a:pt x="4683" y="5659"/>
                    <a:pt x="4488" y="5399"/>
                    <a:pt x="4228" y="5399"/>
                  </a:cubicBezTo>
                  <a:lnTo>
                    <a:pt x="2667" y="5399"/>
                  </a:lnTo>
                  <a:cubicBezTo>
                    <a:pt x="2472" y="5399"/>
                    <a:pt x="2309" y="5562"/>
                    <a:pt x="2277" y="5757"/>
                  </a:cubicBezTo>
                  <a:lnTo>
                    <a:pt x="2179" y="6212"/>
                  </a:lnTo>
                  <a:cubicBezTo>
                    <a:pt x="2147" y="6342"/>
                    <a:pt x="2049" y="6440"/>
                    <a:pt x="1919" y="6440"/>
                  </a:cubicBezTo>
                  <a:cubicBezTo>
                    <a:pt x="1724" y="6440"/>
                    <a:pt x="1594" y="6277"/>
                    <a:pt x="1627" y="6114"/>
                  </a:cubicBezTo>
                  <a:lnTo>
                    <a:pt x="1659" y="5887"/>
                  </a:lnTo>
                  <a:cubicBezTo>
                    <a:pt x="1724" y="5627"/>
                    <a:pt x="1529" y="5399"/>
                    <a:pt x="1269" y="5399"/>
                  </a:cubicBezTo>
                  <a:lnTo>
                    <a:pt x="1139" y="5399"/>
                  </a:lnTo>
                  <a:cubicBezTo>
                    <a:pt x="976" y="5399"/>
                    <a:pt x="846" y="5269"/>
                    <a:pt x="846" y="5106"/>
                  </a:cubicBezTo>
                  <a:cubicBezTo>
                    <a:pt x="846" y="4944"/>
                    <a:pt x="976" y="4814"/>
                    <a:pt x="1139" y="4814"/>
                  </a:cubicBezTo>
                  <a:lnTo>
                    <a:pt x="1496" y="4814"/>
                  </a:lnTo>
                  <a:cubicBezTo>
                    <a:pt x="1692" y="4814"/>
                    <a:pt x="1854" y="4684"/>
                    <a:pt x="1919" y="4488"/>
                  </a:cubicBezTo>
                  <a:lnTo>
                    <a:pt x="2179" y="2928"/>
                  </a:lnTo>
                  <a:cubicBezTo>
                    <a:pt x="2212" y="2667"/>
                    <a:pt x="2017" y="2440"/>
                    <a:pt x="1757" y="2440"/>
                  </a:cubicBezTo>
                  <a:lnTo>
                    <a:pt x="1139" y="2440"/>
                  </a:lnTo>
                  <a:cubicBezTo>
                    <a:pt x="976" y="2440"/>
                    <a:pt x="846" y="2310"/>
                    <a:pt x="846" y="2147"/>
                  </a:cubicBezTo>
                  <a:cubicBezTo>
                    <a:pt x="846" y="1984"/>
                    <a:pt x="976" y="1854"/>
                    <a:pt x="1139" y="1854"/>
                  </a:cubicBezTo>
                  <a:lnTo>
                    <a:pt x="1984" y="1854"/>
                  </a:lnTo>
                  <a:cubicBezTo>
                    <a:pt x="2212" y="1854"/>
                    <a:pt x="2374" y="1724"/>
                    <a:pt x="2407" y="1497"/>
                  </a:cubicBezTo>
                  <a:lnTo>
                    <a:pt x="2505" y="1074"/>
                  </a:lnTo>
                  <a:cubicBezTo>
                    <a:pt x="2505" y="911"/>
                    <a:pt x="2635" y="814"/>
                    <a:pt x="2765" y="814"/>
                  </a:cubicBezTo>
                  <a:close/>
                  <a:moveTo>
                    <a:pt x="2765" y="1"/>
                  </a:moveTo>
                  <a:cubicBezTo>
                    <a:pt x="2212" y="1"/>
                    <a:pt x="1757" y="391"/>
                    <a:pt x="1659" y="911"/>
                  </a:cubicBezTo>
                  <a:lnTo>
                    <a:pt x="1659" y="1009"/>
                  </a:lnTo>
                  <a:lnTo>
                    <a:pt x="1139" y="1009"/>
                  </a:lnTo>
                  <a:cubicBezTo>
                    <a:pt x="521" y="1009"/>
                    <a:pt x="1" y="1529"/>
                    <a:pt x="1" y="2147"/>
                  </a:cubicBezTo>
                  <a:cubicBezTo>
                    <a:pt x="1" y="2765"/>
                    <a:pt x="521" y="3285"/>
                    <a:pt x="1139" y="3285"/>
                  </a:cubicBezTo>
                  <a:lnTo>
                    <a:pt x="1269" y="3285"/>
                  </a:lnTo>
                  <a:lnTo>
                    <a:pt x="1139" y="4001"/>
                  </a:lnTo>
                  <a:cubicBezTo>
                    <a:pt x="521" y="4001"/>
                    <a:pt x="1" y="4488"/>
                    <a:pt x="1" y="5139"/>
                  </a:cubicBezTo>
                  <a:cubicBezTo>
                    <a:pt x="1" y="5627"/>
                    <a:pt x="326" y="6049"/>
                    <a:pt x="781" y="6212"/>
                  </a:cubicBezTo>
                  <a:cubicBezTo>
                    <a:pt x="814" y="6797"/>
                    <a:pt x="1301" y="7285"/>
                    <a:pt x="1887" y="7285"/>
                  </a:cubicBezTo>
                  <a:cubicBezTo>
                    <a:pt x="2440" y="7285"/>
                    <a:pt x="2927" y="6895"/>
                    <a:pt x="2992" y="6342"/>
                  </a:cubicBezTo>
                  <a:lnTo>
                    <a:pt x="3025" y="6245"/>
                  </a:lnTo>
                  <a:lnTo>
                    <a:pt x="3773" y="6245"/>
                  </a:lnTo>
                  <a:cubicBezTo>
                    <a:pt x="3805" y="6830"/>
                    <a:pt x="4293" y="7285"/>
                    <a:pt x="4879" y="7285"/>
                  </a:cubicBezTo>
                  <a:cubicBezTo>
                    <a:pt x="5431" y="7285"/>
                    <a:pt x="5887" y="6895"/>
                    <a:pt x="5984" y="6342"/>
                  </a:cubicBezTo>
                  <a:lnTo>
                    <a:pt x="6017" y="6245"/>
                  </a:lnTo>
                  <a:lnTo>
                    <a:pt x="6602" y="6245"/>
                  </a:lnTo>
                  <a:cubicBezTo>
                    <a:pt x="7220" y="6245"/>
                    <a:pt x="7708" y="5757"/>
                    <a:pt x="7708" y="5139"/>
                  </a:cubicBezTo>
                  <a:cubicBezTo>
                    <a:pt x="7708" y="4488"/>
                    <a:pt x="7220" y="4001"/>
                    <a:pt x="6602" y="4001"/>
                  </a:cubicBezTo>
                  <a:lnTo>
                    <a:pt x="6374" y="4001"/>
                  </a:lnTo>
                  <a:lnTo>
                    <a:pt x="6504" y="3285"/>
                  </a:lnTo>
                  <a:lnTo>
                    <a:pt x="6602" y="3285"/>
                  </a:lnTo>
                  <a:cubicBezTo>
                    <a:pt x="7220" y="3285"/>
                    <a:pt x="7708" y="2765"/>
                    <a:pt x="7708" y="2147"/>
                  </a:cubicBezTo>
                  <a:cubicBezTo>
                    <a:pt x="7708" y="1627"/>
                    <a:pt x="7350" y="1171"/>
                    <a:pt x="6862" y="1041"/>
                  </a:cubicBezTo>
                  <a:cubicBezTo>
                    <a:pt x="6830" y="456"/>
                    <a:pt x="6342" y="1"/>
                    <a:pt x="5724" y="1"/>
                  </a:cubicBezTo>
                  <a:cubicBezTo>
                    <a:pt x="5204" y="1"/>
                    <a:pt x="4716" y="391"/>
                    <a:pt x="4618" y="911"/>
                  </a:cubicBezTo>
                  <a:lnTo>
                    <a:pt x="4618" y="1009"/>
                  </a:lnTo>
                  <a:lnTo>
                    <a:pt x="3870" y="1009"/>
                  </a:lnTo>
                  <a:cubicBezTo>
                    <a:pt x="3838" y="456"/>
                    <a:pt x="3350" y="1"/>
                    <a:pt x="2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9"/>
            <p:cNvSpPr/>
            <p:nvPr/>
          </p:nvSpPr>
          <p:spPr>
            <a:xfrm>
              <a:off x="-1401625" y="2464725"/>
              <a:ext cx="69125" cy="60200"/>
            </a:xfrm>
            <a:custGeom>
              <a:avLst/>
              <a:gdLst/>
              <a:ahLst/>
              <a:cxnLst/>
              <a:rect l="l" t="t" r="r" b="b"/>
              <a:pathLst>
                <a:path w="2765" h="2408" extrusionOk="0">
                  <a:moveTo>
                    <a:pt x="1789" y="846"/>
                  </a:moveTo>
                  <a:lnTo>
                    <a:pt x="1692" y="1562"/>
                  </a:lnTo>
                  <a:lnTo>
                    <a:pt x="976" y="1562"/>
                  </a:lnTo>
                  <a:lnTo>
                    <a:pt x="1106" y="846"/>
                  </a:lnTo>
                  <a:close/>
                  <a:moveTo>
                    <a:pt x="748" y="1"/>
                  </a:moveTo>
                  <a:cubicBezTo>
                    <a:pt x="553" y="1"/>
                    <a:pt x="358" y="131"/>
                    <a:pt x="326" y="358"/>
                  </a:cubicBezTo>
                  <a:lnTo>
                    <a:pt x="66" y="1887"/>
                  </a:lnTo>
                  <a:cubicBezTo>
                    <a:pt x="1" y="2147"/>
                    <a:pt x="228" y="2407"/>
                    <a:pt x="488" y="2407"/>
                  </a:cubicBezTo>
                  <a:lnTo>
                    <a:pt x="2017" y="2407"/>
                  </a:lnTo>
                  <a:cubicBezTo>
                    <a:pt x="2244" y="2407"/>
                    <a:pt x="2407" y="2245"/>
                    <a:pt x="2440" y="2049"/>
                  </a:cubicBezTo>
                  <a:lnTo>
                    <a:pt x="2700" y="489"/>
                  </a:lnTo>
                  <a:cubicBezTo>
                    <a:pt x="2765" y="228"/>
                    <a:pt x="2570" y="1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9"/>
            <p:cNvSpPr/>
            <p:nvPr/>
          </p:nvSpPr>
          <p:spPr>
            <a:xfrm>
              <a:off x="-1074000" y="2528950"/>
              <a:ext cx="56125" cy="56950"/>
            </a:xfrm>
            <a:custGeom>
              <a:avLst/>
              <a:gdLst/>
              <a:ahLst/>
              <a:cxnLst/>
              <a:rect l="l" t="t" r="r" b="b"/>
              <a:pathLst>
                <a:path w="2245" h="2278" extrusionOk="0">
                  <a:moveTo>
                    <a:pt x="1139" y="846"/>
                  </a:moveTo>
                  <a:cubicBezTo>
                    <a:pt x="1269" y="846"/>
                    <a:pt x="1399" y="976"/>
                    <a:pt x="1399" y="1139"/>
                  </a:cubicBezTo>
                  <a:cubicBezTo>
                    <a:pt x="1399" y="1302"/>
                    <a:pt x="1269" y="1432"/>
                    <a:pt x="1139" y="1432"/>
                  </a:cubicBezTo>
                  <a:cubicBezTo>
                    <a:pt x="977" y="1432"/>
                    <a:pt x="846" y="1302"/>
                    <a:pt x="846" y="1139"/>
                  </a:cubicBezTo>
                  <a:cubicBezTo>
                    <a:pt x="846" y="976"/>
                    <a:pt x="977" y="846"/>
                    <a:pt x="1139" y="846"/>
                  </a:cubicBezTo>
                  <a:close/>
                  <a:moveTo>
                    <a:pt x="1139" y="1"/>
                  </a:moveTo>
                  <a:cubicBezTo>
                    <a:pt x="489" y="1"/>
                    <a:pt x="1" y="521"/>
                    <a:pt x="1" y="1139"/>
                  </a:cubicBezTo>
                  <a:cubicBezTo>
                    <a:pt x="1" y="1757"/>
                    <a:pt x="489" y="2277"/>
                    <a:pt x="1139" y="2277"/>
                  </a:cubicBezTo>
                  <a:cubicBezTo>
                    <a:pt x="1757" y="2277"/>
                    <a:pt x="2245" y="1757"/>
                    <a:pt x="2245" y="1139"/>
                  </a:cubicBezTo>
                  <a:cubicBezTo>
                    <a:pt x="2245" y="521"/>
                    <a:pt x="1757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9"/>
            <p:cNvSpPr/>
            <p:nvPr/>
          </p:nvSpPr>
          <p:spPr>
            <a:xfrm>
              <a:off x="-1534150" y="2511875"/>
              <a:ext cx="56950" cy="56125"/>
            </a:xfrm>
            <a:custGeom>
              <a:avLst/>
              <a:gdLst/>
              <a:ahLst/>
              <a:cxnLst/>
              <a:rect l="l" t="t" r="r" b="b"/>
              <a:pathLst>
                <a:path w="2278" h="2245" extrusionOk="0">
                  <a:moveTo>
                    <a:pt x="1139" y="814"/>
                  </a:moveTo>
                  <a:cubicBezTo>
                    <a:pt x="1302" y="814"/>
                    <a:pt x="1432" y="944"/>
                    <a:pt x="1432" y="1107"/>
                  </a:cubicBezTo>
                  <a:cubicBezTo>
                    <a:pt x="1432" y="1269"/>
                    <a:pt x="1302" y="1399"/>
                    <a:pt x="1139" y="1399"/>
                  </a:cubicBezTo>
                  <a:cubicBezTo>
                    <a:pt x="976" y="1399"/>
                    <a:pt x="846" y="1269"/>
                    <a:pt x="846" y="1107"/>
                  </a:cubicBezTo>
                  <a:cubicBezTo>
                    <a:pt x="846" y="944"/>
                    <a:pt x="976" y="814"/>
                    <a:pt x="1139" y="814"/>
                  </a:cubicBezTo>
                  <a:close/>
                  <a:moveTo>
                    <a:pt x="1139" y="1"/>
                  </a:moveTo>
                  <a:cubicBezTo>
                    <a:pt x="521" y="1"/>
                    <a:pt x="1" y="489"/>
                    <a:pt x="1" y="1107"/>
                  </a:cubicBezTo>
                  <a:cubicBezTo>
                    <a:pt x="1" y="1724"/>
                    <a:pt x="521" y="2245"/>
                    <a:pt x="1139" y="2245"/>
                  </a:cubicBezTo>
                  <a:cubicBezTo>
                    <a:pt x="1757" y="2245"/>
                    <a:pt x="2277" y="1724"/>
                    <a:pt x="2277" y="1107"/>
                  </a:cubicBezTo>
                  <a:cubicBezTo>
                    <a:pt x="2277" y="489"/>
                    <a:pt x="1757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9"/>
            <p:cNvSpPr/>
            <p:nvPr/>
          </p:nvSpPr>
          <p:spPr>
            <a:xfrm>
              <a:off x="-1624375" y="2420825"/>
              <a:ext cx="56925" cy="56950"/>
            </a:xfrm>
            <a:custGeom>
              <a:avLst/>
              <a:gdLst/>
              <a:ahLst/>
              <a:cxnLst/>
              <a:rect l="l" t="t" r="r" b="b"/>
              <a:pathLst>
                <a:path w="2277" h="2278" extrusionOk="0">
                  <a:moveTo>
                    <a:pt x="1138" y="846"/>
                  </a:moveTo>
                  <a:cubicBezTo>
                    <a:pt x="1301" y="846"/>
                    <a:pt x="1431" y="976"/>
                    <a:pt x="1431" y="1139"/>
                  </a:cubicBezTo>
                  <a:cubicBezTo>
                    <a:pt x="1431" y="1301"/>
                    <a:pt x="1301" y="1432"/>
                    <a:pt x="1138" y="1432"/>
                  </a:cubicBezTo>
                  <a:cubicBezTo>
                    <a:pt x="976" y="1432"/>
                    <a:pt x="846" y="1301"/>
                    <a:pt x="846" y="1139"/>
                  </a:cubicBezTo>
                  <a:cubicBezTo>
                    <a:pt x="846" y="976"/>
                    <a:pt x="976" y="846"/>
                    <a:pt x="1138" y="846"/>
                  </a:cubicBezTo>
                  <a:close/>
                  <a:moveTo>
                    <a:pt x="1138" y="1"/>
                  </a:moveTo>
                  <a:cubicBezTo>
                    <a:pt x="520" y="1"/>
                    <a:pt x="0" y="521"/>
                    <a:pt x="0" y="1139"/>
                  </a:cubicBezTo>
                  <a:cubicBezTo>
                    <a:pt x="0" y="1757"/>
                    <a:pt x="520" y="2277"/>
                    <a:pt x="1138" y="2277"/>
                  </a:cubicBezTo>
                  <a:cubicBezTo>
                    <a:pt x="1756" y="2277"/>
                    <a:pt x="2277" y="1757"/>
                    <a:pt x="2277" y="1139"/>
                  </a:cubicBezTo>
                  <a:cubicBezTo>
                    <a:pt x="2277" y="521"/>
                    <a:pt x="1756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9"/>
            <p:cNvSpPr/>
            <p:nvPr/>
          </p:nvSpPr>
          <p:spPr>
            <a:xfrm>
              <a:off x="-1258550" y="2403750"/>
              <a:ext cx="173200" cy="182150"/>
            </a:xfrm>
            <a:custGeom>
              <a:avLst/>
              <a:gdLst/>
              <a:ahLst/>
              <a:cxnLst/>
              <a:rect l="l" t="t" r="r" b="b"/>
              <a:pathLst>
                <a:path w="6928" h="7286" extrusionOk="0">
                  <a:moveTo>
                    <a:pt x="3481" y="814"/>
                  </a:moveTo>
                  <a:cubicBezTo>
                    <a:pt x="3611" y="814"/>
                    <a:pt x="3741" y="944"/>
                    <a:pt x="3741" y="1106"/>
                  </a:cubicBezTo>
                  <a:lnTo>
                    <a:pt x="3741" y="2407"/>
                  </a:lnTo>
                  <a:cubicBezTo>
                    <a:pt x="3741" y="2652"/>
                    <a:pt x="3944" y="2823"/>
                    <a:pt x="4169" y="2823"/>
                  </a:cubicBezTo>
                  <a:cubicBezTo>
                    <a:pt x="4243" y="2823"/>
                    <a:pt x="4319" y="2805"/>
                    <a:pt x="4391" y="2765"/>
                  </a:cubicBezTo>
                  <a:lnTo>
                    <a:pt x="5497" y="2115"/>
                  </a:lnTo>
                  <a:cubicBezTo>
                    <a:pt x="5538" y="2094"/>
                    <a:pt x="5586" y="2083"/>
                    <a:pt x="5634" y="2083"/>
                  </a:cubicBezTo>
                  <a:cubicBezTo>
                    <a:pt x="5737" y="2083"/>
                    <a:pt x="5843" y="2133"/>
                    <a:pt x="5887" y="2245"/>
                  </a:cubicBezTo>
                  <a:cubicBezTo>
                    <a:pt x="5985" y="2375"/>
                    <a:pt x="5920" y="2537"/>
                    <a:pt x="5789" y="2635"/>
                  </a:cubicBezTo>
                  <a:lnTo>
                    <a:pt x="4684" y="3285"/>
                  </a:lnTo>
                  <a:cubicBezTo>
                    <a:pt x="4391" y="3448"/>
                    <a:pt x="4391" y="3838"/>
                    <a:pt x="4684" y="4001"/>
                  </a:cubicBezTo>
                  <a:lnTo>
                    <a:pt x="5789" y="4651"/>
                  </a:lnTo>
                  <a:cubicBezTo>
                    <a:pt x="5920" y="4716"/>
                    <a:pt x="5985" y="4911"/>
                    <a:pt x="5887" y="5041"/>
                  </a:cubicBezTo>
                  <a:cubicBezTo>
                    <a:pt x="5844" y="5128"/>
                    <a:pt x="5743" y="5186"/>
                    <a:pt x="5641" y="5186"/>
                  </a:cubicBezTo>
                  <a:cubicBezTo>
                    <a:pt x="5591" y="5186"/>
                    <a:pt x="5540" y="5171"/>
                    <a:pt x="5497" y="5139"/>
                  </a:cubicBezTo>
                  <a:lnTo>
                    <a:pt x="4391" y="4488"/>
                  </a:lnTo>
                  <a:cubicBezTo>
                    <a:pt x="4324" y="4451"/>
                    <a:pt x="4254" y="4435"/>
                    <a:pt x="4186" y="4435"/>
                  </a:cubicBezTo>
                  <a:cubicBezTo>
                    <a:pt x="3954" y="4435"/>
                    <a:pt x="3741" y="4628"/>
                    <a:pt x="3741" y="4879"/>
                  </a:cubicBezTo>
                  <a:lnTo>
                    <a:pt x="3741" y="6147"/>
                  </a:lnTo>
                  <a:cubicBezTo>
                    <a:pt x="3741" y="6310"/>
                    <a:pt x="3611" y="6440"/>
                    <a:pt x="3481" y="6440"/>
                  </a:cubicBezTo>
                  <a:cubicBezTo>
                    <a:pt x="3318" y="6440"/>
                    <a:pt x="3188" y="6310"/>
                    <a:pt x="3188" y="6147"/>
                  </a:cubicBezTo>
                  <a:lnTo>
                    <a:pt x="3188" y="4879"/>
                  </a:lnTo>
                  <a:cubicBezTo>
                    <a:pt x="3188" y="4628"/>
                    <a:pt x="2975" y="4435"/>
                    <a:pt x="2743" y="4435"/>
                  </a:cubicBezTo>
                  <a:cubicBezTo>
                    <a:pt x="2674" y="4435"/>
                    <a:pt x="2604" y="4451"/>
                    <a:pt x="2538" y="4488"/>
                  </a:cubicBezTo>
                  <a:lnTo>
                    <a:pt x="1432" y="5139"/>
                  </a:lnTo>
                  <a:cubicBezTo>
                    <a:pt x="1388" y="5171"/>
                    <a:pt x="1342" y="5186"/>
                    <a:pt x="1295" y="5186"/>
                  </a:cubicBezTo>
                  <a:cubicBezTo>
                    <a:pt x="1201" y="5186"/>
                    <a:pt x="1107" y="5128"/>
                    <a:pt x="1042" y="5041"/>
                  </a:cubicBezTo>
                  <a:cubicBezTo>
                    <a:pt x="944" y="4911"/>
                    <a:pt x="1009" y="4716"/>
                    <a:pt x="1139" y="4651"/>
                  </a:cubicBezTo>
                  <a:lnTo>
                    <a:pt x="2245" y="4001"/>
                  </a:lnTo>
                  <a:cubicBezTo>
                    <a:pt x="2538" y="3838"/>
                    <a:pt x="2538" y="3448"/>
                    <a:pt x="2245" y="3285"/>
                  </a:cubicBezTo>
                  <a:lnTo>
                    <a:pt x="1139" y="2635"/>
                  </a:lnTo>
                  <a:cubicBezTo>
                    <a:pt x="1009" y="2537"/>
                    <a:pt x="944" y="2375"/>
                    <a:pt x="1042" y="2245"/>
                  </a:cubicBezTo>
                  <a:cubicBezTo>
                    <a:pt x="1086" y="2133"/>
                    <a:pt x="1191" y="2083"/>
                    <a:pt x="1295" y="2083"/>
                  </a:cubicBezTo>
                  <a:cubicBezTo>
                    <a:pt x="1343" y="2083"/>
                    <a:pt x="1391" y="2094"/>
                    <a:pt x="1432" y="2115"/>
                  </a:cubicBezTo>
                  <a:lnTo>
                    <a:pt x="2538" y="2765"/>
                  </a:lnTo>
                  <a:cubicBezTo>
                    <a:pt x="2610" y="2805"/>
                    <a:pt x="2686" y="2823"/>
                    <a:pt x="2760" y="2823"/>
                  </a:cubicBezTo>
                  <a:cubicBezTo>
                    <a:pt x="2985" y="2823"/>
                    <a:pt x="3188" y="2652"/>
                    <a:pt x="3188" y="2407"/>
                  </a:cubicBezTo>
                  <a:lnTo>
                    <a:pt x="3188" y="1106"/>
                  </a:lnTo>
                  <a:cubicBezTo>
                    <a:pt x="3188" y="944"/>
                    <a:pt x="3318" y="814"/>
                    <a:pt x="3481" y="814"/>
                  </a:cubicBezTo>
                  <a:close/>
                  <a:moveTo>
                    <a:pt x="3481" y="1"/>
                  </a:moveTo>
                  <a:cubicBezTo>
                    <a:pt x="2830" y="1"/>
                    <a:pt x="2342" y="489"/>
                    <a:pt x="2342" y="1106"/>
                  </a:cubicBezTo>
                  <a:lnTo>
                    <a:pt x="2342" y="1692"/>
                  </a:lnTo>
                  <a:lnTo>
                    <a:pt x="1855" y="1399"/>
                  </a:lnTo>
                  <a:cubicBezTo>
                    <a:pt x="1672" y="1292"/>
                    <a:pt x="1476" y="1241"/>
                    <a:pt x="1283" y="1241"/>
                  </a:cubicBezTo>
                  <a:cubicBezTo>
                    <a:pt x="891" y="1241"/>
                    <a:pt x="512" y="1451"/>
                    <a:pt x="294" y="1822"/>
                  </a:cubicBezTo>
                  <a:cubicBezTo>
                    <a:pt x="1" y="2342"/>
                    <a:pt x="196" y="3058"/>
                    <a:pt x="716" y="3350"/>
                  </a:cubicBezTo>
                  <a:lnTo>
                    <a:pt x="1204" y="3643"/>
                  </a:lnTo>
                  <a:lnTo>
                    <a:pt x="716" y="3936"/>
                  </a:lnTo>
                  <a:cubicBezTo>
                    <a:pt x="196" y="4228"/>
                    <a:pt x="1" y="4911"/>
                    <a:pt x="294" y="5464"/>
                  </a:cubicBezTo>
                  <a:cubicBezTo>
                    <a:pt x="512" y="5835"/>
                    <a:pt x="891" y="6030"/>
                    <a:pt x="1284" y="6030"/>
                  </a:cubicBezTo>
                  <a:cubicBezTo>
                    <a:pt x="1477" y="6030"/>
                    <a:pt x="1673" y="5983"/>
                    <a:pt x="1855" y="5887"/>
                  </a:cubicBezTo>
                  <a:lnTo>
                    <a:pt x="2342" y="5594"/>
                  </a:lnTo>
                  <a:lnTo>
                    <a:pt x="2342" y="6147"/>
                  </a:lnTo>
                  <a:cubicBezTo>
                    <a:pt x="2342" y="6797"/>
                    <a:pt x="2830" y="7285"/>
                    <a:pt x="3481" y="7285"/>
                  </a:cubicBezTo>
                  <a:cubicBezTo>
                    <a:pt x="4098" y="7285"/>
                    <a:pt x="4586" y="6797"/>
                    <a:pt x="4586" y="6147"/>
                  </a:cubicBezTo>
                  <a:lnTo>
                    <a:pt x="4586" y="5594"/>
                  </a:lnTo>
                  <a:lnTo>
                    <a:pt x="5074" y="5887"/>
                  </a:lnTo>
                  <a:cubicBezTo>
                    <a:pt x="5256" y="5983"/>
                    <a:pt x="5452" y="6030"/>
                    <a:pt x="5645" y="6030"/>
                  </a:cubicBezTo>
                  <a:cubicBezTo>
                    <a:pt x="6038" y="6030"/>
                    <a:pt x="6417" y="5835"/>
                    <a:pt x="6635" y="5464"/>
                  </a:cubicBezTo>
                  <a:cubicBezTo>
                    <a:pt x="6928" y="4911"/>
                    <a:pt x="6765" y="4228"/>
                    <a:pt x="6212" y="3936"/>
                  </a:cubicBezTo>
                  <a:lnTo>
                    <a:pt x="5724" y="3643"/>
                  </a:lnTo>
                  <a:lnTo>
                    <a:pt x="6212" y="3350"/>
                  </a:lnTo>
                  <a:cubicBezTo>
                    <a:pt x="6765" y="3058"/>
                    <a:pt x="6928" y="2342"/>
                    <a:pt x="6635" y="1822"/>
                  </a:cubicBezTo>
                  <a:cubicBezTo>
                    <a:pt x="6417" y="1451"/>
                    <a:pt x="6038" y="1241"/>
                    <a:pt x="5645" y="1241"/>
                  </a:cubicBezTo>
                  <a:cubicBezTo>
                    <a:pt x="5452" y="1241"/>
                    <a:pt x="5256" y="1292"/>
                    <a:pt x="5074" y="1399"/>
                  </a:cubicBezTo>
                  <a:lnTo>
                    <a:pt x="4586" y="1692"/>
                  </a:lnTo>
                  <a:lnTo>
                    <a:pt x="4586" y="1106"/>
                  </a:lnTo>
                  <a:cubicBezTo>
                    <a:pt x="4586" y="489"/>
                    <a:pt x="4098" y="1"/>
                    <a:pt x="3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39"/>
          <p:cNvGrpSpPr/>
          <p:nvPr/>
        </p:nvGrpSpPr>
        <p:grpSpPr>
          <a:xfrm>
            <a:off x="4429774" y="3105514"/>
            <a:ext cx="284474" cy="365774"/>
            <a:chOff x="-1124223" y="2781496"/>
            <a:chExt cx="318881" cy="411490"/>
          </a:xfrm>
        </p:grpSpPr>
        <p:sp>
          <p:nvSpPr>
            <p:cNvPr id="2539" name="Google Shape;2539;p39"/>
            <p:cNvSpPr/>
            <p:nvPr/>
          </p:nvSpPr>
          <p:spPr>
            <a:xfrm>
              <a:off x="-1118700" y="2903415"/>
              <a:ext cx="281867" cy="284000"/>
            </a:xfrm>
            <a:custGeom>
              <a:avLst/>
              <a:gdLst/>
              <a:ahLst/>
              <a:cxnLst/>
              <a:rect l="l" t="t" r="r" b="b"/>
              <a:pathLst>
                <a:path w="16586" h="16618" extrusionOk="0">
                  <a:moveTo>
                    <a:pt x="8293" y="1"/>
                  </a:moveTo>
                  <a:cubicBezTo>
                    <a:pt x="3708" y="1"/>
                    <a:pt x="0" y="3708"/>
                    <a:pt x="0" y="8293"/>
                  </a:cubicBezTo>
                  <a:cubicBezTo>
                    <a:pt x="0" y="12878"/>
                    <a:pt x="3708" y="16618"/>
                    <a:pt x="8293" y="16618"/>
                  </a:cubicBezTo>
                  <a:cubicBezTo>
                    <a:pt x="12878" y="16618"/>
                    <a:pt x="16585" y="12878"/>
                    <a:pt x="16585" y="8293"/>
                  </a:cubicBezTo>
                  <a:cubicBezTo>
                    <a:pt x="16585" y="6472"/>
                    <a:pt x="16000" y="4781"/>
                    <a:pt x="14992" y="3415"/>
                  </a:cubicBezTo>
                  <a:lnTo>
                    <a:pt x="11805" y="781"/>
                  </a:lnTo>
                  <a:cubicBezTo>
                    <a:pt x="10732" y="293"/>
                    <a:pt x="9561" y="1"/>
                    <a:pt x="8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9"/>
            <p:cNvSpPr/>
            <p:nvPr/>
          </p:nvSpPr>
          <p:spPr>
            <a:xfrm>
              <a:off x="-941857" y="2916745"/>
              <a:ext cx="77936" cy="93396"/>
            </a:xfrm>
            <a:custGeom>
              <a:avLst/>
              <a:gdLst/>
              <a:ahLst/>
              <a:cxnLst/>
              <a:rect l="l" t="t" r="r" b="b"/>
              <a:pathLst>
                <a:path w="4586" h="5465" extrusionOk="0">
                  <a:moveTo>
                    <a:pt x="1399" y="1"/>
                  </a:moveTo>
                  <a:lnTo>
                    <a:pt x="1366" y="33"/>
                  </a:lnTo>
                  <a:lnTo>
                    <a:pt x="163" y="3578"/>
                  </a:lnTo>
                  <a:cubicBezTo>
                    <a:pt x="1" y="4033"/>
                    <a:pt x="66" y="4489"/>
                    <a:pt x="358" y="4846"/>
                  </a:cubicBezTo>
                  <a:cubicBezTo>
                    <a:pt x="618" y="5237"/>
                    <a:pt x="1041" y="5464"/>
                    <a:pt x="1497" y="5464"/>
                  </a:cubicBezTo>
                  <a:cubicBezTo>
                    <a:pt x="1919" y="5464"/>
                    <a:pt x="2309" y="5269"/>
                    <a:pt x="2570" y="4976"/>
                  </a:cubicBezTo>
                  <a:lnTo>
                    <a:pt x="4586" y="2635"/>
                  </a:lnTo>
                  <a:cubicBezTo>
                    <a:pt x="3773" y="1497"/>
                    <a:pt x="2667" y="586"/>
                    <a:pt x="139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9"/>
            <p:cNvSpPr/>
            <p:nvPr/>
          </p:nvSpPr>
          <p:spPr>
            <a:xfrm>
              <a:off x="-1118700" y="2938979"/>
              <a:ext cx="247046" cy="248436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2830" y="1"/>
                  </a:moveTo>
                  <a:cubicBezTo>
                    <a:pt x="1073" y="1497"/>
                    <a:pt x="0" y="3741"/>
                    <a:pt x="0" y="6212"/>
                  </a:cubicBezTo>
                  <a:cubicBezTo>
                    <a:pt x="0" y="10797"/>
                    <a:pt x="3708" y="14537"/>
                    <a:pt x="8293" y="14537"/>
                  </a:cubicBezTo>
                  <a:cubicBezTo>
                    <a:pt x="10797" y="14537"/>
                    <a:pt x="13008" y="13431"/>
                    <a:pt x="14537" y="11708"/>
                  </a:cubicBezTo>
                  <a:lnTo>
                    <a:pt x="14537" y="11708"/>
                  </a:lnTo>
                  <a:cubicBezTo>
                    <a:pt x="13073" y="12976"/>
                    <a:pt x="11155" y="13757"/>
                    <a:pt x="9041" y="13757"/>
                  </a:cubicBezTo>
                  <a:cubicBezTo>
                    <a:pt x="4456" y="13757"/>
                    <a:pt x="748" y="10049"/>
                    <a:pt x="748" y="5464"/>
                  </a:cubicBezTo>
                  <a:cubicBezTo>
                    <a:pt x="748" y="3350"/>
                    <a:pt x="1529" y="1464"/>
                    <a:pt x="283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9"/>
            <p:cNvSpPr/>
            <p:nvPr/>
          </p:nvSpPr>
          <p:spPr>
            <a:xfrm>
              <a:off x="-1053493" y="3039023"/>
              <a:ext cx="25440" cy="45032"/>
            </a:xfrm>
            <a:custGeom>
              <a:avLst/>
              <a:gdLst/>
              <a:ahLst/>
              <a:cxnLst/>
              <a:rect l="l" t="t" r="r" b="b"/>
              <a:pathLst>
                <a:path w="1497" h="2635" extrusionOk="0">
                  <a:moveTo>
                    <a:pt x="749" y="0"/>
                  </a:moveTo>
                  <a:cubicBezTo>
                    <a:pt x="749" y="0"/>
                    <a:pt x="1" y="1106"/>
                    <a:pt x="1" y="1886"/>
                  </a:cubicBezTo>
                  <a:cubicBezTo>
                    <a:pt x="1" y="2309"/>
                    <a:pt x="326" y="2634"/>
                    <a:pt x="749" y="2634"/>
                  </a:cubicBezTo>
                  <a:cubicBezTo>
                    <a:pt x="1171" y="2634"/>
                    <a:pt x="1497" y="2309"/>
                    <a:pt x="1497" y="1886"/>
                  </a:cubicBezTo>
                  <a:cubicBezTo>
                    <a:pt x="1497" y="1106"/>
                    <a:pt x="749" y="0"/>
                    <a:pt x="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9"/>
            <p:cNvSpPr/>
            <p:nvPr/>
          </p:nvSpPr>
          <p:spPr>
            <a:xfrm>
              <a:off x="-1025299" y="3084038"/>
              <a:ext cx="97275" cy="32249"/>
            </a:xfrm>
            <a:custGeom>
              <a:avLst/>
              <a:gdLst/>
              <a:ahLst/>
              <a:cxnLst/>
              <a:rect l="l" t="t" r="r" b="b"/>
              <a:pathLst>
                <a:path w="5724" h="1887" extrusionOk="0">
                  <a:moveTo>
                    <a:pt x="2862" y="0"/>
                  </a:moveTo>
                  <a:cubicBezTo>
                    <a:pt x="1756" y="0"/>
                    <a:pt x="781" y="521"/>
                    <a:pt x="195" y="1301"/>
                  </a:cubicBezTo>
                  <a:cubicBezTo>
                    <a:pt x="0" y="1529"/>
                    <a:pt x="195" y="1886"/>
                    <a:pt x="488" y="1886"/>
                  </a:cubicBezTo>
                  <a:lnTo>
                    <a:pt x="5236" y="1886"/>
                  </a:lnTo>
                  <a:cubicBezTo>
                    <a:pt x="5528" y="1886"/>
                    <a:pt x="5724" y="1529"/>
                    <a:pt x="5528" y="1301"/>
                  </a:cubicBezTo>
                  <a:cubicBezTo>
                    <a:pt x="4976" y="521"/>
                    <a:pt x="3968" y="0"/>
                    <a:pt x="2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9"/>
            <p:cNvSpPr/>
            <p:nvPr/>
          </p:nvSpPr>
          <p:spPr>
            <a:xfrm>
              <a:off x="-938543" y="2787255"/>
              <a:ext cx="123820" cy="203472"/>
            </a:xfrm>
            <a:custGeom>
              <a:avLst/>
              <a:gdLst/>
              <a:ahLst/>
              <a:cxnLst/>
              <a:rect l="l" t="t" r="r" b="b"/>
              <a:pathLst>
                <a:path w="7286" h="11906" extrusionOk="0">
                  <a:moveTo>
                    <a:pt x="2993" y="1"/>
                  </a:moveTo>
                  <a:lnTo>
                    <a:pt x="33" y="5041"/>
                  </a:lnTo>
                  <a:cubicBezTo>
                    <a:pt x="1" y="5367"/>
                    <a:pt x="163" y="5692"/>
                    <a:pt x="489" y="5822"/>
                  </a:cubicBezTo>
                  <a:lnTo>
                    <a:pt x="2667" y="6765"/>
                  </a:lnTo>
                  <a:lnTo>
                    <a:pt x="1041" y="11545"/>
                  </a:lnTo>
                  <a:cubicBezTo>
                    <a:pt x="974" y="11749"/>
                    <a:pt x="1141" y="11905"/>
                    <a:pt x="1316" y="11905"/>
                  </a:cubicBezTo>
                  <a:cubicBezTo>
                    <a:pt x="1392" y="11905"/>
                    <a:pt x="1470" y="11875"/>
                    <a:pt x="1529" y="11806"/>
                  </a:cubicBezTo>
                  <a:lnTo>
                    <a:pt x="7123" y="5367"/>
                  </a:lnTo>
                  <a:cubicBezTo>
                    <a:pt x="7285" y="5139"/>
                    <a:pt x="7188" y="4814"/>
                    <a:pt x="6927" y="4749"/>
                  </a:cubicBezTo>
                  <a:lnTo>
                    <a:pt x="4196" y="3936"/>
                  </a:lnTo>
                  <a:lnTo>
                    <a:pt x="5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9"/>
            <p:cNvSpPr/>
            <p:nvPr/>
          </p:nvSpPr>
          <p:spPr>
            <a:xfrm>
              <a:off x="-938543" y="2787255"/>
              <a:ext cx="78497" cy="201763"/>
            </a:xfrm>
            <a:custGeom>
              <a:avLst/>
              <a:gdLst/>
              <a:ahLst/>
              <a:cxnLst/>
              <a:rect l="l" t="t" r="r" b="b"/>
              <a:pathLst>
                <a:path w="4619" h="11806" extrusionOk="0">
                  <a:moveTo>
                    <a:pt x="716" y="1"/>
                  </a:moveTo>
                  <a:lnTo>
                    <a:pt x="33" y="5041"/>
                  </a:lnTo>
                  <a:cubicBezTo>
                    <a:pt x="1" y="5367"/>
                    <a:pt x="163" y="5692"/>
                    <a:pt x="489" y="5822"/>
                  </a:cubicBezTo>
                  <a:lnTo>
                    <a:pt x="2667" y="6765"/>
                  </a:lnTo>
                  <a:lnTo>
                    <a:pt x="1041" y="11545"/>
                  </a:lnTo>
                  <a:cubicBezTo>
                    <a:pt x="1009" y="11643"/>
                    <a:pt x="1041" y="11740"/>
                    <a:pt x="1106" y="11806"/>
                  </a:cubicBezTo>
                  <a:lnTo>
                    <a:pt x="4391" y="6440"/>
                  </a:lnTo>
                  <a:cubicBezTo>
                    <a:pt x="4619" y="6050"/>
                    <a:pt x="4456" y="5529"/>
                    <a:pt x="4001" y="5367"/>
                  </a:cubicBezTo>
                  <a:lnTo>
                    <a:pt x="2472" y="4781"/>
                  </a:lnTo>
                  <a:cubicBezTo>
                    <a:pt x="2114" y="4651"/>
                    <a:pt x="1919" y="4261"/>
                    <a:pt x="2017" y="3903"/>
                  </a:cubicBezTo>
                  <a:lnTo>
                    <a:pt x="29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9"/>
            <p:cNvSpPr/>
            <p:nvPr/>
          </p:nvSpPr>
          <p:spPr>
            <a:xfrm>
              <a:off x="-1034697" y="3077920"/>
              <a:ext cx="114966" cy="44485"/>
            </a:xfrm>
            <a:custGeom>
              <a:avLst/>
              <a:gdLst/>
              <a:ahLst/>
              <a:cxnLst/>
              <a:rect l="l" t="t" r="r" b="b"/>
              <a:pathLst>
                <a:path w="6765" h="2603" extrusionOk="0">
                  <a:moveTo>
                    <a:pt x="3382" y="716"/>
                  </a:moveTo>
                  <a:cubicBezTo>
                    <a:pt x="4358" y="716"/>
                    <a:pt x="5268" y="1171"/>
                    <a:pt x="5789" y="1887"/>
                  </a:cubicBezTo>
                  <a:lnTo>
                    <a:pt x="976" y="1887"/>
                  </a:lnTo>
                  <a:cubicBezTo>
                    <a:pt x="1496" y="1171"/>
                    <a:pt x="2407" y="716"/>
                    <a:pt x="3382" y="716"/>
                  </a:cubicBezTo>
                  <a:close/>
                  <a:moveTo>
                    <a:pt x="3382" y="1"/>
                  </a:moveTo>
                  <a:cubicBezTo>
                    <a:pt x="1886" y="1"/>
                    <a:pt x="586" y="814"/>
                    <a:pt x="33" y="2114"/>
                  </a:cubicBezTo>
                  <a:cubicBezTo>
                    <a:pt x="0" y="2212"/>
                    <a:pt x="0" y="2342"/>
                    <a:pt x="65" y="2440"/>
                  </a:cubicBezTo>
                  <a:cubicBezTo>
                    <a:pt x="130" y="2537"/>
                    <a:pt x="260" y="2602"/>
                    <a:pt x="358" y="2602"/>
                  </a:cubicBezTo>
                  <a:lnTo>
                    <a:pt x="6407" y="2602"/>
                  </a:lnTo>
                  <a:cubicBezTo>
                    <a:pt x="6537" y="2602"/>
                    <a:pt x="6634" y="2537"/>
                    <a:pt x="6699" y="2440"/>
                  </a:cubicBezTo>
                  <a:cubicBezTo>
                    <a:pt x="6764" y="2342"/>
                    <a:pt x="6764" y="2212"/>
                    <a:pt x="6732" y="2114"/>
                  </a:cubicBezTo>
                  <a:cubicBezTo>
                    <a:pt x="6179" y="814"/>
                    <a:pt x="4878" y="1"/>
                    <a:pt x="3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9"/>
            <p:cNvSpPr/>
            <p:nvPr/>
          </p:nvSpPr>
          <p:spPr>
            <a:xfrm>
              <a:off x="-946276" y="2781496"/>
              <a:ext cx="140934" cy="232525"/>
            </a:xfrm>
            <a:custGeom>
              <a:avLst/>
              <a:gdLst/>
              <a:ahLst/>
              <a:cxnLst/>
              <a:rect l="l" t="t" r="r" b="b"/>
              <a:pathLst>
                <a:path w="8293" h="13606" extrusionOk="0">
                  <a:moveTo>
                    <a:pt x="6391" y="0"/>
                  </a:moveTo>
                  <a:cubicBezTo>
                    <a:pt x="6263" y="0"/>
                    <a:pt x="6149" y="73"/>
                    <a:pt x="6082" y="208"/>
                  </a:cubicBezTo>
                  <a:lnTo>
                    <a:pt x="4293" y="4143"/>
                  </a:lnTo>
                  <a:cubicBezTo>
                    <a:pt x="4228" y="4240"/>
                    <a:pt x="4228" y="4338"/>
                    <a:pt x="4293" y="4435"/>
                  </a:cubicBezTo>
                  <a:cubicBezTo>
                    <a:pt x="4326" y="4533"/>
                    <a:pt x="4391" y="4598"/>
                    <a:pt x="4488" y="4631"/>
                  </a:cubicBezTo>
                  <a:lnTo>
                    <a:pt x="7285" y="5443"/>
                  </a:lnTo>
                  <a:lnTo>
                    <a:pt x="1919" y="11655"/>
                  </a:lnTo>
                  <a:lnTo>
                    <a:pt x="3415" y="7232"/>
                  </a:lnTo>
                  <a:cubicBezTo>
                    <a:pt x="3480" y="7037"/>
                    <a:pt x="3382" y="6842"/>
                    <a:pt x="3220" y="6777"/>
                  </a:cubicBezTo>
                  <a:lnTo>
                    <a:pt x="748" y="5736"/>
                  </a:lnTo>
                  <a:lnTo>
                    <a:pt x="1464" y="403"/>
                  </a:lnTo>
                  <a:cubicBezTo>
                    <a:pt x="1496" y="208"/>
                    <a:pt x="1366" y="45"/>
                    <a:pt x="1171" y="13"/>
                  </a:cubicBezTo>
                  <a:cubicBezTo>
                    <a:pt x="1151" y="9"/>
                    <a:pt x="1131" y="8"/>
                    <a:pt x="1112" y="8"/>
                  </a:cubicBezTo>
                  <a:cubicBezTo>
                    <a:pt x="944" y="8"/>
                    <a:pt x="810" y="130"/>
                    <a:pt x="781" y="305"/>
                  </a:cubicBezTo>
                  <a:lnTo>
                    <a:pt x="33" y="5899"/>
                  </a:lnTo>
                  <a:cubicBezTo>
                    <a:pt x="0" y="6061"/>
                    <a:pt x="98" y="6224"/>
                    <a:pt x="228" y="6256"/>
                  </a:cubicBezTo>
                  <a:lnTo>
                    <a:pt x="2635" y="7297"/>
                  </a:lnTo>
                  <a:lnTo>
                    <a:pt x="651" y="13118"/>
                  </a:lnTo>
                  <a:cubicBezTo>
                    <a:pt x="618" y="13281"/>
                    <a:pt x="683" y="13476"/>
                    <a:pt x="813" y="13541"/>
                  </a:cubicBezTo>
                  <a:cubicBezTo>
                    <a:pt x="878" y="13573"/>
                    <a:pt x="944" y="13606"/>
                    <a:pt x="976" y="13606"/>
                  </a:cubicBezTo>
                  <a:cubicBezTo>
                    <a:pt x="1106" y="13606"/>
                    <a:pt x="1204" y="13573"/>
                    <a:pt x="1269" y="13476"/>
                  </a:cubicBezTo>
                  <a:lnTo>
                    <a:pt x="8195" y="5476"/>
                  </a:lnTo>
                  <a:cubicBezTo>
                    <a:pt x="8260" y="5378"/>
                    <a:pt x="8293" y="5281"/>
                    <a:pt x="8260" y="5151"/>
                  </a:cubicBezTo>
                  <a:cubicBezTo>
                    <a:pt x="8228" y="5053"/>
                    <a:pt x="8130" y="4956"/>
                    <a:pt x="8033" y="4923"/>
                  </a:cubicBezTo>
                  <a:lnTo>
                    <a:pt x="5106" y="4045"/>
                  </a:lnTo>
                  <a:lnTo>
                    <a:pt x="6732" y="501"/>
                  </a:lnTo>
                  <a:cubicBezTo>
                    <a:pt x="6830" y="305"/>
                    <a:pt x="6732" y="110"/>
                    <a:pt x="6569" y="45"/>
                  </a:cubicBezTo>
                  <a:cubicBezTo>
                    <a:pt x="6509" y="15"/>
                    <a:pt x="6449" y="0"/>
                    <a:pt x="6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9"/>
            <p:cNvSpPr/>
            <p:nvPr/>
          </p:nvSpPr>
          <p:spPr>
            <a:xfrm>
              <a:off x="-1124223" y="2897297"/>
              <a:ext cx="294018" cy="295689"/>
            </a:xfrm>
            <a:custGeom>
              <a:avLst/>
              <a:gdLst/>
              <a:ahLst/>
              <a:cxnLst/>
              <a:rect l="l" t="t" r="r" b="b"/>
              <a:pathLst>
                <a:path w="17301" h="17302" extrusionOk="0">
                  <a:moveTo>
                    <a:pt x="8650" y="1"/>
                  </a:moveTo>
                  <a:cubicBezTo>
                    <a:pt x="3870" y="1"/>
                    <a:pt x="0" y="3903"/>
                    <a:pt x="0" y="8651"/>
                  </a:cubicBezTo>
                  <a:cubicBezTo>
                    <a:pt x="0" y="13431"/>
                    <a:pt x="3902" y="17301"/>
                    <a:pt x="8650" y="17301"/>
                  </a:cubicBezTo>
                  <a:cubicBezTo>
                    <a:pt x="13431" y="17301"/>
                    <a:pt x="17301" y="13431"/>
                    <a:pt x="17301" y="8651"/>
                  </a:cubicBezTo>
                  <a:cubicBezTo>
                    <a:pt x="17301" y="6960"/>
                    <a:pt x="16813" y="5334"/>
                    <a:pt x="15902" y="3936"/>
                  </a:cubicBezTo>
                  <a:cubicBezTo>
                    <a:pt x="15841" y="3834"/>
                    <a:pt x="15729" y="3783"/>
                    <a:pt x="15614" y="3783"/>
                  </a:cubicBezTo>
                  <a:cubicBezTo>
                    <a:pt x="15546" y="3783"/>
                    <a:pt x="15475" y="3802"/>
                    <a:pt x="15414" y="3838"/>
                  </a:cubicBezTo>
                  <a:cubicBezTo>
                    <a:pt x="15252" y="3936"/>
                    <a:pt x="15219" y="4163"/>
                    <a:pt x="15317" y="4326"/>
                  </a:cubicBezTo>
                  <a:cubicBezTo>
                    <a:pt x="16162" y="5627"/>
                    <a:pt x="16618" y="7123"/>
                    <a:pt x="16618" y="8651"/>
                  </a:cubicBezTo>
                  <a:cubicBezTo>
                    <a:pt x="16618" y="13041"/>
                    <a:pt x="13040" y="16618"/>
                    <a:pt x="8650" y="16618"/>
                  </a:cubicBezTo>
                  <a:cubicBezTo>
                    <a:pt x="4260" y="16618"/>
                    <a:pt x="716" y="13041"/>
                    <a:pt x="716" y="8651"/>
                  </a:cubicBezTo>
                  <a:cubicBezTo>
                    <a:pt x="716" y="4293"/>
                    <a:pt x="4260" y="716"/>
                    <a:pt x="8650" y="716"/>
                  </a:cubicBezTo>
                  <a:cubicBezTo>
                    <a:pt x="9658" y="716"/>
                    <a:pt x="10634" y="911"/>
                    <a:pt x="11545" y="1269"/>
                  </a:cubicBezTo>
                  <a:cubicBezTo>
                    <a:pt x="11585" y="1283"/>
                    <a:pt x="11626" y="1289"/>
                    <a:pt x="11666" y="1289"/>
                  </a:cubicBezTo>
                  <a:cubicBezTo>
                    <a:pt x="11815" y="1289"/>
                    <a:pt x="11948" y="1196"/>
                    <a:pt x="12000" y="1041"/>
                  </a:cubicBezTo>
                  <a:cubicBezTo>
                    <a:pt x="12065" y="879"/>
                    <a:pt x="11967" y="684"/>
                    <a:pt x="11805" y="586"/>
                  </a:cubicBezTo>
                  <a:cubicBezTo>
                    <a:pt x="10797" y="196"/>
                    <a:pt x="9756" y="1"/>
                    <a:pt x="8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9"/>
            <p:cNvSpPr/>
            <p:nvPr/>
          </p:nvSpPr>
          <p:spPr>
            <a:xfrm>
              <a:off x="-958427" y="3013593"/>
              <a:ext cx="71308" cy="31018"/>
            </a:xfrm>
            <a:custGeom>
              <a:avLst/>
              <a:gdLst/>
              <a:ahLst/>
              <a:cxnLst/>
              <a:rect l="l" t="t" r="r" b="b"/>
              <a:pathLst>
                <a:path w="4196" h="1815" extrusionOk="0">
                  <a:moveTo>
                    <a:pt x="423" y="1"/>
                  </a:moveTo>
                  <a:cubicBezTo>
                    <a:pt x="378" y="1"/>
                    <a:pt x="333" y="9"/>
                    <a:pt x="293" y="25"/>
                  </a:cubicBezTo>
                  <a:cubicBezTo>
                    <a:pt x="98" y="90"/>
                    <a:pt x="0" y="285"/>
                    <a:pt x="98" y="480"/>
                  </a:cubicBezTo>
                  <a:cubicBezTo>
                    <a:pt x="390" y="1293"/>
                    <a:pt x="1203" y="1813"/>
                    <a:pt x="2114" y="1813"/>
                  </a:cubicBezTo>
                  <a:cubicBezTo>
                    <a:pt x="2139" y="1814"/>
                    <a:pt x="2165" y="1815"/>
                    <a:pt x="2190" y="1815"/>
                  </a:cubicBezTo>
                  <a:cubicBezTo>
                    <a:pt x="3069" y="1815"/>
                    <a:pt x="3846" y="1270"/>
                    <a:pt x="4130" y="480"/>
                  </a:cubicBezTo>
                  <a:cubicBezTo>
                    <a:pt x="4195" y="285"/>
                    <a:pt x="4097" y="90"/>
                    <a:pt x="3935" y="25"/>
                  </a:cubicBezTo>
                  <a:cubicBezTo>
                    <a:pt x="3886" y="9"/>
                    <a:pt x="3837" y="1"/>
                    <a:pt x="3791" y="1"/>
                  </a:cubicBezTo>
                  <a:cubicBezTo>
                    <a:pt x="3650" y="1"/>
                    <a:pt x="3528" y="74"/>
                    <a:pt x="3480" y="220"/>
                  </a:cubicBezTo>
                  <a:cubicBezTo>
                    <a:pt x="3284" y="773"/>
                    <a:pt x="2732" y="1131"/>
                    <a:pt x="2114" y="1131"/>
                  </a:cubicBezTo>
                  <a:cubicBezTo>
                    <a:pt x="1496" y="1131"/>
                    <a:pt x="943" y="773"/>
                    <a:pt x="748" y="220"/>
                  </a:cubicBezTo>
                  <a:cubicBezTo>
                    <a:pt x="699" y="74"/>
                    <a:pt x="559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9"/>
            <p:cNvSpPr/>
            <p:nvPr/>
          </p:nvSpPr>
          <p:spPr>
            <a:xfrm>
              <a:off x="-1067309" y="3013662"/>
              <a:ext cx="71308" cy="76511"/>
            </a:xfrm>
            <a:custGeom>
              <a:avLst/>
              <a:gdLst/>
              <a:ahLst/>
              <a:cxnLst/>
              <a:rect l="l" t="t" r="r" b="b"/>
              <a:pathLst>
                <a:path w="4196" h="4477" extrusionOk="0">
                  <a:moveTo>
                    <a:pt x="1529" y="2167"/>
                  </a:moveTo>
                  <a:cubicBezTo>
                    <a:pt x="1724" y="2557"/>
                    <a:pt x="1952" y="3013"/>
                    <a:pt x="1952" y="3370"/>
                  </a:cubicBezTo>
                  <a:cubicBezTo>
                    <a:pt x="1919" y="3598"/>
                    <a:pt x="1757" y="3761"/>
                    <a:pt x="1529" y="3761"/>
                  </a:cubicBezTo>
                  <a:cubicBezTo>
                    <a:pt x="1301" y="3761"/>
                    <a:pt x="1139" y="3598"/>
                    <a:pt x="1139" y="3370"/>
                  </a:cubicBezTo>
                  <a:cubicBezTo>
                    <a:pt x="1139" y="3013"/>
                    <a:pt x="1334" y="2557"/>
                    <a:pt x="1529" y="2167"/>
                  </a:cubicBezTo>
                  <a:close/>
                  <a:moveTo>
                    <a:pt x="385" y="1"/>
                  </a:moveTo>
                  <a:cubicBezTo>
                    <a:pt x="344" y="1"/>
                    <a:pt x="302" y="7"/>
                    <a:pt x="261" y="21"/>
                  </a:cubicBezTo>
                  <a:cubicBezTo>
                    <a:pt x="98" y="86"/>
                    <a:pt x="1" y="281"/>
                    <a:pt x="66" y="476"/>
                  </a:cubicBezTo>
                  <a:cubicBezTo>
                    <a:pt x="261" y="964"/>
                    <a:pt x="619" y="1322"/>
                    <a:pt x="1074" y="1582"/>
                  </a:cubicBezTo>
                  <a:cubicBezTo>
                    <a:pt x="814" y="2005"/>
                    <a:pt x="423" y="2753"/>
                    <a:pt x="423" y="3370"/>
                  </a:cubicBezTo>
                  <a:cubicBezTo>
                    <a:pt x="423" y="3956"/>
                    <a:pt x="911" y="4476"/>
                    <a:pt x="1529" y="4476"/>
                  </a:cubicBezTo>
                  <a:cubicBezTo>
                    <a:pt x="2147" y="4476"/>
                    <a:pt x="2635" y="3988"/>
                    <a:pt x="2635" y="3370"/>
                  </a:cubicBezTo>
                  <a:cubicBezTo>
                    <a:pt x="2635" y="2850"/>
                    <a:pt x="2375" y="2265"/>
                    <a:pt x="2147" y="1842"/>
                  </a:cubicBezTo>
                  <a:cubicBezTo>
                    <a:pt x="3025" y="1809"/>
                    <a:pt x="3838" y="1257"/>
                    <a:pt x="4131" y="476"/>
                  </a:cubicBezTo>
                  <a:cubicBezTo>
                    <a:pt x="4196" y="281"/>
                    <a:pt x="4098" y="86"/>
                    <a:pt x="3936" y="21"/>
                  </a:cubicBezTo>
                  <a:cubicBezTo>
                    <a:pt x="3894" y="7"/>
                    <a:pt x="3852" y="1"/>
                    <a:pt x="3812" y="1"/>
                  </a:cubicBezTo>
                  <a:cubicBezTo>
                    <a:pt x="3663" y="1"/>
                    <a:pt x="3531" y="88"/>
                    <a:pt x="3480" y="216"/>
                  </a:cubicBezTo>
                  <a:cubicBezTo>
                    <a:pt x="3253" y="769"/>
                    <a:pt x="2700" y="1127"/>
                    <a:pt x="2114" y="1127"/>
                  </a:cubicBezTo>
                  <a:cubicBezTo>
                    <a:pt x="1497" y="1127"/>
                    <a:pt x="944" y="769"/>
                    <a:pt x="749" y="216"/>
                  </a:cubicBezTo>
                  <a:cubicBezTo>
                    <a:pt x="672" y="88"/>
                    <a:pt x="535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9"/>
            <p:cNvSpPr/>
            <p:nvPr/>
          </p:nvSpPr>
          <p:spPr>
            <a:xfrm>
              <a:off x="-938543" y="2787255"/>
              <a:ext cx="78500" cy="201765"/>
            </a:xfrm>
            <a:custGeom>
              <a:avLst/>
              <a:gdLst/>
              <a:ahLst/>
              <a:cxnLst/>
              <a:rect l="l" t="t" r="r" b="b"/>
              <a:pathLst>
                <a:path w="4619" h="11806" extrusionOk="0">
                  <a:moveTo>
                    <a:pt x="716" y="1"/>
                  </a:moveTo>
                  <a:lnTo>
                    <a:pt x="33" y="5041"/>
                  </a:lnTo>
                  <a:cubicBezTo>
                    <a:pt x="1" y="5367"/>
                    <a:pt x="163" y="5692"/>
                    <a:pt x="489" y="5822"/>
                  </a:cubicBezTo>
                  <a:lnTo>
                    <a:pt x="2667" y="6765"/>
                  </a:lnTo>
                  <a:lnTo>
                    <a:pt x="1041" y="11545"/>
                  </a:lnTo>
                  <a:cubicBezTo>
                    <a:pt x="1009" y="11643"/>
                    <a:pt x="1041" y="11740"/>
                    <a:pt x="1106" y="11806"/>
                  </a:cubicBezTo>
                  <a:lnTo>
                    <a:pt x="4391" y="6440"/>
                  </a:lnTo>
                  <a:cubicBezTo>
                    <a:pt x="4619" y="6050"/>
                    <a:pt x="4456" y="5529"/>
                    <a:pt x="4001" y="5367"/>
                  </a:cubicBezTo>
                  <a:lnTo>
                    <a:pt x="2472" y="4781"/>
                  </a:lnTo>
                  <a:cubicBezTo>
                    <a:pt x="2114" y="4651"/>
                    <a:pt x="1919" y="4261"/>
                    <a:pt x="2017" y="3903"/>
                  </a:cubicBezTo>
                  <a:lnTo>
                    <a:pt x="2960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2" name="Google Shape;2552;p39"/>
          <p:cNvGrpSpPr/>
          <p:nvPr/>
        </p:nvGrpSpPr>
        <p:grpSpPr>
          <a:xfrm>
            <a:off x="2734631" y="1610739"/>
            <a:ext cx="308891" cy="365768"/>
            <a:chOff x="-3375600" y="2781500"/>
            <a:chExt cx="698375" cy="821950"/>
          </a:xfrm>
        </p:grpSpPr>
        <p:sp>
          <p:nvSpPr>
            <p:cNvPr id="2553" name="Google Shape;2553;p39"/>
            <p:cNvSpPr/>
            <p:nvPr/>
          </p:nvSpPr>
          <p:spPr>
            <a:xfrm>
              <a:off x="-2848775" y="2796150"/>
              <a:ext cx="161000" cy="245350"/>
            </a:xfrm>
            <a:custGeom>
              <a:avLst/>
              <a:gdLst/>
              <a:ahLst/>
              <a:cxnLst/>
              <a:rect l="l" t="t" r="r" b="b"/>
              <a:pathLst>
                <a:path w="6440" h="9814" extrusionOk="0">
                  <a:moveTo>
                    <a:pt x="1854" y="0"/>
                  </a:moveTo>
                  <a:cubicBezTo>
                    <a:pt x="1691" y="0"/>
                    <a:pt x="1561" y="98"/>
                    <a:pt x="1496" y="260"/>
                  </a:cubicBezTo>
                  <a:lnTo>
                    <a:pt x="65" y="4878"/>
                  </a:lnTo>
                  <a:cubicBezTo>
                    <a:pt x="0" y="5106"/>
                    <a:pt x="163" y="5366"/>
                    <a:pt x="423" y="5366"/>
                  </a:cubicBezTo>
                  <a:lnTo>
                    <a:pt x="2244" y="5366"/>
                  </a:lnTo>
                  <a:cubicBezTo>
                    <a:pt x="2472" y="5366"/>
                    <a:pt x="2634" y="5561"/>
                    <a:pt x="2602" y="5788"/>
                  </a:cubicBezTo>
                  <a:lnTo>
                    <a:pt x="1951" y="9366"/>
                  </a:lnTo>
                  <a:cubicBezTo>
                    <a:pt x="1908" y="9626"/>
                    <a:pt x="2125" y="9814"/>
                    <a:pt x="2332" y="9814"/>
                  </a:cubicBezTo>
                  <a:cubicBezTo>
                    <a:pt x="2436" y="9814"/>
                    <a:pt x="2537" y="9767"/>
                    <a:pt x="2602" y="9658"/>
                  </a:cubicBezTo>
                  <a:lnTo>
                    <a:pt x="6244" y="4358"/>
                  </a:lnTo>
                  <a:cubicBezTo>
                    <a:pt x="6439" y="4130"/>
                    <a:pt x="6244" y="3805"/>
                    <a:pt x="5951" y="3805"/>
                  </a:cubicBezTo>
                  <a:lnTo>
                    <a:pt x="4065" y="3805"/>
                  </a:lnTo>
                  <a:cubicBezTo>
                    <a:pt x="3805" y="3805"/>
                    <a:pt x="3610" y="3545"/>
                    <a:pt x="3707" y="3317"/>
                  </a:cubicBezTo>
                  <a:lnTo>
                    <a:pt x="4683" y="488"/>
                  </a:lnTo>
                  <a:cubicBezTo>
                    <a:pt x="4748" y="260"/>
                    <a:pt x="4585" y="0"/>
                    <a:pt x="4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9"/>
            <p:cNvSpPr/>
            <p:nvPr/>
          </p:nvSpPr>
          <p:spPr>
            <a:xfrm>
              <a:off x="-2795950" y="2796150"/>
              <a:ext cx="65900" cy="95125"/>
            </a:xfrm>
            <a:custGeom>
              <a:avLst/>
              <a:gdLst/>
              <a:ahLst/>
              <a:cxnLst/>
              <a:rect l="l" t="t" r="r" b="b"/>
              <a:pathLst>
                <a:path w="2636" h="3805" extrusionOk="0">
                  <a:moveTo>
                    <a:pt x="716" y="0"/>
                  </a:moveTo>
                  <a:cubicBezTo>
                    <a:pt x="977" y="0"/>
                    <a:pt x="1139" y="260"/>
                    <a:pt x="1042" y="488"/>
                  </a:cubicBezTo>
                  <a:lnTo>
                    <a:pt x="99" y="3317"/>
                  </a:lnTo>
                  <a:cubicBezTo>
                    <a:pt x="1" y="3545"/>
                    <a:pt x="164" y="3805"/>
                    <a:pt x="424" y="3805"/>
                  </a:cubicBezTo>
                  <a:lnTo>
                    <a:pt x="1952" y="3805"/>
                  </a:lnTo>
                  <a:cubicBezTo>
                    <a:pt x="1692" y="3805"/>
                    <a:pt x="1529" y="3545"/>
                    <a:pt x="1594" y="3317"/>
                  </a:cubicBezTo>
                  <a:lnTo>
                    <a:pt x="2570" y="488"/>
                  </a:lnTo>
                  <a:cubicBezTo>
                    <a:pt x="2635" y="260"/>
                    <a:pt x="2472" y="0"/>
                    <a:pt x="221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9"/>
            <p:cNvSpPr/>
            <p:nvPr/>
          </p:nvSpPr>
          <p:spPr>
            <a:xfrm>
              <a:off x="-2801075" y="2890450"/>
              <a:ext cx="113300" cy="151050"/>
            </a:xfrm>
            <a:custGeom>
              <a:avLst/>
              <a:gdLst/>
              <a:ahLst/>
              <a:cxnLst/>
              <a:rect l="l" t="t" r="r" b="b"/>
              <a:pathLst>
                <a:path w="4532" h="6042" extrusionOk="0">
                  <a:moveTo>
                    <a:pt x="2547" y="0"/>
                  </a:moveTo>
                  <a:cubicBezTo>
                    <a:pt x="2840" y="0"/>
                    <a:pt x="3003" y="358"/>
                    <a:pt x="2840" y="586"/>
                  </a:cubicBezTo>
                  <a:lnTo>
                    <a:pt x="271" y="4293"/>
                  </a:lnTo>
                  <a:lnTo>
                    <a:pt x="43" y="5594"/>
                  </a:lnTo>
                  <a:cubicBezTo>
                    <a:pt x="0" y="5854"/>
                    <a:pt x="217" y="6042"/>
                    <a:pt x="424" y="6042"/>
                  </a:cubicBezTo>
                  <a:cubicBezTo>
                    <a:pt x="528" y="6042"/>
                    <a:pt x="629" y="5995"/>
                    <a:pt x="694" y="5886"/>
                  </a:cubicBezTo>
                  <a:lnTo>
                    <a:pt x="4368" y="586"/>
                  </a:lnTo>
                  <a:cubicBezTo>
                    <a:pt x="4531" y="358"/>
                    <a:pt x="4336" y="33"/>
                    <a:pt x="404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9"/>
            <p:cNvSpPr/>
            <p:nvPr/>
          </p:nvSpPr>
          <p:spPr>
            <a:xfrm>
              <a:off x="-3163400" y="3327025"/>
              <a:ext cx="64250" cy="264250"/>
            </a:xfrm>
            <a:custGeom>
              <a:avLst/>
              <a:gdLst/>
              <a:ahLst/>
              <a:cxnLst/>
              <a:rect l="l" t="t" r="r" b="b"/>
              <a:pathLst>
                <a:path w="2570" h="10570" extrusionOk="0">
                  <a:moveTo>
                    <a:pt x="1529" y="0"/>
                  </a:moveTo>
                  <a:cubicBezTo>
                    <a:pt x="1529" y="0"/>
                    <a:pt x="1431" y="98"/>
                    <a:pt x="1301" y="325"/>
                  </a:cubicBezTo>
                  <a:cubicBezTo>
                    <a:pt x="455" y="1399"/>
                    <a:pt x="0" y="2732"/>
                    <a:pt x="0" y="4098"/>
                  </a:cubicBezTo>
                  <a:lnTo>
                    <a:pt x="0" y="10569"/>
                  </a:lnTo>
                  <a:lnTo>
                    <a:pt x="2569" y="10569"/>
                  </a:lnTo>
                  <a:lnTo>
                    <a:pt x="2569" y="2082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9"/>
            <p:cNvSpPr/>
            <p:nvPr/>
          </p:nvSpPr>
          <p:spPr>
            <a:xfrm>
              <a:off x="-2933325" y="3327025"/>
              <a:ext cx="64250" cy="264250"/>
            </a:xfrm>
            <a:custGeom>
              <a:avLst/>
              <a:gdLst/>
              <a:ahLst/>
              <a:cxnLst/>
              <a:rect l="l" t="t" r="r" b="b"/>
              <a:pathLst>
                <a:path w="2570" h="10570" extrusionOk="0">
                  <a:moveTo>
                    <a:pt x="1041" y="0"/>
                  </a:moveTo>
                  <a:lnTo>
                    <a:pt x="0" y="2082"/>
                  </a:lnTo>
                  <a:lnTo>
                    <a:pt x="0" y="10569"/>
                  </a:lnTo>
                  <a:lnTo>
                    <a:pt x="2569" y="10569"/>
                  </a:lnTo>
                  <a:lnTo>
                    <a:pt x="2569" y="4098"/>
                  </a:lnTo>
                  <a:cubicBezTo>
                    <a:pt x="2569" y="2732"/>
                    <a:pt x="2114" y="1399"/>
                    <a:pt x="1268" y="325"/>
                  </a:cubicBezTo>
                  <a:cubicBezTo>
                    <a:pt x="1138" y="98"/>
                    <a:pt x="1041" y="0"/>
                    <a:pt x="1041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9"/>
            <p:cNvSpPr/>
            <p:nvPr/>
          </p:nvSpPr>
          <p:spPr>
            <a:xfrm>
              <a:off x="-2921150" y="3327025"/>
              <a:ext cx="52075" cy="264250"/>
            </a:xfrm>
            <a:custGeom>
              <a:avLst/>
              <a:gdLst/>
              <a:ahLst/>
              <a:cxnLst/>
              <a:rect l="l" t="t" r="r" b="b"/>
              <a:pathLst>
                <a:path w="2083" h="10570" extrusionOk="0">
                  <a:moveTo>
                    <a:pt x="554" y="0"/>
                  </a:moveTo>
                  <a:lnTo>
                    <a:pt x="1" y="1073"/>
                  </a:lnTo>
                  <a:cubicBezTo>
                    <a:pt x="521" y="1984"/>
                    <a:pt x="781" y="3025"/>
                    <a:pt x="781" y="4098"/>
                  </a:cubicBezTo>
                  <a:lnTo>
                    <a:pt x="781" y="10569"/>
                  </a:lnTo>
                  <a:lnTo>
                    <a:pt x="2082" y="10569"/>
                  </a:lnTo>
                  <a:lnTo>
                    <a:pt x="2082" y="4098"/>
                  </a:lnTo>
                  <a:cubicBezTo>
                    <a:pt x="2082" y="2732"/>
                    <a:pt x="1627" y="1399"/>
                    <a:pt x="781" y="325"/>
                  </a:cubicBezTo>
                  <a:cubicBezTo>
                    <a:pt x="651" y="130"/>
                    <a:pt x="554" y="0"/>
                    <a:pt x="55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9"/>
            <p:cNvSpPr/>
            <p:nvPr/>
          </p:nvSpPr>
          <p:spPr>
            <a:xfrm>
              <a:off x="-3140650" y="3278250"/>
              <a:ext cx="248800" cy="313025"/>
            </a:xfrm>
            <a:custGeom>
              <a:avLst/>
              <a:gdLst/>
              <a:ahLst/>
              <a:cxnLst/>
              <a:rect l="l" t="t" r="r" b="b"/>
              <a:pathLst>
                <a:path w="9952" h="12521" extrusionOk="0">
                  <a:moveTo>
                    <a:pt x="4944" y="0"/>
                  </a:moveTo>
                  <a:cubicBezTo>
                    <a:pt x="3350" y="33"/>
                    <a:pt x="1659" y="846"/>
                    <a:pt x="619" y="1951"/>
                  </a:cubicBezTo>
                  <a:lnTo>
                    <a:pt x="1659" y="4033"/>
                  </a:lnTo>
                  <a:lnTo>
                    <a:pt x="1659" y="8130"/>
                  </a:lnTo>
                  <a:cubicBezTo>
                    <a:pt x="1659" y="8130"/>
                    <a:pt x="1" y="9138"/>
                    <a:pt x="879" y="12520"/>
                  </a:cubicBezTo>
                  <a:lnTo>
                    <a:pt x="9074" y="12520"/>
                  </a:lnTo>
                  <a:cubicBezTo>
                    <a:pt x="9952" y="9138"/>
                    <a:pt x="8293" y="8130"/>
                    <a:pt x="8293" y="8130"/>
                  </a:cubicBezTo>
                  <a:lnTo>
                    <a:pt x="8293" y="4033"/>
                  </a:lnTo>
                  <a:lnTo>
                    <a:pt x="9334" y="1951"/>
                  </a:lnTo>
                  <a:cubicBezTo>
                    <a:pt x="8293" y="846"/>
                    <a:pt x="6602" y="33"/>
                    <a:pt x="49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9"/>
            <p:cNvSpPr/>
            <p:nvPr/>
          </p:nvSpPr>
          <p:spPr>
            <a:xfrm>
              <a:off x="-3045525" y="3244900"/>
              <a:ext cx="58550" cy="76450"/>
            </a:xfrm>
            <a:custGeom>
              <a:avLst/>
              <a:gdLst/>
              <a:ahLst/>
              <a:cxnLst/>
              <a:rect l="l" t="t" r="r" b="b"/>
              <a:pathLst>
                <a:path w="2342" h="3058" extrusionOk="0">
                  <a:moveTo>
                    <a:pt x="0" y="1"/>
                  </a:moveTo>
                  <a:lnTo>
                    <a:pt x="0" y="1887"/>
                  </a:lnTo>
                  <a:cubicBezTo>
                    <a:pt x="0" y="2537"/>
                    <a:pt x="521" y="3058"/>
                    <a:pt x="1171" y="3058"/>
                  </a:cubicBezTo>
                  <a:cubicBezTo>
                    <a:pt x="1822" y="3058"/>
                    <a:pt x="2342" y="2537"/>
                    <a:pt x="2342" y="1887"/>
                  </a:cubicBezTo>
                  <a:lnTo>
                    <a:pt x="2342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9"/>
            <p:cNvSpPr/>
            <p:nvPr/>
          </p:nvSpPr>
          <p:spPr>
            <a:xfrm>
              <a:off x="-3152850" y="2979875"/>
              <a:ext cx="272375" cy="276450"/>
            </a:xfrm>
            <a:custGeom>
              <a:avLst/>
              <a:gdLst/>
              <a:ahLst/>
              <a:cxnLst/>
              <a:rect l="l" t="t" r="r" b="b"/>
              <a:pathLst>
                <a:path w="10895" h="11058" extrusionOk="0">
                  <a:moveTo>
                    <a:pt x="5594" y="0"/>
                  </a:moveTo>
                  <a:lnTo>
                    <a:pt x="1" y="1106"/>
                  </a:lnTo>
                  <a:lnTo>
                    <a:pt x="1" y="5626"/>
                  </a:lnTo>
                  <a:cubicBezTo>
                    <a:pt x="1" y="8618"/>
                    <a:pt x="2440" y="11057"/>
                    <a:pt x="5464" y="11057"/>
                  </a:cubicBezTo>
                  <a:cubicBezTo>
                    <a:pt x="8456" y="11057"/>
                    <a:pt x="10895" y="8618"/>
                    <a:pt x="10895" y="5626"/>
                  </a:cubicBezTo>
                  <a:lnTo>
                    <a:pt x="10895" y="2504"/>
                  </a:lnTo>
                  <a:lnTo>
                    <a:pt x="5594" y="0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9"/>
            <p:cNvSpPr/>
            <p:nvPr/>
          </p:nvSpPr>
          <p:spPr>
            <a:xfrm>
              <a:off x="-3031700" y="3041650"/>
              <a:ext cx="151225" cy="214675"/>
            </a:xfrm>
            <a:custGeom>
              <a:avLst/>
              <a:gdLst/>
              <a:ahLst/>
              <a:cxnLst/>
              <a:rect l="l" t="t" r="r" b="b"/>
              <a:pathLst>
                <a:path w="6049" h="8587" extrusionOk="0">
                  <a:moveTo>
                    <a:pt x="4781" y="1"/>
                  </a:moveTo>
                  <a:lnTo>
                    <a:pt x="4781" y="2863"/>
                  </a:lnTo>
                  <a:cubicBezTo>
                    <a:pt x="4781" y="5822"/>
                    <a:pt x="2732" y="8261"/>
                    <a:pt x="0" y="8554"/>
                  </a:cubicBezTo>
                  <a:cubicBezTo>
                    <a:pt x="195" y="8586"/>
                    <a:pt x="423" y="8586"/>
                    <a:pt x="618" y="8586"/>
                  </a:cubicBezTo>
                  <a:cubicBezTo>
                    <a:pt x="3610" y="8586"/>
                    <a:pt x="6049" y="6147"/>
                    <a:pt x="6049" y="3155"/>
                  </a:cubicBezTo>
                  <a:lnTo>
                    <a:pt x="6049" y="33"/>
                  </a:lnTo>
                  <a:lnTo>
                    <a:pt x="4781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9"/>
            <p:cNvSpPr/>
            <p:nvPr/>
          </p:nvSpPr>
          <p:spPr>
            <a:xfrm>
              <a:off x="-3195925" y="3071750"/>
              <a:ext cx="43100" cy="52850"/>
            </a:xfrm>
            <a:custGeom>
              <a:avLst/>
              <a:gdLst/>
              <a:ahLst/>
              <a:cxnLst/>
              <a:rect l="l" t="t" r="r" b="b"/>
              <a:pathLst>
                <a:path w="1724" h="2114" extrusionOk="0">
                  <a:moveTo>
                    <a:pt x="1041" y="0"/>
                  </a:moveTo>
                  <a:cubicBezTo>
                    <a:pt x="456" y="0"/>
                    <a:pt x="0" y="488"/>
                    <a:pt x="0" y="1073"/>
                  </a:cubicBezTo>
                  <a:cubicBezTo>
                    <a:pt x="0" y="1659"/>
                    <a:pt x="456" y="2114"/>
                    <a:pt x="1041" y="2114"/>
                  </a:cubicBezTo>
                  <a:lnTo>
                    <a:pt x="1724" y="2114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9"/>
            <p:cNvSpPr/>
            <p:nvPr/>
          </p:nvSpPr>
          <p:spPr>
            <a:xfrm>
              <a:off x="-2880500" y="3071750"/>
              <a:ext cx="43925" cy="52850"/>
            </a:xfrm>
            <a:custGeom>
              <a:avLst/>
              <a:gdLst/>
              <a:ahLst/>
              <a:cxnLst/>
              <a:rect l="l" t="t" r="r" b="b"/>
              <a:pathLst>
                <a:path w="1757" h="2114" extrusionOk="0">
                  <a:moveTo>
                    <a:pt x="1" y="0"/>
                  </a:moveTo>
                  <a:lnTo>
                    <a:pt x="1" y="2114"/>
                  </a:lnTo>
                  <a:lnTo>
                    <a:pt x="716" y="2114"/>
                  </a:lnTo>
                  <a:cubicBezTo>
                    <a:pt x="1302" y="2114"/>
                    <a:pt x="1757" y="1659"/>
                    <a:pt x="1757" y="1073"/>
                  </a:cubicBezTo>
                  <a:cubicBezTo>
                    <a:pt x="1757" y="488"/>
                    <a:pt x="1269" y="0"/>
                    <a:pt x="716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9"/>
            <p:cNvSpPr/>
            <p:nvPr/>
          </p:nvSpPr>
          <p:spPr>
            <a:xfrm>
              <a:off x="-3152850" y="2897550"/>
              <a:ext cx="272375" cy="173400"/>
            </a:xfrm>
            <a:custGeom>
              <a:avLst/>
              <a:gdLst/>
              <a:ahLst/>
              <a:cxnLst/>
              <a:rect l="l" t="t" r="r" b="b"/>
              <a:pathLst>
                <a:path w="10895" h="6936" extrusionOk="0">
                  <a:moveTo>
                    <a:pt x="5661" y="0"/>
                  </a:moveTo>
                  <a:cubicBezTo>
                    <a:pt x="5595" y="0"/>
                    <a:pt x="5530" y="3"/>
                    <a:pt x="5464" y="9"/>
                  </a:cubicBezTo>
                  <a:cubicBezTo>
                    <a:pt x="5106" y="9"/>
                    <a:pt x="4749" y="41"/>
                    <a:pt x="4391" y="107"/>
                  </a:cubicBezTo>
                  <a:cubicBezTo>
                    <a:pt x="3155" y="399"/>
                    <a:pt x="2050" y="1082"/>
                    <a:pt x="1237" y="2025"/>
                  </a:cubicBezTo>
                  <a:cubicBezTo>
                    <a:pt x="456" y="2968"/>
                    <a:pt x="1" y="4139"/>
                    <a:pt x="1" y="5342"/>
                  </a:cubicBezTo>
                  <a:lnTo>
                    <a:pt x="1" y="6936"/>
                  </a:lnTo>
                  <a:cubicBezTo>
                    <a:pt x="2570" y="6741"/>
                    <a:pt x="3806" y="5245"/>
                    <a:pt x="5334" y="3619"/>
                  </a:cubicBezTo>
                  <a:cubicBezTo>
                    <a:pt x="5367" y="3586"/>
                    <a:pt x="5407" y="3570"/>
                    <a:pt x="5448" y="3570"/>
                  </a:cubicBezTo>
                  <a:cubicBezTo>
                    <a:pt x="5489" y="3570"/>
                    <a:pt x="5529" y="3586"/>
                    <a:pt x="5562" y="3619"/>
                  </a:cubicBezTo>
                  <a:cubicBezTo>
                    <a:pt x="7090" y="5245"/>
                    <a:pt x="8358" y="6741"/>
                    <a:pt x="10895" y="6936"/>
                  </a:cubicBezTo>
                  <a:lnTo>
                    <a:pt x="10895" y="5342"/>
                  </a:lnTo>
                  <a:cubicBezTo>
                    <a:pt x="10895" y="4139"/>
                    <a:pt x="10472" y="2968"/>
                    <a:pt x="9659" y="2025"/>
                  </a:cubicBezTo>
                  <a:cubicBezTo>
                    <a:pt x="8879" y="1082"/>
                    <a:pt x="7773" y="399"/>
                    <a:pt x="6537" y="107"/>
                  </a:cubicBezTo>
                  <a:cubicBezTo>
                    <a:pt x="6245" y="53"/>
                    <a:pt x="5953" y="0"/>
                    <a:pt x="5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9"/>
            <p:cNvSpPr/>
            <p:nvPr/>
          </p:nvSpPr>
          <p:spPr>
            <a:xfrm>
              <a:off x="-3032525" y="2897750"/>
              <a:ext cx="152050" cy="173200"/>
            </a:xfrm>
            <a:custGeom>
              <a:avLst/>
              <a:gdLst/>
              <a:ahLst/>
              <a:cxnLst/>
              <a:rect l="l" t="t" r="r" b="b"/>
              <a:pathLst>
                <a:path w="6082" h="6928" extrusionOk="0">
                  <a:moveTo>
                    <a:pt x="651" y="1"/>
                  </a:moveTo>
                  <a:cubicBezTo>
                    <a:pt x="424" y="1"/>
                    <a:pt x="228" y="1"/>
                    <a:pt x="1" y="33"/>
                  </a:cubicBezTo>
                  <a:cubicBezTo>
                    <a:pt x="163" y="33"/>
                    <a:pt x="293" y="66"/>
                    <a:pt x="456" y="99"/>
                  </a:cubicBezTo>
                  <a:cubicBezTo>
                    <a:pt x="1692" y="391"/>
                    <a:pt x="2797" y="1074"/>
                    <a:pt x="3578" y="2017"/>
                  </a:cubicBezTo>
                  <a:cubicBezTo>
                    <a:pt x="4391" y="2960"/>
                    <a:pt x="4814" y="4131"/>
                    <a:pt x="4814" y="5334"/>
                  </a:cubicBezTo>
                  <a:lnTo>
                    <a:pt x="4814" y="6700"/>
                  </a:lnTo>
                  <a:cubicBezTo>
                    <a:pt x="5204" y="6830"/>
                    <a:pt x="5627" y="6895"/>
                    <a:pt x="6082" y="6928"/>
                  </a:cubicBezTo>
                  <a:lnTo>
                    <a:pt x="6082" y="5334"/>
                  </a:lnTo>
                  <a:cubicBezTo>
                    <a:pt x="6082" y="4131"/>
                    <a:pt x="5659" y="2960"/>
                    <a:pt x="4846" y="2017"/>
                  </a:cubicBezTo>
                  <a:cubicBezTo>
                    <a:pt x="4066" y="1074"/>
                    <a:pt x="2960" y="424"/>
                    <a:pt x="1724" y="99"/>
                  </a:cubicBezTo>
                  <a:cubicBezTo>
                    <a:pt x="1367" y="33"/>
                    <a:pt x="1009" y="1"/>
                    <a:pt x="65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9"/>
            <p:cNvSpPr/>
            <p:nvPr/>
          </p:nvSpPr>
          <p:spPr>
            <a:xfrm>
              <a:off x="-3071550" y="2793600"/>
              <a:ext cx="110600" cy="103375"/>
            </a:xfrm>
            <a:custGeom>
              <a:avLst/>
              <a:gdLst/>
              <a:ahLst/>
              <a:cxnLst/>
              <a:rect l="l" t="t" r="r" b="b"/>
              <a:pathLst>
                <a:path w="4424" h="4135" extrusionOk="0">
                  <a:moveTo>
                    <a:pt x="2189" y="0"/>
                  </a:moveTo>
                  <a:cubicBezTo>
                    <a:pt x="1392" y="0"/>
                    <a:pt x="601" y="431"/>
                    <a:pt x="326" y="1305"/>
                  </a:cubicBezTo>
                  <a:cubicBezTo>
                    <a:pt x="1" y="2313"/>
                    <a:pt x="424" y="3549"/>
                    <a:pt x="1334" y="4134"/>
                  </a:cubicBezTo>
                  <a:lnTo>
                    <a:pt x="3090" y="4134"/>
                  </a:lnTo>
                  <a:cubicBezTo>
                    <a:pt x="4001" y="3549"/>
                    <a:pt x="4424" y="2346"/>
                    <a:pt x="4098" y="1305"/>
                  </a:cubicBezTo>
                  <a:cubicBezTo>
                    <a:pt x="3804" y="439"/>
                    <a:pt x="2993" y="0"/>
                    <a:pt x="2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9"/>
            <p:cNvSpPr/>
            <p:nvPr/>
          </p:nvSpPr>
          <p:spPr>
            <a:xfrm>
              <a:off x="-3032525" y="2793800"/>
              <a:ext cx="71575" cy="103175"/>
            </a:xfrm>
            <a:custGeom>
              <a:avLst/>
              <a:gdLst/>
              <a:ahLst/>
              <a:cxnLst/>
              <a:rect l="l" t="t" r="r" b="b"/>
              <a:pathLst>
                <a:path w="2863" h="4127" extrusionOk="0">
                  <a:moveTo>
                    <a:pt x="645" y="0"/>
                  </a:moveTo>
                  <a:cubicBezTo>
                    <a:pt x="427" y="0"/>
                    <a:pt x="209" y="32"/>
                    <a:pt x="1" y="94"/>
                  </a:cubicBezTo>
                  <a:cubicBezTo>
                    <a:pt x="554" y="257"/>
                    <a:pt x="1041" y="679"/>
                    <a:pt x="1269" y="1297"/>
                  </a:cubicBezTo>
                  <a:cubicBezTo>
                    <a:pt x="1594" y="2305"/>
                    <a:pt x="1139" y="3541"/>
                    <a:pt x="261" y="4126"/>
                  </a:cubicBezTo>
                  <a:lnTo>
                    <a:pt x="1529" y="4126"/>
                  </a:lnTo>
                  <a:cubicBezTo>
                    <a:pt x="2440" y="3541"/>
                    <a:pt x="2863" y="2338"/>
                    <a:pt x="2537" y="1297"/>
                  </a:cubicBezTo>
                  <a:cubicBezTo>
                    <a:pt x="2256" y="427"/>
                    <a:pt x="1451" y="0"/>
                    <a:pt x="645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9"/>
            <p:cNvSpPr/>
            <p:nvPr/>
          </p:nvSpPr>
          <p:spPr>
            <a:xfrm>
              <a:off x="-3078850" y="2864425"/>
              <a:ext cx="124400" cy="48800"/>
            </a:xfrm>
            <a:custGeom>
              <a:avLst/>
              <a:gdLst/>
              <a:ahLst/>
              <a:cxnLst/>
              <a:rect l="l" t="t" r="r" b="b"/>
              <a:pathLst>
                <a:path w="4976" h="1952" extrusionOk="0">
                  <a:moveTo>
                    <a:pt x="488" y="1"/>
                  </a:moveTo>
                  <a:cubicBezTo>
                    <a:pt x="260" y="1"/>
                    <a:pt x="65" y="196"/>
                    <a:pt x="33" y="423"/>
                  </a:cubicBezTo>
                  <a:cubicBezTo>
                    <a:pt x="0" y="781"/>
                    <a:pt x="0" y="1269"/>
                    <a:pt x="195" y="1692"/>
                  </a:cubicBezTo>
                  <a:cubicBezTo>
                    <a:pt x="260" y="1854"/>
                    <a:pt x="423" y="1952"/>
                    <a:pt x="618" y="1952"/>
                  </a:cubicBezTo>
                  <a:lnTo>
                    <a:pt x="4390" y="1952"/>
                  </a:lnTo>
                  <a:cubicBezTo>
                    <a:pt x="4585" y="1952"/>
                    <a:pt x="4716" y="1854"/>
                    <a:pt x="4813" y="1692"/>
                  </a:cubicBezTo>
                  <a:cubicBezTo>
                    <a:pt x="4976" y="1269"/>
                    <a:pt x="4976" y="781"/>
                    <a:pt x="4976" y="423"/>
                  </a:cubicBezTo>
                  <a:cubicBezTo>
                    <a:pt x="4943" y="196"/>
                    <a:pt x="4748" y="1"/>
                    <a:pt x="45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9"/>
            <p:cNvSpPr/>
            <p:nvPr/>
          </p:nvSpPr>
          <p:spPr>
            <a:xfrm>
              <a:off x="-3000800" y="2864425"/>
              <a:ext cx="46350" cy="48800"/>
            </a:xfrm>
            <a:custGeom>
              <a:avLst/>
              <a:gdLst/>
              <a:ahLst/>
              <a:cxnLst/>
              <a:rect l="l" t="t" r="r" b="b"/>
              <a:pathLst>
                <a:path w="1854" h="1952" extrusionOk="0">
                  <a:moveTo>
                    <a:pt x="130" y="1"/>
                  </a:moveTo>
                  <a:cubicBezTo>
                    <a:pt x="358" y="1"/>
                    <a:pt x="553" y="196"/>
                    <a:pt x="553" y="423"/>
                  </a:cubicBezTo>
                  <a:cubicBezTo>
                    <a:pt x="585" y="781"/>
                    <a:pt x="585" y="1269"/>
                    <a:pt x="390" y="1692"/>
                  </a:cubicBezTo>
                  <a:cubicBezTo>
                    <a:pt x="325" y="1854"/>
                    <a:pt x="163" y="1952"/>
                    <a:pt x="0" y="1952"/>
                  </a:cubicBezTo>
                  <a:lnTo>
                    <a:pt x="1268" y="1952"/>
                  </a:lnTo>
                  <a:cubicBezTo>
                    <a:pt x="1463" y="1952"/>
                    <a:pt x="1594" y="1854"/>
                    <a:pt x="1691" y="1692"/>
                  </a:cubicBezTo>
                  <a:cubicBezTo>
                    <a:pt x="1854" y="1269"/>
                    <a:pt x="1854" y="781"/>
                    <a:pt x="1854" y="423"/>
                  </a:cubicBezTo>
                  <a:cubicBezTo>
                    <a:pt x="1821" y="196"/>
                    <a:pt x="1626" y="1"/>
                    <a:pt x="139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9"/>
            <p:cNvSpPr/>
            <p:nvPr/>
          </p:nvSpPr>
          <p:spPr>
            <a:xfrm>
              <a:off x="-3065050" y="3440850"/>
              <a:ext cx="97600" cy="39025"/>
            </a:xfrm>
            <a:custGeom>
              <a:avLst/>
              <a:gdLst/>
              <a:ahLst/>
              <a:cxnLst/>
              <a:rect l="l" t="t" r="r" b="b"/>
              <a:pathLst>
                <a:path w="3904" h="1561" extrusionOk="0">
                  <a:moveTo>
                    <a:pt x="1952" y="0"/>
                  </a:moveTo>
                  <a:cubicBezTo>
                    <a:pt x="1302" y="0"/>
                    <a:pt x="651" y="260"/>
                    <a:pt x="196" y="715"/>
                  </a:cubicBezTo>
                  <a:cubicBezTo>
                    <a:pt x="1" y="911"/>
                    <a:pt x="1" y="1203"/>
                    <a:pt x="196" y="1398"/>
                  </a:cubicBezTo>
                  <a:cubicBezTo>
                    <a:pt x="294" y="1496"/>
                    <a:pt x="391" y="1561"/>
                    <a:pt x="521" y="1561"/>
                  </a:cubicBezTo>
                  <a:cubicBezTo>
                    <a:pt x="651" y="1561"/>
                    <a:pt x="781" y="1496"/>
                    <a:pt x="846" y="1398"/>
                  </a:cubicBezTo>
                  <a:cubicBezTo>
                    <a:pt x="1139" y="1106"/>
                    <a:pt x="1529" y="943"/>
                    <a:pt x="1952" y="943"/>
                  </a:cubicBezTo>
                  <a:cubicBezTo>
                    <a:pt x="2375" y="943"/>
                    <a:pt x="2765" y="1106"/>
                    <a:pt x="3058" y="1398"/>
                  </a:cubicBezTo>
                  <a:cubicBezTo>
                    <a:pt x="3139" y="1496"/>
                    <a:pt x="3261" y="1545"/>
                    <a:pt x="3387" y="1545"/>
                  </a:cubicBezTo>
                  <a:cubicBezTo>
                    <a:pt x="3513" y="1545"/>
                    <a:pt x="3643" y="1496"/>
                    <a:pt x="3741" y="1398"/>
                  </a:cubicBezTo>
                  <a:cubicBezTo>
                    <a:pt x="3903" y="1203"/>
                    <a:pt x="3903" y="911"/>
                    <a:pt x="3741" y="715"/>
                  </a:cubicBezTo>
                  <a:cubicBezTo>
                    <a:pt x="3253" y="260"/>
                    <a:pt x="2635" y="0"/>
                    <a:pt x="1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9"/>
            <p:cNvSpPr/>
            <p:nvPr/>
          </p:nvSpPr>
          <p:spPr>
            <a:xfrm>
              <a:off x="-3208125" y="2781500"/>
              <a:ext cx="383750" cy="821950"/>
            </a:xfrm>
            <a:custGeom>
              <a:avLst/>
              <a:gdLst/>
              <a:ahLst/>
              <a:cxnLst/>
              <a:rect l="l" t="t" r="r" b="b"/>
              <a:pathLst>
                <a:path w="15350" h="32878" extrusionOk="0">
                  <a:moveTo>
                    <a:pt x="7675" y="976"/>
                  </a:moveTo>
                  <a:cubicBezTo>
                    <a:pt x="8195" y="976"/>
                    <a:pt x="8878" y="1204"/>
                    <a:pt x="9106" y="1952"/>
                  </a:cubicBezTo>
                  <a:cubicBezTo>
                    <a:pt x="9204" y="2245"/>
                    <a:pt x="9204" y="2537"/>
                    <a:pt x="9171" y="2862"/>
                  </a:cubicBezTo>
                  <a:lnTo>
                    <a:pt x="6179" y="2862"/>
                  </a:lnTo>
                  <a:cubicBezTo>
                    <a:pt x="6147" y="2537"/>
                    <a:pt x="6147" y="2245"/>
                    <a:pt x="6244" y="1952"/>
                  </a:cubicBezTo>
                  <a:cubicBezTo>
                    <a:pt x="6472" y="1236"/>
                    <a:pt x="7122" y="976"/>
                    <a:pt x="7675" y="976"/>
                  </a:cubicBezTo>
                  <a:close/>
                  <a:moveTo>
                    <a:pt x="9659" y="3805"/>
                  </a:moveTo>
                  <a:cubicBezTo>
                    <a:pt x="9691" y="4196"/>
                    <a:pt x="9659" y="4553"/>
                    <a:pt x="9529" y="4814"/>
                  </a:cubicBezTo>
                  <a:lnTo>
                    <a:pt x="5789" y="4814"/>
                  </a:lnTo>
                  <a:cubicBezTo>
                    <a:pt x="5691" y="4553"/>
                    <a:pt x="5659" y="4196"/>
                    <a:pt x="5691" y="3805"/>
                  </a:cubicBezTo>
                  <a:close/>
                  <a:moveTo>
                    <a:pt x="9887" y="5692"/>
                  </a:moveTo>
                  <a:cubicBezTo>
                    <a:pt x="10504" y="6017"/>
                    <a:pt x="11057" y="6440"/>
                    <a:pt x="11512" y="6960"/>
                  </a:cubicBezTo>
                  <a:cubicBezTo>
                    <a:pt x="12228" y="7838"/>
                    <a:pt x="12651" y="8911"/>
                    <a:pt x="12651" y="9984"/>
                  </a:cubicBezTo>
                  <a:lnTo>
                    <a:pt x="12651" y="11057"/>
                  </a:lnTo>
                  <a:cubicBezTo>
                    <a:pt x="10765" y="10732"/>
                    <a:pt x="9659" y="9561"/>
                    <a:pt x="8391" y="8228"/>
                  </a:cubicBezTo>
                  <a:cubicBezTo>
                    <a:pt x="8293" y="8131"/>
                    <a:pt x="8228" y="8033"/>
                    <a:pt x="8130" y="7935"/>
                  </a:cubicBezTo>
                  <a:cubicBezTo>
                    <a:pt x="8000" y="7838"/>
                    <a:pt x="7838" y="7740"/>
                    <a:pt x="7675" y="7740"/>
                  </a:cubicBezTo>
                  <a:cubicBezTo>
                    <a:pt x="7480" y="7740"/>
                    <a:pt x="7317" y="7838"/>
                    <a:pt x="7220" y="7935"/>
                  </a:cubicBezTo>
                  <a:cubicBezTo>
                    <a:pt x="7122" y="8033"/>
                    <a:pt x="7025" y="8131"/>
                    <a:pt x="6960" y="8228"/>
                  </a:cubicBezTo>
                  <a:cubicBezTo>
                    <a:pt x="5691" y="9561"/>
                    <a:pt x="4586" y="10732"/>
                    <a:pt x="2700" y="11057"/>
                  </a:cubicBezTo>
                  <a:lnTo>
                    <a:pt x="2700" y="9984"/>
                  </a:lnTo>
                  <a:cubicBezTo>
                    <a:pt x="2700" y="8911"/>
                    <a:pt x="3090" y="7838"/>
                    <a:pt x="3805" y="6960"/>
                  </a:cubicBezTo>
                  <a:cubicBezTo>
                    <a:pt x="4261" y="6440"/>
                    <a:pt x="4813" y="6017"/>
                    <a:pt x="5431" y="5692"/>
                  </a:cubicBezTo>
                  <a:cubicBezTo>
                    <a:pt x="5529" y="5724"/>
                    <a:pt x="5659" y="5757"/>
                    <a:pt x="5789" y="5757"/>
                  </a:cubicBezTo>
                  <a:lnTo>
                    <a:pt x="9561" y="5757"/>
                  </a:lnTo>
                  <a:cubicBezTo>
                    <a:pt x="9659" y="5757"/>
                    <a:pt x="9789" y="5724"/>
                    <a:pt x="9887" y="5692"/>
                  </a:cubicBezTo>
                  <a:close/>
                  <a:moveTo>
                    <a:pt x="1757" y="12098"/>
                  </a:moveTo>
                  <a:lnTo>
                    <a:pt x="1757" y="13269"/>
                  </a:lnTo>
                  <a:lnTo>
                    <a:pt x="1529" y="13269"/>
                  </a:lnTo>
                  <a:cubicBezTo>
                    <a:pt x="1236" y="13269"/>
                    <a:pt x="976" y="13008"/>
                    <a:pt x="976" y="12683"/>
                  </a:cubicBezTo>
                  <a:cubicBezTo>
                    <a:pt x="976" y="12358"/>
                    <a:pt x="1236" y="12098"/>
                    <a:pt x="1529" y="12098"/>
                  </a:cubicBezTo>
                  <a:close/>
                  <a:moveTo>
                    <a:pt x="13821" y="12098"/>
                  </a:moveTo>
                  <a:cubicBezTo>
                    <a:pt x="14114" y="12098"/>
                    <a:pt x="14374" y="12358"/>
                    <a:pt x="14374" y="12683"/>
                  </a:cubicBezTo>
                  <a:cubicBezTo>
                    <a:pt x="14374" y="13008"/>
                    <a:pt x="14114" y="13269"/>
                    <a:pt x="13821" y="13269"/>
                  </a:cubicBezTo>
                  <a:lnTo>
                    <a:pt x="13594" y="13269"/>
                  </a:lnTo>
                  <a:lnTo>
                    <a:pt x="13594" y="12098"/>
                  </a:lnTo>
                  <a:close/>
                  <a:moveTo>
                    <a:pt x="7675" y="8846"/>
                  </a:moveTo>
                  <a:lnTo>
                    <a:pt x="7708" y="8879"/>
                  </a:lnTo>
                  <a:cubicBezTo>
                    <a:pt x="9041" y="10309"/>
                    <a:pt x="10342" y="11675"/>
                    <a:pt x="12651" y="12000"/>
                  </a:cubicBezTo>
                  <a:lnTo>
                    <a:pt x="12651" y="13561"/>
                  </a:lnTo>
                  <a:cubicBezTo>
                    <a:pt x="12651" y="16293"/>
                    <a:pt x="10407" y="18504"/>
                    <a:pt x="7675" y="18504"/>
                  </a:cubicBezTo>
                  <a:cubicBezTo>
                    <a:pt x="4944" y="18504"/>
                    <a:pt x="2700" y="16293"/>
                    <a:pt x="2700" y="13561"/>
                  </a:cubicBezTo>
                  <a:lnTo>
                    <a:pt x="2700" y="12000"/>
                  </a:lnTo>
                  <a:cubicBezTo>
                    <a:pt x="5009" y="11675"/>
                    <a:pt x="6277" y="10309"/>
                    <a:pt x="7643" y="8879"/>
                  </a:cubicBezTo>
                  <a:lnTo>
                    <a:pt x="7675" y="8846"/>
                  </a:lnTo>
                  <a:close/>
                  <a:moveTo>
                    <a:pt x="8358" y="19447"/>
                  </a:moveTo>
                  <a:lnTo>
                    <a:pt x="8358" y="20423"/>
                  </a:lnTo>
                  <a:cubicBezTo>
                    <a:pt x="8358" y="20813"/>
                    <a:pt x="8065" y="21138"/>
                    <a:pt x="7675" y="21138"/>
                  </a:cubicBezTo>
                  <a:cubicBezTo>
                    <a:pt x="7285" y="21138"/>
                    <a:pt x="6960" y="20813"/>
                    <a:pt x="6960" y="20423"/>
                  </a:cubicBezTo>
                  <a:lnTo>
                    <a:pt x="6960" y="19447"/>
                  </a:lnTo>
                  <a:cubicBezTo>
                    <a:pt x="7187" y="19480"/>
                    <a:pt x="7448" y="19480"/>
                    <a:pt x="7675" y="19480"/>
                  </a:cubicBezTo>
                  <a:cubicBezTo>
                    <a:pt x="7903" y="19480"/>
                    <a:pt x="8130" y="19447"/>
                    <a:pt x="8358" y="19447"/>
                  </a:cubicBezTo>
                  <a:close/>
                  <a:moveTo>
                    <a:pt x="9301" y="20683"/>
                  </a:moveTo>
                  <a:cubicBezTo>
                    <a:pt x="10114" y="20943"/>
                    <a:pt x="10862" y="21366"/>
                    <a:pt x="11447" y="21919"/>
                  </a:cubicBezTo>
                  <a:lnTo>
                    <a:pt x="10569" y="23707"/>
                  </a:lnTo>
                  <a:cubicBezTo>
                    <a:pt x="10537" y="23772"/>
                    <a:pt x="10504" y="23837"/>
                    <a:pt x="10504" y="23903"/>
                  </a:cubicBezTo>
                  <a:lnTo>
                    <a:pt x="10504" y="28000"/>
                  </a:lnTo>
                  <a:cubicBezTo>
                    <a:pt x="10504" y="28195"/>
                    <a:pt x="10602" y="28325"/>
                    <a:pt x="10732" y="28423"/>
                  </a:cubicBezTo>
                  <a:cubicBezTo>
                    <a:pt x="10830" y="28488"/>
                    <a:pt x="11968" y="29301"/>
                    <a:pt x="11415" y="31902"/>
                  </a:cubicBezTo>
                  <a:lnTo>
                    <a:pt x="3935" y="31902"/>
                  </a:lnTo>
                  <a:cubicBezTo>
                    <a:pt x="3903" y="31642"/>
                    <a:pt x="3838" y="31382"/>
                    <a:pt x="3838" y="31154"/>
                  </a:cubicBezTo>
                  <a:cubicBezTo>
                    <a:pt x="3808" y="30913"/>
                    <a:pt x="3582" y="30728"/>
                    <a:pt x="3342" y="30728"/>
                  </a:cubicBezTo>
                  <a:cubicBezTo>
                    <a:pt x="3323" y="30728"/>
                    <a:pt x="3304" y="30729"/>
                    <a:pt x="3285" y="30732"/>
                  </a:cubicBezTo>
                  <a:cubicBezTo>
                    <a:pt x="3025" y="30764"/>
                    <a:pt x="2830" y="30992"/>
                    <a:pt x="2862" y="31252"/>
                  </a:cubicBezTo>
                  <a:cubicBezTo>
                    <a:pt x="2895" y="31480"/>
                    <a:pt x="2927" y="31707"/>
                    <a:pt x="2960" y="31902"/>
                  </a:cubicBezTo>
                  <a:lnTo>
                    <a:pt x="2277" y="31902"/>
                  </a:lnTo>
                  <a:lnTo>
                    <a:pt x="2277" y="25919"/>
                  </a:lnTo>
                  <a:cubicBezTo>
                    <a:pt x="2277" y="24781"/>
                    <a:pt x="2635" y="23675"/>
                    <a:pt x="3252" y="22732"/>
                  </a:cubicBezTo>
                  <a:lnTo>
                    <a:pt x="3870" y="24033"/>
                  </a:lnTo>
                  <a:lnTo>
                    <a:pt x="3870" y="27772"/>
                  </a:lnTo>
                  <a:cubicBezTo>
                    <a:pt x="3675" y="27967"/>
                    <a:pt x="3350" y="28325"/>
                    <a:pt x="3122" y="28911"/>
                  </a:cubicBezTo>
                  <a:cubicBezTo>
                    <a:pt x="3025" y="29171"/>
                    <a:pt x="3155" y="29431"/>
                    <a:pt x="3383" y="29528"/>
                  </a:cubicBezTo>
                  <a:cubicBezTo>
                    <a:pt x="3449" y="29553"/>
                    <a:pt x="3515" y="29566"/>
                    <a:pt x="3579" y="29566"/>
                  </a:cubicBezTo>
                  <a:cubicBezTo>
                    <a:pt x="3765" y="29566"/>
                    <a:pt x="3928" y="29462"/>
                    <a:pt x="4000" y="29268"/>
                  </a:cubicBezTo>
                  <a:cubicBezTo>
                    <a:pt x="4228" y="28683"/>
                    <a:pt x="4553" y="28455"/>
                    <a:pt x="4618" y="28423"/>
                  </a:cubicBezTo>
                  <a:cubicBezTo>
                    <a:pt x="4748" y="28358"/>
                    <a:pt x="4846" y="28195"/>
                    <a:pt x="4846" y="28033"/>
                  </a:cubicBezTo>
                  <a:lnTo>
                    <a:pt x="4846" y="23935"/>
                  </a:lnTo>
                  <a:cubicBezTo>
                    <a:pt x="4846" y="23837"/>
                    <a:pt x="4813" y="23772"/>
                    <a:pt x="4781" y="23707"/>
                  </a:cubicBezTo>
                  <a:lnTo>
                    <a:pt x="3903" y="21919"/>
                  </a:lnTo>
                  <a:cubicBezTo>
                    <a:pt x="4488" y="21366"/>
                    <a:pt x="5236" y="20943"/>
                    <a:pt x="6049" y="20683"/>
                  </a:cubicBezTo>
                  <a:cubicBezTo>
                    <a:pt x="6147" y="21464"/>
                    <a:pt x="6830" y="22081"/>
                    <a:pt x="7675" y="22081"/>
                  </a:cubicBezTo>
                  <a:cubicBezTo>
                    <a:pt x="8521" y="22081"/>
                    <a:pt x="9204" y="21464"/>
                    <a:pt x="9301" y="20683"/>
                  </a:cubicBezTo>
                  <a:close/>
                  <a:moveTo>
                    <a:pt x="7675" y="1"/>
                  </a:moveTo>
                  <a:cubicBezTo>
                    <a:pt x="6569" y="1"/>
                    <a:pt x="5659" y="651"/>
                    <a:pt x="5334" y="1659"/>
                  </a:cubicBezTo>
                  <a:cubicBezTo>
                    <a:pt x="5171" y="2082"/>
                    <a:pt x="5171" y="2505"/>
                    <a:pt x="5236" y="2960"/>
                  </a:cubicBezTo>
                  <a:cubicBezTo>
                    <a:pt x="4944" y="3090"/>
                    <a:pt x="4748" y="3383"/>
                    <a:pt x="4716" y="3708"/>
                  </a:cubicBezTo>
                  <a:cubicBezTo>
                    <a:pt x="4683" y="4033"/>
                    <a:pt x="4716" y="4488"/>
                    <a:pt x="4813" y="4944"/>
                  </a:cubicBezTo>
                  <a:cubicBezTo>
                    <a:pt x="4163" y="5301"/>
                    <a:pt x="3578" y="5789"/>
                    <a:pt x="3090" y="6374"/>
                  </a:cubicBezTo>
                  <a:cubicBezTo>
                    <a:pt x="2212" y="7383"/>
                    <a:pt x="1724" y="8683"/>
                    <a:pt x="1724" y="9984"/>
                  </a:cubicBezTo>
                  <a:lnTo>
                    <a:pt x="1724" y="11155"/>
                  </a:lnTo>
                  <a:lnTo>
                    <a:pt x="1529" y="11155"/>
                  </a:lnTo>
                  <a:cubicBezTo>
                    <a:pt x="683" y="11155"/>
                    <a:pt x="1" y="11838"/>
                    <a:pt x="1" y="12683"/>
                  </a:cubicBezTo>
                  <a:cubicBezTo>
                    <a:pt x="1" y="13529"/>
                    <a:pt x="683" y="14212"/>
                    <a:pt x="1529" y="14212"/>
                  </a:cubicBezTo>
                  <a:lnTo>
                    <a:pt x="1789" y="14212"/>
                  </a:lnTo>
                  <a:cubicBezTo>
                    <a:pt x="2049" y="16618"/>
                    <a:pt x="3740" y="18569"/>
                    <a:pt x="6017" y="19252"/>
                  </a:cubicBezTo>
                  <a:lnTo>
                    <a:pt x="6017" y="19675"/>
                  </a:lnTo>
                  <a:cubicBezTo>
                    <a:pt x="6017" y="19675"/>
                    <a:pt x="5139" y="20000"/>
                    <a:pt x="5041" y="20033"/>
                  </a:cubicBezTo>
                  <a:cubicBezTo>
                    <a:pt x="4131" y="20455"/>
                    <a:pt x="3285" y="21041"/>
                    <a:pt x="2700" y="21854"/>
                  </a:cubicBezTo>
                  <a:cubicBezTo>
                    <a:pt x="1822" y="22992"/>
                    <a:pt x="1334" y="24455"/>
                    <a:pt x="1334" y="25919"/>
                  </a:cubicBezTo>
                  <a:lnTo>
                    <a:pt x="1334" y="32390"/>
                  </a:lnTo>
                  <a:cubicBezTo>
                    <a:pt x="1334" y="32650"/>
                    <a:pt x="1529" y="32878"/>
                    <a:pt x="1789" y="32878"/>
                  </a:cubicBezTo>
                  <a:lnTo>
                    <a:pt x="13561" y="32878"/>
                  </a:lnTo>
                  <a:cubicBezTo>
                    <a:pt x="13821" y="32878"/>
                    <a:pt x="14016" y="32650"/>
                    <a:pt x="14016" y="32390"/>
                  </a:cubicBezTo>
                  <a:lnTo>
                    <a:pt x="14016" y="26407"/>
                  </a:lnTo>
                  <a:cubicBezTo>
                    <a:pt x="14016" y="26146"/>
                    <a:pt x="13821" y="25919"/>
                    <a:pt x="13561" y="25919"/>
                  </a:cubicBezTo>
                  <a:cubicBezTo>
                    <a:pt x="13269" y="25919"/>
                    <a:pt x="13073" y="26146"/>
                    <a:pt x="13073" y="26407"/>
                  </a:cubicBezTo>
                  <a:lnTo>
                    <a:pt x="13073" y="31902"/>
                  </a:lnTo>
                  <a:lnTo>
                    <a:pt x="12391" y="31902"/>
                  </a:lnTo>
                  <a:cubicBezTo>
                    <a:pt x="12878" y="29398"/>
                    <a:pt x="11935" y="28195"/>
                    <a:pt x="11480" y="27772"/>
                  </a:cubicBezTo>
                  <a:lnTo>
                    <a:pt x="11480" y="24033"/>
                  </a:lnTo>
                  <a:lnTo>
                    <a:pt x="12098" y="22732"/>
                  </a:lnTo>
                  <a:cubicBezTo>
                    <a:pt x="12456" y="23220"/>
                    <a:pt x="12683" y="23772"/>
                    <a:pt x="12846" y="24390"/>
                  </a:cubicBezTo>
                  <a:cubicBezTo>
                    <a:pt x="12929" y="24584"/>
                    <a:pt x="13129" y="24730"/>
                    <a:pt x="13346" y="24730"/>
                  </a:cubicBezTo>
                  <a:cubicBezTo>
                    <a:pt x="13385" y="24730"/>
                    <a:pt x="13424" y="24725"/>
                    <a:pt x="13464" y="24716"/>
                  </a:cubicBezTo>
                  <a:cubicBezTo>
                    <a:pt x="13691" y="24650"/>
                    <a:pt x="13854" y="24390"/>
                    <a:pt x="13789" y="24130"/>
                  </a:cubicBezTo>
                  <a:cubicBezTo>
                    <a:pt x="13529" y="23155"/>
                    <a:pt x="13041" y="22212"/>
                    <a:pt x="12358" y="21496"/>
                  </a:cubicBezTo>
                  <a:cubicBezTo>
                    <a:pt x="11578" y="20651"/>
                    <a:pt x="10472" y="20000"/>
                    <a:pt x="9334" y="19675"/>
                  </a:cubicBezTo>
                  <a:lnTo>
                    <a:pt x="9334" y="19252"/>
                  </a:lnTo>
                  <a:cubicBezTo>
                    <a:pt x="11578" y="18569"/>
                    <a:pt x="13301" y="16618"/>
                    <a:pt x="13561" y="14212"/>
                  </a:cubicBezTo>
                  <a:lnTo>
                    <a:pt x="13821" y="14212"/>
                  </a:lnTo>
                  <a:cubicBezTo>
                    <a:pt x="14667" y="14212"/>
                    <a:pt x="15350" y="13529"/>
                    <a:pt x="15350" y="12683"/>
                  </a:cubicBezTo>
                  <a:cubicBezTo>
                    <a:pt x="15350" y="11838"/>
                    <a:pt x="14667" y="11155"/>
                    <a:pt x="13821" y="11155"/>
                  </a:cubicBezTo>
                  <a:lnTo>
                    <a:pt x="13594" y="11155"/>
                  </a:lnTo>
                  <a:lnTo>
                    <a:pt x="13594" y="9984"/>
                  </a:lnTo>
                  <a:cubicBezTo>
                    <a:pt x="13594" y="8683"/>
                    <a:pt x="13106" y="7383"/>
                    <a:pt x="12260" y="6374"/>
                  </a:cubicBezTo>
                  <a:cubicBezTo>
                    <a:pt x="11773" y="5789"/>
                    <a:pt x="11187" y="5301"/>
                    <a:pt x="10504" y="4944"/>
                  </a:cubicBezTo>
                  <a:cubicBezTo>
                    <a:pt x="10634" y="4521"/>
                    <a:pt x="10634" y="4033"/>
                    <a:pt x="10602" y="3708"/>
                  </a:cubicBezTo>
                  <a:cubicBezTo>
                    <a:pt x="10602" y="3383"/>
                    <a:pt x="10374" y="3090"/>
                    <a:pt x="10114" y="2960"/>
                  </a:cubicBezTo>
                  <a:cubicBezTo>
                    <a:pt x="10179" y="2505"/>
                    <a:pt x="10147" y="2082"/>
                    <a:pt x="10017" y="1659"/>
                  </a:cubicBezTo>
                  <a:cubicBezTo>
                    <a:pt x="9691" y="651"/>
                    <a:pt x="8748" y="1"/>
                    <a:pt x="7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9"/>
            <p:cNvSpPr/>
            <p:nvPr/>
          </p:nvSpPr>
          <p:spPr>
            <a:xfrm>
              <a:off x="-2998375" y="3074350"/>
              <a:ext cx="58550" cy="73025"/>
            </a:xfrm>
            <a:custGeom>
              <a:avLst/>
              <a:gdLst/>
              <a:ahLst/>
              <a:cxnLst/>
              <a:rect l="l" t="t" r="r" b="b"/>
              <a:pathLst>
                <a:path w="2342" h="2921" extrusionOk="0">
                  <a:moveTo>
                    <a:pt x="1788" y="1"/>
                  </a:moveTo>
                  <a:cubicBezTo>
                    <a:pt x="1695" y="1"/>
                    <a:pt x="1603" y="30"/>
                    <a:pt x="1529" y="91"/>
                  </a:cubicBezTo>
                  <a:lnTo>
                    <a:pt x="196" y="1002"/>
                  </a:lnTo>
                  <a:cubicBezTo>
                    <a:pt x="66" y="1099"/>
                    <a:pt x="1" y="1229"/>
                    <a:pt x="1" y="1392"/>
                  </a:cubicBezTo>
                  <a:cubicBezTo>
                    <a:pt x="1" y="1522"/>
                    <a:pt x="66" y="1685"/>
                    <a:pt x="163" y="1750"/>
                  </a:cubicBezTo>
                  <a:lnTo>
                    <a:pt x="1497" y="2823"/>
                  </a:lnTo>
                  <a:cubicBezTo>
                    <a:pt x="1594" y="2888"/>
                    <a:pt x="1692" y="2920"/>
                    <a:pt x="1789" y="2920"/>
                  </a:cubicBezTo>
                  <a:cubicBezTo>
                    <a:pt x="1952" y="2920"/>
                    <a:pt x="2082" y="2855"/>
                    <a:pt x="2179" y="2758"/>
                  </a:cubicBezTo>
                  <a:cubicBezTo>
                    <a:pt x="2342" y="2530"/>
                    <a:pt x="2309" y="2238"/>
                    <a:pt x="2082" y="2075"/>
                  </a:cubicBezTo>
                  <a:lnTo>
                    <a:pt x="1269" y="1425"/>
                  </a:lnTo>
                  <a:lnTo>
                    <a:pt x="2082" y="872"/>
                  </a:lnTo>
                  <a:cubicBezTo>
                    <a:pt x="2277" y="742"/>
                    <a:pt x="2342" y="416"/>
                    <a:pt x="2179" y="221"/>
                  </a:cubicBezTo>
                  <a:cubicBezTo>
                    <a:pt x="2098" y="80"/>
                    <a:pt x="1942" y="1"/>
                    <a:pt x="1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9"/>
            <p:cNvSpPr/>
            <p:nvPr/>
          </p:nvSpPr>
          <p:spPr>
            <a:xfrm>
              <a:off x="-3092675" y="3074350"/>
              <a:ext cx="58550" cy="73025"/>
            </a:xfrm>
            <a:custGeom>
              <a:avLst/>
              <a:gdLst/>
              <a:ahLst/>
              <a:cxnLst/>
              <a:rect l="l" t="t" r="r" b="b"/>
              <a:pathLst>
                <a:path w="2342" h="2921" extrusionOk="0">
                  <a:moveTo>
                    <a:pt x="538" y="1"/>
                  </a:moveTo>
                  <a:cubicBezTo>
                    <a:pt x="383" y="1"/>
                    <a:pt x="232" y="80"/>
                    <a:pt x="130" y="221"/>
                  </a:cubicBezTo>
                  <a:cubicBezTo>
                    <a:pt x="0" y="416"/>
                    <a:pt x="65" y="709"/>
                    <a:pt x="260" y="872"/>
                  </a:cubicBezTo>
                  <a:lnTo>
                    <a:pt x="1073" y="1425"/>
                  </a:lnTo>
                  <a:lnTo>
                    <a:pt x="228" y="2075"/>
                  </a:lnTo>
                  <a:cubicBezTo>
                    <a:pt x="33" y="2238"/>
                    <a:pt x="0" y="2530"/>
                    <a:pt x="163" y="2758"/>
                  </a:cubicBezTo>
                  <a:cubicBezTo>
                    <a:pt x="260" y="2855"/>
                    <a:pt x="391" y="2920"/>
                    <a:pt x="521" y="2920"/>
                  </a:cubicBezTo>
                  <a:cubicBezTo>
                    <a:pt x="651" y="2920"/>
                    <a:pt x="748" y="2888"/>
                    <a:pt x="846" y="2823"/>
                  </a:cubicBezTo>
                  <a:lnTo>
                    <a:pt x="2147" y="1750"/>
                  </a:lnTo>
                  <a:cubicBezTo>
                    <a:pt x="2277" y="1652"/>
                    <a:pt x="2342" y="1522"/>
                    <a:pt x="2342" y="1360"/>
                  </a:cubicBezTo>
                  <a:cubicBezTo>
                    <a:pt x="2342" y="1229"/>
                    <a:pt x="2277" y="1099"/>
                    <a:pt x="2147" y="1002"/>
                  </a:cubicBezTo>
                  <a:lnTo>
                    <a:pt x="813" y="91"/>
                  </a:lnTo>
                  <a:cubicBezTo>
                    <a:pt x="727" y="30"/>
                    <a:pt x="632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9"/>
            <p:cNvSpPr/>
            <p:nvPr/>
          </p:nvSpPr>
          <p:spPr>
            <a:xfrm>
              <a:off x="-2860975" y="2783950"/>
              <a:ext cx="183750" cy="269125"/>
            </a:xfrm>
            <a:custGeom>
              <a:avLst/>
              <a:gdLst/>
              <a:ahLst/>
              <a:cxnLst/>
              <a:rect l="l" t="t" r="r" b="b"/>
              <a:pathLst>
                <a:path w="7350" h="10765" extrusionOk="0">
                  <a:moveTo>
                    <a:pt x="4651" y="976"/>
                  </a:moveTo>
                  <a:lnTo>
                    <a:pt x="3740" y="3642"/>
                  </a:lnTo>
                  <a:cubicBezTo>
                    <a:pt x="3643" y="3903"/>
                    <a:pt x="3708" y="4195"/>
                    <a:pt x="3838" y="4390"/>
                  </a:cubicBezTo>
                  <a:cubicBezTo>
                    <a:pt x="4000" y="4618"/>
                    <a:pt x="4260" y="4748"/>
                    <a:pt x="4553" y="4748"/>
                  </a:cubicBezTo>
                  <a:lnTo>
                    <a:pt x="6244" y="4748"/>
                  </a:lnTo>
                  <a:lnTo>
                    <a:pt x="2992" y="9431"/>
                  </a:lnTo>
                  <a:lnTo>
                    <a:pt x="3545" y="6342"/>
                  </a:lnTo>
                  <a:cubicBezTo>
                    <a:pt x="3610" y="6114"/>
                    <a:pt x="3545" y="5854"/>
                    <a:pt x="3382" y="5659"/>
                  </a:cubicBezTo>
                  <a:cubicBezTo>
                    <a:pt x="3220" y="5464"/>
                    <a:pt x="2960" y="5366"/>
                    <a:pt x="2732" y="5366"/>
                  </a:cubicBezTo>
                  <a:lnTo>
                    <a:pt x="1074" y="5366"/>
                  </a:lnTo>
                  <a:lnTo>
                    <a:pt x="2439" y="976"/>
                  </a:lnTo>
                  <a:close/>
                  <a:moveTo>
                    <a:pt x="2342" y="0"/>
                  </a:moveTo>
                  <a:cubicBezTo>
                    <a:pt x="1952" y="0"/>
                    <a:pt x="1659" y="260"/>
                    <a:pt x="1529" y="586"/>
                  </a:cubicBezTo>
                  <a:lnTo>
                    <a:pt x="98" y="5236"/>
                  </a:lnTo>
                  <a:cubicBezTo>
                    <a:pt x="0" y="5496"/>
                    <a:pt x="65" y="5756"/>
                    <a:pt x="228" y="5984"/>
                  </a:cubicBezTo>
                  <a:cubicBezTo>
                    <a:pt x="391" y="6179"/>
                    <a:pt x="651" y="6342"/>
                    <a:pt x="911" y="6342"/>
                  </a:cubicBezTo>
                  <a:lnTo>
                    <a:pt x="2569" y="6342"/>
                  </a:lnTo>
                  <a:lnTo>
                    <a:pt x="1952" y="9789"/>
                  </a:lnTo>
                  <a:cubicBezTo>
                    <a:pt x="1887" y="10179"/>
                    <a:pt x="2114" y="10569"/>
                    <a:pt x="2472" y="10699"/>
                  </a:cubicBezTo>
                  <a:cubicBezTo>
                    <a:pt x="2569" y="10764"/>
                    <a:pt x="2700" y="10764"/>
                    <a:pt x="2797" y="10764"/>
                  </a:cubicBezTo>
                  <a:cubicBezTo>
                    <a:pt x="3057" y="10764"/>
                    <a:pt x="3317" y="10634"/>
                    <a:pt x="3480" y="10406"/>
                  </a:cubicBezTo>
                  <a:lnTo>
                    <a:pt x="7155" y="5138"/>
                  </a:lnTo>
                  <a:cubicBezTo>
                    <a:pt x="7317" y="4878"/>
                    <a:pt x="7350" y="4520"/>
                    <a:pt x="7187" y="4260"/>
                  </a:cubicBezTo>
                  <a:cubicBezTo>
                    <a:pt x="7057" y="3968"/>
                    <a:pt x="6764" y="3805"/>
                    <a:pt x="6439" y="3805"/>
                  </a:cubicBezTo>
                  <a:lnTo>
                    <a:pt x="4716" y="3805"/>
                  </a:lnTo>
                  <a:lnTo>
                    <a:pt x="5626" y="1138"/>
                  </a:lnTo>
                  <a:cubicBezTo>
                    <a:pt x="5724" y="878"/>
                    <a:pt x="5659" y="586"/>
                    <a:pt x="5496" y="358"/>
                  </a:cubicBezTo>
                  <a:cubicBezTo>
                    <a:pt x="5366" y="130"/>
                    <a:pt x="5106" y="0"/>
                    <a:pt x="4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9"/>
            <p:cNvSpPr/>
            <p:nvPr/>
          </p:nvSpPr>
          <p:spPr>
            <a:xfrm>
              <a:off x="-3375600" y="3060825"/>
              <a:ext cx="195950" cy="243450"/>
            </a:xfrm>
            <a:custGeom>
              <a:avLst/>
              <a:gdLst/>
              <a:ahLst/>
              <a:cxnLst/>
              <a:rect l="l" t="t" r="r" b="b"/>
              <a:pathLst>
                <a:path w="7838" h="9738" extrusionOk="0">
                  <a:moveTo>
                    <a:pt x="4015" y="0"/>
                  </a:moveTo>
                  <a:cubicBezTo>
                    <a:pt x="3797" y="0"/>
                    <a:pt x="3600" y="151"/>
                    <a:pt x="3545" y="372"/>
                  </a:cubicBezTo>
                  <a:lnTo>
                    <a:pt x="3057" y="2551"/>
                  </a:lnTo>
                  <a:lnTo>
                    <a:pt x="846" y="2226"/>
                  </a:lnTo>
                  <a:cubicBezTo>
                    <a:pt x="821" y="2222"/>
                    <a:pt x="796" y="2219"/>
                    <a:pt x="771" y="2219"/>
                  </a:cubicBezTo>
                  <a:cubicBezTo>
                    <a:pt x="602" y="2219"/>
                    <a:pt x="443" y="2312"/>
                    <a:pt x="358" y="2453"/>
                  </a:cubicBezTo>
                  <a:cubicBezTo>
                    <a:pt x="261" y="2616"/>
                    <a:pt x="293" y="2844"/>
                    <a:pt x="423" y="3006"/>
                  </a:cubicBezTo>
                  <a:lnTo>
                    <a:pt x="1789" y="4730"/>
                  </a:lnTo>
                  <a:lnTo>
                    <a:pt x="163" y="6258"/>
                  </a:lnTo>
                  <a:cubicBezTo>
                    <a:pt x="33" y="6388"/>
                    <a:pt x="0" y="6616"/>
                    <a:pt x="66" y="6778"/>
                  </a:cubicBezTo>
                  <a:cubicBezTo>
                    <a:pt x="131" y="6974"/>
                    <a:pt x="293" y="7071"/>
                    <a:pt x="521" y="7071"/>
                  </a:cubicBezTo>
                  <a:lnTo>
                    <a:pt x="2732" y="7071"/>
                  </a:lnTo>
                  <a:lnTo>
                    <a:pt x="2927" y="9315"/>
                  </a:lnTo>
                  <a:cubicBezTo>
                    <a:pt x="2927" y="9510"/>
                    <a:pt x="3057" y="9673"/>
                    <a:pt x="3252" y="9738"/>
                  </a:cubicBezTo>
                  <a:lnTo>
                    <a:pt x="3383" y="9738"/>
                  </a:lnTo>
                  <a:cubicBezTo>
                    <a:pt x="3545" y="9738"/>
                    <a:pt x="3675" y="9673"/>
                    <a:pt x="3773" y="9575"/>
                  </a:cubicBezTo>
                  <a:lnTo>
                    <a:pt x="5139" y="7819"/>
                  </a:lnTo>
                  <a:lnTo>
                    <a:pt x="6992" y="9055"/>
                  </a:lnTo>
                  <a:cubicBezTo>
                    <a:pt x="7078" y="9116"/>
                    <a:pt x="7173" y="9145"/>
                    <a:pt x="7267" y="9145"/>
                  </a:cubicBezTo>
                  <a:cubicBezTo>
                    <a:pt x="7422" y="9145"/>
                    <a:pt x="7574" y="9066"/>
                    <a:pt x="7675" y="8925"/>
                  </a:cubicBezTo>
                  <a:cubicBezTo>
                    <a:pt x="7838" y="8730"/>
                    <a:pt x="7773" y="8437"/>
                    <a:pt x="7545" y="8274"/>
                  </a:cubicBezTo>
                  <a:lnTo>
                    <a:pt x="5334" y="6778"/>
                  </a:lnTo>
                  <a:cubicBezTo>
                    <a:pt x="5243" y="6726"/>
                    <a:pt x="5146" y="6700"/>
                    <a:pt x="5053" y="6700"/>
                  </a:cubicBezTo>
                  <a:cubicBezTo>
                    <a:pt x="4914" y="6700"/>
                    <a:pt x="4781" y="6759"/>
                    <a:pt x="4683" y="6876"/>
                  </a:cubicBezTo>
                  <a:lnTo>
                    <a:pt x="3773" y="8014"/>
                  </a:lnTo>
                  <a:lnTo>
                    <a:pt x="3643" y="6583"/>
                  </a:lnTo>
                  <a:cubicBezTo>
                    <a:pt x="3643" y="6323"/>
                    <a:pt x="3415" y="6128"/>
                    <a:pt x="3187" y="6128"/>
                  </a:cubicBezTo>
                  <a:lnTo>
                    <a:pt x="1724" y="6128"/>
                  </a:lnTo>
                  <a:lnTo>
                    <a:pt x="2797" y="5152"/>
                  </a:lnTo>
                  <a:cubicBezTo>
                    <a:pt x="2960" y="4957"/>
                    <a:pt x="2992" y="4697"/>
                    <a:pt x="2830" y="4502"/>
                  </a:cubicBezTo>
                  <a:lnTo>
                    <a:pt x="1919" y="3364"/>
                  </a:lnTo>
                  <a:lnTo>
                    <a:pt x="3350" y="3559"/>
                  </a:lnTo>
                  <a:cubicBezTo>
                    <a:pt x="3372" y="3562"/>
                    <a:pt x="3394" y="3563"/>
                    <a:pt x="3416" y="3563"/>
                  </a:cubicBezTo>
                  <a:cubicBezTo>
                    <a:pt x="3648" y="3563"/>
                    <a:pt x="3843" y="3407"/>
                    <a:pt x="3903" y="3169"/>
                  </a:cubicBezTo>
                  <a:lnTo>
                    <a:pt x="4488" y="567"/>
                  </a:lnTo>
                  <a:cubicBezTo>
                    <a:pt x="4553" y="307"/>
                    <a:pt x="4391" y="47"/>
                    <a:pt x="4130" y="14"/>
                  </a:cubicBezTo>
                  <a:cubicBezTo>
                    <a:pt x="4092" y="5"/>
                    <a:pt x="4053" y="0"/>
                    <a:pt x="4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p40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graphicFrame>
        <p:nvGraphicFramePr>
          <p:cNvPr id="2582" name="Google Shape;2582;p40"/>
          <p:cNvGraphicFramePr/>
          <p:nvPr/>
        </p:nvGraphicFramePr>
        <p:xfrm>
          <a:off x="478250" y="1457320"/>
          <a:ext cx="8187500" cy="3262100"/>
        </p:xfrm>
        <a:graphic>
          <a:graphicData uri="http://schemas.openxmlformats.org/drawingml/2006/table">
            <a:tbl>
              <a:tblPr>
                <a:noFill/>
                <a:tableStyleId>{ABA46282-5A09-4B47-B3E5-33BB72E1918D}</a:tableStyleId>
              </a:tblPr>
              <a:tblGrid>
                <a:gridCol w="163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Depression</a:t>
                      </a:r>
                      <a:endParaRPr sz="15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Bullying</a:t>
                      </a:r>
                      <a:endParaRPr sz="15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Drug use</a:t>
                      </a:r>
                      <a:endParaRPr sz="15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Obesity</a:t>
                      </a:r>
                      <a:endParaRPr sz="15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Alcohol consumpt.</a:t>
                      </a:r>
                      <a:endParaRPr sz="15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the third planet from the Sun and the only one that harbors life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fourth-largest planet by diameter in the Solar System 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closest planet to the Sun and the smallest in the Solar System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 and is the second planet from the Sun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a gas giant and the biggest planet in the entire Solar System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18%</a:t>
                      </a:r>
                      <a:endParaRPr sz="24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20%</a:t>
                      </a:r>
                      <a:endParaRPr sz="24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6%</a:t>
                      </a:r>
                      <a:endParaRPr sz="24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20%</a:t>
                      </a:r>
                      <a:endParaRPr sz="24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30%</a:t>
                      </a:r>
                      <a:endParaRPr sz="24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83" name="Google Shape;2583;p40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Teen problems: stats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584" name="Google Shape;2584;p40"/>
          <p:cNvGrpSpPr/>
          <p:nvPr/>
        </p:nvGrpSpPr>
        <p:grpSpPr>
          <a:xfrm>
            <a:off x="4310466" y="2112969"/>
            <a:ext cx="522951" cy="635958"/>
            <a:chOff x="-2567700" y="2256975"/>
            <a:chExt cx="366700" cy="443950"/>
          </a:xfrm>
        </p:grpSpPr>
        <p:sp>
          <p:nvSpPr>
            <p:cNvPr id="2585" name="Google Shape;2585;p40"/>
            <p:cNvSpPr/>
            <p:nvPr/>
          </p:nvSpPr>
          <p:spPr>
            <a:xfrm>
              <a:off x="-2562000" y="2262700"/>
              <a:ext cx="353675" cy="431725"/>
            </a:xfrm>
            <a:custGeom>
              <a:avLst/>
              <a:gdLst/>
              <a:ahLst/>
              <a:cxnLst/>
              <a:rect l="l" t="t" r="r" b="b"/>
              <a:pathLst>
                <a:path w="14147" h="17269" extrusionOk="0">
                  <a:moveTo>
                    <a:pt x="1074" y="0"/>
                  </a:moveTo>
                  <a:cubicBezTo>
                    <a:pt x="488" y="0"/>
                    <a:pt x="33" y="488"/>
                    <a:pt x="33" y="1073"/>
                  </a:cubicBezTo>
                  <a:lnTo>
                    <a:pt x="33" y="16228"/>
                  </a:lnTo>
                  <a:cubicBezTo>
                    <a:pt x="1" y="16813"/>
                    <a:pt x="488" y="17268"/>
                    <a:pt x="1074" y="17268"/>
                  </a:cubicBezTo>
                  <a:lnTo>
                    <a:pt x="13106" y="17268"/>
                  </a:lnTo>
                  <a:cubicBezTo>
                    <a:pt x="13691" y="17268"/>
                    <a:pt x="14147" y="16813"/>
                    <a:pt x="14147" y="16228"/>
                  </a:cubicBezTo>
                  <a:lnTo>
                    <a:pt x="14147" y="1041"/>
                  </a:lnTo>
                  <a:cubicBezTo>
                    <a:pt x="14147" y="488"/>
                    <a:pt x="13691" y="0"/>
                    <a:pt x="13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0"/>
            <p:cNvSpPr/>
            <p:nvPr/>
          </p:nvSpPr>
          <p:spPr>
            <a:xfrm>
              <a:off x="-2266875" y="2262700"/>
              <a:ext cx="58550" cy="431725"/>
            </a:xfrm>
            <a:custGeom>
              <a:avLst/>
              <a:gdLst/>
              <a:ahLst/>
              <a:cxnLst/>
              <a:rect l="l" t="t" r="r" b="b"/>
              <a:pathLst>
                <a:path w="2342" h="17269" extrusionOk="0">
                  <a:moveTo>
                    <a:pt x="0" y="0"/>
                  </a:moveTo>
                  <a:cubicBezTo>
                    <a:pt x="586" y="0"/>
                    <a:pt x="1073" y="488"/>
                    <a:pt x="1073" y="1073"/>
                  </a:cubicBezTo>
                  <a:lnTo>
                    <a:pt x="1073" y="16228"/>
                  </a:lnTo>
                  <a:cubicBezTo>
                    <a:pt x="1073" y="16813"/>
                    <a:pt x="586" y="17268"/>
                    <a:pt x="0" y="17268"/>
                  </a:cubicBezTo>
                  <a:lnTo>
                    <a:pt x="1301" y="17268"/>
                  </a:lnTo>
                  <a:cubicBezTo>
                    <a:pt x="1886" y="17268"/>
                    <a:pt x="2342" y="16813"/>
                    <a:pt x="2342" y="16228"/>
                  </a:cubicBezTo>
                  <a:lnTo>
                    <a:pt x="2342" y="1073"/>
                  </a:lnTo>
                  <a:cubicBezTo>
                    <a:pt x="2342" y="488"/>
                    <a:pt x="1886" y="0"/>
                    <a:pt x="130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0"/>
            <p:cNvSpPr/>
            <p:nvPr/>
          </p:nvSpPr>
          <p:spPr>
            <a:xfrm>
              <a:off x="-2561175" y="2300900"/>
              <a:ext cx="352850" cy="30100"/>
            </a:xfrm>
            <a:custGeom>
              <a:avLst/>
              <a:gdLst/>
              <a:ahLst/>
              <a:cxnLst/>
              <a:rect l="l" t="t" r="r" b="b"/>
              <a:pathLst>
                <a:path w="14114" h="1204" extrusionOk="0">
                  <a:moveTo>
                    <a:pt x="0" y="1"/>
                  </a:moveTo>
                  <a:lnTo>
                    <a:pt x="0" y="1204"/>
                  </a:lnTo>
                  <a:lnTo>
                    <a:pt x="14114" y="1204"/>
                  </a:lnTo>
                  <a:lnTo>
                    <a:pt x="14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0"/>
            <p:cNvSpPr/>
            <p:nvPr/>
          </p:nvSpPr>
          <p:spPr>
            <a:xfrm>
              <a:off x="-2562000" y="2473250"/>
              <a:ext cx="353675" cy="221175"/>
            </a:xfrm>
            <a:custGeom>
              <a:avLst/>
              <a:gdLst/>
              <a:ahLst/>
              <a:cxnLst/>
              <a:rect l="l" t="t" r="r" b="b"/>
              <a:pathLst>
                <a:path w="14147" h="8847" extrusionOk="0">
                  <a:moveTo>
                    <a:pt x="33" y="1"/>
                  </a:moveTo>
                  <a:lnTo>
                    <a:pt x="33" y="7806"/>
                  </a:lnTo>
                  <a:cubicBezTo>
                    <a:pt x="1" y="8391"/>
                    <a:pt x="488" y="8846"/>
                    <a:pt x="1074" y="8846"/>
                  </a:cubicBezTo>
                  <a:lnTo>
                    <a:pt x="13106" y="8846"/>
                  </a:lnTo>
                  <a:cubicBezTo>
                    <a:pt x="13691" y="8846"/>
                    <a:pt x="14147" y="8391"/>
                    <a:pt x="14147" y="7806"/>
                  </a:cubicBezTo>
                  <a:lnTo>
                    <a:pt x="14147" y="3058"/>
                  </a:lnTo>
                  <a:lnTo>
                    <a:pt x="10797" y="3058"/>
                  </a:lnTo>
                  <a:cubicBezTo>
                    <a:pt x="9399" y="3058"/>
                    <a:pt x="8098" y="2505"/>
                    <a:pt x="7122" y="1529"/>
                  </a:cubicBezTo>
                  <a:cubicBezTo>
                    <a:pt x="6114" y="554"/>
                    <a:pt x="4781" y="1"/>
                    <a:pt x="3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0"/>
            <p:cNvSpPr/>
            <p:nvPr/>
          </p:nvSpPr>
          <p:spPr>
            <a:xfrm>
              <a:off x="-2266875" y="2549675"/>
              <a:ext cx="58550" cy="144750"/>
            </a:xfrm>
            <a:custGeom>
              <a:avLst/>
              <a:gdLst/>
              <a:ahLst/>
              <a:cxnLst/>
              <a:rect l="l" t="t" r="r" b="b"/>
              <a:pathLst>
                <a:path w="2342" h="5790" extrusionOk="0">
                  <a:moveTo>
                    <a:pt x="1073" y="1"/>
                  </a:moveTo>
                  <a:lnTo>
                    <a:pt x="1073" y="4749"/>
                  </a:lnTo>
                  <a:cubicBezTo>
                    <a:pt x="1073" y="5334"/>
                    <a:pt x="586" y="5789"/>
                    <a:pt x="0" y="5789"/>
                  </a:cubicBezTo>
                  <a:lnTo>
                    <a:pt x="1301" y="5789"/>
                  </a:lnTo>
                  <a:cubicBezTo>
                    <a:pt x="1886" y="5789"/>
                    <a:pt x="2342" y="5334"/>
                    <a:pt x="2342" y="4749"/>
                  </a:cubicBezTo>
                  <a:lnTo>
                    <a:pt x="2342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0"/>
            <p:cNvSpPr/>
            <p:nvPr/>
          </p:nvSpPr>
          <p:spPr>
            <a:xfrm>
              <a:off x="-2531100" y="2610650"/>
              <a:ext cx="101650" cy="52050"/>
            </a:xfrm>
            <a:custGeom>
              <a:avLst/>
              <a:gdLst/>
              <a:ahLst/>
              <a:cxnLst/>
              <a:rect l="l" t="t" r="r" b="b"/>
              <a:pathLst>
                <a:path w="4066" h="2082" extrusionOk="0">
                  <a:moveTo>
                    <a:pt x="326" y="1"/>
                  </a:moveTo>
                  <a:cubicBezTo>
                    <a:pt x="163" y="1"/>
                    <a:pt x="0" y="131"/>
                    <a:pt x="33" y="326"/>
                  </a:cubicBezTo>
                  <a:lnTo>
                    <a:pt x="33" y="1789"/>
                  </a:lnTo>
                  <a:cubicBezTo>
                    <a:pt x="33" y="1952"/>
                    <a:pt x="163" y="2082"/>
                    <a:pt x="326" y="2082"/>
                  </a:cubicBezTo>
                  <a:lnTo>
                    <a:pt x="3740" y="2082"/>
                  </a:lnTo>
                  <a:cubicBezTo>
                    <a:pt x="3903" y="2082"/>
                    <a:pt x="4065" y="1952"/>
                    <a:pt x="4065" y="1789"/>
                  </a:cubicBezTo>
                  <a:lnTo>
                    <a:pt x="4065" y="326"/>
                  </a:lnTo>
                  <a:cubicBezTo>
                    <a:pt x="4065" y="131"/>
                    <a:pt x="3903" y="1"/>
                    <a:pt x="3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0"/>
            <p:cNvSpPr/>
            <p:nvPr/>
          </p:nvSpPr>
          <p:spPr>
            <a:xfrm>
              <a:off x="-2240050" y="2300900"/>
              <a:ext cx="31725" cy="30100"/>
            </a:xfrm>
            <a:custGeom>
              <a:avLst/>
              <a:gdLst/>
              <a:ahLst/>
              <a:cxnLst/>
              <a:rect l="l" t="t" r="r" b="b"/>
              <a:pathLst>
                <a:path w="1269" h="1204" extrusionOk="0">
                  <a:moveTo>
                    <a:pt x="0" y="1"/>
                  </a:moveTo>
                  <a:lnTo>
                    <a:pt x="0" y="1204"/>
                  </a:lnTo>
                  <a:lnTo>
                    <a:pt x="1269" y="1204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0"/>
            <p:cNvSpPr/>
            <p:nvPr/>
          </p:nvSpPr>
          <p:spPr>
            <a:xfrm>
              <a:off x="-2527850" y="2551300"/>
              <a:ext cx="13850" cy="13050"/>
            </a:xfrm>
            <a:custGeom>
              <a:avLst/>
              <a:gdLst/>
              <a:ahLst/>
              <a:cxnLst/>
              <a:rect l="l" t="t" r="r" b="b"/>
              <a:pathLst>
                <a:path w="554" h="522" extrusionOk="0">
                  <a:moveTo>
                    <a:pt x="293" y="1"/>
                  </a:moveTo>
                  <a:cubicBezTo>
                    <a:pt x="0" y="33"/>
                    <a:pt x="0" y="488"/>
                    <a:pt x="293" y="521"/>
                  </a:cubicBezTo>
                  <a:cubicBezTo>
                    <a:pt x="423" y="521"/>
                    <a:pt x="553" y="391"/>
                    <a:pt x="553" y="261"/>
                  </a:cubicBez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0"/>
            <p:cNvSpPr/>
            <p:nvPr/>
          </p:nvSpPr>
          <p:spPr>
            <a:xfrm>
              <a:off x="-2257950" y="2650500"/>
              <a:ext cx="15475" cy="13025"/>
            </a:xfrm>
            <a:custGeom>
              <a:avLst/>
              <a:gdLst/>
              <a:ahLst/>
              <a:cxnLst/>
              <a:rect l="l" t="t" r="r" b="b"/>
              <a:pathLst>
                <a:path w="619" h="521" extrusionOk="0">
                  <a:moveTo>
                    <a:pt x="359" y="0"/>
                  </a:moveTo>
                  <a:cubicBezTo>
                    <a:pt x="1" y="0"/>
                    <a:pt x="1" y="520"/>
                    <a:pt x="359" y="520"/>
                  </a:cubicBezTo>
                  <a:cubicBezTo>
                    <a:pt x="489" y="520"/>
                    <a:pt x="619" y="390"/>
                    <a:pt x="619" y="260"/>
                  </a:cubicBezTo>
                  <a:cubicBezTo>
                    <a:pt x="619" y="130"/>
                    <a:pt x="489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0"/>
            <p:cNvSpPr/>
            <p:nvPr/>
          </p:nvSpPr>
          <p:spPr>
            <a:xfrm>
              <a:off x="-2381525" y="2570200"/>
              <a:ext cx="13050" cy="11625"/>
            </a:xfrm>
            <a:custGeom>
              <a:avLst/>
              <a:gdLst/>
              <a:ahLst/>
              <a:cxnLst/>
              <a:rect l="l" t="t" r="r" b="b"/>
              <a:pathLst>
                <a:path w="522" h="465" extrusionOk="0">
                  <a:moveTo>
                    <a:pt x="261" y="1"/>
                  </a:moveTo>
                  <a:cubicBezTo>
                    <a:pt x="139" y="1"/>
                    <a:pt x="17" y="74"/>
                    <a:pt x="1" y="220"/>
                  </a:cubicBezTo>
                  <a:cubicBezTo>
                    <a:pt x="17" y="383"/>
                    <a:pt x="139" y="464"/>
                    <a:pt x="261" y="464"/>
                  </a:cubicBezTo>
                  <a:cubicBezTo>
                    <a:pt x="383" y="464"/>
                    <a:pt x="505" y="383"/>
                    <a:pt x="521" y="220"/>
                  </a:cubicBezTo>
                  <a:cubicBezTo>
                    <a:pt x="505" y="74"/>
                    <a:pt x="383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0"/>
            <p:cNvSpPr/>
            <p:nvPr/>
          </p:nvSpPr>
          <p:spPr>
            <a:xfrm>
              <a:off x="-2453875" y="2517975"/>
              <a:ext cx="13050" cy="12625"/>
            </a:xfrm>
            <a:custGeom>
              <a:avLst/>
              <a:gdLst/>
              <a:ahLst/>
              <a:cxnLst/>
              <a:rect l="l" t="t" r="r" b="b"/>
              <a:pathLst>
                <a:path w="522" h="505" extrusionOk="0">
                  <a:moveTo>
                    <a:pt x="261" y="0"/>
                  </a:moveTo>
                  <a:cubicBezTo>
                    <a:pt x="131" y="0"/>
                    <a:pt x="1" y="98"/>
                    <a:pt x="1" y="261"/>
                  </a:cubicBezTo>
                  <a:cubicBezTo>
                    <a:pt x="1" y="423"/>
                    <a:pt x="131" y="504"/>
                    <a:pt x="261" y="504"/>
                  </a:cubicBezTo>
                  <a:cubicBezTo>
                    <a:pt x="391" y="504"/>
                    <a:pt x="521" y="423"/>
                    <a:pt x="521" y="261"/>
                  </a:cubicBezTo>
                  <a:cubicBezTo>
                    <a:pt x="521" y="98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0"/>
            <p:cNvSpPr/>
            <p:nvPr/>
          </p:nvSpPr>
          <p:spPr>
            <a:xfrm>
              <a:off x="-2357925" y="2653950"/>
              <a:ext cx="13825" cy="11600"/>
            </a:xfrm>
            <a:custGeom>
              <a:avLst/>
              <a:gdLst/>
              <a:ahLst/>
              <a:cxnLst/>
              <a:rect l="l" t="t" r="r" b="b"/>
              <a:pathLst>
                <a:path w="553" h="464" extrusionOk="0">
                  <a:moveTo>
                    <a:pt x="276" y="0"/>
                  </a:moveTo>
                  <a:cubicBezTo>
                    <a:pt x="155" y="0"/>
                    <a:pt x="33" y="73"/>
                    <a:pt x="0" y="220"/>
                  </a:cubicBezTo>
                  <a:cubicBezTo>
                    <a:pt x="33" y="382"/>
                    <a:pt x="155" y="464"/>
                    <a:pt x="276" y="464"/>
                  </a:cubicBezTo>
                  <a:cubicBezTo>
                    <a:pt x="398" y="464"/>
                    <a:pt x="520" y="382"/>
                    <a:pt x="553" y="220"/>
                  </a:cubicBezTo>
                  <a:cubicBezTo>
                    <a:pt x="520" y="73"/>
                    <a:pt x="398" y="0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0"/>
            <p:cNvSpPr/>
            <p:nvPr/>
          </p:nvSpPr>
          <p:spPr>
            <a:xfrm>
              <a:off x="-2567700" y="2256975"/>
              <a:ext cx="366700" cy="443950"/>
            </a:xfrm>
            <a:custGeom>
              <a:avLst/>
              <a:gdLst/>
              <a:ahLst/>
              <a:cxnLst/>
              <a:rect l="l" t="t" r="r" b="b"/>
              <a:pathLst>
                <a:path w="14668" h="17758" extrusionOk="0">
                  <a:moveTo>
                    <a:pt x="1302" y="489"/>
                  </a:moveTo>
                  <a:lnTo>
                    <a:pt x="1302" y="522"/>
                  </a:lnTo>
                  <a:lnTo>
                    <a:pt x="13334" y="522"/>
                  </a:lnTo>
                  <a:cubicBezTo>
                    <a:pt x="13757" y="522"/>
                    <a:pt x="14114" y="847"/>
                    <a:pt x="14114" y="1302"/>
                  </a:cubicBezTo>
                  <a:lnTo>
                    <a:pt x="14114" y="1498"/>
                  </a:lnTo>
                  <a:lnTo>
                    <a:pt x="521" y="1498"/>
                  </a:lnTo>
                  <a:lnTo>
                    <a:pt x="521" y="1302"/>
                  </a:lnTo>
                  <a:cubicBezTo>
                    <a:pt x="521" y="847"/>
                    <a:pt x="846" y="489"/>
                    <a:pt x="1302" y="489"/>
                  </a:cubicBezTo>
                  <a:close/>
                  <a:moveTo>
                    <a:pt x="14114" y="2018"/>
                  </a:moveTo>
                  <a:lnTo>
                    <a:pt x="14114" y="2701"/>
                  </a:lnTo>
                  <a:lnTo>
                    <a:pt x="521" y="2701"/>
                  </a:lnTo>
                  <a:lnTo>
                    <a:pt x="521" y="2018"/>
                  </a:lnTo>
                  <a:close/>
                  <a:moveTo>
                    <a:pt x="13391" y="0"/>
                  </a:moveTo>
                  <a:cubicBezTo>
                    <a:pt x="13372" y="0"/>
                    <a:pt x="13353" y="1"/>
                    <a:pt x="13334" y="2"/>
                  </a:cubicBezTo>
                  <a:lnTo>
                    <a:pt x="1302" y="2"/>
                  </a:lnTo>
                  <a:cubicBezTo>
                    <a:pt x="586" y="2"/>
                    <a:pt x="1" y="587"/>
                    <a:pt x="1" y="1302"/>
                  </a:cubicBezTo>
                  <a:lnTo>
                    <a:pt x="1" y="16457"/>
                  </a:lnTo>
                  <a:cubicBezTo>
                    <a:pt x="1" y="17172"/>
                    <a:pt x="586" y="17757"/>
                    <a:pt x="1302" y="17757"/>
                  </a:cubicBezTo>
                  <a:lnTo>
                    <a:pt x="13334" y="17757"/>
                  </a:lnTo>
                  <a:cubicBezTo>
                    <a:pt x="14049" y="17757"/>
                    <a:pt x="14667" y="17172"/>
                    <a:pt x="14667" y="16457"/>
                  </a:cubicBezTo>
                  <a:lnTo>
                    <a:pt x="14667" y="5465"/>
                  </a:lnTo>
                  <a:cubicBezTo>
                    <a:pt x="14667" y="5335"/>
                    <a:pt x="14537" y="5205"/>
                    <a:pt x="14407" y="5205"/>
                  </a:cubicBezTo>
                  <a:cubicBezTo>
                    <a:pt x="14245" y="5205"/>
                    <a:pt x="14147" y="5335"/>
                    <a:pt x="14147" y="5465"/>
                  </a:cubicBezTo>
                  <a:lnTo>
                    <a:pt x="14147" y="11449"/>
                  </a:lnTo>
                  <a:lnTo>
                    <a:pt x="11058" y="11449"/>
                  </a:lnTo>
                  <a:cubicBezTo>
                    <a:pt x="9724" y="11449"/>
                    <a:pt x="8456" y="10928"/>
                    <a:pt x="7513" y="9985"/>
                  </a:cubicBezTo>
                  <a:cubicBezTo>
                    <a:pt x="6505" y="8945"/>
                    <a:pt x="5107" y="8359"/>
                    <a:pt x="3643" y="8359"/>
                  </a:cubicBezTo>
                  <a:lnTo>
                    <a:pt x="3318" y="8359"/>
                  </a:lnTo>
                  <a:cubicBezTo>
                    <a:pt x="2960" y="8359"/>
                    <a:pt x="2960" y="8879"/>
                    <a:pt x="3318" y="8879"/>
                  </a:cubicBezTo>
                  <a:lnTo>
                    <a:pt x="3643" y="8879"/>
                  </a:lnTo>
                  <a:cubicBezTo>
                    <a:pt x="4944" y="8879"/>
                    <a:pt x="6212" y="9400"/>
                    <a:pt x="7155" y="10343"/>
                  </a:cubicBezTo>
                  <a:cubicBezTo>
                    <a:pt x="8163" y="11383"/>
                    <a:pt x="9594" y="11969"/>
                    <a:pt x="11058" y="11969"/>
                  </a:cubicBezTo>
                  <a:lnTo>
                    <a:pt x="14147" y="11969"/>
                  </a:lnTo>
                  <a:lnTo>
                    <a:pt x="14147" y="16457"/>
                  </a:lnTo>
                  <a:cubicBezTo>
                    <a:pt x="14147" y="16879"/>
                    <a:pt x="13789" y="17237"/>
                    <a:pt x="13334" y="17237"/>
                  </a:cubicBezTo>
                  <a:lnTo>
                    <a:pt x="1302" y="17237"/>
                  </a:lnTo>
                  <a:cubicBezTo>
                    <a:pt x="846" y="17237"/>
                    <a:pt x="521" y="16879"/>
                    <a:pt x="521" y="16457"/>
                  </a:cubicBezTo>
                  <a:lnTo>
                    <a:pt x="521" y="8912"/>
                  </a:lnTo>
                  <a:lnTo>
                    <a:pt x="2082" y="8912"/>
                  </a:lnTo>
                  <a:cubicBezTo>
                    <a:pt x="2212" y="8912"/>
                    <a:pt x="2342" y="8782"/>
                    <a:pt x="2342" y="8652"/>
                  </a:cubicBezTo>
                  <a:cubicBezTo>
                    <a:pt x="2342" y="8489"/>
                    <a:pt x="2212" y="8392"/>
                    <a:pt x="2082" y="8392"/>
                  </a:cubicBezTo>
                  <a:lnTo>
                    <a:pt x="521" y="8392"/>
                  </a:lnTo>
                  <a:lnTo>
                    <a:pt x="521" y="3254"/>
                  </a:lnTo>
                  <a:lnTo>
                    <a:pt x="14114" y="3254"/>
                  </a:lnTo>
                  <a:lnTo>
                    <a:pt x="14114" y="4294"/>
                  </a:lnTo>
                  <a:cubicBezTo>
                    <a:pt x="14114" y="4457"/>
                    <a:pt x="14245" y="4538"/>
                    <a:pt x="14375" y="4538"/>
                  </a:cubicBezTo>
                  <a:cubicBezTo>
                    <a:pt x="14505" y="4538"/>
                    <a:pt x="14635" y="4457"/>
                    <a:pt x="14635" y="4294"/>
                  </a:cubicBezTo>
                  <a:lnTo>
                    <a:pt x="14635" y="1302"/>
                  </a:lnTo>
                  <a:cubicBezTo>
                    <a:pt x="14635" y="574"/>
                    <a:pt x="14080" y="0"/>
                    <a:pt x="13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0"/>
            <p:cNvSpPr/>
            <p:nvPr/>
          </p:nvSpPr>
          <p:spPr>
            <a:xfrm>
              <a:off x="-2536800" y="2604150"/>
              <a:ext cx="113850" cy="65075"/>
            </a:xfrm>
            <a:custGeom>
              <a:avLst/>
              <a:gdLst/>
              <a:ahLst/>
              <a:cxnLst/>
              <a:rect l="l" t="t" r="r" b="b"/>
              <a:pathLst>
                <a:path w="4554" h="2603" extrusionOk="0">
                  <a:moveTo>
                    <a:pt x="3968" y="521"/>
                  </a:moveTo>
                  <a:cubicBezTo>
                    <a:pt x="4001" y="521"/>
                    <a:pt x="4033" y="553"/>
                    <a:pt x="4033" y="586"/>
                  </a:cubicBezTo>
                  <a:lnTo>
                    <a:pt x="4033" y="2049"/>
                  </a:lnTo>
                  <a:cubicBezTo>
                    <a:pt x="4033" y="2049"/>
                    <a:pt x="4001" y="2082"/>
                    <a:pt x="4001" y="2082"/>
                  </a:cubicBezTo>
                  <a:lnTo>
                    <a:pt x="554" y="2082"/>
                  </a:lnTo>
                  <a:cubicBezTo>
                    <a:pt x="521" y="2082"/>
                    <a:pt x="489" y="2049"/>
                    <a:pt x="489" y="2049"/>
                  </a:cubicBezTo>
                  <a:lnTo>
                    <a:pt x="489" y="586"/>
                  </a:lnTo>
                  <a:cubicBezTo>
                    <a:pt x="489" y="553"/>
                    <a:pt x="521" y="521"/>
                    <a:pt x="554" y="521"/>
                  </a:cubicBezTo>
                  <a:close/>
                  <a:moveTo>
                    <a:pt x="554" y="0"/>
                  </a:moveTo>
                  <a:cubicBezTo>
                    <a:pt x="228" y="33"/>
                    <a:pt x="1" y="261"/>
                    <a:pt x="1" y="586"/>
                  </a:cubicBezTo>
                  <a:lnTo>
                    <a:pt x="1" y="2049"/>
                  </a:lnTo>
                  <a:cubicBezTo>
                    <a:pt x="1" y="2342"/>
                    <a:pt x="261" y="2602"/>
                    <a:pt x="554" y="2602"/>
                  </a:cubicBezTo>
                  <a:lnTo>
                    <a:pt x="4001" y="2602"/>
                  </a:lnTo>
                  <a:cubicBezTo>
                    <a:pt x="4293" y="2602"/>
                    <a:pt x="4553" y="2342"/>
                    <a:pt x="4553" y="2049"/>
                  </a:cubicBezTo>
                  <a:lnTo>
                    <a:pt x="4553" y="586"/>
                  </a:lnTo>
                  <a:cubicBezTo>
                    <a:pt x="4553" y="261"/>
                    <a:pt x="4293" y="0"/>
                    <a:pt x="4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0"/>
            <p:cNvSpPr/>
            <p:nvPr/>
          </p:nvSpPr>
          <p:spPr>
            <a:xfrm>
              <a:off x="-2284775" y="2577325"/>
              <a:ext cx="15475" cy="13025"/>
            </a:xfrm>
            <a:custGeom>
              <a:avLst/>
              <a:gdLst/>
              <a:ahLst/>
              <a:cxnLst/>
              <a:rect l="l" t="t" r="r" b="b"/>
              <a:pathLst>
                <a:path w="619" h="521" extrusionOk="0">
                  <a:moveTo>
                    <a:pt x="359" y="0"/>
                  </a:moveTo>
                  <a:cubicBezTo>
                    <a:pt x="1" y="0"/>
                    <a:pt x="1" y="520"/>
                    <a:pt x="359" y="520"/>
                  </a:cubicBezTo>
                  <a:cubicBezTo>
                    <a:pt x="489" y="520"/>
                    <a:pt x="619" y="390"/>
                    <a:pt x="619" y="260"/>
                  </a:cubicBezTo>
                  <a:cubicBezTo>
                    <a:pt x="619" y="130"/>
                    <a:pt x="489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0" name="Google Shape;2600;p40"/>
          <p:cNvGrpSpPr/>
          <p:nvPr/>
        </p:nvGrpSpPr>
        <p:grpSpPr>
          <a:xfrm>
            <a:off x="7581757" y="2110915"/>
            <a:ext cx="544071" cy="640069"/>
            <a:chOff x="9733869" y="2030878"/>
            <a:chExt cx="544071" cy="640069"/>
          </a:xfrm>
        </p:grpSpPr>
        <p:sp>
          <p:nvSpPr>
            <p:cNvPr id="2601" name="Google Shape;2601;p40"/>
            <p:cNvSpPr/>
            <p:nvPr/>
          </p:nvSpPr>
          <p:spPr>
            <a:xfrm>
              <a:off x="9915197" y="2259759"/>
              <a:ext cx="198406" cy="178091"/>
            </a:xfrm>
            <a:custGeom>
              <a:avLst/>
              <a:gdLst/>
              <a:ahLst/>
              <a:cxnLst/>
              <a:rect l="l" t="t" r="r" b="b"/>
              <a:pathLst>
                <a:path w="4554" h="4099" extrusionOk="0">
                  <a:moveTo>
                    <a:pt x="1237" y="1"/>
                  </a:moveTo>
                  <a:lnTo>
                    <a:pt x="1172" y="66"/>
                  </a:lnTo>
                  <a:cubicBezTo>
                    <a:pt x="1074" y="293"/>
                    <a:pt x="977" y="521"/>
                    <a:pt x="846" y="749"/>
                  </a:cubicBezTo>
                  <a:cubicBezTo>
                    <a:pt x="326" y="1757"/>
                    <a:pt x="33" y="2830"/>
                    <a:pt x="1" y="3968"/>
                  </a:cubicBezTo>
                  <a:lnTo>
                    <a:pt x="164" y="4098"/>
                  </a:lnTo>
                  <a:lnTo>
                    <a:pt x="4391" y="4098"/>
                  </a:lnTo>
                  <a:lnTo>
                    <a:pt x="4554" y="3968"/>
                  </a:lnTo>
                  <a:cubicBezTo>
                    <a:pt x="4521" y="2830"/>
                    <a:pt x="4196" y="1757"/>
                    <a:pt x="3708" y="749"/>
                  </a:cubicBezTo>
                  <a:cubicBezTo>
                    <a:pt x="3578" y="521"/>
                    <a:pt x="3481" y="293"/>
                    <a:pt x="3383" y="66"/>
                  </a:cubicBezTo>
                  <a:lnTo>
                    <a:pt x="33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9915197" y="2259759"/>
              <a:ext cx="94977" cy="178091"/>
            </a:xfrm>
            <a:custGeom>
              <a:avLst/>
              <a:gdLst/>
              <a:ahLst/>
              <a:cxnLst/>
              <a:rect l="l" t="t" r="r" b="b"/>
              <a:pathLst>
                <a:path w="2180" h="4099" extrusionOk="0">
                  <a:moveTo>
                    <a:pt x="1237" y="1"/>
                  </a:moveTo>
                  <a:lnTo>
                    <a:pt x="1172" y="66"/>
                  </a:lnTo>
                  <a:cubicBezTo>
                    <a:pt x="1074" y="293"/>
                    <a:pt x="977" y="521"/>
                    <a:pt x="846" y="749"/>
                  </a:cubicBezTo>
                  <a:cubicBezTo>
                    <a:pt x="326" y="1757"/>
                    <a:pt x="33" y="2830"/>
                    <a:pt x="1" y="3968"/>
                  </a:cubicBezTo>
                  <a:lnTo>
                    <a:pt x="164" y="4098"/>
                  </a:lnTo>
                  <a:lnTo>
                    <a:pt x="1269" y="4098"/>
                  </a:lnTo>
                  <a:cubicBezTo>
                    <a:pt x="1334" y="3383"/>
                    <a:pt x="1464" y="2700"/>
                    <a:pt x="1692" y="2049"/>
                  </a:cubicBezTo>
                  <a:lnTo>
                    <a:pt x="1822" y="1594"/>
                  </a:lnTo>
                  <a:cubicBezTo>
                    <a:pt x="1985" y="1074"/>
                    <a:pt x="2115" y="554"/>
                    <a:pt x="218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9966215" y="2124116"/>
              <a:ext cx="96371" cy="168185"/>
            </a:xfrm>
            <a:custGeom>
              <a:avLst/>
              <a:gdLst/>
              <a:ahLst/>
              <a:cxnLst/>
              <a:rect l="l" t="t" r="r" b="b"/>
              <a:pathLst>
                <a:path w="2212" h="3871" extrusionOk="0">
                  <a:moveTo>
                    <a:pt x="553" y="1"/>
                  </a:moveTo>
                  <a:lnTo>
                    <a:pt x="488" y="33"/>
                  </a:lnTo>
                  <a:cubicBezTo>
                    <a:pt x="488" y="1107"/>
                    <a:pt x="326" y="2180"/>
                    <a:pt x="1" y="3188"/>
                  </a:cubicBezTo>
                  <a:cubicBezTo>
                    <a:pt x="228" y="3643"/>
                    <a:pt x="667" y="3871"/>
                    <a:pt x="1106" y="3871"/>
                  </a:cubicBezTo>
                  <a:cubicBezTo>
                    <a:pt x="1545" y="3871"/>
                    <a:pt x="1984" y="3643"/>
                    <a:pt x="2212" y="3188"/>
                  </a:cubicBezTo>
                  <a:cubicBezTo>
                    <a:pt x="1887" y="2180"/>
                    <a:pt x="1724" y="1107"/>
                    <a:pt x="1724" y="33"/>
                  </a:cubicBezTo>
                  <a:lnTo>
                    <a:pt x="16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9966215" y="2124116"/>
              <a:ext cx="46791" cy="168185"/>
            </a:xfrm>
            <a:custGeom>
              <a:avLst/>
              <a:gdLst/>
              <a:ahLst/>
              <a:cxnLst/>
              <a:rect l="l" t="t" r="r" b="b"/>
              <a:pathLst>
                <a:path w="1074" h="3871" extrusionOk="0">
                  <a:moveTo>
                    <a:pt x="553" y="1"/>
                  </a:moveTo>
                  <a:lnTo>
                    <a:pt x="488" y="33"/>
                  </a:lnTo>
                  <a:cubicBezTo>
                    <a:pt x="488" y="1107"/>
                    <a:pt x="326" y="2180"/>
                    <a:pt x="1" y="3188"/>
                  </a:cubicBezTo>
                  <a:cubicBezTo>
                    <a:pt x="163" y="3546"/>
                    <a:pt x="488" y="3773"/>
                    <a:pt x="879" y="3871"/>
                  </a:cubicBezTo>
                  <a:cubicBezTo>
                    <a:pt x="1009" y="3220"/>
                    <a:pt x="1074" y="2570"/>
                    <a:pt x="1074" y="1920"/>
                  </a:cubicBezTo>
                  <a:lnTo>
                    <a:pt x="1074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9913803" y="2432159"/>
              <a:ext cx="201238" cy="228925"/>
            </a:xfrm>
            <a:custGeom>
              <a:avLst/>
              <a:gdLst/>
              <a:ahLst/>
              <a:cxnLst/>
              <a:rect l="l" t="t" r="r" b="b"/>
              <a:pathLst>
                <a:path w="4619" h="5269" extrusionOk="0">
                  <a:moveTo>
                    <a:pt x="33" y="0"/>
                  </a:moveTo>
                  <a:lnTo>
                    <a:pt x="33" y="293"/>
                  </a:lnTo>
                  <a:lnTo>
                    <a:pt x="0" y="293"/>
                  </a:lnTo>
                  <a:lnTo>
                    <a:pt x="0" y="4813"/>
                  </a:lnTo>
                  <a:cubicBezTo>
                    <a:pt x="33" y="5073"/>
                    <a:pt x="228" y="5268"/>
                    <a:pt x="521" y="5268"/>
                  </a:cubicBezTo>
                  <a:lnTo>
                    <a:pt x="4098" y="5268"/>
                  </a:lnTo>
                  <a:cubicBezTo>
                    <a:pt x="4358" y="5268"/>
                    <a:pt x="4586" y="5073"/>
                    <a:pt x="4618" y="4813"/>
                  </a:cubicBezTo>
                  <a:lnTo>
                    <a:pt x="4618" y="293"/>
                  </a:lnTo>
                  <a:lnTo>
                    <a:pt x="4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9915197" y="2432159"/>
              <a:ext cx="56725" cy="228925"/>
            </a:xfrm>
            <a:custGeom>
              <a:avLst/>
              <a:gdLst/>
              <a:ahLst/>
              <a:cxnLst/>
              <a:rect l="l" t="t" r="r" b="b"/>
              <a:pathLst>
                <a:path w="1302" h="5269" extrusionOk="0">
                  <a:moveTo>
                    <a:pt x="1" y="0"/>
                  </a:moveTo>
                  <a:lnTo>
                    <a:pt x="1" y="293"/>
                  </a:lnTo>
                  <a:lnTo>
                    <a:pt x="1" y="4813"/>
                  </a:lnTo>
                  <a:cubicBezTo>
                    <a:pt x="1" y="5073"/>
                    <a:pt x="229" y="5268"/>
                    <a:pt x="489" y="5268"/>
                  </a:cubicBezTo>
                  <a:lnTo>
                    <a:pt x="1269" y="5268"/>
                  </a:lnTo>
                  <a:lnTo>
                    <a:pt x="1269" y="911"/>
                  </a:lnTo>
                  <a:cubicBezTo>
                    <a:pt x="1269" y="585"/>
                    <a:pt x="1269" y="293"/>
                    <a:pt x="130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9953449" y="2468872"/>
              <a:ext cx="121902" cy="80595"/>
            </a:xfrm>
            <a:custGeom>
              <a:avLst/>
              <a:gdLst/>
              <a:ahLst/>
              <a:cxnLst/>
              <a:rect l="l" t="t" r="r" b="b"/>
              <a:pathLst>
                <a:path w="2798" h="1855" extrusionOk="0">
                  <a:moveTo>
                    <a:pt x="131" y="1"/>
                  </a:moveTo>
                  <a:cubicBezTo>
                    <a:pt x="66" y="1"/>
                    <a:pt x="1" y="66"/>
                    <a:pt x="1" y="131"/>
                  </a:cubicBezTo>
                  <a:lnTo>
                    <a:pt x="1" y="1724"/>
                  </a:lnTo>
                  <a:cubicBezTo>
                    <a:pt x="1" y="1789"/>
                    <a:pt x="66" y="1854"/>
                    <a:pt x="131" y="1854"/>
                  </a:cubicBezTo>
                  <a:lnTo>
                    <a:pt x="2668" y="1854"/>
                  </a:lnTo>
                  <a:cubicBezTo>
                    <a:pt x="2733" y="1854"/>
                    <a:pt x="2798" y="1789"/>
                    <a:pt x="2798" y="1724"/>
                  </a:cubicBezTo>
                  <a:lnTo>
                    <a:pt x="2798" y="131"/>
                  </a:lnTo>
                  <a:cubicBezTo>
                    <a:pt x="2798" y="66"/>
                    <a:pt x="2733" y="1"/>
                    <a:pt x="2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9953449" y="2468872"/>
              <a:ext cx="53893" cy="80595"/>
            </a:xfrm>
            <a:custGeom>
              <a:avLst/>
              <a:gdLst/>
              <a:ahLst/>
              <a:cxnLst/>
              <a:rect l="l" t="t" r="r" b="b"/>
              <a:pathLst>
                <a:path w="1237" h="1855" extrusionOk="0">
                  <a:moveTo>
                    <a:pt x="131" y="1"/>
                  </a:moveTo>
                  <a:cubicBezTo>
                    <a:pt x="66" y="1"/>
                    <a:pt x="1" y="66"/>
                    <a:pt x="1" y="131"/>
                  </a:cubicBezTo>
                  <a:lnTo>
                    <a:pt x="1" y="1724"/>
                  </a:lnTo>
                  <a:cubicBezTo>
                    <a:pt x="1" y="1789"/>
                    <a:pt x="66" y="1854"/>
                    <a:pt x="131" y="1854"/>
                  </a:cubicBezTo>
                  <a:lnTo>
                    <a:pt x="1237" y="1854"/>
                  </a:lnTo>
                  <a:cubicBezTo>
                    <a:pt x="1172" y="1854"/>
                    <a:pt x="1107" y="1789"/>
                    <a:pt x="1107" y="1724"/>
                  </a:cubicBezTo>
                  <a:lnTo>
                    <a:pt x="1107" y="131"/>
                  </a:lnTo>
                  <a:cubicBezTo>
                    <a:pt x="1107" y="66"/>
                    <a:pt x="1172" y="1"/>
                    <a:pt x="1237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9978980" y="2040784"/>
              <a:ext cx="70884" cy="86200"/>
            </a:xfrm>
            <a:custGeom>
              <a:avLst/>
              <a:gdLst/>
              <a:ahLst/>
              <a:cxnLst/>
              <a:rect l="l" t="t" r="r" b="b"/>
              <a:pathLst>
                <a:path w="847" h="1984" extrusionOk="0">
                  <a:moveTo>
                    <a:pt x="196" y="0"/>
                  </a:moveTo>
                  <a:cubicBezTo>
                    <a:pt x="66" y="33"/>
                    <a:pt x="1" y="163"/>
                    <a:pt x="1" y="293"/>
                  </a:cubicBezTo>
                  <a:lnTo>
                    <a:pt x="1" y="1691"/>
                  </a:lnTo>
                  <a:cubicBezTo>
                    <a:pt x="1" y="1789"/>
                    <a:pt x="66" y="1919"/>
                    <a:pt x="196" y="1984"/>
                  </a:cubicBezTo>
                  <a:lnTo>
                    <a:pt x="554" y="1984"/>
                  </a:lnTo>
                  <a:cubicBezTo>
                    <a:pt x="716" y="1984"/>
                    <a:pt x="846" y="1821"/>
                    <a:pt x="846" y="1659"/>
                  </a:cubicBezTo>
                  <a:lnTo>
                    <a:pt x="846" y="293"/>
                  </a:lnTo>
                  <a:cubicBezTo>
                    <a:pt x="846" y="130"/>
                    <a:pt x="716" y="0"/>
                    <a:pt x="5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9978980" y="2040784"/>
              <a:ext cx="49623" cy="86200"/>
            </a:xfrm>
            <a:custGeom>
              <a:avLst/>
              <a:gdLst/>
              <a:ahLst/>
              <a:cxnLst/>
              <a:rect l="l" t="t" r="r" b="b"/>
              <a:pathLst>
                <a:path w="1139" h="1984" extrusionOk="0">
                  <a:moveTo>
                    <a:pt x="326" y="0"/>
                  </a:moveTo>
                  <a:cubicBezTo>
                    <a:pt x="130" y="0"/>
                    <a:pt x="0" y="130"/>
                    <a:pt x="0" y="293"/>
                  </a:cubicBezTo>
                  <a:lnTo>
                    <a:pt x="0" y="1659"/>
                  </a:lnTo>
                  <a:cubicBezTo>
                    <a:pt x="0" y="1821"/>
                    <a:pt x="130" y="1984"/>
                    <a:pt x="326" y="1984"/>
                  </a:cubicBezTo>
                  <a:lnTo>
                    <a:pt x="1139" y="1984"/>
                  </a:lnTo>
                  <a:cubicBezTo>
                    <a:pt x="943" y="1984"/>
                    <a:pt x="813" y="1821"/>
                    <a:pt x="813" y="1659"/>
                  </a:cubicBezTo>
                  <a:lnTo>
                    <a:pt x="813" y="293"/>
                  </a:lnTo>
                  <a:cubicBezTo>
                    <a:pt x="813" y="130"/>
                    <a:pt x="943" y="0"/>
                    <a:pt x="113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9752298" y="2124116"/>
              <a:ext cx="153053" cy="254385"/>
            </a:xfrm>
            <a:custGeom>
              <a:avLst/>
              <a:gdLst/>
              <a:ahLst/>
              <a:cxnLst/>
              <a:rect l="l" t="t" r="r" b="b"/>
              <a:pathLst>
                <a:path w="3513" h="5855" extrusionOk="0">
                  <a:moveTo>
                    <a:pt x="1041" y="1"/>
                  </a:moveTo>
                  <a:lnTo>
                    <a:pt x="1041" y="66"/>
                  </a:lnTo>
                  <a:cubicBezTo>
                    <a:pt x="846" y="1724"/>
                    <a:pt x="586" y="3350"/>
                    <a:pt x="163" y="4976"/>
                  </a:cubicBezTo>
                  <a:cubicBezTo>
                    <a:pt x="98" y="5237"/>
                    <a:pt x="65" y="5464"/>
                    <a:pt x="0" y="5724"/>
                  </a:cubicBezTo>
                  <a:lnTo>
                    <a:pt x="130" y="5854"/>
                  </a:lnTo>
                  <a:lnTo>
                    <a:pt x="3382" y="5854"/>
                  </a:lnTo>
                  <a:lnTo>
                    <a:pt x="3512" y="5724"/>
                  </a:lnTo>
                  <a:cubicBezTo>
                    <a:pt x="3447" y="5464"/>
                    <a:pt x="3382" y="5237"/>
                    <a:pt x="3350" y="4976"/>
                  </a:cubicBezTo>
                  <a:cubicBezTo>
                    <a:pt x="2959" y="3350"/>
                    <a:pt x="2667" y="1724"/>
                    <a:pt x="2504" y="66"/>
                  </a:cubicBezTo>
                  <a:lnTo>
                    <a:pt x="24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9752298" y="2124116"/>
              <a:ext cx="90708" cy="254385"/>
            </a:xfrm>
            <a:custGeom>
              <a:avLst/>
              <a:gdLst/>
              <a:ahLst/>
              <a:cxnLst/>
              <a:rect l="l" t="t" r="r" b="b"/>
              <a:pathLst>
                <a:path w="2082" h="5855" extrusionOk="0">
                  <a:moveTo>
                    <a:pt x="1041" y="1"/>
                  </a:moveTo>
                  <a:lnTo>
                    <a:pt x="1041" y="66"/>
                  </a:lnTo>
                  <a:cubicBezTo>
                    <a:pt x="846" y="1724"/>
                    <a:pt x="586" y="3350"/>
                    <a:pt x="163" y="4976"/>
                  </a:cubicBezTo>
                  <a:cubicBezTo>
                    <a:pt x="98" y="5237"/>
                    <a:pt x="65" y="5464"/>
                    <a:pt x="0" y="5724"/>
                  </a:cubicBezTo>
                  <a:lnTo>
                    <a:pt x="130" y="5854"/>
                  </a:lnTo>
                  <a:lnTo>
                    <a:pt x="1171" y="5854"/>
                  </a:lnTo>
                  <a:lnTo>
                    <a:pt x="1041" y="5724"/>
                  </a:lnTo>
                  <a:cubicBezTo>
                    <a:pt x="1106" y="5464"/>
                    <a:pt x="1138" y="5237"/>
                    <a:pt x="1203" y="4976"/>
                  </a:cubicBezTo>
                  <a:cubicBezTo>
                    <a:pt x="1626" y="3350"/>
                    <a:pt x="1886" y="1724"/>
                    <a:pt x="2049" y="66"/>
                  </a:cubicBezTo>
                  <a:lnTo>
                    <a:pt x="2081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9742365" y="2611597"/>
              <a:ext cx="172876" cy="49487"/>
            </a:xfrm>
            <a:custGeom>
              <a:avLst/>
              <a:gdLst/>
              <a:ahLst/>
              <a:cxnLst/>
              <a:rect l="l" t="t" r="r" b="b"/>
              <a:pathLst>
                <a:path w="3968" h="1139" extrusionOk="0">
                  <a:moveTo>
                    <a:pt x="163" y="0"/>
                  </a:moveTo>
                  <a:lnTo>
                    <a:pt x="1" y="130"/>
                  </a:lnTo>
                  <a:lnTo>
                    <a:pt x="1" y="846"/>
                  </a:lnTo>
                  <a:cubicBezTo>
                    <a:pt x="1" y="1008"/>
                    <a:pt x="131" y="1138"/>
                    <a:pt x="326" y="1138"/>
                  </a:cubicBezTo>
                  <a:lnTo>
                    <a:pt x="3675" y="1138"/>
                  </a:lnTo>
                  <a:cubicBezTo>
                    <a:pt x="3838" y="1138"/>
                    <a:pt x="3968" y="1008"/>
                    <a:pt x="3968" y="846"/>
                  </a:cubicBezTo>
                  <a:lnTo>
                    <a:pt x="3968" y="130"/>
                  </a:lnTo>
                  <a:lnTo>
                    <a:pt x="3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9742365" y="2611597"/>
              <a:ext cx="59557" cy="49487"/>
            </a:xfrm>
            <a:custGeom>
              <a:avLst/>
              <a:gdLst/>
              <a:ahLst/>
              <a:cxnLst/>
              <a:rect l="l" t="t" r="r" b="b"/>
              <a:pathLst>
                <a:path w="1367" h="1139" extrusionOk="0">
                  <a:moveTo>
                    <a:pt x="163" y="0"/>
                  </a:moveTo>
                  <a:lnTo>
                    <a:pt x="1" y="130"/>
                  </a:lnTo>
                  <a:lnTo>
                    <a:pt x="1" y="846"/>
                  </a:lnTo>
                  <a:cubicBezTo>
                    <a:pt x="1" y="1008"/>
                    <a:pt x="131" y="1138"/>
                    <a:pt x="326" y="1138"/>
                  </a:cubicBezTo>
                  <a:lnTo>
                    <a:pt x="1366" y="1138"/>
                  </a:lnTo>
                  <a:cubicBezTo>
                    <a:pt x="1171" y="1138"/>
                    <a:pt x="1041" y="1008"/>
                    <a:pt x="1041" y="846"/>
                  </a:cubicBezTo>
                  <a:lnTo>
                    <a:pt x="1041" y="130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9742365" y="2372810"/>
              <a:ext cx="172876" cy="244479"/>
            </a:xfrm>
            <a:custGeom>
              <a:avLst/>
              <a:gdLst/>
              <a:ahLst/>
              <a:cxnLst/>
              <a:rect l="l" t="t" r="r" b="b"/>
              <a:pathLst>
                <a:path w="3968" h="5627" extrusionOk="0">
                  <a:moveTo>
                    <a:pt x="228" y="0"/>
                  </a:moveTo>
                  <a:cubicBezTo>
                    <a:pt x="98" y="813"/>
                    <a:pt x="1" y="1659"/>
                    <a:pt x="1" y="2504"/>
                  </a:cubicBezTo>
                  <a:lnTo>
                    <a:pt x="1" y="5626"/>
                  </a:lnTo>
                  <a:lnTo>
                    <a:pt x="3968" y="5626"/>
                  </a:lnTo>
                  <a:lnTo>
                    <a:pt x="3968" y="2504"/>
                  </a:lnTo>
                  <a:cubicBezTo>
                    <a:pt x="3968" y="1659"/>
                    <a:pt x="3903" y="813"/>
                    <a:pt x="3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9742365" y="2372810"/>
              <a:ext cx="55287" cy="244479"/>
            </a:xfrm>
            <a:custGeom>
              <a:avLst/>
              <a:gdLst/>
              <a:ahLst/>
              <a:cxnLst/>
              <a:rect l="l" t="t" r="r" b="b"/>
              <a:pathLst>
                <a:path w="1269" h="5627" extrusionOk="0">
                  <a:moveTo>
                    <a:pt x="228" y="0"/>
                  </a:moveTo>
                  <a:cubicBezTo>
                    <a:pt x="98" y="813"/>
                    <a:pt x="1" y="1659"/>
                    <a:pt x="1" y="2504"/>
                  </a:cubicBezTo>
                  <a:lnTo>
                    <a:pt x="1" y="5626"/>
                  </a:lnTo>
                  <a:lnTo>
                    <a:pt x="1041" y="5626"/>
                  </a:lnTo>
                  <a:lnTo>
                    <a:pt x="1041" y="2504"/>
                  </a:lnTo>
                  <a:cubicBezTo>
                    <a:pt x="1041" y="1659"/>
                    <a:pt x="1106" y="813"/>
                    <a:pt x="126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10113560" y="2211750"/>
              <a:ext cx="154490" cy="131429"/>
            </a:xfrm>
            <a:custGeom>
              <a:avLst/>
              <a:gdLst/>
              <a:ahLst/>
              <a:cxnLst/>
              <a:rect l="l" t="t" r="r" b="b"/>
              <a:pathLst>
                <a:path w="3546" h="3025" extrusionOk="0">
                  <a:moveTo>
                    <a:pt x="1236" y="0"/>
                  </a:moveTo>
                  <a:lnTo>
                    <a:pt x="1139" y="65"/>
                  </a:lnTo>
                  <a:cubicBezTo>
                    <a:pt x="1074" y="423"/>
                    <a:pt x="911" y="748"/>
                    <a:pt x="619" y="976"/>
                  </a:cubicBezTo>
                  <a:cubicBezTo>
                    <a:pt x="228" y="1301"/>
                    <a:pt x="1" y="1821"/>
                    <a:pt x="1" y="2342"/>
                  </a:cubicBezTo>
                  <a:lnTo>
                    <a:pt x="1" y="2862"/>
                  </a:lnTo>
                  <a:lnTo>
                    <a:pt x="163" y="3024"/>
                  </a:lnTo>
                  <a:lnTo>
                    <a:pt x="3350" y="3024"/>
                  </a:lnTo>
                  <a:lnTo>
                    <a:pt x="3545" y="2862"/>
                  </a:lnTo>
                  <a:lnTo>
                    <a:pt x="3545" y="2342"/>
                  </a:lnTo>
                  <a:cubicBezTo>
                    <a:pt x="3545" y="1821"/>
                    <a:pt x="3318" y="1301"/>
                    <a:pt x="2895" y="976"/>
                  </a:cubicBezTo>
                  <a:cubicBezTo>
                    <a:pt x="2635" y="748"/>
                    <a:pt x="2440" y="423"/>
                    <a:pt x="2407" y="65"/>
                  </a:cubicBezTo>
                  <a:lnTo>
                    <a:pt x="23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10113560" y="2210316"/>
              <a:ext cx="77986" cy="132862"/>
            </a:xfrm>
            <a:custGeom>
              <a:avLst/>
              <a:gdLst/>
              <a:ahLst/>
              <a:cxnLst/>
              <a:rect l="l" t="t" r="r" b="b"/>
              <a:pathLst>
                <a:path w="1790" h="3058" extrusionOk="0">
                  <a:moveTo>
                    <a:pt x="1236" y="1"/>
                  </a:moveTo>
                  <a:lnTo>
                    <a:pt x="1139" y="98"/>
                  </a:lnTo>
                  <a:cubicBezTo>
                    <a:pt x="1106" y="456"/>
                    <a:pt x="911" y="781"/>
                    <a:pt x="651" y="976"/>
                  </a:cubicBezTo>
                  <a:cubicBezTo>
                    <a:pt x="228" y="1334"/>
                    <a:pt x="1" y="1822"/>
                    <a:pt x="1" y="2375"/>
                  </a:cubicBezTo>
                  <a:lnTo>
                    <a:pt x="1" y="2895"/>
                  </a:lnTo>
                  <a:lnTo>
                    <a:pt x="196" y="3057"/>
                  </a:lnTo>
                  <a:lnTo>
                    <a:pt x="1041" y="3057"/>
                  </a:lnTo>
                  <a:lnTo>
                    <a:pt x="1041" y="2960"/>
                  </a:lnTo>
                  <a:cubicBezTo>
                    <a:pt x="1041" y="2537"/>
                    <a:pt x="1171" y="2114"/>
                    <a:pt x="1432" y="1789"/>
                  </a:cubicBezTo>
                  <a:cubicBezTo>
                    <a:pt x="1659" y="1529"/>
                    <a:pt x="1757" y="1171"/>
                    <a:pt x="1789" y="814"/>
                  </a:cubicBezTo>
                  <a:lnTo>
                    <a:pt x="178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10113560" y="2573450"/>
              <a:ext cx="154490" cy="87634"/>
            </a:xfrm>
            <a:custGeom>
              <a:avLst/>
              <a:gdLst/>
              <a:ahLst/>
              <a:cxnLst/>
              <a:rect l="l" t="t" r="r" b="b"/>
              <a:pathLst>
                <a:path w="3546" h="2017" extrusionOk="0">
                  <a:moveTo>
                    <a:pt x="196" y="0"/>
                  </a:moveTo>
                  <a:lnTo>
                    <a:pt x="1" y="163"/>
                  </a:lnTo>
                  <a:lnTo>
                    <a:pt x="1" y="1431"/>
                  </a:lnTo>
                  <a:cubicBezTo>
                    <a:pt x="1" y="1756"/>
                    <a:pt x="261" y="2016"/>
                    <a:pt x="586" y="2016"/>
                  </a:cubicBezTo>
                  <a:lnTo>
                    <a:pt x="2960" y="2016"/>
                  </a:lnTo>
                  <a:cubicBezTo>
                    <a:pt x="3285" y="2016"/>
                    <a:pt x="3545" y="1756"/>
                    <a:pt x="3545" y="1431"/>
                  </a:cubicBezTo>
                  <a:lnTo>
                    <a:pt x="3545" y="163"/>
                  </a:lnTo>
                  <a:lnTo>
                    <a:pt x="34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10113560" y="2573450"/>
              <a:ext cx="45397" cy="87634"/>
            </a:xfrm>
            <a:custGeom>
              <a:avLst/>
              <a:gdLst/>
              <a:ahLst/>
              <a:cxnLst/>
              <a:rect l="l" t="t" r="r" b="b"/>
              <a:pathLst>
                <a:path w="1042" h="2017" extrusionOk="0">
                  <a:moveTo>
                    <a:pt x="196" y="0"/>
                  </a:moveTo>
                  <a:lnTo>
                    <a:pt x="1" y="163"/>
                  </a:lnTo>
                  <a:lnTo>
                    <a:pt x="1" y="1431"/>
                  </a:lnTo>
                  <a:cubicBezTo>
                    <a:pt x="1" y="1756"/>
                    <a:pt x="261" y="2016"/>
                    <a:pt x="586" y="2016"/>
                  </a:cubicBezTo>
                  <a:lnTo>
                    <a:pt x="1041" y="2016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10113560" y="2336053"/>
              <a:ext cx="154490" cy="244479"/>
            </a:xfrm>
            <a:custGeom>
              <a:avLst/>
              <a:gdLst/>
              <a:ahLst/>
              <a:cxnLst/>
              <a:rect l="l" t="t" r="r" b="b"/>
              <a:pathLst>
                <a:path w="3546" h="5627" extrusionOk="0">
                  <a:moveTo>
                    <a:pt x="1" y="1"/>
                  </a:moveTo>
                  <a:lnTo>
                    <a:pt x="1" y="5627"/>
                  </a:lnTo>
                  <a:lnTo>
                    <a:pt x="3545" y="5627"/>
                  </a:lnTo>
                  <a:lnTo>
                    <a:pt x="35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10113560" y="2336053"/>
              <a:ext cx="45397" cy="244479"/>
            </a:xfrm>
            <a:custGeom>
              <a:avLst/>
              <a:gdLst/>
              <a:ahLst/>
              <a:cxnLst/>
              <a:rect l="l" t="t" r="r" b="b"/>
              <a:pathLst>
                <a:path w="1042" h="5627" extrusionOk="0">
                  <a:moveTo>
                    <a:pt x="1" y="1"/>
                  </a:moveTo>
                  <a:lnTo>
                    <a:pt x="1" y="5627"/>
                  </a:lnTo>
                  <a:lnTo>
                    <a:pt x="1041" y="5627"/>
                  </a:lnTo>
                  <a:lnTo>
                    <a:pt x="1041" y="66"/>
                  </a:lnTo>
                  <a:cubicBezTo>
                    <a:pt x="1009" y="33"/>
                    <a:pt x="1009" y="1"/>
                    <a:pt x="104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10153250" y="2416605"/>
              <a:ext cx="73716" cy="122956"/>
            </a:xfrm>
            <a:custGeom>
              <a:avLst/>
              <a:gdLst/>
              <a:ahLst/>
              <a:cxnLst/>
              <a:rect l="l" t="t" r="r" b="b"/>
              <a:pathLst>
                <a:path w="1692" h="2830" extrusionOk="0">
                  <a:moveTo>
                    <a:pt x="163" y="0"/>
                  </a:moveTo>
                  <a:cubicBezTo>
                    <a:pt x="65" y="0"/>
                    <a:pt x="0" y="65"/>
                    <a:pt x="0" y="163"/>
                  </a:cubicBezTo>
                  <a:lnTo>
                    <a:pt x="0" y="2667"/>
                  </a:lnTo>
                  <a:cubicBezTo>
                    <a:pt x="0" y="2765"/>
                    <a:pt x="65" y="2830"/>
                    <a:pt x="163" y="2830"/>
                  </a:cubicBezTo>
                  <a:lnTo>
                    <a:pt x="1561" y="2830"/>
                  </a:lnTo>
                  <a:cubicBezTo>
                    <a:pt x="1626" y="2830"/>
                    <a:pt x="1691" y="2765"/>
                    <a:pt x="1691" y="2667"/>
                  </a:cubicBezTo>
                  <a:lnTo>
                    <a:pt x="1691" y="163"/>
                  </a:lnTo>
                  <a:cubicBezTo>
                    <a:pt x="1691" y="65"/>
                    <a:pt x="1626" y="0"/>
                    <a:pt x="1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10153250" y="2416605"/>
              <a:ext cx="43960" cy="122956"/>
            </a:xfrm>
            <a:custGeom>
              <a:avLst/>
              <a:gdLst/>
              <a:ahLst/>
              <a:cxnLst/>
              <a:rect l="l" t="t" r="r" b="b"/>
              <a:pathLst>
                <a:path w="1009" h="2830" extrusionOk="0">
                  <a:moveTo>
                    <a:pt x="163" y="0"/>
                  </a:moveTo>
                  <a:cubicBezTo>
                    <a:pt x="65" y="0"/>
                    <a:pt x="0" y="65"/>
                    <a:pt x="0" y="163"/>
                  </a:cubicBezTo>
                  <a:lnTo>
                    <a:pt x="0" y="2667"/>
                  </a:lnTo>
                  <a:cubicBezTo>
                    <a:pt x="0" y="2765"/>
                    <a:pt x="65" y="2830"/>
                    <a:pt x="163" y="2830"/>
                  </a:cubicBezTo>
                  <a:lnTo>
                    <a:pt x="1008" y="2830"/>
                  </a:lnTo>
                  <a:cubicBezTo>
                    <a:pt x="911" y="2830"/>
                    <a:pt x="846" y="2765"/>
                    <a:pt x="846" y="2667"/>
                  </a:cubicBezTo>
                  <a:lnTo>
                    <a:pt x="846" y="163"/>
                  </a:lnTo>
                  <a:cubicBezTo>
                    <a:pt x="846" y="65"/>
                    <a:pt x="911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10163140" y="2084579"/>
              <a:ext cx="55331" cy="138511"/>
            </a:xfrm>
            <a:custGeom>
              <a:avLst/>
              <a:gdLst/>
              <a:ahLst/>
              <a:cxnLst/>
              <a:rect l="l" t="t" r="r" b="b"/>
              <a:pathLst>
                <a:path w="1270" h="3188" extrusionOk="0">
                  <a:moveTo>
                    <a:pt x="98" y="0"/>
                  </a:moveTo>
                  <a:lnTo>
                    <a:pt x="1" y="98"/>
                  </a:lnTo>
                  <a:lnTo>
                    <a:pt x="1" y="2830"/>
                  </a:lnTo>
                  <a:cubicBezTo>
                    <a:pt x="1" y="2895"/>
                    <a:pt x="1" y="2927"/>
                    <a:pt x="1" y="2992"/>
                  </a:cubicBezTo>
                  <a:cubicBezTo>
                    <a:pt x="196" y="3122"/>
                    <a:pt x="424" y="3187"/>
                    <a:pt x="647" y="3187"/>
                  </a:cubicBezTo>
                  <a:cubicBezTo>
                    <a:pt x="871" y="3187"/>
                    <a:pt x="1090" y="3122"/>
                    <a:pt x="1269" y="2992"/>
                  </a:cubicBezTo>
                  <a:cubicBezTo>
                    <a:pt x="1269" y="2927"/>
                    <a:pt x="1269" y="2895"/>
                    <a:pt x="1269" y="2830"/>
                  </a:cubicBezTo>
                  <a:lnTo>
                    <a:pt x="1237" y="2830"/>
                  </a:lnTo>
                  <a:lnTo>
                    <a:pt x="1237" y="98"/>
                  </a:lnTo>
                  <a:lnTo>
                    <a:pt x="11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10163140" y="2084579"/>
              <a:ext cx="28406" cy="139901"/>
            </a:xfrm>
            <a:custGeom>
              <a:avLst/>
              <a:gdLst/>
              <a:ahLst/>
              <a:cxnLst/>
              <a:rect l="l" t="t" r="r" b="b"/>
              <a:pathLst>
                <a:path w="652" h="3220" extrusionOk="0">
                  <a:moveTo>
                    <a:pt x="98" y="0"/>
                  </a:moveTo>
                  <a:lnTo>
                    <a:pt x="1" y="98"/>
                  </a:lnTo>
                  <a:lnTo>
                    <a:pt x="1" y="2830"/>
                  </a:lnTo>
                  <a:cubicBezTo>
                    <a:pt x="1" y="2895"/>
                    <a:pt x="1" y="2960"/>
                    <a:pt x="1" y="2992"/>
                  </a:cubicBezTo>
                  <a:cubicBezTo>
                    <a:pt x="187" y="3116"/>
                    <a:pt x="402" y="3210"/>
                    <a:pt x="619" y="3219"/>
                  </a:cubicBezTo>
                  <a:lnTo>
                    <a:pt x="619" y="3219"/>
                  </a:lnTo>
                  <a:lnTo>
                    <a:pt x="619" y="0"/>
                  </a:lnTo>
                  <a:close/>
                  <a:moveTo>
                    <a:pt x="619" y="3219"/>
                  </a:moveTo>
                  <a:lnTo>
                    <a:pt x="619" y="3220"/>
                  </a:lnTo>
                  <a:lnTo>
                    <a:pt x="651" y="3220"/>
                  </a:lnTo>
                  <a:cubicBezTo>
                    <a:pt x="640" y="3220"/>
                    <a:pt x="630" y="3220"/>
                    <a:pt x="619" y="3219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10156082" y="2040784"/>
              <a:ext cx="70883" cy="48053"/>
            </a:xfrm>
            <a:custGeom>
              <a:avLst/>
              <a:gdLst/>
              <a:ahLst/>
              <a:cxnLst/>
              <a:rect l="l" t="t" r="r" b="b"/>
              <a:pathLst>
                <a:path w="749" h="1106" extrusionOk="0">
                  <a:moveTo>
                    <a:pt x="163" y="0"/>
                  </a:moveTo>
                  <a:cubicBezTo>
                    <a:pt x="65" y="0"/>
                    <a:pt x="33" y="65"/>
                    <a:pt x="0" y="163"/>
                  </a:cubicBezTo>
                  <a:lnTo>
                    <a:pt x="0" y="911"/>
                  </a:lnTo>
                  <a:cubicBezTo>
                    <a:pt x="0" y="1008"/>
                    <a:pt x="98" y="1073"/>
                    <a:pt x="163" y="1106"/>
                  </a:cubicBezTo>
                  <a:lnTo>
                    <a:pt x="586" y="1106"/>
                  </a:lnTo>
                  <a:cubicBezTo>
                    <a:pt x="683" y="1106"/>
                    <a:pt x="748" y="1008"/>
                    <a:pt x="748" y="911"/>
                  </a:cubicBezTo>
                  <a:lnTo>
                    <a:pt x="748" y="163"/>
                  </a:lnTo>
                  <a:cubicBezTo>
                    <a:pt x="748" y="65"/>
                    <a:pt x="683" y="0"/>
                    <a:pt x="5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10154644" y="2040784"/>
              <a:ext cx="48229" cy="48053"/>
            </a:xfrm>
            <a:custGeom>
              <a:avLst/>
              <a:gdLst/>
              <a:ahLst/>
              <a:cxnLst/>
              <a:rect l="l" t="t" r="r" b="b"/>
              <a:pathLst>
                <a:path w="1107" h="1106" extrusionOk="0">
                  <a:moveTo>
                    <a:pt x="163" y="0"/>
                  </a:moveTo>
                  <a:cubicBezTo>
                    <a:pt x="66" y="0"/>
                    <a:pt x="1" y="65"/>
                    <a:pt x="1" y="163"/>
                  </a:cubicBezTo>
                  <a:lnTo>
                    <a:pt x="1" y="911"/>
                  </a:lnTo>
                  <a:cubicBezTo>
                    <a:pt x="1" y="1008"/>
                    <a:pt x="66" y="1073"/>
                    <a:pt x="163" y="1106"/>
                  </a:cubicBezTo>
                  <a:lnTo>
                    <a:pt x="1106" y="1106"/>
                  </a:lnTo>
                  <a:cubicBezTo>
                    <a:pt x="1009" y="1106"/>
                    <a:pt x="944" y="1008"/>
                    <a:pt x="944" y="911"/>
                  </a:cubicBezTo>
                  <a:lnTo>
                    <a:pt x="944" y="163"/>
                  </a:lnTo>
                  <a:cubicBezTo>
                    <a:pt x="944" y="65"/>
                    <a:pt x="1009" y="0"/>
                    <a:pt x="110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9783449" y="2494332"/>
              <a:ext cx="90708" cy="80552"/>
            </a:xfrm>
            <a:custGeom>
              <a:avLst/>
              <a:gdLst/>
              <a:ahLst/>
              <a:cxnLst/>
              <a:rect l="l" t="t" r="r" b="b"/>
              <a:pathLst>
                <a:path w="2082" h="1854" extrusionOk="0">
                  <a:moveTo>
                    <a:pt x="163" y="0"/>
                  </a:moveTo>
                  <a:cubicBezTo>
                    <a:pt x="66" y="0"/>
                    <a:pt x="1" y="65"/>
                    <a:pt x="1" y="130"/>
                  </a:cubicBezTo>
                  <a:lnTo>
                    <a:pt x="1" y="1724"/>
                  </a:lnTo>
                  <a:cubicBezTo>
                    <a:pt x="1" y="1789"/>
                    <a:pt x="66" y="1854"/>
                    <a:pt x="163" y="1854"/>
                  </a:cubicBezTo>
                  <a:lnTo>
                    <a:pt x="1952" y="1854"/>
                  </a:lnTo>
                  <a:cubicBezTo>
                    <a:pt x="2017" y="1854"/>
                    <a:pt x="2082" y="1789"/>
                    <a:pt x="2082" y="1724"/>
                  </a:cubicBezTo>
                  <a:lnTo>
                    <a:pt x="2082" y="130"/>
                  </a:lnTo>
                  <a:cubicBezTo>
                    <a:pt x="2082" y="65"/>
                    <a:pt x="2017" y="0"/>
                    <a:pt x="1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9783449" y="2494332"/>
              <a:ext cx="48229" cy="80552"/>
            </a:xfrm>
            <a:custGeom>
              <a:avLst/>
              <a:gdLst/>
              <a:ahLst/>
              <a:cxnLst/>
              <a:rect l="l" t="t" r="r" b="b"/>
              <a:pathLst>
                <a:path w="1107" h="1854" extrusionOk="0">
                  <a:moveTo>
                    <a:pt x="163" y="0"/>
                  </a:moveTo>
                  <a:cubicBezTo>
                    <a:pt x="66" y="0"/>
                    <a:pt x="1" y="65"/>
                    <a:pt x="1" y="130"/>
                  </a:cubicBezTo>
                  <a:lnTo>
                    <a:pt x="1" y="1724"/>
                  </a:lnTo>
                  <a:cubicBezTo>
                    <a:pt x="1" y="1789"/>
                    <a:pt x="66" y="1854"/>
                    <a:pt x="163" y="1854"/>
                  </a:cubicBezTo>
                  <a:lnTo>
                    <a:pt x="1106" y="1854"/>
                  </a:lnTo>
                  <a:cubicBezTo>
                    <a:pt x="1009" y="1854"/>
                    <a:pt x="976" y="1789"/>
                    <a:pt x="976" y="1724"/>
                  </a:cubicBezTo>
                  <a:lnTo>
                    <a:pt x="976" y="130"/>
                  </a:lnTo>
                  <a:cubicBezTo>
                    <a:pt x="976" y="65"/>
                    <a:pt x="1009" y="0"/>
                    <a:pt x="110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9793382" y="2040784"/>
              <a:ext cx="70884" cy="87634"/>
            </a:xfrm>
            <a:custGeom>
              <a:avLst/>
              <a:gdLst/>
              <a:ahLst/>
              <a:cxnLst/>
              <a:rect l="l" t="t" r="r" b="b"/>
              <a:pathLst>
                <a:path w="1627" h="2017" extrusionOk="0">
                  <a:moveTo>
                    <a:pt x="228" y="0"/>
                  </a:moveTo>
                  <a:cubicBezTo>
                    <a:pt x="98" y="0"/>
                    <a:pt x="0" y="98"/>
                    <a:pt x="0" y="228"/>
                  </a:cubicBezTo>
                  <a:lnTo>
                    <a:pt x="0" y="1789"/>
                  </a:lnTo>
                  <a:cubicBezTo>
                    <a:pt x="0" y="1919"/>
                    <a:pt x="98" y="2016"/>
                    <a:pt x="228" y="2016"/>
                  </a:cubicBezTo>
                  <a:lnTo>
                    <a:pt x="1399" y="2016"/>
                  </a:lnTo>
                  <a:cubicBezTo>
                    <a:pt x="1529" y="2016"/>
                    <a:pt x="1626" y="1919"/>
                    <a:pt x="1626" y="1789"/>
                  </a:cubicBezTo>
                  <a:lnTo>
                    <a:pt x="1626" y="228"/>
                  </a:lnTo>
                  <a:cubicBezTo>
                    <a:pt x="1626" y="98"/>
                    <a:pt x="1529" y="0"/>
                    <a:pt x="13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0"/>
            <p:cNvSpPr/>
            <p:nvPr/>
          </p:nvSpPr>
          <p:spPr>
            <a:xfrm>
              <a:off x="9793382" y="2040784"/>
              <a:ext cx="43960" cy="87634"/>
            </a:xfrm>
            <a:custGeom>
              <a:avLst/>
              <a:gdLst/>
              <a:ahLst/>
              <a:cxnLst/>
              <a:rect l="l" t="t" r="r" b="b"/>
              <a:pathLst>
                <a:path w="1009" h="2017" extrusionOk="0">
                  <a:moveTo>
                    <a:pt x="228" y="0"/>
                  </a:moveTo>
                  <a:cubicBezTo>
                    <a:pt x="98" y="0"/>
                    <a:pt x="0" y="98"/>
                    <a:pt x="0" y="228"/>
                  </a:cubicBezTo>
                  <a:lnTo>
                    <a:pt x="0" y="1789"/>
                  </a:lnTo>
                  <a:cubicBezTo>
                    <a:pt x="0" y="1919"/>
                    <a:pt x="98" y="2016"/>
                    <a:pt x="228" y="2016"/>
                  </a:cubicBezTo>
                  <a:lnTo>
                    <a:pt x="1008" y="2016"/>
                  </a:lnTo>
                  <a:cubicBezTo>
                    <a:pt x="878" y="2016"/>
                    <a:pt x="781" y="1919"/>
                    <a:pt x="781" y="1789"/>
                  </a:cubicBezTo>
                  <a:lnTo>
                    <a:pt x="781" y="228"/>
                  </a:lnTo>
                  <a:cubicBezTo>
                    <a:pt x="781" y="98"/>
                    <a:pt x="878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9733869" y="2030878"/>
              <a:ext cx="544071" cy="640069"/>
            </a:xfrm>
            <a:custGeom>
              <a:avLst/>
              <a:gdLst/>
              <a:ahLst/>
              <a:cxnLst/>
              <a:rect l="l" t="t" r="r" b="b"/>
              <a:pathLst>
                <a:path w="12488" h="14732" extrusionOk="0">
                  <a:moveTo>
                    <a:pt x="11090" y="423"/>
                  </a:moveTo>
                  <a:lnTo>
                    <a:pt x="11090" y="1106"/>
                  </a:lnTo>
                  <a:lnTo>
                    <a:pt x="9886" y="1106"/>
                  </a:lnTo>
                  <a:lnTo>
                    <a:pt x="9886" y="423"/>
                  </a:lnTo>
                  <a:close/>
                  <a:moveTo>
                    <a:pt x="6960" y="423"/>
                  </a:moveTo>
                  <a:cubicBezTo>
                    <a:pt x="7025" y="423"/>
                    <a:pt x="7057" y="456"/>
                    <a:pt x="7057" y="521"/>
                  </a:cubicBezTo>
                  <a:lnTo>
                    <a:pt x="7057" y="1887"/>
                  </a:lnTo>
                  <a:cubicBezTo>
                    <a:pt x="7057" y="1919"/>
                    <a:pt x="7025" y="1984"/>
                    <a:pt x="6960" y="1984"/>
                  </a:cubicBezTo>
                  <a:lnTo>
                    <a:pt x="5919" y="1984"/>
                  </a:lnTo>
                  <a:cubicBezTo>
                    <a:pt x="5854" y="1984"/>
                    <a:pt x="5821" y="1919"/>
                    <a:pt x="5821" y="1887"/>
                  </a:cubicBezTo>
                  <a:lnTo>
                    <a:pt x="5854" y="521"/>
                  </a:lnTo>
                  <a:cubicBezTo>
                    <a:pt x="5854" y="456"/>
                    <a:pt x="5886" y="423"/>
                    <a:pt x="5952" y="423"/>
                  </a:cubicBezTo>
                  <a:close/>
                  <a:moveTo>
                    <a:pt x="2765" y="456"/>
                  </a:moveTo>
                  <a:lnTo>
                    <a:pt x="2765" y="2017"/>
                  </a:lnTo>
                  <a:lnTo>
                    <a:pt x="1561" y="2017"/>
                  </a:lnTo>
                  <a:lnTo>
                    <a:pt x="1561" y="456"/>
                  </a:lnTo>
                  <a:close/>
                  <a:moveTo>
                    <a:pt x="10895" y="1529"/>
                  </a:moveTo>
                  <a:lnTo>
                    <a:pt x="10895" y="4131"/>
                  </a:lnTo>
                  <a:cubicBezTo>
                    <a:pt x="10764" y="4196"/>
                    <a:pt x="10634" y="4228"/>
                    <a:pt x="10504" y="4228"/>
                  </a:cubicBezTo>
                  <a:cubicBezTo>
                    <a:pt x="10342" y="4228"/>
                    <a:pt x="10212" y="4196"/>
                    <a:pt x="10082" y="4131"/>
                  </a:cubicBezTo>
                  <a:lnTo>
                    <a:pt x="10082" y="1529"/>
                  </a:lnTo>
                  <a:close/>
                  <a:moveTo>
                    <a:pt x="6830" y="2407"/>
                  </a:moveTo>
                  <a:cubicBezTo>
                    <a:pt x="6862" y="3383"/>
                    <a:pt x="7025" y="4358"/>
                    <a:pt x="7317" y="5301"/>
                  </a:cubicBezTo>
                  <a:cubicBezTo>
                    <a:pt x="7122" y="5626"/>
                    <a:pt x="6789" y="5789"/>
                    <a:pt x="6452" y="5789"/>
                  </a:cubicBezTo>
                  <a:cubicBezTo>
                    <a:pt x="6114" y="5789"/>
                    <a:pt x="5773" y="5626"/>
                    <a:pt x="5561" y="5301"/>
                  </a:cubicBezTo>
                  <a:cubicBezTo>
                    <a:pt x="5854" y="4358"/>
                    <a:pt x="6017" y="3383"/>
                    <a:pt x="6049" y="2407"/>
                  </a:cubicBezTo>
                  <a:close/>
                  <a:moveTo>
                    <a:pt x="10992" y="4586"/>
                  </a:moveTo>
                  <a:cubicBezTo>
                    <a:pt x="11057" y="4879"/>
                    <a:pt x="11252" y="5106"/>
                    <a:pt x="11480" y="5301"/>
                  </a:cubicBezTo>
                  <a:cubicBezTo>
                    <a:pt x="11838" y="5626"/>
                    <a:pt x="12065" y="6049"/>
                    <a:pt x="12065" y="6537"/>
                  </a:cubicBezTo>
                  <a:lnTo>
                    <a:pt x="12065" y="6830"/>
                  </a:lnTo>
                  <a:lnTo>
                    <a:pt x="8943" y="6830"/>
                  </a:lnTo>
                  <a:lnTo>
                    <a:pt x="8943" y="6537"/>
                  </a:lnTo>
                  <a:cubicBezTo>
                    <a:pt x="8911" y="6049"/>
                    <a:pt x="9138" y="5626"/>
                    <a:pt x="9496" y="5301"/>
                  </a:cubicBezTo>
                  <a:cubicBezTo>
                    <a:pt x="9724" y="5106"/>
                    <a:pt x="9919" y="4879"/>
                    <a:pt x="10016" y="4586"/>
                  </a:cubicBezTo>
                  <a:cubicBezTo>
                    <a:pt x="10147" y="4651"/>
                    <a:pt x="10342" y="4683"/>
                    <a:pt x="10504" y="4683"/>
                  </a:cubicBezTo>
                  <a:cubicBezTo>
                    <a:pt x="10667" y="4683"/>
                    <a:pt x="10829" y="4651"/>
                    <a:pt x="10992" y="4586"/>
                  </a:cubicBezTo>
                  <a:close/>
                  <a:moveTo>
                    <a:pt x="2732" y="2472"/>
                  </a:moveTo>
                  <a:cubicBezTo>
                    <a:pt x="2895" y="4066"/>
                    <a:pt x="3187" y="5626"/>
                    <a:pt x="3545" y="7187"/>
                  </a:cubicBezTo>
                  <a:cubicBezTo>
                    <a:pt x="3610" y="7350"/>
                    <a:pt x="3643" y="7513"/>
                    <a:pt x="3675" y="7675"/>
                  </a:cubicBezTo>
                  <a:lnTo>
                    <a:pt x="683" y="7675"/>
                  </a:lnTo>
                  <a:cubicBezTo>
                    <a:pt x="716" y="7513"/>
                    <a:pt x="748" y="7350"/>
                    <a:pt x="813" y="7187"/>
                  </a:cubicBezTo>
                  <a:cubicBezTo>
                    <a:pt x="1171" y="5626"/>
                    <a:pt x="1464" y="4066"/>
                    <a:pt x="1626" y="2472"/>
                  </a:cubicBezTo>
                  <a:close/>
                  <a:moveTo>
                    <a:pt x="7512" y="5789"/>
                  </a:moveTo>
                  <a:lnTo>
                    <a:pt x="7675" y="6114"/>
                  </a:lnTo>
                  <a:cubicBezTo>
                    <a:pt x="8130" y="7025"/>
                    <a:pt x="8390" y="8000"/>
                    <a:pt x="8488" y="9009"/>
                  </a:cubicBezTo>
                  <a:lnTo>
                    <a:pt x="4423" y="9009"/>
                  </a:lnTo>
                  <a:cubicBezTo>
                    <a:pt x="4488" y="8000"/>
                    <a:pt x="4781" y="7025"/>
                    <a:pt x="5236" y="6114"/>
                  </a:cubicBezTo>
                  <a:cubicBezTo>
                    <a:pt x="5269" y="6017"/>
                    <a:pt x="5334" y="5887"/>
                    <a:pt x="5399" y="5789"/>
                  </a:cubicBezTo>
                  <a:cubicBezTo>
                    <a:pt x="5675" y="6082"/>
                    <a:pt x="6057" y="6228"/>
                    <a:pt x="6443" y="6228"/>
                  </a:cubicBezTo>
                  <a:cubicBezTo>
                    <a:pt x="6830" y="6228"/>
                    <a:pt x="7220" y="6082"/>
                    <a:pt x="7512" y="5789"/>
                  </a:cubicBezTo>
                  <a:close/>
                  <a:moveTo>
                    <a:pt x="12065" y="7252"/>
                  </a:moveTo>
                  <a:lnTo>
                    <a:pt x="12065" y="12456"/>
                  </a:lnTo>
                  <a:lnTo>
                    <a:pt x="8943" y="12456"/>
                  </a:lnTo>
                  <a:lnTo>
                    <a:pt x="8943" y="7252"/>
                  </a:lnTo>
                  <a:close/>
                  <a:moveTo>
                    <a:pt x="3773" y="8098"/>
                  </a:moveTo>
                  <a:cubicBezTo>
                    <a:pt x="3903" y="8846"/>
                    <a:pt x="3968" y="9594"/>
                    <a:pt x="3968" y="10374"/>
                  </a:cubicBezTo>
                  <a:lnTo>
                    <a:pt x="3968" y="13301"/>
                  </a:lnTo>
                  <a:lnTo>
                    <a:pt x="423" y="13301"/>
                  </a:lnTo>
                  <a:lnTo>
                    <a:pt x="423" y="10374"/>
                  </a:lnTo>
                  <a:cubicBezTo>
                    <a:pt x="423" y="9594"/>
                    <a:pt x="488" y="8846"/>
                    <a:pt x="651" y="8098"/>
                  </a:cubicBezTo>
                  <a:close/>
                  <a:moveTo>
                    <a:pt x="3968" y="13724"/>
                  </a:moveTo>
                  <a:lnTo>
                    <a:pt x="3968" y="14212"/>
                  </a:lnTo>
                  <a:cubicBezTo>
                    <a:pt x="3968" y="14244"/>
                    <a:pt x="3935" y="14277"/>
                    <a:pt x="3870" y="14277"/>
                  </a:cubicBezTo>
                  <a:lnTo>
                    <a:pt x="521" y="14277"/>
                  </a:lnTo>
                  <a:cubicBezTo>
                    <a:pt x="456" y="14277"/>
                    <a:pt x="423" y="14244"/>
                    <a:pt x="423" y="14212"/>
                  </a:cubicBezTo>
                  <a:lnTo>
                    <a:pt x="423" y="13724"/>
                  </a:lnTo>
                  <a:close/>
                  <a:moveTo>
                    <a:pt x="8488" y="9431"/>
                  </a:moveTo>
                  <a:lnTo>
                    <a:pt x="8488" y="14049"/>
                  </a:lnTo>
                  <a:cubicBezTo>
                    <a:pt x="8488" y="14179"/>
                    <a:pt x="8390" y="14277"/>
                    <a:pt x="8260" y="14277"/>
                  </a:cubicBezTo>
                  <a:lnTo>
                    <a:pt x="4651" y="14277"/>
                  </a:lnTo>
                  <a:cubicBezTo>
                    <a:pt x="4521" y="14277"/>
                    <a:pt x="4391" y="14179"/>
                    <a:pt x="4391" y="14049"/>
                  </a:cubicBezTo>
                  <a:lnTo>
                    <a:pt x="4391" y="9431"/>
                  </a:lnTo>
                  <a:close/>
                  <a:moveTo>
                    <a:pt x="12065" y="12878"/>
                  </a:moveTo>
                  <a:lnTo>
                    <a:pt x="12065" y="13919"/>
                  </a:lnTo>
                  <a:cubicBezTo>
                    <a:pt x="12065" y="14114"/>
                    <a:pt x="11870" y="14277"/>
                    <a:pt x="11675" y="14277"/>
                  </a:cubicBezTo>
                  <a:lnTo>
                    <a:pt x="9301" y="14277"/>
                  </a:lnTo>
                  <a:cubicBezTo>
                    <a:pt x="9106" y="14277"/>
                    <a:pt x="8911" y="14114"/>
                    <a:pt x="8911" y="13919"/>
                  </a:cubicBezTo>
                  <a:lnTo>
                    <a:pt x="8911" y="12878"/>
                  </a:lnTo>
                  <a:close/>
                  <a:moveTo>
                    <a:pt x="1594" y="1"/>
                  </a:moveTo>
                  <a:cubicBezTo>
                    <a:pt x="1366" y="1"/>
                    <a:pt x="1171" y="196"/>
                    <a:pt x="1171" y="456"/>
                  </a:cubicBezTo>
                  <a:lnTo>
                    <a:pt x="1171" y="2017"/>
                  </a:lnTo>
                  <a:cubicBezTo>
                    <a:pt x="1171" y="2114"/>
                    <a:pt x="1204" y="2179"/>
                    <a:pt x="1236" y="2277"/>
                  </a:cubicBezTo>
                  <a:cubicBezTo>
                    <a:pt x="1074" y="3870"/>
                    <a:pt x="781" y="5496"/>
                    <a:pt x="391" y="7057"/>
                  </a:cubicBezTo>
                  <a:cubicBezTo>
                    <a:pt x="131" y="8130"/>
                    <a:pt x="0" y="9269"/>
                    <a:pt x="0" y="10374"/>
                  </a:cubicBezTo>
                  <a:lnTo>
                    <a:pt x="0" y="14212"/>
                  </a:lnTo>
                  <a:cubicBezTo>
                    <a:pt x="0" y="14472"/>
                    <a:pt x="228" y="14732"/>
                    <a:pt x="521" y="14732"/>
                  </a:cubicBezTo>
                  <a:lnTo>
                    <a:pt x="3903" y="14732"/>
                  </a:lnTo>
                  <a:cubicBezTo>
                    <a:pt x="4033" y="14732"/>
                    <a:pt x="4163" y="14667"/>
                    <a:pt x="4260" y="14569"/>
                  </a:cubicBezTo>
                  <a:cubicBezTo>
                    <a:pt x="4358" y="14667"/>
                    <a:pt x="4488" y="14732"/>
                    <a:pt x="4651" y="14732"/>
                  </a:cubicBezTo>
                  <a:lnTo>
                    <a:pt x="8260" y="14732"/>
                  </a:lnTo>
                  <a:cubicBezTo>
                    <a:pt x="8456" y="14732"/>
                    <a:pt x="8618" y="14634"/>
                    <a:pt x="8748" y="14504"/>
                  </a:cubicBezTo>
                  <a:cubicBezTo>
                    <a:pt x="8911" y="14634"/>
                    <a:pt x="9106" y="14732"/>
                    <a:pt x="9301" y="14732"/>
                  </a:cubicBezTo>
                  <a:lnTo>
                    <a:pt x="11675" y="14732"/>
                  </a:lnTo>
                  <a:cubicBezTo>
                    <a:pt x="12130" y="14732"/>
                    <a:pt x="12488" y="14374"/>
                    <a:pt x="12488" y="13919"/>
                  </a:cubicBezTo>
                  <a:lnTo>
                    <a:pt x="12488" y="6505"/>
                  </a:lnTo>
                  <a:cubicBezTo>
                    <a:pt x="12488" y="5919"/>
                    <a:pt x="12228" y="5334"/>
                    <a:pt x="11773" y="4976"/>
                  </a:cubicBezTo>
                  <a:cubicBezTo>
                    <a:pt x="11545" y="4781"/>
                    <a:pt x="11382" y="4488"/>
                    <a:pt x="11350" y="4196"/>
                  </a:cubicBezTo>
                  <a:lnTo>
                    <a:pt x="11350" y="1496"/>
                  </a:lnTo>
                  <a:cubicBezTo>
                    <a:pt x="11447" y="1431"/>
                    <a:pt x="11545" y="1301"/>
                    <a:pt x="11545" y="1139"/>
                  </a:cubicBezTo>
                  <a:lnTo>
                    <a:pt x="11545" y="391"/>
                  </a:lnTo>
                  <a:cubicBezTo>
                    <a:pt x="11545" y="163"/>
                    <a:pt x="11382" y="1"/>
                    <a:pt x="11155" y="1"/>
                  </a:cubicBezTo>
                  <a:lnTo>
                    <a:pt x="9821" y="1"/>
                  </a:lnTo>
                  <a:cubicBezTo>
                    <a:pt x="9594" y="1"/>
                    <a:pt x="9431" y="163"/>
                    <a:pt x="9431" y="391"/>
                  </a:cubicBezTo>
                  <a:lnTo>
                    <a:pt x="9431" y="1139"/>
                  </a:lnTo>
                  <a:cubicBezTo>
                    <a:pt x="9431" y="1301"/>
                    <a:pt x="9496" y="1431"/>
                    <a:pt x="9659" y="1496"/>
                  </a:cubicBezTo>
                  <a:lnTo>
                    <a:pt x="9659" y="4196"/>
                  </a:lnTo>
                  <a:cubicBezTo>
                    <a:pt x="9594" y="4488"/>
                    <a:pt x="9464" y="4781"/>
                    <a:pt x="9236" y="4976"/>
                  </a:cubicBezTo>
                  <a:cubicBezTo>
                    <a:pt x="8781" y="5334"/>
                    <a:pt x="8521" y="5919"/>
                    <a:pt x="8521" y="6505"/>
                  </a:cubicBezTo>
                  <a:lnTo>
                    <a:pt x="8521" y="6960"/>
                  </a:lnTo>
                  <a:cubicBezTo>
                    <a:pt x="8390" y="6602"/>
                    <a:pt x="8228" y="6244"/>
                    <a:pt x="8065" y="5919"/>
                  </a:cubicBezTo>
                  <a:cubicBezTo>
                    <a:pt x="7545" y="4781"/>
                    <a:pt x="7285" y="3545"/>
                    <a:pt x="7285" y="2309"/>
                  </a:cubicBezTo>
                  <a:cubicBezTo>
                    <a:pt x="7415" y="2212"/>
                    <a:pt x="7512" y="2049"/>
                    <a:pt x="7512" y="1887"/>
                  </a:cubicBezTo>
                  <a:lnTo>
                    <a:pt x="7512" y="521"/>
                  </a:lnTo>
                  <a:cubicBezTo>
                    <a:pt x="7512" y="228"/>
                    <a:pt x="7252" y="1"/>
                    <a:pt x="6960" y="1"/>
                  </a:cubicBezTo>
                  <a:lnTo>
                    <a:pt x="5919" y="1"/>
                  </a:lnTo>
                  <a:cubicBezTo>
                    <a:pt x="5626" y="1"/>
                    <a:pt x="5399" y="228"/>
                    <a:pt x="5399" y="521"/>
                  </a:cubicBezTo>
                  <a:lnTo>
                    <a:pt x="5399" y="1887"/>
                  </a:lnTo>
                  <a:cubicBezTo>
                    <a:pt x="5399" y="2049"/>
                    <a:pt x="5464" y="2212"/>
                    <a:pt x="5594" y="2309"/>
                  </a:cubicBezTo>
                  <a:cubicBezTo>
                    <a:pt x="5594" y="3545"/>
                    <a:pt x="5334" y="4781"/>
                    <a:pt x="4813" y="5919"/>
                  </a:cubicBezTo>
                  <a:cubicBezTo>
                    <a:pt x="4521" y="6537"/>
                    <a:pt x="4293" y="7155"/>
                    <a:pt x="4130" y="7805"/>
                  </a:cubicBezTo>
                  <a:cubicBezTo>
                    <a:pt x="4098" y="7545"/>
                    <a:pt x="4033" y="7317"/>
                    <a:pt x="3968" y="7057"/>
                  </a:cubicBezTo>
                  <a:cubicBezTo>
                    <a:pt x="3578" y="5496"/>
                    <a:pt x="3317" y="3870"/>
                    <a:pt x="3155" y="2277"/>
                  </a:cubicBezTo>
                  <a:cubicBezTo>
                    <a:pt x="3220" y="2179"/>
                    <a:pt x="3220" y="2114"/>
                    <a:pt x="3220" y="2017"/>
                  </a:cubicBezTo>
                  <a:lnTo>
                    <a:pt x="3220" y="456"/>
                  </a:lnTo>
                  <a:cubicBezTo>
                    <a:pt x="3220" y="196"/>
                    <a:pt x="3025" y="1"/>
                    <a:pt x="2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9774953" y="2485816"/>
              <a:ext cx="109137" cy="98973"/>
            </a:xfrm>
            <a:custGeom>
              <a:avLst/>
              <a:gdLst/>
              <a:ahLst/>
              <a:cxnLst/>
              <a:rect l="l" t="t" r="r" b="b"/>
              <a:pathLst>
                <a:path w="2505" h="2278" extrusionOk="0">
                  <a:moveTo>
                    <a:pt x="2082" y="424"/>
                  </a:moveTo>
                  <a:lnTo>
                    <a:pt x="2082" y="1855"/>
                  </a:lnTo>
                  <a:lnTo>
                    <a:pt x="456" y="1855"/>
                  </a:lnTo>
                  <a:lnTo>
                    <a:pt x="456" y="424"/>
                  </a:lnTo>
                  <a:close/>
                  <a:moveTo>
                    <a:pt x="358" y="1"/>
                  </a:moveTo>
                  <a:cubicBezTo>
                    <a:pt x="163" y="1"/>
                    <a:pt x="0" y="131"/>
                    <a:pt x="0" y="326"/>
                  </a:cubicBezTo>
                  <a:lnTo>
                    <a:pt x="0" y="1920"/>
                  </a:lnTo>
                  <a:cubicBezTo>
                    <a:pt x="0" y="2115"/>
                    <a:pt x="163" y="2277"/>
                    <a:pt x="358" y="2277"/>
                  </a:cubicBezTo>
                  <a:lnTo>
                    <a:pt x="2147" y="2277"/>
                  </a:lnTo>
                  <a:cubicBezTo>
                    <a:pt x="2342" y="2277"/>
                    <a:pt x="2505" y="2115"/>
                    <a:pt x="2505" y="1920"/>
                  </a:cubicBezTo>
                  <a:lnTo>
                    <a:pt x="2505" y="326"/>
                  </a:lnTo>
                  <a:cubicBezTo>
                    <a:pt x="2505" y="131"/>
                    <a:pt x="2342" y="1"/>
                    <a:pt x="2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9800440" y="2443455"/>
              <a:ext cx="58163" cy="18422"/>
            </a:xfrm>
            <a:custGeom>
              <a:avLst/>
              <a:gdLst/>
              <a:ahLst/>
              <a:cxnLst/>
              <a:rect l="l" t="t" r="r" b="b"/>
              <a:pathLst>
                <a:path w="1335" h="424" extrusionOk="0">
                  <a:moveTo>
                    <a:pt x="294" y="0"/>
                  </a:moveTo>
                  <a:cubicBezTo>
                    <a:pt x="1" y="0"/>
                    <a:pt x="1" y="423"/>
                    <a:pt x="294" y="423"/>
                  </a:cubicBezTo>
                  <a:lnTo>
                    <a:pt x="1041" y="423"/>
                  </a:lnTo>
                  <a:cubicBezTo>
                    <a:pt x="1334" y="423"/>
                    <a:pt x="1334" y="0"/>
                    <a:pt x="1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9943559" y="2459009"/>
              <a:ext cx="141725" cy="100320"/>
            </a:xfrm>
            <a:custGeom>
              <a:avLst/>
              <a:gdLst/>
              <a:ahLst/>
              <a:cxnLst/>
              <a:rect l="l" t="t" r="r" b="b"/>
              <a:pathLst>
                <a:path w="3253" h="2309" extrusionOk="0">
                  <a:moveTo>
                    <a:pt x="358" y="0"/>
                  </a:moveTo>
                  <a:cubicBezTo>
                    <a:pt x="163" y="0"/>
                    <a:pt x="0" y="163"/>
                    <a:pt x="0" y="358"/>
                  </a:cubicBezTo>
                  <a:lnTo>
                    <a:pt x="0" y="1951"/>
                  </a:lnTo>
                  <a:cubicBezTo>
                    <a:pt x="0" y="2146"/>
                    <a:pt x="163" y="2309"/>
                    <a:pt x="358" y="2309"/>
                  </a:cubicBezTo>
                  <a:lnTo>
                    <a:pt x="2895" y="2309"/>
                  </a:lnTo>
                  <a:cubicBezTo>
                    <a:pt x="3090" y="2309"/>
                    <a:pt x="3252" y="2146"/>
                    <a:pt x="3252" y="1951"/>
                  </a:cubicBezTo>
                  <a:lnTo>
                    <a:pt x="3252" y="358"/>
                  </a:lnTo>
                  <a:cubicBezTo>
                    <a:pt x="3252" y="163"/>
                    <a:pt x="3090" y="0"/>
                    <a:pt x="2895" y="0"/>
                  </a:cubicBezTo>
                  <a:lnTo>
                    <a:pt x="2147" y="0"/>
                  </a:lnTo>
                  <a:cubicBezTo>
                    <a:pt x="1886" y="33"/>
                    <a:pt x="1886" y="423"/>
                    <a:pt x="2147" y="455"/>
                  </a:cubicBezTo>
                  <a:lnTo>
                    <a:pt x="2830" y="455"/>
                  </a:lnTo>
                  <a:lnTo>
                    <a:pt x="2830" y="1854"/>
                  </a:lnTo>
                  <a:lnTo>
                    <a:pt x="456" y="1854"/>
                  </a:lnTo>
                  <a:lnTo>
                    <a:pt x="456" y="455"/>
                  </a:lnTo>
                  <a:lnTo>
                    <a:pt x="1139" y="455"/>
                  </a:lnTo>
                  <a:cubicBezTo>
                    <a:pt x="1399" y="423"/>
                    <a:pt x="1399" y="33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0"/>
            <p:cNvSpPr/>
            <p:nvPr/>
          </p:nvSpPr>
          <p:spPr>
            <a:xfrm>
              <a:off x="10146148" y="2406699"/>
              <a:ext cx="92145" cy="141509"/>
            </a:xfrm>
            <a:custGeom>
              <a:avLst/>
              <a:gdLst/>
              <a:ahLst/>
              <a:cxnLst/>
              <a:rect l="l" t="t" r="r" b="b"/>
              <a:pathLst>
                <a:path w="2115" h="3257" extrusionOk="0">
                  <a:moveTo>
                    <a:pt x="358" y="1"/>
                  </a:moveTo>
                  <a:cubicBezTo>
                    <a:pt x="163" y="1"/>
                    <a:pt x="1" y="163"/>
                    <a:pt x="1" y="391"/>
                  </a:cubicBezTo>
                  <a:lnTo>
                    <a:pt x="1" y="2895"/>
                  </a:lnTo>
                  <a:cubicBezTo>
                    <a:pt x="1" y="3076"/>
                    <a:pt x="140" y="3256"/>
                    <a:pt x="316" y="3256"/>
                  </a:cubicBezTo>
                  <a:cubicBezTo>
                    <a:pt x="330" y="3256"/>
                    <a:pt x="344" y="3255"/>
                    <a:pt x="358" y="3253"/>
                  </a:cubicBezTo>
                  <a:lnTo>
                    <a:pt x="1757" y="3253"/>
                  </a:lnTo>
                  <a:cubicBezTo>
                    <a:pt x="1952" y="3253"/>
                    <a:pt x="2114" y="3090"/>
                    <a:pt x="2114" y="2895"/>
                  </a:cubicBezTo>
                  <a:lnTo>
                    <a:pt x="2114" y="2147"/>
                  </a:lnTo>
                  <a:cubicBezTo>
                    <a:pt x="2114" y="2017"/>
                    <a:pt x="2017" y="1919"/>
                    <a:pt x="1887" y="1919"/>
                  </a:cubicBezTo>
                  <a:cubicBezTo>
                    <a:pt x="1789" y="1919"/>
                    <a:pt x="1692" y="2017"/>
                    <a:pt x="1692" y="2147"/>
                  </a:cubicBezTo>
                  <a:lnTo>
                    <a:pt x="1692" y="2830"/>
                  </a:lnTo>
                  <a:lnTo>
                    <a:pt x="423" y="2830"/>
                  </a:lnTo>
                  <a:lnTo>
                    <a:pt x="423" y="456"/>
                  </a:lnTo>
                  <a:lnTo>
                    <a:pt x="1692" y="456"/>
                  </a:lnTo>
                  <a:lnTo>
                    <a:pt x="1692" y="1139"/>
                  </a:lnTo>
                  <a:cubicBezTo>
                    <a:pt x="1692" y="1269"/>
                    <a:pt x="1789" y="1367"/>
                    <a:pt x="1887" y="1367"/>
                  </a:cubicBezTo>
                  <a:cubicBezTo>
                    <a:pt x="2017" y="1367"/>
                    <a:pt x="2114" y="1269"/>
                    <a:pt x="2114" y="1139"/>
                  </a:cubicBezTo>
                  <a:lnTo>
                    <a:pt x="2114" y="391"/>
                  </a:lnTo>
                  <a:cubicBezTo>
                    <a:pt x="2114" y="163"/>
                    <a:pt x="1952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8" name="Google Shape;2638;p40"/>
          <p:cNvGrpSpPr/>
          <p:nvPr/>
        </p:nvGrpSpPr>
        <p:grpSpPr>
          <a:xfrm>
            <a:off x="2603891" y="2110907"/>
            <a:ext cx="640089" cy="640088"/>
            <a:chOff x="-1046275" y="2613425"/>
            <a:chExt cx="461825" cy="462625"/>
          </a:xfrm>
        </p:grpSpPr>
        <p:sp>
          <p:nvSpPr>
            <p:cNvPr id="2639" name="Google Shape;2639;p40"/>
            <p:cNvSpPr/>
            <p:nvPr/>
          </p:nvSpPr>
          <p:spPr>
            <a:xfrm>
              <a:off x="-649525" y="2658950"/>
              <a:ext cx="58550" cy="58975"/>
            </a:xfrm>
            <a:custGeom>
              <a:avLst/>
              <a:gdLst/>
              <a:ahLst/>
              <a:cxnLst/>
              <a:rect l="l" t="t" r="r" b="b"/>
              <a:pathLst>
                <a:path w="2342" h="2359" extrusionOk="0">
                  <a:moveTo>
                    <a:pt x="2212" y="1"/>
                  </a:moveTo>
                  <a:lnTo>
                    <a:pt x="391" y="196"/>
                  </a:lnTo>
                  <a:cubicBezTo>
                    <a:pt x="293" y="196"/>
                    <a:pt x="228" y="326"/>
                    <a:pt x="326" y="391"/>
                  </a:cubicBezTo>
                  <a:lnTo>
                    <a:pt x="748" y="814"/>
                  </a:lnTo>
                  <a:lnTo>
                    <a:pt x="66" y="1497"/>
                  </a:lnTo>
                  <a:cubicBezTo>
                    <a:pt x="1" y="1594"/>
                    <a:pt x="1" y="1692"/>
                    <a:pt x="66" y="1757"/>
                  </a:cubicBezTo>
                  <a:lnTo>
                    <a:pt x="618" y="2310"/>
                  </a:lnTo>
                  <a:cubicBezTo>
                    <a:pt x="651" y="2342"/>
                    <a:pt x="692" y="2359"/>
                    <a:pt x="732" y="2359"/>
                  </a:cubicBezTo>
                  <a:cubicBezTo>
                    <a:pt x="773" y="2359"/>
                    <a:pt x="813" y="2342"/>
                    <a:pt x="846" y="2310"/>
                  </a:cubicBezTo>
                  <a:lnTo>
                    <a:pt x="1561" y="1627"/>
                  </a:lnTo>
                  <a:lnTo>
                    <a:pt x="1952" y="2017"/>
                  </a:lnTo>
                  <a:cubicBezTo>
                    <a:pt x="1975" y="2040"/>
                    <a:pt x="2006" y="2051"/>
                    <a:pt x="2037" y="2051"/>
                  </a:cubicBezTo>
                  <a:cubicBezTo>
                    <a:pt x="2093" y="2051"/>
                    <a:pt x="2147" y="2015"/>
                    <a:pt x="2147" y="1952"/>
                  </a:cubicBezTo>
                  <a:lnTo>
                    <a:pt x="2309" y="131"/>
                  </a:lnTo>
                  <a:cubicBezTo>
                    <a:pt x="2342" y="66"/>
                    <a:pt x="2277" y="1"/>
                    <a:pt x="2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-649525" y="3009775"/>
              <a:ext cx="58550" cy="59775"/>
            </a:xfrm>
            <a:custGeom>
              <a:avLst/>
              <a:gdLst/>
              <a:ahLst/>
              <a:cxnLst/>
              <a:rect l="l" t="t" r="r" b="b"/>
              <a:pathLst>
                <a:path w="2342" h="2391" extrusionOk="0">
                  <a:moveTo>
                    <a:pt x="732" y="0"/>
                  </a:moveTo>
                  <a:cubicBezTo>
                    <a:pt x="692" y="0"/>
                    <a:pt x="651" y="16"/>
                    <a:pt x="618" y="49"/>
                  </a:cubicBezTo>
                  <a:lnTo>
                    <a:pt x="66" y="602"/>
                  </a:lnTo>
                  <a:cubicBezTo>
                    <a:pt x="1" y="699"/>
                    <a:pt x="1" y="797"/>
                    <a:pt x="66" y="862"/>
                  </a:cubicBezTo>
                  <a:lnTo>
                    <a:pt x="748" y="1577"/>
                  </a:lnTo>
                  <a:lnTo>
                    <a:pt x="326" y="2000"/>
                  </a:lnTo>
                  <a:cubicBezTo>
                    <a:pt x="228" y="2065"/>
                    <a:pt x="293" y="2195"/>
                    <a:pt x="391" y="2195"/>
                  </a:cubicBezTo>
                  <a:lnTo>
                    <a:pt x="2212" y="2390"/>
                  </a:lnTo>
                  <a:cubicBezTo>
                    <a:pt x="2277" y="2390"/>
                    <a:pt x="2342" y="2325"/>
                    <a:pt x="2309" y="2228"/>
                  </a:cubicBezTo>
                  <a:lnTo>
                    <a:pt x="2147" y="407"/>
                  </a:lnTo>
                  <a:cubicBezTo>
                    <a:pt x="2147" y="361"/>
                    <a:pt x="2082" y="315"/>
                    <a:pt x="2021" y="315"/>
                  </a:cubicBezTo>
                  <a:cubicBezTo>
                    <a:pt x="1995" y="315"/>
                    <a:pt x="1971" y="323"/>
                    <a:pt x="1952" y="342"/>
                  </a:cubicBezTo>
                  <a:lnTo>
                    <a:pt x="1561" y="764"/>
                  </a:lnTo>
                  <a:lnTo>
                    <a:pt x="846" y="49"/>
                  </a:lnTo>
                  <a:cubicBezTo>
                    <a:pt x="813" y="16"/>
                    <a:pt x="773" y="0"/>
                    <a:pt x="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-1039750" y="2658950"/>
              <a:ext cx="58550" cy="58975"/>
            </a:xfrm>
            <a:custGeom>
              <a:avLst/>
              <a:gdLst/>
              <a:ahLst/>
              <a:cxnLst/>
              <a:rect l="l" t="t" r="r" b="b"/>
              <a:pathLst>
                <a:path w="2342" h="2359" extrusionOk="0">
                  <a:moveTo>
                    <a:pt x="130" y="1"/>
                  </a:moveTo>
                  <a:cubicBezTo>
                    <a:pt x="65" y="1"/>
                    <a:pt x="0" y="66"/>
                    <a:pt x="0" y="131"/>
                  </a:cubicBezTo>
                  <a:lnTo>
                    <a:pt x="195" y="1952"/>
                  </a:lnTo>
                  <a:cubicBezTo>
                    <a:pt x="195" y="2015"/>
                    <a:pt x="249" y="2051"/>
                    <a:pt x="305" y="2051"/>
                  </a:cubicBezTo>
                  <a:cubicBezTo>
                    <a:pt x="336" y="2051"/>
                    <a:pt x="367" y="2040"/>
                    <a:pt x="390" y="2017"/>
                  </a:cubicBezTo>
                  <a:lnTo>
                    <a:pt x="781" y="1627"/>
                  </a:lnTo>
                  <a:lnTo>
                    <a:pt x="1463" y="2310"/>
                  </a:lnTo>
                  <a:cubicBezTo>
                    <a:pt x="1496" y="2342"/>
                    <a:pt x="1545" y="2359"/>
                    <a:pt x="1594" y="2359"/>
                  </a:cubicBezTo>
                  <a:cubicBezTo>
                    <a:pt x="1642" y="2359"/>
                    <a:pt x="1691" y="2342"/>
                    <a:pt x="1724" y="2310"/>
                  </a:cubicBezTo>
                  <a:lnTo>
                    <a:pt x="2276" y="1757"/>
                  </a:lnTo>
                  <a:cubicBezTo>
                    <a:pt x="2341" y="1692"/>
                    <a:pt x="2341" y="1594"/>
                    <a:pt x="2276" y="1497"/>
                  </a:cubicBezTo>
                  <a:lnTo>
                    <a:pt x="1594" y="814"/>
                  </a:lnTo>
                  <a:lnTo>
                    <a:pt x="2016" y="391"/>
                  </a:lnTo>
                  <a:cubicBezTo>
                    <a:pt x="2081" y="326"/>
                    <a:pt x="2049" y="196"/>
                    <a:pt x="1951" y="196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-1039750" y="3009775"/>
              <a:ext cx="58550" cy="59775"/>
            </a:xfrm>
            <a:custGeom>
              <a:avLst/>
              <a:gdLst/>
              <a:ahLst/>
              <a:cxnLst/>
              <a:rect l="l" t="t" r="r" b="b"/>
              <a:pathLst>
                <a:path w="2342" h="2391" extrusionOk="0">
                  <a:moveTo>
                    <a:pt x="1594" y="0"/>
                  </a:moveTo>
                  <a:cubicBezTo>
                    <a:pt x="1545" y="0"/>
                    <a:pt x="1496" y="16"/>
                    <a:pt x="1463" y="49"/>
                  </a:cubicBezTo>
                  <a:lnTo>
                    <a:pt x="781" y="764"/>
                  </a:lnTo>
                  <a:lnTo>
                    <a:pt x="390" y="342"/>
                  </a:lnTo>
                  <a:cubicBezTo>
                    <a:pt x="371" y="323"/>
                    <a:pt x="347" y="315"/>
                    <a:pt x="321" y="315"/>
                  </a:cubicBezTo>
                  <a:cubicBezTo>
                    <a:pt x="260" y="315"/>
                    <a:pt x="195" y="361"/>
                    <a:pt x="195" y="407"/>
                  </a:cubicBezTo>
                  <a:lnTo>
                    <a:pt x="0" y="2228"/>
                  </a:lnTo>
                  <a:cubicBezTo>
                    <a:pt x="0" y="2325"/>
                    <a:pt x="65" y="2390"/>
                    <a:pt x="130" y="2390"/>
                  </a:cubicBezTo>
                  <a:lnTo>
                    <a:pt x="1951" y="2195"/>
                  </a:lnTo>
                  <a:cubicBezTo>
                    <a:pt x="2049" y="2195"/>
                    <a:pt x="2081" y="2065"/>
                    <a:pt x="2016" y="2000"/>
                  </a:cubicBezTo>
                  <a:lnTo>
                    <a:pt x="1594" y="1577"/>
                  </a:lnTo>
                  <a:lnTo>
                    <a:pt x="2276" y="862"/>
                  </a:lnTo>
                  <a:cubicBezTo>
                    <a:pt x="2341" y="797"/>
                    <a:pt x="2341" y="699"/>
                    <a:pt x="2276" y="602"/>
                  </a:cubicBezTo>
                  <a:lnTo>
                    <a:pt x="1724" y="49"/>
                  </a:lnTo>
                  <a:cubicBezTo>
                    <a:pt x="1691" y="16"/>
                    <a:pt x="1642" y="0"/>
                    <a:pt x="15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0"/>
            <p:cNvSpPr/>
            <p:nvPr/>
          </p:nvSpPr>
          <p:spPr>
            <a:xfrm>
              <a:off x="-949525" y="2739450"/>
              <a:ext cx="267500" cy="328475"/>
            </a:xfrm>
            <a:custGeom>
              <a:avLst/>
              <a:gdLst/>
              <a:ahLst/>
              <a:cxnLst/>
              <a:rect l="l" t="t" r="r" b="b"/>
              <a:pathLst>
                <a:path w="10700" h="13139" extrusionOk="0">
                  <a:moveTo>
                    <a:pt x="3903" y="0"/>
                  </a:moveTo>
                  <a:lnTo>
                    <a:pt x="3903" y="2212"/>
                  </a:lnTo>
                  <a:cubicBezTo>
                    <a:pt x="3903" y="2244"/>
                    <a:pt x="3871" y="2244"/>
                    <a:pt x="3871" y="2244"/>
                  </a:cubicBezTo>
                  <a:lnTo>
                    <a:pt x="1041" y="3480"/>
                  </a:lnTo>
                  <a:cubicBezTo>
                    <a:pt x="424" y="3740"/>
                    <a:pt x="1" y="4391"/>
                    <a:pt x="1" y="5073"/>
                  </a:cubicBezTo>
                  <a:lnTo>
                    <a:pt x="1" y="10569"/>
                  </a:lnTo>
                  <a:cubicBezTo>
                    <a:pt x="1" y="11057"/>
                    <a:pt x="391" y="11447"/>
                    <a:pt x="846" y="11447"/>
                  </a:cubicBezTo>
                  <a:cubicBezTo>
                    <a:pt x="1334" y="11447"/>
                    <a:pt x="1724" y="11057"/>
                    <a:pt x="1724" y="10569"/>
                  </a:cubicBezTo>
                  <a:lnTo>
                    <a:pt x="1724" y="12943"/>
                  </a:lnTo>
                  <a:cubicBezTo>
                    <a:pt x="1724" y="13041"/>
                    <a:pt x="1822" y="13138"/>
                    <a:pt x="1919" y="13138"/>
                  </a:cubicBezTo>
                  <a:lnTo>
                    <a:pt x="8781" y="13138"/>
                  </a:lnTo>
                  <a:cubicBezTo>
                    <a:pt x="8879" y="13138"/>
                    <a:pt x="8976" y="13041"/>
                    <a:pt x="8976" y="12943"/>
                  </a:cubicBezTo>
                  <a:lnTo>
                    <a:pt x="8976" y="10569"/>
                  </a:lnTo>
                  <a:cubicBezTo>
                    <a:pt x="8976" y="11057"/>
                    <a:pt x="9366" y="11447"/>
                    <a:pt x="9822" y="11447"/>
                  </a:cubicBezTo>
                  <a:cubicBezTo>
                    <a:pt x="10309" y="11447"/>
                    <a:pt x="10700" y="11057"/>
                    <a:pt x="10700" y="10569"/>
                  </a:cubicBezTo>
                  <a:lnTo>
                    <a:pt x="10700" y="5073"/>
                  </a:lnTo>
                  <a:cubicBezTo>
                    <a:pt x="10700" y="4391"/>
                    <a:pt x="10277" y="3740"/>
                    <a:pt x="9627" y="3480"/>
                  </a:cubicBezTo>
                  <a:lnTo>
                    <a:pt x="6830" y="2244"/>
                  </a:lnTo>
                  <a:cubicBezTo>
                    <a:pt x="6797" y="2244"/>
                    <a:pt x="6797" y="2244"/>
                    <a:pt x="6797" y="2212"/>
                  </a:cubicBezTo>
                  <a:lnTo>
                    <a:pt x="67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0"/>
            <p:cNvSpPr/>
            <p:nvPr/>
          </p:nvSpPr>
          <p:spPr>
            <a:xfrm>
              <a:off x="-949525" y="2739450"/>
              <a:ext cx="169950" cy="286200"/>
            </a:xfrm>
            <a:custGeom>
              <a:avLst/>
              <a:gdLst/>
              <a:ahLst/>
              <a:cxnLst/>
              <a:rect l="l" t="t" r="r" b="b"/>
              <a:pathLst>
                <a:path w="6798" h="11448" extrusionOk="0">
                  <a:moveTo>
                    <a:pt x="3903" y="0"/>
                  </a:moveTo>
                  <a:lnTo>
                    <a:pt x="3903" y="2212"/>
                  </a:lnTo>
                  <a:cubicBezTo>
                    <a:pt x="3903" y="2244"/>
                    <a:pt x="3871" y="2244"/>
                    <a:pt x="3871" y="2244"/>
                  </a:cubicBezTo>
                  <a:lnTo>
                    <a:pt x="1041" y="3480"/>
                  </a:lnTo>
                  <a:cubicBezTo>
                    <a:pt x="424" y="3740"/>
                    <a:pt x="1" y="4391"/>
                    <a:pt x="1" y="5073"/>
                  </a:cubicBezTo>
                  <a:lnTo>
                    <a:pt x="1" y="10569"/>
                  </a:lnTo>
                  <a:cubicBezTo>
                    <a:pt x="1" y="11057"/>
                    <a:pt x="391" y="11447"/>
                    <a:pt x="846" y="11447"/>
                  </a:cubicBezTo>
                  <a:cubicBezTo>
                    <a:pt x="1334" y="11447"/>
                    <a:pt x="1724" y="11057"/>
                    <a:pt x="1724" y="10569"/>
                  </a:cubicBezTo>
                  <a:lnTo>
                    <a:pt x="1724" y="5691"/>
                  </a:lnTo>
                  <a:cubicBezTo>
                    <a:pt x="1724" y="4976"/>
                    <a:pt x="2147" y="4358"/>
                    <a:pt x="2765" y="4065"/>
                  </a:cubicBezTo>
                  <a:lnTo>
                    <a:pt x="5594" y="2862"/>
                  </a:lnTo>
                  <a:cubicBezTo>
                    <a:pt x="5594" y="2862"/>
                    <a:pt x="5627" y="2830"/>
                    <a:pt x="5627" y="2830"/>
                  </a:cubicBezTo>
                  <a:lnTo>
                    <a:pt x="5627" y="618"/>
                  </a:lnTo>
                  <a:lnTo>
                    <a:pt x="6797" y="618"/>
                  </a:lnTo>
                  <a:lnTo>
                    <a:pt x="6797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0"/>
            <p:cNvSpPr/>
            <p:nvPr/>
          </p:nvSpPr>
          <p:spPr>
            <a:xfrm>
              <a:off x="-880425" y="2928875"/>
              <a:ext cx="128500" cy="139050"/>
            </a:xfrm>
            <a:custGeom>
              <a:avLst/>
              <a:gdLst/>
              <a:ahLst/>
              <a:cxnLst/>
              <a:rect l="l" t="t" r="r" b="b"/>
              <a:pathLst>
                <a:path w="5140" h="5562" extrusionOk="0">
                  <a:moveTo>
                    <a:pt x="1497" y="0"/>
                  </a:moveTo>
                  <a:lnTo>
                    <a:pt x="1497" y="1691"/>
                  </a:lnTo>
                  <a:lnTo>
                    <a:pt x="131" y="3057"/>
                  </a:lnTo>
                  <a:cubicBezTo>
                    <a:pt x="66" y="3155"/>
                    <a:pt x="1" y="3252"/>
                    <a:pt x="1" y="3382"/>
                  </a:cubicBezTo>
                  <a:lnTo>
                    <a:pt x="1" y="5561"/>
                  </a:lnTo>
                  <a:lnTo>
                    <a:pt x="5139" y="5561"/>
                  </a:lnTo>
                  <a:lnTo>
                    <a:pt x="5139" y="3382"/>
                  </a:lnTo>
                  <a:cubicBezTo>
                    <a:pt x="5139" y="3252"/>
                    <a:pt x="5107" y="3155"/>
                    <a:pt x="5009" y="3057"/>
                  </a:cubicBezTo>
                  <a:lnTo>
                    <a:pt x="3676" y="1691"/>
                  </a:lnTo>
                  <a:lnTo>
                    <a:pt x="36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0"/>
            <p:cNvSpPr/>
            <p:nvPr/>
          </p:nvSpPr>
          <p:spPr>
            <a:xfrm>
              <a:off x="-880425" y="2928875"/>
              <a:ext cx="91900" cy="139050"/>
            </a:xfrm>
            <a:custGeom>
              <a:avLst/>
              <a:gdLst/>
              <a:ahLst/>
              <a:cxnLst/>
              <a:rect l="l" t="t" r="r" b="b"/>
              <a:pathLst>
                <a:path w="3676" h="5562" extrusionOk="0">
                  <a:moveTo>
                    <a:pt x="1464" y="0"/>
                  </a:moveTo>
                  <a:lnTo>
                    <a:pt x="1464" y="1691"/>
                  </a:lnTo>
                  <a:lnTo>
                    <a:pt x="131" y="3057"/>
                  </a:lnTo>
                  <a:cubicBezTo>
                    <a:pt x="66" y="3122"/>
                    <a:pt x="1" y="3252"/>
                    <a:pt x="1" y="3382"/>
                  </a:cubicBezTo>
                  <a:lnTo>
                    <a:pt x="1" y="5561"/>
                  </a:lnTo>
                  <a:lnTo>
                    <a:pt x="1237" y="5561"/>
                  </a:lnTo>
                  <a:lnTo>
                    <a:pt x="1237" y="3643"/>
                  </a:lnTo>
                  <a:cubicBezTo>
                    <a:pt x="1237" y="3545"/>
                    <a:pt x="1302" y="3415"/>
                    <a:pt x="1367" y="3350"/>
                  </a:cubicBezTo>
                  <a:lnTo>
                    <a:pt x="2700" y="1984"/>
                  </a:lnTo>
                  <a:lnTo>
                    <a:pt x="2700" y="293"/>
                  </a:lnTo>
                  <a:lnTo>
                    <a:pt x="3676" y="293"/>
                  </a:lnTo>
                  <a:lnTo>
                    <a:pt x="3676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0"/>
            <p:cNvSpPr/>
            <p:nvPr/>
          </p:nvSpPr>
          <p:spPr>
            <a:xfrm>
              <a:off x="-890975" y="2619950"/>
              <a:ext cx="150425" cy="151225"/>
            </a:xfrm>
            <a:custGeom>
              <a:avLst/>
              <a:gdLst/>
              <a:ahLst/>
              <a:cxnLst/>
              <a:rect l="l" t="t" r="r" b="b"/>
              <a:pathLst>
                <a:path w="6017" h="6049" extrusionOk="0">
                  <a:moveTo>
                    <a:pt x="2992" y="0"/>
                  </a:moveTo>
                  <a:cubicBezTo>
                    <a:pt x="1333" y="0"/>
                    <a:pt x="0" y="1366"/>
                    <a:pt x="0" y="3024"/>
                  </a:cubicBezTo>
                  <a:cubicBezTo>
                    <a:pt x="0" y="4683"/>
                    <a:pt x="1333" y="6049"/>
                    <a:pt x="2992" y="6049"/>
                  </a:cubicBezTo>
                  <a:cubicBezTo>
                    <a:pt x="4683" y="6049"/>
                    <a:pt x="6016" y="4715"/>
                    <a:pt x="6016" y="3024"/>
                  </a:cubicBezTo>
                  <a:cubicBezTo>
                    <a:pt x="6016" y="2244"/>
                    <a:pt x="5691" y="1463"/>
                    <a:pt x="5138" y="911"/>
                  </a:cubicBezTo>
                  <a:cubicBezTo>
                    <a:pt x="4585" y="325"/>
                    <a:pt x="3805" y="0"/>
                    <a:pt x="2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0"/>
            <p:cNvSpPr/>
            <p:nvPr/>
          </p:nvSpPr>
          <p:spPr>
            <a:xfrm>
              <a:off x="-891800" y="2619950"/>
              <a:ext cx="95950" cy="151225"/>
            </a:xfrm>
            <a:custGeom>
              <a:avLst/>
              <a:gdLst/>
              <a:ahLst/>
              <a:cxnLst/>
              <a:rect l="l" t="t" r="r" b="b"/>
              <a:pathLst>
                <a:path w="3838" h="6049" extrusionOk="0">
                  <a:moveTo>
                    <a:pt x="3025" y="0"/>
                  </a:moveTo>
                  <a:cubicBezTo>
                    <a:pt x="1366" y="0"/>
                    <a:pt x="1" y="1366"/>
                    <a:pt x="1" y="3024"/>
                  </a:cubicBezTo>
                  <a:cubicBezTo>
                    <a:pt x="1" y="4683"/>
                    <a:pt x="1366" y="6049"/>
                    <a:pt x="3025" y="6049"/>
                  </a:cubicBezTo>
                  <a:cubicBezTo>
                    <a:pt x="3318" y="6049"/>
                    <a:pt x="3578" y="6016"/>
                    <a:pt x="3838" y="5951"/>
                  </a:cubicBezTo>
                  <a:cubicBezTo>
                    <a:pt x="2570" y="5593"/>
                    <a:pt x="1627" y="4423"/>
                    <a:pt x="1627" y="3024"/>
                  </a:cubicBezTo>
                  <a:cubicBezTo>
                    <a:pt x="1627" y="1626"/>
                    <a:pt x="2570" y="455"/>
                    <a:pt x="3838" y="130"/>
                  </a:cubicBezTo>
                  <a:cubicBezTo>
                    <a:pt x="3578" y="33"/>
                    <a:pt x="3318" y="0"/>
                    <a:pt x="3025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0"/>
            <p:cNvSpPr/>
            <p:nvPr/>
          </p:nvSpPr>
          <p:spPr>
            <a:xfrm>
              <a:off x="-867400" y="2859775"/>
              <a:ext cx="103275" cy="103275"/>
            </a:xfrm>
            <a:custGeom>
              <a:avLst/>
              <a:gdLst/>
              <a:ahLst/>
              <a:cxnLst/>
              <a:rect l="l" t="t" r="r" b="b"/>
              <a:pathLst>
                <a:path w="4131" h="4131" extrusionOk="0">
                  <a:moveTo>
                    <a:pt x="2049" y="0"/>
                  </a:moveTo>
                  <a:cubicBezTo>
                    <a:pt x="911" y="0"/>
                    <a:pt x="0" y="943"/>
                    <a:pt x="0" y="2082"/>
                  </a:cubicBezTo>
                  <a:cubicBezTo>
                    <a:pt x="0" y="3220"/>
                    <a:pt x="943" y="4130"/>
                    <a:pt x="2049" y="4130"/>
                  </a:cubicBezTo>
                  <a:cubicBezTo>
                    <a:pt x="3187" y="4130"/>
                    <a:pt x="4130" y="3220"/>
                    <a:pt x="4130" y="2082"/>
                  </a:cubicBezTo>
                  <a:cubicBezTo>
                    <a:pt x="4130" y="943"/>
                    <a:pt x="3187" y="0"/>
                    <a:pt x="2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0"/>
            <p:cNvSpPr/>
            <p:nvPr/>
          </p:nvSpPr>
          <p:spPr>
            <a:xfrm>
              <a:off x="-867400" y="2859775"/>
              <a:ext cx="68300" cy="103275"/>
            </a:xfrm>
            <a:custGeom>
              <a:avLst/>
              <a:gdLst/>
              <a:ahLst/>
              <a:cxnLst/>
              <a:rect l="l" t="t" r="r" b="b"/>
              <a:pathLst>
                <a:path w="2732" h="4131" extrusionOk="0">
                  <a:moveTo>
                    <a:pt x="2049" y="0"/>
                  </a:moveTo>
                  <a:cubicBezTo>
                    <a:pt x="911" y="0"/>
                    <a:pt x="0" y="943"/>
                    <a:pt x="0" y="2082"/>
                  </a:cubicBezTo>
                  <a:cubicBezTo>
                    <a:pt x="0" y="3187"/>
                    <a:pt x="911" y="4130"/>
                    <a:pt x="2049" y="4130"/>
                  </a:cubicBezTo>
                  <a:cubicBezTo>
                    <a:pt x="2309" y="4130"/>
                    <a:pt x="2504" y="4065"/>
                    <a:pt x="2732" y="4000"/>
                  </a:cubicBezTo>
                  <a:cubicBezTo>
                    <a:pt x="1919" y="3740"/>
                    <a:pt x="1334" y="2960"/>
                    <a:pt x="1334" y="2082"/>
                  </a:cubicBezTo>
                  <a:cubicBezTo>
                    <a:pt x="1334" y="1171"/>
                    <a:pt x="1919" y="423"/>
                    <a:pt x="2732" y="130"/>
                  </a:cubicBezTo>
                  <a:cubicBezTo>
                    <a:pt x="2504" y="65"/>
                    <a:pt x="2309" y="0"/>
                    <a:pt x="204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0"/>
            <p:cNvSpPr/>
            <p:nvPr/>
          </p:nvSpPr>
          <p:spPr>
            <a:xfrm>
              <a:off x="-856025" y="3014250"/>
              <a:ext cx="13850" cy="60175"/>
            </a:xfrm>
            <a:custGeom>
              <a:avLst/>
              <a:gdLst/>
              <a:ahLst/>
              <a:cxnLst/>
              <a:rect l="l" t="t" r="r" b="b"/>
              <a:pathLst>
                <a:path w="554" h="2407" extrusionOk="0">
                  <a:moveTo>
                    <a:pt x="261" y="0"/>
                  </a:moveTo>
                  <a:cubicBezTo>
                    <a:pt x="98" y="0"/>
                    <a:pt x="1" y="130"/>
                    <a:pt x="1" y="260"/>
                  </a:cubicBezTo>
                  <a:lnTo>
                    <a:pt x="1" y="2114"/>
                  </a:lnTo>
                  <a:cubicBezTo>
                    <a:pt x="1" y="2276"/>
                    <a:pt x="131" y="2406"/>
                    <a:pt x="261" y="2406"/>
                  </a:cubicBezTo>
                  <a:cubicBezTo>
                    <a:pt x="423" y="2406"/>
                    <a:pt x="521" y="2276"/>
                    <a:pt x="521" y="2114"/>
                  </a:cubicBezTo>
                  <a:lnTo>
                    <a:pt x="521" y="260"/>
                  </a:lnTo>
                  <a:cubicBezTo>
                    <a:pt x="553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0"/>
            <p:cNvSpPr/>
            <p:nvPr/>
          </p:nvSpPr>
          <p:spPr>
            <a:xfrm>
              <a:off x="-765775" y="2994525"/>
              <a:ext cx="21150" cy="79900"/>
            </a:xfrm>
            <a:custGeom>
              <a:avLst/>
              <a:gdLst/>
              <a:ahLst/>
              <a:cxnLst/>
              <a:rect l="l" t="t" r="r" b="b"/>
              <a:pathLst>
                <a:path w="846" h="3196" extrusionOk="0">
                  <a:moveTo>
                    <a:pt x="293" y="0"/>
                  </a:moveTo>
                  <a:cubicBezTo>
                    <a:pt x="220" y="0"/>
                    <a:pt x="147" y="25"/>
                    <a:pt x="98" y="74"/>
                  </a:cubicBezTo>
                  <a:cubicBezTo>
                    <a:pt x="0" y="204"/>
                    <a:pt x="0" y="366"/>
                    <a:pt x="98" y="464"/>
                  </a:cubicBezTo>
                  <a:lnTo>
                    <a:pt x="228" y="626"/>
                  </a:lnTo>
                  <a:cubicBezTo>
                    <a:pt x="260" y="659"/>
                    <a:pt x="293" y="691"/>
                    <a:pt x="293" y="756"/>
                  </a:cubicBezTo>
                  <a:lnTo>
                    <a:pt x="293" y="2903"/>
                  </a:lnTo>
                  <a:cubicBezTo>
                    <a:pt x="293" y="3065"/>
                    <a:pt x="423" y="3195"/>
                    <a:pt x="553" y="3195"/>
                  </a:cubicBezTo>
                  <a:cubicBezTo>
                    <a:pt x="716" y="3195"/>
                    <a:pt x="846" y="3065"/>
                    <a:pt x="846" y="2903"/>
                  </a:cubicBezTo>
                  <a:lnTo>
                    <a:pt x="846" y="756"/>
                  </a:lnTo>
                  <a:cubicBezTo>
                    <a:pt x="846" y="561"/>
                    <a:pt x="748" y="366"/>
                    <a:pt x="618" y="236"/>
                  </a:cubicBezTo>
                  <a:lnTo>
                    <a:pt x="488" y="74"/>
                  </a:lnTo>
                  <a:cubicBezTo>
                    <a:pt x="439" y="25"/>
                    <a:pt x="366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0"/>
            <p:cNvSpPr/>
            <p:nvPr/>
          </p:nvSpPr>
          <p:spPr>
            <a:xfrm>
              <a:off x="-886925" y="2853275"/>
              <a:ext cx="129300" cy="221150"/>
            </a:xfrm>
            <a:custGeom>
              <a:avLst/>
              <a:gdLst/>
              <a:ahLst/>
              <a:cxnLst/>
              <a:rect l="l" t="t" r="r" b="b"/>
              <a:pathLst>
                <a:path w="5172" h="8846" extrusionOk="0">
                  <a:moveTo>
                    <a:pt x="2830" y="553"/>
                  </a:moveTo>
                  <a:cubicBezTo>
                    <a:pt x="3838" y="553"/>
                    <a:pt x="4619" y="1333"/>
                    <a:pt x="4619" y="2342"/>
                  </a:cubicBezTo>
                  <a:cubicBezTo>
                    <a:pt x="4619" y="3317"/>
                    <a:pt x="3838" y="4098"/>
                    <a:pt x="2830" y="4098"/>
                  </a:cubicBezTo>
                  <a:cubicBezTo>
                    <a:pt x="1854" y="4098"/>
                    <a:pt x="1074" y="3317"/>
                    <a:pt x="1074" y="2342"/>
                  </a:cubicBezTo>
                  <a:cubicBezTo>
                    <a:pt x="1074" y="1333"/>
                    <a:pt x="1854" y="553"/>
                    <a:pt x="2830" y="553"/>
                  </a:cubicBezTo>
                  <a:close/>
                  <a:moveTo>
                    <a:pt x="2830" y="0"/>
                  </a:moveTo>
                  <a:cubicBezTo>
                    <a:pt x="1562" y="0"/>
                    <a:pt x="521" y="1041"/>
                    <a:pt x="521" y="2342"/>
                  </a:cubicBezTo>
                  <a:cubicBezTo>
                    <a:pt x="521" y="3089"/>
                    <a:pt x="879" y="3772"/>
                    <a:pt x="1464" y="4195"/>
                  </a:cubicBezTo>
                  <a:lnTo>
                    <a:pt x="1464" y="4618"/>
                  </a:lnTo>
                  <a:lnTo>
                    <a:pt x="196" y="5886"/>
                  </a:lnTo>
                  <a:cubicBezTo>
                    <a:pt x="66" y="6016"/>
                    <a:pt x="1" y="6211"/>
                    <a:pt x="1" y="6406"/>
                  </a:cubicBezTo>
                  <a:lnTo>
                    <a:pt x="1" y="8553"/>
                  </a:lnTo>
                  <a:cubicBezTo>
                    <a:pt x="1" y="8715"/>
                    <a:pt x="131" y="8845"/>
                    <a:pt x="261" y="8845"/>
                  </a:cubicBezTo>
                  <a:cubicBezTo>
                    <a:pt x="424" y="8845"/>
                    <a:pt x="554" y="8715"/>
                    <a:pt x="554" y="8553"/>
                  </a:cubicBezTo>
                  <a:lnTo>
                    <a:pt x="554" y="6406"/>
                  </a:lnTo>
                  <a:cubicBezTo>
                    <a:pt x="554" y="6341"/>
                    <a:pt x="554" y="6309"/>
                    <a:pt x="586" y="6276"/>
                  </a:cubicBezTo>
                  <a:lnTo>
                    <a:pt x="1919" y="4911"/>
                  </a:lnTo>
                  <a:cubicBezTo>
                    <a:pt x="1984" y="4878"/>
                    <a:pt x="2017" y="4813"/>
                    <a:pt x="2017" y="4715"/>
                  </a:cubicBezTo>
                  <a:lnTo>
                    <a:pt x="2017" y="4520"/>
                  </a:lnTo>
                  <a:cubicBezTo>
                    <a:pt x="2277" y="4618"/>
                    <a:pt x="2537" y="4650"/>
                    <a:pt x="2830" y="4650"/>
                  </a:cubicBezTo>
                  <a:cubicBezTo>
                    <a:pt x="3123" y="4650"/>
                    <a:pt x="3415" y="4618"/>
                    <a:pt x="3675" y="4520"/>
                  </a:cubicBezTo>
                  <a:lnTo>
                    <a:pt x="3675" y="4715"/>
                  </a:lnTo>
                  <a:cubicBezTo>
                    <a:pt x="3675" y="4813"/>
                    <a:pt x="3708" y="4878"/>
                    <a:pt x="3741" y="4911"/>
                  </a:cubicBezTo>
                  <a:lnTo>
                    <a:pt x="4131" y="5301"/>
                  </a:lnTo>
                  <a:cubicBezTo>
                    <a:pt x="4163" y="5366"/>
                    <a:pt x="4261" y="5398"/>
                    <a:pt x="4326" y="5398"/>
                  </a:cubicBezTo>
                  <a:cubicBezTo>
                    <a:pt x="4391" y="5398"/>
                    <a:pt x="4456" y="5366"/>
                    <a:pt x="4521" y="5301"/>
                  </a:cubicBezTo>
                  <a:cubicBezTo>
                    <a:pt x="4619" y="5203"/>
                    <a:pt x="4619" y="5041"/>
                    <a:pt x="4521" y="4911"/>
                  </a:cubicBezTo>
                  <a:lnTo>
                    <a:pt x="4196" y="4618"/>
                  </a:lnTo>
                  <a:lnTo>
                    <a:pt x="4196" y="4195"/>
                  </a:lnTo>
                  <a:cubicBezTo>
                    <a:pt x="4781" y="3772"/>
                    <a:pt x="5171" y="3089"/>
                    <a:pt x="5171" y="2342"/>
                  </a:cubicBezTo>
                  <a:cubicBezTo>
                    <a:pt x="5171" y="1041"/>
                    <a:pt x="4131" y="0"/>
                    <a:pt x="2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0"/>
            <p:cNvSpPr/>
            <p:nvPr/>
          </p:nvSpPr>
          <p:spPr>
            <a:xfrm>
              <a:off x="-789350" y="3014250"/>
              <a:ext cx="13825" cy="60175"/>
            </a:xfrm>
            <a:custGeom>
              <a:avLst/>
              <a:gdLst/>
              <a:ahLst/>
              <a:cxnLst/>
              <a:rect l="l" t="t" r="r" b="b"/>
              <a:pathLst>
                <a:path w="553" h="2407" extrusionOk="0">
                  <a:moveTo>
                    <a:pt x="260" y="0"/>
                  </a:moveTo>
                  <a:cubicBezTo>
                    <a:pt x="130" y="0"/>
                    <a:pt x="0" y="130"/>
                    <a:pt x="0" y="260"/>
                  </a:cubicBezTo>
                  <a:lnTo>
                    <a:pt x="0" y="2114"/>
                  </a:lnTo>
                  <a:cubicBezTo>
                    <a:pt x="0" y="2276"/>
                    <a:pt x="130" y="2406"/>
                    <a:pt x="260" y="2406"/>
                  </a:cubicBezTo>
                  <a:cubicBezTo>
                    <a:pt x="423" y="2406"/>
                    <a:pt x="553" y="2276"/>
                    <a:pt x="553" y="2114"/>
                  </a:cubicBezTo>
                  <a:lnTo>
                    <a:pt x="553" y="260"/>
                  </a:lnTo>
                  <a:cubicBezTo>
                    <a:pt x="553" y="130"/>
                    <a:pt x="423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0"/>
            <p:cNvSpPr/>
            <p:nvPr/>
          </p:nvSpPr>
          <p:spPr>
            <a:xfrm>
              <a:off x="-912925" y="2873600"/>
              <a:ext cx="13025" cy="81325"/>
            </a:xfrm>
            <a:custGeom>
              <a:avLst/>
              <a:gdLst/>
              <a:ahLst/>
              <a:cxnLst/>
              <a:rect l="l" t="t" r="r" b="b"/>
              <a:pathLst>
                <a:path w="521" h="3253" extrusionOk="0">
                  <a:moveTo>
                    <a:pt x="260" y="0"/>
                  </a:moveTo>
                  <a:cubicBezTo>
                    <a:pt x="98" y="0"/>
                    <a:pt x="0" y="98"/>
                    <a:pt x="0" y="260"/>
                  </a:cubicBezTo>
                  <a:lnTo>
                    <a:pt x="0" y="2992"/>
                  </a:lnTo>
                  <a:cubicBezTo>
                    <a:pt x="0" y="3155"/>
                    <a:pt x="98" y="3252"/>
                    <a:pt x="260" y="3252"/>
                  </a:cubicBezTo>
                  <a:cubicBezTo>
                    <a:pt x="423" y="3252"/>
                    <a:pt x="520" y="3155"/>
                    <a:pt x="520" y="2992"/>
                  </a:cubicBezTo>
                  <a:lnTo>
                    <a:pt x="520" y="260"/>
                  </a:lnTo>
                  <a:cubicBezTo>
                    <a:pt x="520" y="98"/>
                    <a:pt x="390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0"/>
            <p:cNvSpPr/>
            <p:nvPr/>
          </p:nvSpPr>
          <p:spPr>
            <a:xfrm>
              <a:off x="-956025" y="2613425"/>
              <a:ext cx="280500" cy="460175"/>
            </a:xfrm>
            <a:custGeom>
              <a:avLst/>
              <a:gdLst/>
              <a:ahLst/>
              <a:cxnLst/>
              <a:rect l="l" t="t" r="r" b="b"/>
              <a:pathLst>
                <a:path w="11220" h="18407" extrusionOk="0">
                  <a:moveTo>
                    <a:pt x="5594" y="1"/>
                  </a:moveTo>
                  <a:cubicBezTo>
                    <a:pt x="3773" y="1"/>
                    <a:pt x="2309" y="1464"/>
                    <a:pt x="2309" y="3285"/>
                  </a:cubicBezTo>
                  <a:cubicBezTo>
                    <a:pt x="2309" y="3676"/>
                    <a:pt x="2375" y="4033"/>
                    <a:pt x="2505" y="4391"/>
                  </a:cubicBezTo>
                  <a:cubicBezTo>
                    <a:pt x="2532" y="4499"/>
                    <a:pt x="2648" y="4562"/>
                    <a:pt x="2761" y="4562"/>
                  </a:cubicBezTo>
                  <a:cubicBezTo>
                    <a:pt x="2784" y="4562"/>
                    <a:pt x="2807" y="4559"/>
                    <a:pt x="2830" y="4554"/>
                  </a:cubicBezTo>
                  <a:cubicBezTo>
                    <a:pt x="2992" y="4489"/>
                    <a:pt x="3057" y="4358"/>
                    <a:pt x="2992" y="4196"/>
                  </a:cubicBezTo>
                  <a:cubicBezTo>
                    <a:pt x="2895" y="3903"/>
                    <a:pt x="2862" y="3611"/>
                    <a:pt x="2862" y="3285"/>
                  </a:cubicBezTo>
                  <a:cubicBezTo>
                    <a:pt x="2862" y="1789"/>
                    <a:pt x="4098" y="554"/>
                    <a:pt x="5594" y="554"/>
                  </a:cubicBezTo>
                  <a:cubicBezTo>
                    <a:pt x="7122" y="554"/>
                    <a:pt x="8358" y="1789"/>
                    <a:pt x="8358" y="3285"/>
                  </a:cubicBezTo>
                  <a:cubicBezTo>
                    <a:pt x="8358" y="4814"/>
                    <a:pt x="7122" y="6050"/>
                    <a:pt x="5594" y="6050"/>
                  </a:cubicBezTo>
                  <a:cubicBezTo>
                    <a:pt x="4814" y="6050"/>
                    <a:pt x="4066" y="5692"/>
                    <a:pt x="3545" y="5106"/>
                  </a:cubicBezTo>
                  <a:cubicBezTo>
                    <a:pt x="3489" y="5050"/>
                    <a:pt x="3410" y="5015"/>
                    <a:pt x="3328" y="5015"/>
                  </a:cubicBezTo>
                  <a:cubicBezTo>
                    <a:pt x="3270" y="5015"/>
                    <a:pt x="3209" y="5033"/>
                    <a:pt x="3155" y="5074"/>
                  </a:cubicBezTo>
                  <a:cubicBezTo>
                    <a:pt x="3057" y="5171"/>
                    <a:pt x="3025" y="5367"/>
                    <a:pt x="3122" y="5464"/>
                  </a:cubicBezTo>
                  <a:cubicBezTo>
                    <a:pt x="3350" y="5724"/>
                    <a:pt x="3610" y="5919"/>
                    <a:pt x="3870" y="6082"/>
                  </a:cubicBezTo>
                  <a:lnTo>
                    <a:pt x="3870" y="7090"/>
                  </a:lnTo>
                  <a:lnTo>
                    <a:pt x="1204" y="8261"/>
                  </a:lnTo>
                  <a:cubicBezTo>
                    <a:pt x="456" y="8586"/>
                    <a:pt x="1" y="9301"/>
                    <a:pt x="1" y="10114"/>
                  </a:cubicBezTo>
                  <a:lnTo>
                    <a:pt x="1" y="15578"/>
                  </a:lnTo>
                  <a:cubicBezTo>
                    <a:pt x="1" y="16228"/>
                    <a:pt x="488" y="16716"/>
                    <a:pt x="1106" y="16716"/>
                  </a:cubicBezTo>
                  <a:cubicBezTo>
                    <a:pt x="1334" y="16716"/>
                    <a:pt x="1529" y="16651"/>
                    <a:pt x="1692" y="16553"/>
                  </a:cubicBezTo>
                  <a:lnTo>
                    <a:pt x="1692" y="18147"/>
                  </a:lnTo>
                  <a:cubicBezTo>
                    <a:pt x="1692" y="18309"/>
                    <a:pt x="1822" y="18407"/>
                    <a:pt x="1984" y="18407"/>
                  </a:cubicBezTo>
                  <a:cubicBezTo>
                    <a:pt x="2114" y="18407"/>
                    <a:pt x="2244" y="18309"/>
                    <a:pt x="2244" y="18147"/>
                  </a:cubicBezTo>
                  <a:lnTo>
                    <a:pt x="2244" y="14537"/>
                  </a:lnTo>
                  <a:cubicBezTo>
                    <a:pt x="2244" y="14407"/>
                    <a:pt x="2114" y="14277"/>
                    <a:pt x="1984" y="14277"/>
                  </a:cubicBezTo>
                  <a:cubicBezTo>
                    <a:pt x="1822" y="14277"/>
                    <a:pt x="1692" y="14407"/>
                    <a:pt x="1692" y="14537"/>
                  </a:cubicBezTo>
                  <a:lnTo>
                    <a:pt x="1692" y="15578"/>
                  </a:lnTo>
                  <a:cubicBezTo>
                    <a:pt x="1692" y="15903"/>
                    <a:pt x="1431" y="16163"/>
                    <a:pt x="1106" y="16163"/>
                  </a:cubicBezTo>
                  <a:cubicBezTo>
                    <a:pt x="781" y="16163"/>
                    <a:pt x="521" y="15903"/>
                    <a:pt x="521" y="15578"/>
                  </a:cubicBezTo>
                  <a:lnTo>
                    <a:pt x="521" y="10114"/>
                  </a:lnTo>
                  <a:cubicBezTo>
                    <a:pt x="521" y="9497"/>
                    <a:pt x="879" y="8976"/>
                    <a:pt x="1431" y="8749"/>
                  </a:cubicBezTo>
                  <a:lnTo>
                    <a:pt x="4228" y="7545"/>
                  </a:lnTo>
                  <a:cubicBezTo>
                    <a:pt x="4358" y="7480"/>
                    <a:pt x="4423" y="7383"/>
                    <a:pt x="4423" y="7253"/>
                  </a:cubicBezTo>
                  <a:lnTo>
                    <a:pt x="4423" y="6342"/>
                  </a:lnTo>
                  <a:cubicBezTo>
                    <a:pt x="4781" y="6505"/>
                    <a:pt x="5204" y="6570"/>
                    <a:pt x="5594" y="6570"/>
                  </a:cubicBezTo>
                  <a:cubicBezTo>
                    <a:pt x="6017" y="6570"/>
                    <a:pt x="6407" y="6505"/>
                    <a:pt x="6797" y="6342"/>
                  </a:cubicBezTo>
                  <a:lnTo>
                    <a:pt x="6797" y="7253"/>
                  </a:lnTo>
                  <a:cubicBezTo>
                    <a:pt x="6797" y="7383"/>
                    <a:pt x="6862" y="7480"/>
                    <a:pt x="6960" y="7545"/>
                  </a:cubicBezTo>
                  <a:lnTo>
                    <a:pt x="9789" y="8749"/>
                  </a:lnTo>
                  <a:cubicBezTo>
                    <a:pt x="10309" y="8976"/>
                    <a:pt x="10667" y="9497"/>
                    <a:pt x="10667" y="10082"/>
                  </a:cubicBezTo>
                  <a:lnTo>
                    <a:pt x="10667" y="15578"/>
                  </a:lnTo>
                  <a:cubicBezTo>
                    <a:pt x="10667" y="15903"/>
                    <a:pt x="10407" y="16163"/>
                    <a:pt x="10082" y="16163"/>
                  </a:cubicBezTo>
                  <a:cubicBezTo>
                    <a:pt x="9756" y="16163"/>
                    <a:pt x="9496" y="15903"/>
                    <a:pt x="9496" y="15578"/>
                  </a:cubicBezTo>
                  <a:lnTo>
                    <a:pt x="9496" y="10667"/>
                  </a:lnTo>
                  <a:cubicBezTo>
                    <a:pt x="9496" y="10505"/>
                    <a:pt x="9366" y="10375"/>
                    <a:pt x="9236" y="10375"/>
                  </a:cubicBezTo>
                  <a:cubicBezTo>
                    <a:pt x="9074" y="10375"/>
                    <a:pt x="8944" y="10505"/>
                    <a:pt x="8944" y="10667"/>
                  </a:cubicBezTo>
                  <a:lnTo>
                    <a:pt x="8944" y="18147"/>
                  </a:lnTo>
                  <a:cubicBezTo>
                    <a:pt x="8944" y="18309"/>
                    <a:pt x="9074" y="18407"/>
                    <a:pt x="9236" y="18407"/>
                  </a:cubicBezTo>
                  <a:cubicBezTo>
                    <a:pt x="9366" y="18407"/>
                    <a:pt x="9496" y="18309"/>
                    <a:pt x="9496" y="18147"/>
                  </a:cubicBezTo>
                  <a:lnTo>
                    <a:pt x="9496" y="16553"/>
                  </a:lnTo>
                  <a:cubicBezTo>
                    <a:pt x="9659" y="16651"/>
                    <a:pt x="9854" y="16716"/>
                    <a:pt x="10082" y="16716"/>
                  </a:cubicBezTo>
                  <a:cubicBezTo>
                    <a:pt x="10700" y="16716"/>
                    <a:pt x="11220" y="16196"/>
                    <a:pt x="11220" y="15578"/>
                  </a:cubicBezTo>
                  <a:lnTo>
                    <a:pt x="11220" y="10082"/>
                  </a:lnTo>
                  <a:cubicBezTo>
                    <a:pt x="11220" y="9301"/>
                    <a:pt x="10732" y="8554"/>
                    <a:pt x="9984" y="8261"/>
                  </a:cubicBezTo>
                  <a:lnTo>
                    <a:pt x="7318" y="7090"/>
                  </a:lnTo>
                  <a:lnTo>
                    <a:pt x="7318" y="6082"/>
                  </a:lnTo>
                  <a:cubicBezTo>
                    <a:pt x="8261" y="5529"/>
                    <a:pt x="8878" y="4489"/>
                    <a:pt x="8878" y="3285"/>
                  </a:cubicBezTo>
                  <a:cubicBezTo>
                    <a:pt x="8878" y="1464"/>
                    <a:pt x="7415" y="1"/>
                    <a:pt x="5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0"/>
            <p:cNvSpPr/>
            <p:nvPr/>
          </p:nvSpPr>
          <p:spPr>
            <a:xfrm>
              <a:off x="-656025" y="2652450"/>
              <a:ext cx="71575" cy="72400"/>
            </a:xfrm>
            <a:custGeom>
              <a:avLst/>
              <a:gdLst/>
              <a:ahLst/>
              <a:cxnLst/>
              <a:rect l="l" t="t" r="r" b="b"/>
              <a:pathLst>
                <a:path w="2863" h="2896" extrusionOk="0">
                  <a:moveTo>
                    <a:pt x="2309" y="554"/>
                  </a:moveTo>
                  <a:lnTo>
                    <a:pt x="2179" y="1854"/>
                  </a:lnTo>
                  <a:lnTo>
                    <a:pt x="2017" y="1692"/>
                  </a:lnTo>
                  <a:cubicBezTo>
                    <a:pt x="1968" y="1643"/>
                    <a:pt x="1895" y="1619"/>
                    <a:pt x="1821" y="1619"/>
                  </a:cubicBezTo>
                  <a:cubicBezTo>
                    <a:pt x="1748" y="1619"/>
                    <a:pt x="1675" y="1643"/>
                    <a:pt x="1626" y="1692"/>
                  </a:cubicBezTo>
                  <a:lnTo>
                    <a:pt x="1008" y="2342"/>
                  </a:lnTo>
                  <a:lnTo>
                    <a:pt x="586" y="1919"/>
                  </a:lnTo>
                  <a:lnTo>
                    <a:pt x="1204" y="1269"/>
                  </a:lnTo>
                  <a:cubicBezTo>
                    <a:pt x="1301" y="1172"/>
                    <a:pt x="1301" y="976"/>
                    <a:pt x="1204" y="879"/>
                  </a:cubicBezTo>
                  <a:lnTo>
                    <a:pt x="1008" y="684"/>
                  </a:lnTo>
                  <a:lnTo>
                    <a:pt x="2309" y="554"/>
                  </a:lnTo>
                  <a:close/>
                  <a:moveTo>
                    <a:pt x="2439" y="1"/>
                  </a:moveTo>
                  <a:lnTo>
                    <a:pt x="618" y="163"/>
                  </a:lnTo>
                  <a:cubicBezTo>
                    <a:pt x="456" y="196"/>
                    <a:pt x="326" y="293"/>
                    <a:pt x="293" y="424"/>
                  </a:cubicBezTo>
                  <a:cubicBezTo>
                    <a:pt x="228" y="586"/>
                    <a:pt x="261" y="716"/>
                    <a:pt x="391" y="846"/>
                  </a:cubicBezTo>
                  <a:lnTo>
                    <a:pt x="618" y="1074"/>
                  </a:lnTo>
                  <a:lnTo>
                    <a:pt x="130" y="1594"/>
                  </a:lnTo>
                  <a:cubicBezTo>
                    <a:pt x="33" y="1659"/>
                    <a:pt x="0" y="1789"/>
                    <a:pt x="0" y="1887"/>
                  </a:cubicBezTo>
                  <a:cubicBezTo>
                    <a:pt x="0" y="2017"/>
                    <a:pt x="33" y="2115"/>
                    <a:pt x="130" y="2212"/>
                  </a:cubicBezTo>
                  <a:lnTo>
                    <a:pt x="683" y="2765"/>
                  </a:lnTo>
                  <a:cubicBezTo>
                    <a:pt x="748" y="2863"/>
                    <a:pt x="878" y="2895"/>
                    <a:pt x="1008" y="2895"/>
                  </a:cubicBezTo>
                  <a:cubicBezTo>
                    <a:pt x="1106" y="2895"/>
                    <a:pt x="1236" y="2863"/>
                    <a:pt x="1301" y="2765"/>
                  </a:cubicBezTo>
                  <a:lnTo>
                    <a:pt x="1821" y="2277"/>
                  </a:lnTo>
                  <a:lnTo>
                    <a:pt x="2017" y="2472"/>
                  </a:lnTo>
                  <a:cubicBezTo>
                    <a:pt x="2087" y="2543"/>
                    <a:pt x="2191" y="2596"/>
                    <a:pt x="2305" y="2596"/>
                  </a:cubicBezTo>
                  <a:cubicBezTo>
                    <a:pt x="2349" y="2596"/>
                    <a:pt x="2394" y="2588"/>
                    <a:pt x="2439" y="2570"/>
                  </a:cubicBezTo>
                  <a:cubicBezTo>
                    <a:pt x="2569" y="2505"/>
                    <a:pt x="2667" y="2407"/>
                    <a:pt x="2667" y="2245"/>
                  </a:cubicBezTo>
                  <a:lnTo>
                    <a:pt x="2862" y="424"/>
                  </a:lnTo>
                  <a:cubicBezTo>
                    <a:pt x="2862" y="293"/>
                    <a:pt x="2830" y="196"/>
                    <a:pt x="2732" y="98"/>
                  </a:cubicBezTo>
                  <a:cubicBezTo>
                    <a:pt x="2667" y="33"/>
                    <a:pt x="2537" y="1"/>
                    <a:pt x="2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0"/>
            <p:cNvSpPr/>
            <p:nvPr/>
          </p:nvSpPr>
          <p:spPr>
            <a:xfrm>
              <a:off x="-656025" y="3003675"/>
              <a:ext cx="71575" cy="72375"/>
            </a:xfrm>
            <a:custGeom>
              <a:avLst/>
              <a:gdLst/>
              <a:ahLst/>
              <a:cxnLst/>
              <a:rect l="l" t="t" r="r" b="b"/>
              <a:pathLst>
                <a:path w="2863" h="2895" extrusionOk="0">
                  <a:moveTo>
                    <a:pt x="1008" y="586"/>
                  </a:moveTo>
                  <a:lnTo>
                    <a:pt x="1626" y="1203"/>
                  </a:lnTo>
                  <a:cubicBezTo>
                    <a:pt x="1675" y="1252"/>
                    <a:pt x="1740" y="1277"/>
                    <a:pt x="1805" y="1277"/>
                  </a:cubicBezTo>
                  <a:cubicBezTo>
                    <a:pt x="1870" y="1277"/>
                    <a:pt x="1935" y="1252"/>
                    <a:pt x="1984" y="1203"/>
                  </a:cubicBezTo>
                  <a:lnTo>
                    <a:pt x="2179" y="1041"/>
                  </a:lnTo>
                  <a:lnTo>
                    <a:pt x="2277" y="2342"/>
                  </a:lnTo>
                  <a:lnTo>
                    <a:pt x="1008" y="2212"/>
                  </a:lnTo>
                  <a:lnTo>
                    <a:pt x="1204" y="2016"/>
                  </a:lnTo>
                  <a:cubicBezTo>
                    <a:pt x="1301" y="1886"/>
                    <a:pt x="1301" y="1724"/>
                    <a:pt x="1204" y="1626"/>
                  </a:cubicBezTo>
                  <a:lnTo>
                    <a:pt x="586" y="1008"/>
                  </a:lnTo>
                  <a:lnTo>
                    <a:pt x="1008" y="586"/>
                  </a:lnTo>
                  <a:close/>
                  <a:moveTo>
                    <a:pt x="1008" y="0"/>
                  </a:moveTo>
                  <a:cubicBezTo>
                    <a:pt x="878" y="0"/>
                    <a:pt x="781" y="33"/>
                    <a:pt x="683" y="130"/>
                  </a:cubicBezTo>
                  <a:lnTo>
                    <a:pt x="130" y="683"/>
                  </a:lnTo>
                  <a:cubicBezTo>
                    <a:pt x="33" y="748"/>
                    <a:pt x="0" y="878"/>
                    <a:pt x="0" y="1008"/>
                  </a:cubicBezTo>
                  <a:cubicBezTo>
                    <a:pt x="0" y="1106"/>
                    <a:pt x="33" y="1236"/>
                    <a:pt x="130" y="1301"/>
                  </a:cubicBezTo>
                  <a:lnTo>
                    <a:pt x="618" y="1821"/>
                  </a:lnTo>
                  <a:lnTo>
                    <a:pt x="391" y="2049"/>
                  </a:lnTo>
                  <a:cubicBezTo>
                    <a:pt x="261" y="2179"/>
                    <a:pt x="228" y="2309"/>
                    <a:pt x="293" y="2472"/>
                  </a:cubicBezTo>
                  <a:cubicBezTo>
                    <a:pt x="326" y="2602"/>
                    <a:pt x="456" y="2699"/>
                    <a:pt x="618" y="2699"/>
                  </a:cubicBezTo>
                  <a:lnTo>
                    <a:pt x="2439" y="2894"/>
                  </a:lnTo>
                  <a:lnTo>
                    <a:pt x="2472" y="2894"/>
                  </a:lnTo>
                  <a:cubicBezTo>
                    <a:pt x="2569" y="2894"/>
                    <a:pt x="2667" y="2862"/>
                    <a:pt x="2732" y="2764"/>
                  </a:cubicBezTo>
                  <a:cubicBezTo>
                    <a:pt x="2830" y="2699"/>
                    <a:pt x="2862" y="2569"/>
                    <a:pt x="2862" y="2472"/>
                  </a:cubicBezTo>
                  <a:lnTo>
                    <a:pt x="2667" y="651"/>
                  </a:lnTo>
                  <a:cubicBezTo>
                    <a:pt x="2667" y="488"/>
                    <a:pt x="2569" y="358"/>
                    <a:pt x="2439" y="325"/>
                  </a:cubicBezTo>
                  <a:cubicBezTo>
                    <a:pt x="2385" y="304"/>
                    <a:pt x="2335" y="293"/>
                    <a:pt x="2286" y="293"/>
                  </a:cubicBezTo>
                  <a:cubicBezTo>
                    <a:pt x="2190" y="293"/>
                    <a:pt x="2103" y="336"/>
                    <a:pt x="2017" y="423"/>
                  </a:cubicBezTo>
                  <a:lnTo>
                    <a:pt x="1821" y="618"/>
                  </a:lnTo>
                  <a:lnTo>
                    <a:pt x="1301" y="130"/>
                  </a:lnTo>
                  <a:cubicBezTo>
                    <a:pt x="1236" y="33"/>
                    <a:pt x="1106" y="0"/>
                    <a:pt x="1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0"/>
            <p:cNvSpPr/>
            <p:nvPr/>
          </p:nvSpPr>
          <p:spPr>
            <a:xfrm>
              <a:off x="-1046275" y="2652450"/>
              <a:ext cx="71575" cy="72400"/>
            </a:xfrm>
            <a:custGeom>
              <a:avLst/>
              <a:gdLst/>
              <a:ahLst/>
              <a:cxnLst/>
              <a:rect l="l" t="t" r="r" b="b"/>
              <a:pathLst>
                <a:path w="2863" h="2896" extrusionOk="0">
                  <a:moveTo>
                    <a:pt x="554" y="554"/>
                  </a:moveTo>
                  <a:lnTo>
                    <a:pt x="1855" y="684"/>
                  </a:lnTo>
                  <a:lnTo>
                    <a:pt x="1659" y="879"/>
                  </a:lnTo>
                  <a:cubicBezTo>
                    <a:pt x="1562" y="976"/>
                    <a:pt x="1562" y="1172"/>
                    <a:pt x="1659" y="1269"/>
                  </a:cubicBezTo>
                  <a:lnTo>
                    <a:pt x="2277" y="1887"/>
                  </a:lnTo>
                  <a:lnTo>
                    <a:pt x="1855" y="2310"/>
                  </a:lnTo>
                  <a:lnTo>
                    <a:pt x="1237" y="1692"/>
                  </a:lnTo>
                  <a:cubicBezTo>
                    <a:pt x="1172" y="1659"/>
                    <a:pt x="1107" y="1627"/>
                    <a:pt x="1042" y="1627"/>
                  </a:cubicBezTo>
                  <a:cubicBezTo>
                    <a:pt x="977" y="1627"/>
                    <a:pt x="911" y="1627"/>
                    <a:pt x="846" y="1692"/>
                  </a:cubicBezTo>
                  <a:lnTo>
                    <a:pt x="684" y="1854"/>
                  </a:lnTo>
                  <a:lnTo>
                    <a:pt x="554" y="554"/>
                  </a:lnTo>
                  <a:close/>
                  <a:moveTo>
                    <a:pt x="424" y="1"/>
                  </a:moveTo>
                  <a:cubicBezTo>
                    <a:pt x="326" y="1"/>
                    <a:pt x="196" y="33"/>
                    <a:pt x="131" y="98"/>
                  </a:cubicBezTo>
                  <a:cubicBezTo>
                    <a:pt x="33" y="196"/>
                    <a:pt x="1" y="293"/>
                    <a:pt x="1" y="424"/>
                  </a:cubicBezTo>
                  <a:lnTo>
                    <a:pt x="196" y="2245"/>
                  </a:lnTo>
                  <a:cubicBezTo>
                    <a:pt x="196" y="2407"/>
                    <a:pt x="294" y="2537"/>
                    <a:pt x="424" y="2570"/>
                  </a:cubicBezTo>
                  <a:cubicBezTo>
                    <a:pt x="469" y="2588"/>
                    <a:pt x="512" y="2596"/>
                    <a:pt x="553" y="2596"/>
                  </a:cubicBezTo>
                  <a:cubicBezTo>
                    <a:pt x="659" y="2596"/>
                    <a:pt x="753" y="2543"/>
                    <a:pt x="846" y="2472"/>
                  </a:cubicBezTo>
                  <a:lnTo>
                    <a:pt x="1042" y="2277"/>
                  </a:lnTo>
                  <a:lnTo>
                    <a:pt x="1562" y="2765"/>
                  </a:lnTo>
                  <a:cubicBezTo>
                    <a:pt x="1627" y="2863"/>
                    <a:pt x="1757" y="2895"/>
                    <a:pt x="1855" y="2895"/>
                  </a:cubicBezTo>
                  <a:cubicBezTo>
                    <a:pt x="1985" y="2895"/>
                    <a:pt x="2082" y="2863"/>
                    <a:pt x="2180" y="2765"/>
                  </a:cubicBezTo>
                  <a:lnTo>
                    <a:pt x="2733" y="2212"/>
                  </a:lnTo>
                  <a:cubicBezTo>
                    <a:pt x="2830" y="2147"/>
                    <a:pt x="2863" y="2017"/>
                    <a:pt x="2863" y="1887"/>
                  </a:cubicBezTo>
                  <a:cubicBezTo>
                    <a:pt x="2863" y="1789"/>
                    <a:pt x="2830" y="1659"/>
                    <a:pt x="2733" y="1594"/>
                  </a:cubicBezTo>
                  <a:lnTo>
                    <a:pt x="2245" y="1074"/>
                  </a:lnTo>
                  <a:lnTo>
                    <a:pt x="2472" y="846"/>
                  </a:lnTo>
                  <a:cubicBezTo>
                    <a:pt x="2602" y="716"/>
                    <a:pt x="2635" y="586"/>
                    <a:pt x="2570" y="424"/>
                  </a:cubicBezTo>
                  <a:cubicBezTo>
                    <a:pt x="2505" y="293"/>
                    <a:pt x="2407" y="196"/>
                    <a:pt x="2245" y="163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0"/>
            <p:cNvSpPr/>
            <p:nvPr/>
          </p:nvSpPr>
          <p:spPr>
            <a:xfrm>
              <a:off x="-1046275" y="3003675"/>
              <a:ext cx="71575" cy="72375"/>
            </a:xfrm>
            <a:custGeom>
              <a:avLst/>
              <a:gdLst/>
              <a:ahLst/>
              <a:cxnLst/>
              <a:rect l="l" t="t" r="r" b="b"/>
              <a:pathLst>
                <a:path w="2863" h="2895" extrusionOk="0">
                  <a:moveTo>
                    <a:pt x="1855" y="553"/>
                  </a:moveTo>
                  <a:lnTo>
                    <a:pt x="2277" y="976"/>
                  </a:lnTo>
                  <a:lnTo>
                    <a:pt x="1659" y="1626"/>
                  </a:lnTo>
                  <a:cubicBezTo>
                    <a:pt x="1562" y="1724"/>
                    <a:pt x="1562" y="1886"/>
                    <a:pt x="1659" y="2016"/>
                  </a:cubicBezTo>
                  <a:lnTo>
                    <a:pt x="1855" y="2212"/>
                  </a:lnTo>
                  <a:lnTo>
                    <a:pt x="554" y="2342"/>
                  </a:lnTo>
                  <a:lnTo>
                    <a:pt x="684" y="1008"/>
                  </a:lnTo>
                  <a:lnTo>
                    <a:pt x="846" y="1203"/>
                  </a:lnTo>
                  <a:cubicBezTo>
                    <a:pt x="895" y="1252"/>
                    <a:pt x="960" y="1277"/>
                    <a:pt x="1029" y="1277"/>
                  </a:cubicBezTo>
                  <a:cubicBezTo>
                    <a:pt x="1098" y="1277"/>
                    <a:pt x="1172" y="1252"/>
                    <a:pt x="1237" y="1203"/>
                  </a:cubicBezTo>
                  <a:lnTo>
                    <a:pt x="1855" y="553"/>
                  </a:lnTo>
                  <a:close/>
                  <a:moveTo>
                    <a:pt x="1855" y="0"/>
                  </a:moveTo>
                  <a:cubicBezTo>
                    <a:pt x="1757" y="0"/>
                    <a:pt x="1627" y="33"/>
                    <a:pt x="1562" y="130"/>
                  </a:cubicBezTo>
                  <a:lnTo>
                    <a:pt x="1042" y="618"/>
                  </a:lnTo>
                  <a:lnTo>
                    <a:pt x="846" y="423"/>
                  </a:lnTo>
                  <a:cubicBezTo>
                    <a:pt x="760" y="336"/>
                    <a:pt x="673" y="293"/>
                    <a:pt x="577" y="293"/>
                  </a:cubicBezTo>
                  <a:cubicBezTo>
                    <a:pt x="528" y="293"/>
                    <a:pt x="478" y="304"/>
                    <a:pt x="424" y="325"/>
                  </a:cubicBezTo>
                  <a:cubicBezTo>
                    <a:pt x="294" y="358"/>
                    <a:pt x="196" y="488"/>
                    <a:pt x="164" y="651"/>
                  </a:cubicBezTo>
                  <a:lnTo>
                    <a:pt x="1" y="2472"/>
                  </a:lnTo>
                  <a:cubicBezTo>
                    <a:pt x="1" y="2569"/>
                    <a:pt x="33" y="2699"/>
                    <a:pt x="98" y="2764"/>
                  </a:cubicBezTo>
                  <a:cubicBezTo>
                    <a:pt x="196" y="2862"/>
                    <a:pt x="294" y="2894"/>
                    <a:pt x="391" y="2894"/>
                  </a:cubicBezTo>
                  <a:lnTo>
                    <a:pt x="424" y="2894"/>
                  </a:lnTo>
                  <a:lnTo>
                    <a:pt x="2245" y="2699"/>
                  </a:lnTo>
                  <a:cubicBezTo>
                    <a:pt x="2407" y="2699"/>
                    <a:pt x="2505" y="2602"/>
                    <a:pt x="2570" y="2472"/>
                  </a:cubicBezTo>
                  <a:cubicBezTo>
                    <a:pt x="2635" y="2309"/>
                    <a:pt x="2570" y="2147"/>
                    <a:pt x="2472" y="2049"/>
                  </a:cubicBezTo>
                  <a:lnTo>
                    <a:pt x="2245" y="1821"/>
                  </a:lnTo>
                  <a:lnTo>
                    <a:pt x="2733" y="1301"/>
                  </a:lnTo>
                  <a:cubicBezTo>
                    <a:pt x="2830" y="1236"/>
                    <a:pt x="2863" y="1106"/>
                    <a:pt x="2863" y="976"/>
                  </a:cubicBezTo>
                  <a:cubicBezTo>
                    <a:pt x="2863" y="878"/>
                    <a:pt x="2798" y="748"/>
                    <a:pt x="2733" y="683"/>
                  </a:cubicBezTo>
                  <a:lnTo>
                    <a:pt x="2180" y="130"/>
                  </a:lnTo>
                  <a:cubicBezTo>
                    <a:pt x="2082" y="33"/>
                    <a:pt x="1985" y="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1" name="Google Shape;2661;p40"/>
          <p:cNvGrpSpPr/>
          <p:nvPr/>
        </p:nvGrpSpPr>
        <p:grpSpPr>
          <a:xfrm>
            <a:off x="5944017" y="2110913"/>
            <a:ext cx="527131" cy="640067"/>
            <a:chOff x="-462475" y="2608550"/>
            <a:chExt cx="383675" cy="466725"/>
          </a:xfrm>
        </p:grpSpPr>
        <p:sp>
          <p:nvSpPr>
            <p:cNvPr id="2662" name="Google Shape;2662;p40"/>
            <p:cNvSpPr/>
            <p:nvPr/>
          </p:nvSpPr>
          <p:spPr>
            <a:xfrm>
              <a:off x="-454812" y="2932125"/>
              <a:ext cx="184575" cy="136600"/>
            </a:xfrm>
            <a:custGeom>
              <a:avLst/>
              <a:gdLst/>
              <a:ahLst/>
              <a:cxnLst/>
              <a:rect l="l" t="t" r="r" b="b"/>
              <a:pathLst>
                <a:path w="7383" h="5464" extrusionOk="0">
                  <a:moveTo>
                    <a:pt x="1854" y="1"/>
                  </a:moveTo>
                  <a:cubicBezTo>
                    <a:pt x="488" y="1236"/>
                    <a:pt x="131" y="3610"/>
                    <a:pt x="33" y="4781"/>
                  </a:cubicBezTo>
                  <a:cubicBezTo>
                    <a:pt x="1" y="5171"/>
                    <a:pt x="293" y="5464"/>
                    <a:pt x="684" y="5464"/>
                  </a:cubicBezTo>
                  <a:lnTo>
                    <a:pt x="7383" y="5464"/>
                  </a:lnTo>
                  <a:lnTo>
                    <a:pt x="73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0"/>
            <p:cNvSpPr/>
            <p:nvPr/>
          </p:nvSpPr>
          <p:spPr>
            <a:xfrm>
              <a:off x="-291800" y="2932125"/>
              <a:ext cx="21150" cy="136600"/>
            </a:xfrm>
            <a:custGeom>
              <a:avLst/>
              <a:gdLst/>
              <a:ahLst/>
              <a:cxnLst/>
              <a:rect l="l" t="t" r="r" b="b"/>
              <a:pathLst>
                <a:path w="846" h="5464" extrusionOk="0">
                  <a:moveTo>
                    <a:pt x="0" y="1"/>
                  </a:moveTo>
                  <a:lnTo>
                    <a:pt x="0" y="5464"/>
                  </a:lnTo>
                  <a:lnTo>
                    <a:pt x="846" y="5464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0"/>
            <p:cNvSpPr/>
            <p:nvPr/>
          </p:nvSpPr>
          <p:spPr>
            <a:xfrm>
              <a:off x="-270262" y="2932125"/>
              <a:ext cx="184575" cy="136600"/>
            </a:xfrm>
            <a:custGeom>
              <a:avLst/>
              <a:gdLst/>
              <a:ahLst/>
              <a:cxnLst/>
              <a:rect l="l" t="t" r="r" b="b"/>
              <a:pathLst>
                <a:path w="7383" h="5464" extrusionOk="0">
                  <a:moveTo>
                    <a:pt x="1" y="1"/>
                  </a:moveTo>
                  <a:lnTo>
                    <a:pt x="1" y="5464"/>
                  </a:lnTo>
                  <a:lnTo>
                    <a:pt x="6732" y="5464"/>
                  </a:lnTo>
                  <a:cubicBezTo>
                    <a:pt x="7090" y="5464"/>
                    <a:pt x="7383" y="5171"/>
                    <a:pt x="7350" y="4781"/>
                  </a:cubicBezTo>
                  <a:cubicBezTo>
                    <a:pt x="7285" y="3610"/>
                    <a:pt x="6895" y="1236"/>
                    <a:pt x="55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0"/>
            <p:cNvSpPr/>
            <p:nvPr/>
          </p:nvSpPr>
          <p:spPr>
            <a:xfrm>
              <a:off x="-153600" y="2932125"/>
              <a:ext cx="67500" cy="136600"/>
            </a:xfrm>
            <a:custGeom>
              <a:avLst/>
              <a:gdLst/>
              <a:ahLst/>
              <a:cxnLst/>
              <a:rect l="l" t="t" r="r" b="b"/>
              <a:pathLst>
                <a:path w="2700" h="5464" extrusionOk="0">
                  <a:moveTo>
                    <a:pt x="0" y="1"/>
                  </a:moveTo>
                  <a:cubicBezTo>
                    <a:pt x="1366" y="1236"/>
                    <a:pt x="1724" y="3610"/>
                    <a:pt x="1822" y="4781"/>
                  </a:cubicBezTo>
                  <a:cubicBezTo>
                    <a:pt x="1854" y="5139"/>
                    <a:pt x="1561" y="5464"/>
                    <a:pt x="1204" y="5464"/>
                  </a:cubicBezTo>
                  <a:lnTo>
                    <a:pt x="2049" y="5464"/>
                  </a:lnTo>
                  <a:cubicBezTo>
                    <a:pt x="2407" y="5464"/>
                    <a:pt x="2700" y="5171"/>
                    <a:pt x="2667" y="4781"/>
                  </a:cubicBezTo>
                  <a:cubicBezTo>
                    <a:pt x="2602" y="3610"/>
                    <a:pt x="2212" y="1236"/>
                    <a:pt x="84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0"/>
            <p:cNvSpPr/>
            <p:nvPr/>
          </p:nvSpPr>
          <p:spPr>
            <a:xfrm>
              <a:off x="-447900" y="2615875"/>
              <a:ext cx="355300" cy="369125"/>
            </a:xfrm>
            <a:custGeom>
              <a:avLst/>
              <a:gdLst/>
              <a:ahLst/>
              <a:cxnLst/>
              <a:rect l="l" t="t" r="r" b="b"/>
              <a:pathLst>
                <a:path w="14212" h="14765" extrusionOk="0">
                  <a:moveTo>
                    <a:pt x="521" y="0"/>
                  </a:moveTo>
                  <a:cubicBezTo>
                    <a:pt x="261" y="0"/>
                    <a:pt x="98" y="228"/>
                    <a:pt x="130" y="456"/>
                  </a:cubicBezTo>
                  <a:lnTo>
                    <a:pt x="423" y="1789"/>
                  </a:lnTo>
                  <a:cubicBezTo>
                    <a:pt x="521" y="2114"/>
                    <a:pt x="488" y="2439"/>
                    <a:pt x="423" y="2765"/>
                  </a:cubicBezTo>
                  <a:lnTo>
                    <a:pt x="195" y="3740"/>
                  </a:lnTo>
                  <a:cubicBezTo>
                    <a:pt x="98" y="4163"/>
                    <a:pt x="33" y="4651"/>
                    <a:pt x="261" y="5041"/>
                  </a:cubicBezTo>
                  <a:cubicBezTo>
                    <a:pt x="391" y="5236"/>
                    <a:pt x="976" y="5691"/>
                    <a:pt x="976" y="5691"/>
                  </a:cubicBezTo>
                  <a:cubicBezTo>
                    <a:pt x="1139" y="5886"/>
                    <a:pt x="1171" y="6179"/>
                    <a:pt x="1008" y="6407"/>
                  </a:cubicBezTo>
                  <a:cubicBezTo>
                    <a:pt x="618" y="6960"/>
                    <a:pt x="0" y="8098"/>
                    <a:pt x="98" y="9886"/>
                  </a:cubicBezTo>
                  <a:cubicBezTo>
                    <a:pt x="261" y="12651"/>
                    <a:pt x="3025" y="14764"/>
                    <a:pt x="7090" y="14764"/>
                  </a:cubicBezTo>
                  <a:cubicBezTo>
                    <a:pt x="11187" y="14764"/>
                    <a:pt x="13919" y="12651"/>
                    <a:pt x="14081" y="9886"/>
                  </a:cubicBezTo>
                  <a:cubicBezTo>
                    <a:pt x="14211" y="8098"/>
                    <a:pt x="13561" y="6960"/>
                    <a:pt x="13171" y="6407"/>
                  </a:cubicBezTo>
                  <a:cubicBezTo>
                    <a:pt x="13008" y="6179"/>
                    <a:pt x="13041" y="5886"/>
                    <a:pt x="13236" y="5691"/>
                  </a:cubicBezTo>
                  <a:cubicBezTo>
                    <a:pt x="13236" y="5691"/>
                    <a:pt x="13789" y="5236"/>
                    <a:pt x="13951" y="5041"/>
                  </a:cubicBezTo>
                  <a:cubicBezTo>
                    <a:pt x="14179" y="4651"/>
                    <a:pt x="14114" y="4163"/>
                    <a:pt x="14016" y="3740"/>
                  </a:cubicBezTo>
                  <a:lnTo>
                    <a:pt x="13789" y="2765"/>
                  </a:lnTo>
                  <a:cubicBezTo>
                    <a:pt x="13691" y="2439"/>
                    <a:pt x="13691" y="2114"/>
                    <a:pt x="13756" y="1789"/>
                  </a:cubicBezTo>
                  <a:lnTo>
                    <a:pt x="14049" y="456"/>
                  </a:lnTo>
                  <a:cubicBezTo>
                    <a:pt x="14114" y="228"/>
                    <a:pt x="13919" y="0"/>
                    <a:pt x="13659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0"/>
            <p:cNvSpPr/>
            <p:nvPr/>
          </p:nvSpPr>
          <p:spPr>
            <a:xfrm>
              <a:off x="-281250" y="2615875"/>
              <a:ext cx="188650" cy="369125"/>
            </a:xfrm>
            <a:custGeom>
              <a:avLst/>
              <a:gdLst/>
              <a:ahLst/>
              <a:cxnLst/>
              <a:rect l="l" t="t" r="r" b="b"/>
              <a:pathLst>
                <a:path w="7546" h="14765" extrusionOk="0">
                  <a:moveTo>
                    <a:pt x="6147" y="0"/>
                  </a:moveTo>
                  <a:cubicBezTo>
                    <a:pt x="6407" y="0"/>
                    <a:pt x="6602" y="228"/>
                    <a:pt x="6537" y="488"/>
                  </a:cubicBezTo>
                  <a:lnTo>
                    <a:pt x="6245" y="1789"/>
                  </a:lnTo>
                  <a:cubicBezTo>
                    <a:pt x="6180" y="2114"/>
                    <a:pt x="6180" y="2439"/>
                    <a:pt x="6245" y="2765"/>
                  </a:cubicBezTo>
                  <a:lnTo>
                    <a:pt x="6505" y="3773"/>
                  </a:lnTo>
                  <a:cubicBezTo>
                    <a:pt x="6602" y="4195"/>
                    <a:pt x="6667" y="4683"/>
                    <a:pt x="6407" y="5041"/>
                  </a:cubicBezTo>
                  <a:cubicBezTo>
                    <a:pt x="6277" y="5236"/>
                    <a:pt x="5724" y="5724"/>
                    <a:pt x="5724" y="5724"/>
                  </a:cubicBezTo>
                  <a:cubicBezTo>
                    <a:pt x="5529" y="5886"/>
                    <a:pt x="5497" y="6179"/>
                    <a:pt x="5659" y="6407"/>
                  </a:cubicBezTo>
                  <a:cubicBezTo>
                    <a:pt x="6050" y="6960"/>
                    <a:pt x="6700" y="8098"/>
                    <a:pt x="6570" y="9886"/>
                  </a:cubicBezTo>
                  <a:cubicBezTo>
                    <a:pt x="6440" y="12553"/>
                    <a:pt x="3871" y="14602"/>
                    <a:pt x="1" y="14764"/>
                  </a:cubicBezTo>
                  <a:lnTo>
                    <a:pt x="424" y="14764"/>
                  </a:lnTo>
                  <a:cubicBezTo>
                    <a:pt x="4521" y="14764"/>
                    <a:pt x="7285" y="12651"/>
                    <a:pt x="7448" y="9886"/>
                  </a:cubicBezTo>
                  <a:cubicBezTo>
                    <a:pt x="7545" y="8098"/>
                    <a:pt x="6895" y="6960"/>
                    <a:pt x="6505" y="6407"/>
                  </a:cubicBezTo>
                  <a:cubicBezTo>
                    <a:pt x="6342" y="6179"/>
                    <a:pt x="6375" y="5886"/>
                    <a:pt x="6570" y="5724"/>
                  </a:cubicBezTo>
                  <a:cubicBezTo>
                    <a:pt x="6570" y="5724"/>
                    <a:pt x="7123" y="5236"/>
                    <a:pt x="7253" y="5041"/>
                  </a:cubicBezTo>
                  <a:cubicBezTo>
                    <a:pt x="7513" y="4651"/>
                    <a:pt x="7448" y="4195"/>
                    <a:pt x="7350" y="3773"/>
                  </a:cubicBezTo>
                  <a:lnTo>
                    <a:pt x="7090" y="2765"/>
                  </a:lnTo>
                  <a:cubicBezTo>
                    <a:pt x="7025" y="2439"/>
                    <a:pt x="7025" y="2114"/>
                    <a:pt x="7090" y="1789"/>
                  </a:cubicBezTo>
                  <a:lnTo>
                    <a:pt x="7383" y="488"/>
                  </a:lnTo>
                  <a:cubicBezTo>
                    <a:pt x="7448" y="228"/>
                    <a:pt x="7253" y="0"/>
                    <a:pt x="699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0"/>
            <p:cNvSpPr/>
            <p:nvPr/>
          </p:nvSpPr>
          <p:spPr>
            <a:xfrm>
              <a:off x="-286925" y="2883900"/>
              <a:ext cx="32550" cy="16550"/>
            </a:xfrm>
            <a:custGeom>
              <a:avLst/>
              <a:gdLst/>
              <a:ahLst/>
              <a:cxnLst/>
              <a:rect l="l" t="t" r="r" b="b"/>
              <a:pathLst>
                <a:path w="1302" h="662" extrusionOk="0">
                  <a:moveTo>
                    <a:pt x="389" y="1"/>
                  </a:moveTo>
                  <a:cubicBezTo>
                    <a:pt x="311" y="1"/>
                    <a:pt x="220" y="32"/>
                    <a:pt x="163" y="108"/>
                  </a:cubicBezTo>
                  <a:cubicBezTo>
                    <a:pt x="0" y="369"/>
                    <a:pt x="260" y="531"/>
                    <a:pt x="260" y="531"/>
                  </a:cubicBezTo>
                  <a:cubicBezTo>
                    <a:pt x="325" y="596"/>
                    <a:pt x="521" y="661"/>
                    <a:pt x="716" y="661"/>
                  </a:cubicBezTo>
                  <a:cubicBezTo>
                    <a:pt x="846" y="661"/>
                    <a:pt x="976" y="629"/>
                    <a:pt x="1138" y="531"/>
                  </a:cubicBezTo>
                  <a:cubicBezTo>
                    <a:pt x="1269" y="434"/>
                    <a:pt x="1301" y="271"/>
                    <a:pt x="1203" y="141"/>
                  </a:cubicBezTo>
                  <a:cubicBezTo>
                    <a:pt x="1140" y="78"/>
                    <a:pt x="1050" y="42"/>
                    <a:pt x="959" y="42"/>
                  </a:cubicBezTo>
                  <a:cubicBezTo>
                    <a:pt x="909" y="42"/>
                    <a:pt x="859" y="53"/>
                    <a:pt x="813" y="76"/>
                  </a:cubicBezTo>
                  <a:cubicBezTo>
                    <a:pt x="771" y="118"/>
                    <a:pt x="730" y="130"/>
                    <a:pt x="693" y="130"/>
                  </a:cubicBezTo>
                  <a:cubicBezTo>
                    <a:pt x="644" y="130"/>
                    <a:pt x="604" y="108"/>
                    <a:pt x="586" y="108"/>
                  </a:cubicBezTo>
                  <a:cubicBezTo>
                    <a:pt x="618" y="108"/>
                    <a:pt x="553" y="43"/>
                    <a:pt x="521" y="43"/>
                  </a:cubicBezTo>
                  <a:cubicBezTo>
                    <a:pt x="494" y="16"/>
                    <a:pt x="444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0"/>
            <p:cNvSpPr/>
            <p:nvPr/>
          </p:nvSpPr>
          <p:spPr>
            <a:xfrm>
              <a:off x="-462475" y="2608550"/>
              <a:ext cx="383675" cy="466725"/>
            </a:xfrm>
            <a:custGeom>
              <a:avLst/>
              <a:gdLst/>
              <a:ahLst/>
              <a:cxnLst/>
              <a:rect l="l" t="t" r="r" b="b"/>
              <a:pathLst>
                <a:path w="15347" h="18669" extrusionOk="0">
                  <a:moveTo>
                    <a:pt x="13331" y="13464"/>
                  </a:moveTo>
                  <a:cubicBezTo>
                    <a:pt x="13851" y="14082"/>
                    <a:pt x="14567" y="15350"/>
                    <a:pt x="14762" y="17756"/>
                  </a:cubicBezTo>
                  <a:cubicBezTo>
                    <a:pt x="14762" y="17854"/>
                    <a:pt x="14729" y="17952"/>
                    <a:pt x="14664" y="18017"/>
                  </a:cubicBezTo>
                  <a:cubicBezTo>
                    <a:pt x="14599" y="18082"/>
                    <a:pt x="14502" y="18147"/>
                    <a:pt x="14404" y="18147"/>
                  </a:cubicBezTo>
                  <a:lnTo>
                    <a:pt x="7965" y="18147"/>
                  </a:lnTo>
                  <a:lnTo>
                    <a:pt x="7965" y="16488"/>
                  </a:lnTo>
                  <a:cubicBezTo>
                    <a:pt x="7965" y="16326"/>
                    <a:pt x="7835" y="16195"/>
                    <a:pt x="7673" y="16195"/>
                  </a:cubicBezTo>
                  <a:cubicBezTo>
                    <a:pt x="7543" y="16195"/>
                    <a:pt x="7412" y="16326"/>
                    <a:pt x="7412" y="16488"/>
                  </a:cubicBezTo>
                  <a:lnTo>
                    <a:pt x="7412" y="18147"/>
                  </a:lnTo>
                  <a:lnTo>
                    <a:pt x="974" y="18147"/>
                  </a:lnTo>
                  <a:cubicBezTo>
                    <a:pt x="746" y="18147"/>
                    <a:pt x="583" y="17952"/>
                    <a:pt x="616" y="17756"/>
                  </a:cubicBezTo>
                  <a:cubicBezTo>
                    <a:pt x="811" y="15317"/>
                    <a:pt x="1526" y="14082"/>
                    <a:pt x="2047" y="13464"/>
                  </a:cubicBezTo>
                  <a:cubicBezTo>
                    <a:pt x="2307" y="13691"/>
                    <a:pt x="2567" y="13919"/>
                    <a:pt x="2892" y="14114"/>
                  </a:cubicBezTo>
                  <a:cubicBezTo>
                    <a:pt x="4161" y="14895"/>
                    <a:pt x="5819" y="15317"/>
                    <a:pt x="7673" y="15317"/>
                  </a:cubicBezTo>
                  <a:cubicBezTo>
                    <a:pt x="10047" y="15317"/>
                    <a:pt x="12030" y="14635"/>
                    <a:pt x="13331" y="13464"/>
                  </a:cubicBezTo>
                  <a:close/>
                  <a:moveTo>
                    <a:pt x="1104" y="1"/>
                  </a:moveTo>
                  <a:cubicBezTo>
                    <a:pt x="681" y="1"/>
                    <a:pt x="356" y="424"/>
                    <a:pt x="453" y="814"/>
                  </a:cubicBezTo>
                  <a:lnTo>
                    <a:pt x="746" y="2115"/>
                  </a:lnTo>
                  <a:cubicBezTo>
                    <a:pt x="811" y="2407"/>
                    <a:pt x="811" y="2700"/>
                    <a:pt x="746" y="2993"/>
                  </a:cubicBezTo>
                  <a:lnTo>
                    <a:pt x="486" y="3968"/>
                  </a:lnTo>
                  <a:cubicBezTo>
                    <a:pt x="226" y="5009"/>
                    <a:pt x="518" y="5562"/>
                    <a:pt x="1364" y="6212"/>
                  </a:cubicBezTo>
                  <a:cubicBezTo>
                    <a:pt x="1429" y="6310"/>
                    <a:pt x="1461" y="6440"/>
                    <a:pt x="1364" y="6537"/>
                  </a:cubicBezTo>
                  <a:cubicBezTo>
                    <a:pt x="1039" y="6992"/>
                    <a:pt x="453" y="8033"/>
                    <a:pt x="388" y="9529"/>
                  </a:cubicBezTo>
                  <a:cubicBezTo>
                    <a:pt x="388" y="9692"/>
                    <a:pt x="518" y="9822"/>
                    <a:pt x="648" y="9822"/>
                  </a:cubicBezTo>
                  <a:cubicBezTo>
                    <a:pt x="811" y="9822"/>
                    <a:pt x="941" y="9724"/>
                    <a:pt x="941" y="9561"/>
                  </a:cubicBezTo>
                  <a:cubicBezTo>
                    <a:pt x="1006" y="8196"/>
                    <a:pt x="1526" y="7285"/>
                    <a:pt x="1819" y="6862"/>
                  </a:cubicBezTo>
                  <a:cubicBezTo>
                    <a:pt x="2047" y="6537"/>
                    <a:pt x="2014" y="6082"/>
                    <a:pt x="1722" y="5789"/>
                  </a:cubicBezTo>
                  <a:cubicBezTo>
                    <a:pt x="1591" y="5692"/>
                    <a:pt x="1461" y="5562"/>
                    <a:pt x="1331" y="5464"/>
                  </a:cubicBezTo>
                  <a:cubicBezTo>
                    <a:pt x="2242" y="5204"/>
                    <a:pt x="4258" y="4553"/>
                    <a:pt x="4876" y="4131"/>
                  </a:cubicBezTo>
                  <a:cubicBezTo>
                    <a:pt x="5624" y="3578"/>
                    <a:pt x="6079" y="2797"/>
                    <a:pt x="6079" y="2765"/>
                  </a:cubicBezTo>
                  <a:cubicBezTo>
                    <a:pt x="6144" y="2635"/>
                    <a:pt x="6112" y="2472"/>
                    <a:pt x="5982" y="2407"/>
                  </a:cubicBezTo>
                  <a:cubicBezTo>
                    <a:pt x="5927" y="2375"/>
                    <a:pt x="5873" y="2360"/>
                    <a:pt x="5823" y="2360"/>
                  </a:cubicBezTo>
                  <a:cubicBezTo>
                    <a:pt x="5721" y="2360"/>
                    <a:pt x="5635" y="2418"/>
                    <a:pt x="5591" y="2505"/>
                  </a:cubicBezTo>
                  <a:cubicBezTo>
                    <a:pt x="5591" y="2505"/>
                    <a:pt x="5234" y="3220"/>
                    <a:pt x="4551" y="3675"/>
                  </a:cubicBezTo>
                  <a:cubicBezTo>
                    <a:pt x="4030" y="4066"/>
                    <a:pt x="1982" y="4716"/>
                    <a:pt x="974" y="5009"/>
                  </a:cubicBezTo>
                  <a:cubicBezTo>
                    <a:pt x="909" y="4716"/>
                    <a:pt x="974" y="4358"/>
                    <a:pt x="1039" y="4131"/>
                  </a:cubicBezTo>
                  <a:lnTo>
                    <a:pt x="1266" y="3123"/>
                  </a:lnTo>
                  <a:cubicBezTo>
                    <a:pt x="1364" y="2765"/>
                    <a:pt x="1364" y="2375"/>
                    <a:pt x="1266" y="2017"/>
                  </a:cubicBezTo>
                  <a:lnTo>
                    <a:pt x="974" y="716"/>
                  </a:lnTo>
                  <a:cubicBezTo>
                    <a:pt x="974" y="619"/>
                    <a:pt x="1006" y="586"/>
                    <a:pt x="1104" y="554"/>
                  </a:cubicBezTo>
                  <a:lnTo>
                    <a:pt x="14242" y="554"/>
                  </a:lnTo>
                  <a:cubicBezTo>
                    <a:pt x="14339" y="586"/>
                    <a:pt x="14372" y="619"/>
                    <a:pt x="14372" y="716"/>
                  </a:cubicBezTo>
                  <a:lnTo>
                    <a:pt x="14079" y="2017"/>
                  </a:lnTo>
                  <a:cubicBezTo>
                    <a:pt x="13981" y="2375"/>
                    <a:pt x="14014" y="2765"/>
                    <a:pt x="14079" y="3123"/>
                  </a:cubicBezTo>
                  <a:lnTo>
                    <a:pt x="14307" y="4098"/>
                  </a:lnTo>
                  <a:cubicBezTo>
                    <a:pt x="14372" y="4358"/>
                    <a:pt x="14437" y="4716"/>
                    <a:pt x="14372" y="4976"/>
                  </a:cubicBezTo>
                  <a:cubicBezTo>
                    <a:pt x="13396" y="4684"/>
                    <a:pt x="11347" y="4033"/>
                    <a:pt x="10795" y="3675"/>
                  </a:cubicBezTo>
                  <a:cubicBezTo>
                    <a:pt x="10144" y="3220"/>
                    <a:pt x="9754" y="2505"/>
                    <a:pt x="9754" y="2505"/>
                  </a:cubicBezTo>
                  <a:cubicBezTo>
                    <a:pt x="9706" y="2410"/>
                    <a:pt x="9606" y="2349"/>
                    <a:pt x="9505" y="2349"/>
                  </a:cubicBezTo>
                  <a:cubicBezTo>
                    <a:pt x="9468" y="2349"/>
                    <a:pt x="9431" y="2357"/>
                    <a:pt x="9396" y="2375"/>
                  </a:cubicBezTo>
                  <a:cubicBezTo>
                    <a:pt x="9266" y="2472"/>
                    <a:pt x="9201" y="2635"/>
                    <a:pt x="9266" y="2765"/>
                  </a:cubicBezTo>
                  <a:cubicBezTo>
                    <a:pt x="9299" y="2797"/>
                    <a:pt x="9721" y="3578"/>
                    <a:pt x="10502" y="4131"/>
                  </a:cubicBezTo>
                  <a:cubicBezTo>
                    <a:pt x="11087" y="4553"/>
                    <a:pt x="13136" y="5171"/>
                    <a:pt x="14014" y="5464"/>
                  </a:cubicBezTo>
                  <a:cubicBezTo>
                    <a:pt x="13559" y="5822"/>
                    <a:pt x="13136" y="6277"/>
                    <a:pt x="13526" y="6862"/>
                  </a:cubicBezTo>
                  <a:cubicBezTo>
                    <a:pt x="13916" y="7350"/>
                    <a:pt x="14502" y="8456"/>
                    <a:pt x="14404" y="10179"/>
                  </a:cubicBezTo>
                  <a:cubicBezTo>
                    <a:pt x="14339" y="11220"/>
                    <a:pt x="13884" y="12131"/>
                    <a:pt x="13136" y="12878"/>
                  </a:cubicBezTo>
                  <a:cubicBezTo>
                    <a:pt x="11933" y="14049"/>
                    <a:pt x="10014" y="14765"/>
                    <a:pt x="7673" y="14765"/>
                  </a:cubicBezTo>
                  <a:cubicBezTo>
                    <a:pt x="4746" y="14732"/>
                    <a:pt x="1787" y="13691"/>
                    <a:pt x="1039" y="10797"/>
                  </a:cubicBezTo>
                  <a:cubicBezTo>
                    <a:pt x="1010" y="10684"/>
                    <a:pt x="884" y="10596"/>
                    <a:pt x="766" y="10596"/>
                  </a:cubicBezTo>
                  <a:cubicBezTo>
                    <a:pt x="748" y="10596"/>
                    <a:pt x="731" y="10598"/>
                    <a:pt x="713" y="10602"/>
                  </a:cubicBezTo>
                  <a:cubicBezTo>
                    <a:pt x="551" y="10635"/>
                    <a:pt x="453" y="10765"/>
                    <a:pt x="518" y="10927"/>
                  </a:cubicBezTo>
                  <a:cubicBezTo>
                    <a:pt x="681" y="11708"/>
                    <a:pt x="1071" y="12456"/>
                    <a:pt x="1657" y="13074"/>
                  </a:cubicBezTo>
                  <a:cubicBezTo>
                    <a:pt x="486" y="14407"/>
                    <a:pt x="161" y="16521"/>
                    <a:pt x="63" y="17691"/>
                  </a:cubicBezTo>
                  <a:cubicBezTo>
                    <a:pt x="0" y="18195"/>
                    <a:pt x="425" y="18669"/>
                    <a:pt x="895" y="18669"/>
                  </a:cubicBezTo>
                  <a:cubicBezTo>
                    <a:pt x="910" y="18669"/>
                    <a:pt x="926" y="18668"/>
                    <a:pt x="941" y="18667"/>
                  </a:cubicBezTo>
                  <a:lnTo>
                    <a:pt x="14404" y="18667"/>
                  </a:lnTo>
                  <a:cubicBezTo>
                    <a:pt x="14421" y="18668"/>
                    <a:pt x="14437" y="18669"/>
                    <a:pt x="14453" y="18669"/>
                  </a:cubicBezTo>
                  <a:cubicBezTo>
                    <a:pt x="14951" y="18669"/>
                    <a:pt x="15346" y="18196"/>
                    <a:pt x="15315" y="17724"/>
                  </a:cubicBezTo>
                  <a:cubicBezTo>
                    <a:pt x="15217" y="16521"/>
                    <a:pt x="14892" y="14407"/>
                    <a:pt x="13721" y="13074"/>
                  </a:cubicBezTo>
                  <a:cubicBezTo>
                    <a:pt x="14437" y="12293"/>
                    <a:pt x="14892" y="11318"/>
                    <a:pt x="14957" y="10212"/>
                  </a:cubicBezTo>
                  <a:cubicBezTo>
                    <a:pt x="15055" y="8326"/>
                    <a:pt x="14404" y="7090"/>
                    <a:pt x="13981" y="6537"/>
                  </a:cubicBezTo>
                  <a:cubicBezTo>
                    <a:pt x="13916" y="6440"/>
                    <a:pt x="13916" y="6310"/>
                    <a:pt x="14014" y="6212"/>
                  </a:cubicBezTo>
                  <a:cubicBezTo>
                    <a:pt x="14827" y="5562"/>
                    <a:pt x="15152" y="5009"/>
                    <a:pt x="14859" y="3968"/>
                  </a:cubicBezTo>
                  <a:lnTo>
                    <a:pt x="14632" y="2993"/>
                  </a:lnTo>
                  <a:cubicBezTo>
                    <a:pt x="14567" y="2700"/>
                    <a:pt x="14567" y="2407"/>
                    <a:pt x="14599" y="2115"/>
                  </a:cubicBezTo>
                  <a:lnTo>
                    <a:pt x="14892" y="814"/>
                  </a:lnTo>
                  <a:cubicBezTo>
                    <a:pt x="15022" y="424"/>
                    <a:pt x="14664" y="1"/>
                    <a:pt x="14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0" name="Google Shape;2670;p40"/>
          <p:cNvGrpSpPr/>
          <p:nvPr/>
        </p:nvGrpSpPr>
        <p:grpSpPr>
          <a:xfrm>
            <a:off x="1042771" y="2110927"/>
            <a:ext cx="494619" cy="640053"/>
            <a:chOff x="-1659250" y="2503375"/>
            <a:chExt cx="469100" cy="601950"/>
          </a:xfrm>
        </p:grpSpPr>
        <p:sp>
          <p:nvSpPr>
            <p:cNvPr id="2671" name="Google Shape;2671;p40"/>
            <p:cNvSpPr/>
            <p:nvPr/>
          </p:nvSpPr>
          <p:spPr>
            <a:xfrm>
              <a:off x="-1651125" y="2681725"/>
              <a:ext cx="414650" cy="415450"/>
            </a:xfrm>
            <a:custGeom>
              <a:avLst/>
              <a:gdLst/>
              <a:ahLst/>
              <a:cxnLst/>
              <a:rect l="l" t="t" r="r" b="b"/>
              <a:pathLst>
                <a:path w="16586" h="16618" extrusionOk="0">
                  <a:moveTo>
                    <a:pt x="8293" y="1"/>
                  </a:moveTo>
                  <a:cubicBezTo>
                    <a:pt x="3708" y="1"/>
                    <a:pt x="0" y="3708"/>
                    <a:pt x="0" y="8293"/>
                  </a:cubicBezTo>
                  <a:cubicBezTo>
                    <a:pt x="0" y="12878"/>
                    <a:pt x="3708" y="16618"/>
                    <a:pt x="8293" y="16618"/>
                  </a:cubicBezTo>
                  <a:cubicBezTo>
                    <a:pt x="12878" y="16618"/>
                    <a:pt x="16585" y="12878"/>
                    <a:pt x="16585" y="8293"/>
                  </a:cubicBezTo>
                  <a:cubicBezTo>
                    <a:pt x="16585" y="6472"/>
                    <a:pt x="16000" y="4781"/>
                    <a:pt x="14992" y="3415"/>
                  </a:cubicBezTo>
                  <a:lnTo>
                    <a:pt x="11805" y="781"/>
                  </a:lnTo>
                  <a:cubicBezTo>
                    <a:pt x="10732" y="293"/>
                    <a:pt x="9561" y="1"/>
                    <a:pt x="8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0"/>
            <p:cNvSpPr/>
            <p:nvPr/>
          </p:nvSpPr>
          <p:spPr>
            <a:xfrm>
              <a:off x="-1390975" y="2701225"/>
              <a:ext cx="114650" cy="136625"/>
            </a:xfrm>
            <a:custGeom>
              <a:avLst/>
              <a:gdLst/>
              <a:ahLst/>
              <a:cxnLst/>
              <a:rect l="l" t="t" r="r" b="b"/>
              <a:pathLst>
                <a:path w="4586" h="5465" extrusionOk="0">
                  <a:moveTo>
                    <a:pt x="1399" y="1"/>
                  </a:moveTo>
                  <a:lnTo>
                    <a:pt x="1366" y="33"/>
                  </a:lnTo>
                  <a:lnTo>
                    <a:pt x="163" y="3578"/>
                  </a:lnTo>
                  <a:cubicBezTo>
                    <a:pt x="1" y="4033"/>
                    <a:pt x="66" y="4489"/>
                    <a:pt x="358" y="4846"/>
                  </a:cubicBezTo>
                  <a:cubicBezTo>
                    <a:pt x="618" y="5237"/>
                    <a:pt x="1041" y="5464"/>
                    <a:pt x="1497" y="5464"/>
                  </a:cubicBezTo>
                  <a:cubicBezTo>
                    <a:pt x="1919" y="5464"/>
                    <a:pt x="2309" y="5269"/>
                    <a:pt x="2570" y="4976"/>
                  </a:cubicBezTo>
                  <a:lnTo>
                    <a:pt x="4586" y="2635"/>
                  </a:lnTo>
                  <a:cubicBezTo>
                    <a:pt x="3773" y="1497"/>
                    <a:pt x="2667" y="586"/>
                    <a:pt x="139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0"/>
            <p:cNvSpPr/>
            <p:nvPr/>
          </p:nvSpPr>
          <p:spPr>
            <a:xfrm>
              <a:off x="-1651125" y="2733750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2830" y="1"/>
                  </a:moveTo>
                  <a:cubicBezTo>
                    <a:pt x="1073" y="1497"/>
                    <a:pt x="0" y="3741"/>
                    <a:pt x="0" y="6212"/>
                  </a:cubicBezTo>
                  <a:cubicBezTo>
                    <a:pt x="0" y="10797"/>
                    <a:pt x="3708" y="14537"/>
                    <a:pt x="8293" y="14537"/>
                  </a:cubicBezTo>
                  <a:cubicBezTo>
                    <a:pt x="10797" y="14537"/>
                    <a:pt x="13008" y="13431"/>
                    <a:pt x="14537" y="11708"/>
                  </a:cubicBezTo>
                  <a:lnTo>
                    <a:pt x="14537" y="11708"/>
                  </a:lnTo>
                  <a:cubicBezTo>
                    <a:pt x="13073" y="12976"/>
                    <a:pt x="11155" y="13757"/>
                    <a:pt x="9041" y="13757"/>
                  </a:cubicBezTo>
                  <a:cubicBezTo>
                    <a:pt x="4456" y="13757"/>
                    <a:pt x="748" y="10049"/>
                    <a:pt x="748" y="5464"/>
                  </a:cubicBezTo>
                  <a:cubicBezTo>
                    <a:pt x="748" y="3350"/>
                    <a:pt x="1529" y="1464"/>
                    <a:pt x="283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0"/>
            <p:cNvSpPr/>
            <p:nvPr/>
          </p:nvSpPr>
          <p:spPr>
            <a:xfrm>
              <a:off x="-1555200" y="2880100"/>
              <a:ext cx="37425" cy="65875"/>
            </a:xfrm>
            <a:custGeom>
              <a:avLst/>
              <a:gdLst/>
              <a:ahLst/>
              <a:cxnLst/>
              <a:rect l="l" t="t" r="r" b="b"/>
              <a:pathLst>
                <a:path w="1497" h="2635" extrusionOk="0">
                  <a:moveTo>
                    <a:pt x="749" y="0"/>
                  </a:moveTo>
                  <a:cubicBezTo>
                    <a:pt x="749" y="0"/>
                    <a:pt x="1" y="1106"/>
                    <a:pt x="1" y="1886"/>
                  </a:cubicBezTo>
                  <a:cubicBezTo>
                    <a:pt x="1" y="2309"/>
                    <a:pt x="326" y="2634"/>
                    <a:pt x="749" y="2634"/>
                  </a:cubicBezTo>
                  <a:cubicBezTo>
                    <a:pt x="1171" y="2634"/>
                    <a:pt x="1497" y="2309"/>
                    <a:pt x="1497" y="1886"/>
                  </a:cubicBezTo>
                  <a:cubicBezTo>
                    <a:pt x="1497" y="1106"/>
                    <a:pt x="749" y="0"/>
                    <a:pt x="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0"/>
            <p:cNvSpPr/>
            <p:nvPr/>
          </p:nvSpPr>
          <p:spPr>
            <a:xfrm>
              <a:off x="-1513725" y="2945950"/>
              <a:ext cx="143100" cy="47175"/>
            </a:xfrm>
            <a:custGeom>
              <a:avLst/>
              <a:gdLst/>
              <a:ahLst/>
              <a:cxnLst/>
              <a:rect l="l" t="t" r="r" b="b"/>
              <a:pathLst>
                <a:path w="5724" h="1887" extrusionOk="0">
                  <a:moveTo>
                    <a:pt x="2862" y="0"/>
                  </a:moveTo>
                  <a:cubicBezTo>
                    <a:pt x="1756" y="0"/>
                    <a:pt x="781" y="521"/>
                    <a:pt x="195" y="1301"/>
                  </a:cubicBezTo>
                  <a:cubicBezTo>
                    <a:pt x="0" y="1529"/>
                    <a:pt x="195" y="1886"/>
                    <a:pt x="488" y="1886"/>
                  </a:cubicBezTo>
                  <a:lnTo>
                    <a:pt x="5236" y="1886"/>
                  </a:lnTo>
                  <a:cubicBezTo>
                    <a:pt x="5528" y="1886"/>
                    <a:pt x="5724" y="1529"/>
                    <a:pt x="5528" y="1301"/>
                  </a:cubicBezTo>
                  <a:cubicBezTo>
                    <a:pt x="4976" y="521"/>
                    <a:pt x="3968" y="0"/>
                    <a:pt x="2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0"/>
            <p:cNvSpPr/>
            <p:nvPr/>
          </p:nvSpPr>
          <p:spPr>
            <a:xfrm>
              <a:off x="-1386100" y="2511800"/>
              <a:ext cx="182150" cy="297650"/>
            </a:xfrm>
            <a:custGeom>
              <a:avLst/>
              <a:gdLst/>
              <a:ahLst/>
              <a:cxnLst/>
              <a:rect l="l" t="t" r="r" b="b"/>
              <a:pathLst>
                <a:path w="7286" h="11906" extrusionOk="0">
                  <a:moveTo>
                    <a:pt x="2993" y="1"/>
                  </a:moveTo>
                  <a:lnTo>
                    <a:pt x="33" y="5041"/>
                  </a:lnTo>
                  <a:cubicBezTo>
                    <a:pt x="1" y="5367"/>
                    <a:pt x="163" y="5692"/>
                    <a:pt x="489" y="5822"/>
                  </a:cubicBezTo>
                  <a:lnTo>
                    <a:pt x="2667" y="6765"/>
                  </a:lnTo>
                  <a:lnTo>
                    <a:pt x="1041" y="11545"/>
                  </a:lnTo>
                  <a:cubicBezTo>
                    <a:pt x="974" y="11749"/>
                    <a:pt x="1141" y="11905"/>
                    <a:pt x="1316" y="11905"/>
                  </a:cubicBezTo>
                  <a:cubicBezTo>
                    <a:pt x="1392" y="11905"/>
                    <a:pt x="1470" y="11875"/>
                    <a:pt x="1529" y="11806"/>
                  </a:cubicBezTo>
                  <a:lnTo>
                    <a:pt x="7123" y="5367"/>
                  </a:lnTo>
                  <a:cubicBezTo>
                    <a:pt x="7285" y="5139"/>
                    <a:pt x="7188" y="4814"/>
                    <a:pt x="6927" y="4749"/>
                  </a:cubicBezTo>
                  <a:lnTo>
                    <a:pt x="4196" y="3936"/>
                  </a:lnTo>
                  <a:lnTo>
                    <a:pt x="5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0"/>
            <p:cNvSpPr/>
            <p:nvPr/>
          </p:nvSpPr>
          <p:spPr>
            <a:xfrm>
              <a:off x="-1386100" y="2511800"/>
              <a:ext cx="115475" cy="295150"/>
            </a:xfrm>
            <a:custGeom>
              <a:avLst/>
              <a:gdLst/>
              <a:ahLst/>
              <a:cxnLst/>
              <a:rect l="l" t="t" r="r" b="b"/>
              <a:pathLst>
                <a:path w="4619" h="11806" extrusionOk="0">
                  <a:moveTo>
                    <a:pt x="716" y="1"/>
                  </a:moveTo>
                  <a:lnTo>
                    <a:pt x="33" y="5041"/>
                  </a:lnTo>
                  <a:cubicBezTo>
                    <a:pt x="1" y="5367"/>
                    <a:pt x="163" y="5692"/>
                    <a:pt x="489" y="5822"/>
                  </a:cubicBezTo>
                  <a:lnTo>
                    <a:pt x="2667" y="6765"/>
                  </a:lnTo>
                  <a:lnTo>
                    <a:pt x="1041" y="11545"/>
                  </a:lnTo>
                  <a:cubicBezTo>
                    <a:pt x="1009" y="11643"/>
                    <a:pt x="1041" y="11740"/>
                    <a:pt x="1106" y="11806"/>
                  </a:cubicBezTo>
                  <a:lnTo>
                    <a:pt x="4391" y="6440"/>
                  </a:lnTo>
                  <a:cubicBezTo>
                    <a:pt x="4619" y="6050"/>
                    <a:pt x="4456" y="5529"/>
                    <a:pt x="4001" y="5367"/>
                  </a:cubicBezTo>
                  <a:lnTo>
                    <a:pt x="2472" y="4781"/>
                  </a:lnTo>
                  <a:cubicBezTo>
                    <a:pt x="2114" y="4651"/>
                    <a:pt x="1919" y="4261"/>
                    <a:pt x="2017" y="3903"/>
                  </a:cubicBezTo>
                  <a:lnTo>
                    <a:pt x="29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0"/>
            <p:cNvSpPr/>
            <p:nvPr/>
          </p:nvSpPr>
          <p:spPr>
            <a:xfrm>
              <a:off x="-1527550" y="2937000"/>
              <a:ext cx="169125" cy="65075"/>
            </a:xfrm>
            <a:custGeom>
              <a:avLst/>
              <a:gdLst/>
              <a:ahLst/>
              <a:cxnLst/>
              <a:rect l="l" t="t" r="r" b="b"/>
              <a:pathLst>
                <a:path w="6765" h="2603" extrusionOk="0">
                  <a:moveTo>
                    <a:pt x="3382" y="716"/>
                  </a:moveTo>
                  <a:cubicBezTo>
                    <a:pt x="4358" y="716"/>
                    <a:pt x="5268" y="1171"/>
                    <a:pt x="5789" y="1887"/>
                  </a:cubicBezTo>
                  <a:lnTo>
                    <a:pt x="976" y="1887"/>
                  </a:lnTo>
                  <a:cubicBezTo>
                    <a:pt x="1496" y="1171"/>
                    <a:pt x="2407" y="716"/>
                    <a:pt x="3382" y="716"/>
                  </a:cubicBezTo>
                  <a:close/>
                  <a:moveTo>
                    <a:pt x="3382" y="1"/>
                  </a:moveTo>
                  <a:cubicBezTo>
                    <a:pt x="1886" y="1"/>
                    <a:pt x="586" y="814"/>
                    <a:pt x="33" y="2114"/>
                  </a:cubicBezTo>
                  <a:cubicBezTo>
                    <a:pt x="0" y="2212"/>
                    <a:pt x="0" y="2342"/>
                    <a:pt x="65" y="2440"/>
                  </a:cubicBezTo>
                  <a:cubicBezTo>
                    <a:pt x="130" y="2537"/>
                    <a:pt x="260" y="2602"/>
                    <a:pt x="358" y="2602"/>
                  </a:cubicBezTo>
                  <a:lnTo>
                    <a:pt x="6407" y="2602"/>
                  </a:lnTo>
                  <a:cubicBezTo>
                    <a:pt x="6537" y="2602"/>
                    <a:pt x="6634" y="2537"/>
                    <a:pt x="6699" y="2440"/>
                  </a:cubicBezTo>
                  <a:cubicBezTo>
                    <a:pt x="6764" y="2342"/>
                    <a:pt x="6764" y="2212"/>
                    <a:pt x="6732" y="2114"/>
                  </a:cubicBezTo>
                  <a:cubicBezTo>
                    <a:pt x="6179" y="814"/>
                    <a:pt x="4878" y="1"/>
                    <a:pt x="3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0"/>
            <p:cNvSpPr/>
            <p:nvPr/>
          </p:nvSpPr>
          <p:spPr>
            <a:xfrm>
              <a:off x="-1397475" y="2503375"/>
              <a:ext cx="207325" cy="340150"/>
            </a:xfrm>
            <a:custGeom>
              <a:avLst/>
              <a:gdLst/>
              <a:ahLst/>
              <a:cxnLst/>
              <a:rect l="l" t="t" r="r" b="b"/>
              <a:pathLst>
                <a:path w="8293" h="13606" extrusionOk="0">
                  <a:moveTo>
                    <a:pt x="6391" y="0"/>
                  </a:moveTo>
                  <a:cubicBezTo>
                    <a:pt x="6263" y="0"/>
                    <a:pt x="6149" y="73"/>
                    <a:pt x="6082" y="208"/>
                  </a:cubicBezTo>
                  <a:lnTo>
                    <a:pt x="4293" y="4143"/>
                  </a:lnTo>
                  <a:cubicBezTo>
                    <a:pt x="4228" y="4240"/>
                    <a:pt x="4228" y="4338"/>
                    <a:pt x="4293" y="4435"/>
                  </a:cubicBezTo>
                  <a:cubicBezTo>
                    <a:pt x="4326" y="4533"/>
                    <a:pt x="4391" y="4598"/>
                    <a:pt x="4488" y="4631"/>
                  </a:cubicBezTo>
                  <a:lnTo>
                    <a:pt x="7285" y="5443"/>
                  </a:lnTo>
                  <a:lnTo>
                    <a:pt x="1919" y="11655"/>
                  </a:lnTo>
                  <a:lnTo>
                    <a:pt x="3415" y="7232"/>
                  </a:lnTo>
                  <a:cubicBezTo>
                    <a:pt x="3480" y="7037"/>
                    <a:pt x="3382" y="6842"/>
                    <a:pt x="3220" y="6777"/>
                  </a:cubicBezTo>
                  <a:lnTo>
                    <a:pt x="748" y="5736"/>
                  </a:lnTo>
                  <a:lnTo>
                    <a:pt x="1464" y="403"/>
                  </a:lnTo>
                  <a:cubicBezTo>
                    <a:pt x="1496" y="208"/>
                    <a:pt x="1366" y="45"/>
                    <a:pt x="1171" y="13"/>
                  </a:cubicBezTo>
                  <a:cubicBezTo>
                    <a:pt x="1151" y="9"/>
                    <a:pt x="1131" y="8"/>
                    <a:pt x="1112" y="8"/>
                  </a:cubicBezTo>
                  <a:cubicBezTo>
                    <a:pt x="944" y="8"/>
                    <a:pt x="810" y="130"/>
                    <a:pt x="781" y="305"/>
                  </a:cubicBezTo>
                  <a:lnTo>
                    <a:pt x="33" y="5899"/>
                  </a:lnTo>
                  <a:cubicBezTo>
                    <a:pt x="0" y="6061"/>
                    <a:pt x="98" y="6224"/>
                    <a:pt x="228" y="6256"/>
                  </a:cubicBezTo>
                  <a:lnTo>
                    <a:pt x="2635" y="7297"/>
                  </a:lnTo>
                  <a:lnTo>
                    <a:pt x="651" y="13118"/>
                  </a:lnTo>
                  <a:cubicBezTo>
                    <a:pt x="618" y="13281"/>
                    <a:pt x="683" y="13476"/>
                    <a:pt x="813" y="13541"/>
                  </a:cubicBezTo>
                  <a:cubicBezTo>
                    <a:pt x="878" y="13573"/>
                    <a:pt x="944" y="13606"/>
                    <a:pt x="976" y="13606"/>
                  </a:cubicBezTo>
                  <a:cubicBezTo>
                    <a:pt x="1106" y="13606"/>
                    <a:pt x="1204" y="13573"/>
                    <a:pt x="1269" y="13476"/>
                  </a:cubicBezTo>
                  <a:lnTo>
                    <a:pt x="8195" y="5476"/>
                  </a:lnTo>
                  <a:cubicBezTo>
                    <a:pt x="8260" y="5378"/>
                    <a:pt x="8293" y="5281"/>
                    <a:pt x="8260" y="5151"/>
                  </a:cubicBezTo>
                  <a:cubicBezTo>
                    <a:pt x="8228" y="5053"/>
                    <a:pt x="8130" y="4956"/>
                    <a:pt x="8033" y="4923"/>
                  </a:cubicBezTo>
                  <a:lnTo>
                    <a:pt x="5106" y="4045"/>
                  </a:lnTo>
                  <a:lnTo>
                    <a:pt x="6732" y="501"/>
                  </a:lnTo>
                  <a:cubicBezTo>
                    <a:pt x="6830" y="305"/>
                    <a:pt x="6732" y="110"/>
                    <a:pt x="6569" y="45"/>
                  </a:cubicBezTo>
                  <a:cubicBezTo>
                    <a:pt x="6509" y="15"/>
                    <a:pt x="6449" y="0"/>
                    <a:pt x="6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0"/>
            <p:cNvSpPr/>
            <p:nvPr/>
          </p:nvSpPr>
          <p:spPr>
            <a:xfrm>
              <a:off x="-1659250" y="2672775"/>
              <a:ext cx="432525" cy="432550"/>
            </a:xfrm>
            <a:custGeom>
              <a:avLst/>
              <a:gdLst/>
              <a:ahLst/>
              <a:cxnLst/>
              <a:rect l="l" t="t" r="r" b="b"/>
              <a:pathLst>
                <a:path w="17301" h="17302" extrusionOk="0">
                  <a:moveTo>
                    <a:pt x="8650" y="1"/>
                  </a:moveTo>
                  <a:cubicBezTo>
                    <a:pt x="3870" y="1"/>
                    <a:pt x="0" y="3903"/>
                    <a:pt x="0" y="8651"/>
                  </a:cubicBezTo>
                  <a:cubicBezTo>
                    <a:pt x="0" y="13431"/>
                    <a:pt x="3902" y="17301"/>
                    <a:pt x="8650" y="17301"/>
                  </a:cubicBezTo>
                  <a:cubicBezTo>
                    <a:pt x="13431" y="17301"/>
                    <a:pt x="17301" y="13431"/>
                    <a:pt x="17301" y="8651"/>
                  </a:cubicBezTo>
                  <a:cubicBezTo>
                    <a:pt x="17301" y="6960"/>
                    <a:pt x="16813" y="5334"/>
                    <a:pt x="15902" y="3936"/>
                  </a:cubicBezTo>
                  <a:cubicBezTo>
                    <a:pt x="15841" y="3834"/>
                    <a:pt x="15729" y="3783"/>
                    <a:pt x="15614" y="3783"/>
                  </a:cubicBezTo>
                  <a:cubicBezTo>
                    <a:pt x="15546" y="3783"/>
                    <a:pt x="15475" y="3802"/>
                    <a:pt x="15414" y="3838"/>
                  </a:cubicBezTo>
                  <a:cubicBezTo>
                    <a:pt x="15252" y="3936"/>
                    <a:pt x="15219" y="4163"/>
                    <a:pt x="15317" y="4326"/>
                  </a:cubicBezTo>
                  <a:cubicBezTo>
                    <a:pt x="16162" y="5627"/>
                    <a:pt x="16618" y="7123"/>
                    <a:pt x="16618" y="8651"/>
                  </a:cubicBezTo>
                  <a:cubicBezTo>
                    <a:pt x="16618" y="13041"/>
                    <a:pt x="13040" y="16618"/>
                    <a:pt x="8650" y="16618"/>
                  </a:cubicBezTo>
                  <a:cubicBezTo>
                    <a:pt x="4260" y="16618"/>
                    <a:pt x="716" y="13041"/>
                    <a:pt x="716" y="8651"/>
                  </a:cubicBezTo>
                  <a:cubicBezTo>
                    <a:pt x="716" y="4293"/>
                    <a:pt x="4260" y="716"/>
                    <a:pt x="8650" y="716"/>
                  </a:cubicBezTo>
                  <a:cubicBezTo>
                    <a:pt x="9658" y="716"/>
                    <a:pt x="10634" y="911"/>
                    <a:pt x="11545" y="1269"/>
                  </a:cubicBezTo>
                  <a:cubicBezTo>
                    <a:pt x="11585" y="1283"/>
                    <a:pt x="11626" y="1289"/>
                    <a:pt x="11666" y="1289"/>
                  </a:cubicBezTo>
                  <a:cubicBezTo>
                    <a:pt x="11815" y="1289"/>
                    <a:pt x="11948" y="1196"/>
                    <a:pt x="12000" y="1041"/>
                  </a:cubicBezTo>
                  <a:cubicBezTo>
                    <a:pt x="12065" y="879"/>
                    <a:pt x="11967" y="684"/>
                    <a:pt x="11805" y="586"/>
                  </a:cubicBezTo>
                  <a:cubicBezTo>
                    <a:pt x="10797" y="196"/>
                    <a:pt x="9756" y="1"/>
                    <a:pt x="8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0"/>
            <p:cNvSpPr/>
            <p:nvPr/>
          </p:nvSpPr>
          <p:spPr>
            <a:xfrm>
              <a:off x="-1415350" y="2842900"/>
              <a:ext cx="104900" cy="45375"/>
            </a:xfrm>
            <a:custGeom>
              <a:avLst/>
              <a:gdLst/>
              <a:ahLst/>
              <a:cxnLst/>
              <a:rect l="l" t="t" r="r" b="b"/>
              <a:pathLst>
                <a:path w="4196" h="1815" extrusionOk="0">
                  <a:moveTo>
                    <a:pt x="423" y="1"/>
                  </a:moveTo>
                  <a:cubicBezTo>
                    <a:pt x="378" y="1"/>
                    <a:pt x="333" y="9"/>
                    <a:pt x="293" y="25"/>
                  </a:cubicBezTo>
                  <a:cubicBezTo>
                    <a:pt x="98" y="90"/>
                    <a:pt x="0" y="285"/>
                    <a:pt x="98" y="480"/>
                  </a:cubicBezTo>
                  <a:cubicBezTo>
                    <a:pt x="390" y="1293"/>
                    <a:pt x="1203" y="1813"/>
                    <a:pt x="2114" y="1813"/>
                  </a:cubicBezTo>
                  <a:cubicBezTo>
                    <a:pt x="2139" y="1814"/>
                    <a:pt x="2165" y="1815"/>
                    <a:pt x="2190" y="1815"/>
                  </a:cubicBezTo>
                  <a:cubicBezTo>
                    <a:pt x="3069" y="1815"/>
                    <a:pt x="3846" y="1270"/>
                    <a:pt x="4130" y="480"/>
                  </a:cubicBezTo>
                  <a:cubicBezTo>
                    <a:pt x="4195" y="285"/>
                    <a:pt x="4097" y="90"/>
                    <a:pt x="3935" y="25"/>
                  </a:cubicBezTo>
                  <a:cubicBezTo>
                    <a:pt x="3886" y="9"/>
                    <a:pt x="3837" y="1"/>
                    <a:pt x="3791" y="1"/>
                  </a:cubicBezTo>
                  <a:cubicBezTo>
                    <a:pt x="3650" y="1"/>
                    <a:pt x="3528" y="74"/>
                    <a:pt x="3480" y="220"/>
                  </a:cubicBezTo>
                  <a:cubicBezTo>
                    <a:pt x="3284" y="773"/>
                    <a:pt x="2732" y="1131"/>
                    <a:pt x="2114" y="1131"/>
                  </a:cubicBezTo>
                  <a:cubicBezTo>
                    <a:pt x="1496" y="1131"/>
                    <a:pt x="943" y="773"/>
                    <a:pt x="748" y="220"/>
                  </a:cubicBezTo>
                  <a:cubicBezTo>
                    <a:pt x="699" y="74"/>
                    <a:pt x="559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0"/>
            <p:cNvSpPr/>
            <p:nvPr/>
          </p:nvSpPr>
          <p:spPr>
            <a:xfrm>
              <a:off x="-1575525" y="2843000"/>
              <a:ext cx="104900" cy="111925"/>
            </a:xfrm>
            <a:custGeom>
              <a:avLst/>
              <a:gdLst/>
              <a:ahLst/>
              <a:cxnLst/>
              <a:rect l="l" t="t" r="r" b="b"/>
              <a:pathLst>
                <a:path w="4196" h="4477" extrusionOk="0">
                  <a:moveTo>
                    <a:pt x="1529" y="2167"/>
                  </a:moveTo>
                  <a:cubicBezTo>
                    <a:pt x="1724" y="2557"/>
                    <a:pt x="1952" y="3013"/>
                    <a:pt x="1952" y="3370"/>
                  </a:cubicBezTo>
                  <a:cubicBezTo>
                    <a:pt x="1919" y="3598"/>
                    <a:pt x="1757" y="3761"/>
                    <a:pt x="1529" y="3761"/>
                  </a:cubicBezTo>
                  <a:cubicBezTo>
                    <a:pt x="1301" y="3761"/>
                    <a:pt x="1139" y="3598"/>
                    <a:pt x="1139" y="3370"/>
                  </a:cubicBezTo>
                  <a:cubicBezTo>
                    <a:pt x="1139" y="3013"/>
                    <a:pt x="1334" y="2557"/>
                    <a:pt x="1529" y="2167"/>
                  </a:cubicBezTo>
                  <a:close/>
                  <a:moveTo>
                    <a:pt x="385" y="1"/>
                  </a:moveTo>
                  <a:cubicBezTo>
                    <a:pt x="344" y="1"/>
                    <a:pt x="302" y="7"/>
                    <a:pt x="261" y="21"/>
                  </a:cubicBezTo>
                  <a:cubicBezTo>
                    <a:pt x="98" y="86"/>
                    <a:pt x="1" y="281"/>
                    <a:pt x="66" y="476"/>
                  </a:cubicBezTo>
                  <a:cubicBezTo>
                    <a:pt x="261" y="964"/>
                    <a:pt x="619" y="1322"/>
                    <a:pt x="1074" y="1582"/>
                  </a:cubicBezTo>
                  <a:cubicBezTo>
                    <a:pt x="814" y="2005"/>
                    <a:pt x="423" y="2753"/>
                    <a:pt x="423" y="3370"/>
                  </a:cubicBezTo>
                  <a:cubicBezTo>
                    <a:pt x="423" y="3956"/>
                    <a:pt x="911" y="4476"/>
                    <a:pt x="1529" y="4476"/>
                  </a:cubicBezTo>
                  <a:cubicBezTo>
                    <a:pt x="2147" y="4476"/>
                    <a:pt x="2635" y="3988"/>
                    <a:pt x="2635" y="3370"/>
                  </a:cubicBezTo>
                  <a:cubicBezTo>
                    <a:pt x="2635" y="2850"/>
                    <a:pt x="2375" y="2265"/>
                    <a:pt x="2147" y="1842"/>
                  </a:cubicBezTo>
                  <a:cubicBezTo>
                    <a:pt x="3025" y="1809"/>
                    <a:pt x="3838" y="1257"/>
                    <a:pt x="4131" y="476"/>
                  </a:cubicBezTo>
                  <a:cubicBezTo>
                    <a:pt x="4196" y="281"/>
                    <a:pt x="4098" y="86"/>
                    <a:pt x="3936" y="21"/>
                  </a:cubicBezTo>
                  <a:cubicBezTo>
                    <a:pt x="3894" y="7"/>
                    <a:pt x="3852" y="1"/>
                    <a:pt x="3812" y="1"/>
                  </a:cubicBezTo>
                  <a:cubicBezTo>
                    <a:pt x="3663" y="1"/>
                    <a:pt x="3531" y="88"/>
                    <a:pt x="3480" y="216"/>
                  </a:cubicBezTo>
                  <a:cubicBezTo>
                    <a:pt x="3253" y="769"/>
                    <a:pt x="2700" y="1127"/>
                    <a:pt x="2114" y="1127"/>
                  </a:cubicBezTo>
                  <a:cubicBezTo>
                    <a:pt x="1497" y="1127"/>
                    <a:pt x="944" y="769"/>
                    <a:pt x="749" y="216"/>
                  </a:cubicBezTo>
                  <a:cubicBezTo>
                    <a:pt x="672" y="88"/>
                    <a:pt x="535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0"/>
            <p:cNvSpPr/>
            <p:nvPr/>
          </p:nvSpPr>
          <p:spPr>
            <a:xfrm>
              <a:off x="-1386100" y="2511800"/>
              <a:ext cx="115475" cy="295150"/>
            </a:xfrm>
            <a:custGeom>
              <a:avLst/>
              <a:gdLst/>
              <a:ahLst/>
              <a:cxnLst/>
              <a:rect l="l" t="t" r="r" b="b"/>
              <a:pathLst>
                <a:path w="4619" h="11806" extrusionOk="0">
                  <a:moveTo>
                    <a:pt x="716" y="1"/>
                  </a:moveTo>
                  <a:lnTo>
                    <a:pt x="33" y="5041"/>
                  </a:lnTo>
                  <a:cubicBezTo>
                    <a:pt x="1" y="5367"/>
                    <a:pt x="163" y="5692"/>
                    <a:pt x="489" y="5822"/>
                  </a:cubicBezTo>
                  <a:lnTo>
                    <a:pt x="2667" y="6765"/>
                  </a:lnTo>
                  <a:lnTo>
                    <a:pt x="1041" y="11545"/>
                  </a:lnTo>
                  <a:cubicBezTo>
                    <a:pt x="1009" y="11643"/>
                    <a:pt x="1041" y="11740"/>
                    <a:pt x="1106" y="11806"/>
                  </a:cubicBezTo>
                  <a:lnTo>
                    <a:pt x="4391" y="6440"/>
                  </a:lnTo>
                  <a:cubicBezTo>
                    <a:pt x="4619" y="6050"/>
                    <a:pt x="4456" y="5529"/>
                    <a:pt x="4001" y="5367"/>
                  </a:cubicBezTo>
                  <a:lnTo>
                    <a:pt x="2472" y="4781"/>
                  </a:lnTo>
                  <a:cubicBezTo>
                    <a:pt x="2114" y="4651"/>
                    <a:pt x="1919" y="4261"/>
                    <a:pt x="2017" y="3903"/>
                  </a:cubicBezTo>
                  <a:lnTo>
                    <a:pt x="2960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p41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sp>
        <p:nvSpPr>
          <p:cNvPr id="2689" name="Google Shape;2689;p41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Are teens giving too much information on social media?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90" name="Google Shape;2690;p41"/>
          <p:cNvSpPr txBox="1"/>
          <p:nvPr/>
        </p:nvSpPr>
        <p:spPr>
          <a:xfrm>
            <a:off x="457200" y="1345775"/>
            <a:ext cx="3989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Personal information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91" name="Google Shape;2691;p41"/>
          <p:cNvSpPr txBox="1"/>
          <p:nvPr/>
        </p:nvSpPr>
        <p:spPr>
          <a:xfrm>
            <a:off x="4697500" y="1345775"/>
            <a:ext cx="39894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Contact information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92" name="Google Shape;2692;p41"/>
          <p:cNvSpPr txBox="1"/>
          <p:nvPr/>
        </p:nvSpPr>
        <p:spPr>
          <a:xfrm>
            <a:off x="457200" y="4499750"/>
            <a:ext cx="82296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Roboto Medium"/>
                <a:ea typeface="Roboto Medium"/>
                <a:cs typeface="Roboto Medium"/>
                <a:sym typeface="Roboto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info,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93" name="Google Shape;2693;p41"/>
          <p:cNvGrpSpPr/>
          <p:nvPr/>
        </p:nvGrpSpPr>
        <p:grpSpPr>
          <a:xfrm>
            <a:off x="6251575" y="1807000"/>
            <a:ext cx="2144700" cy="1089023"/>
            <a:chOff x="6251575" y="1807000"/>
            <a:chExt cx="2144700" cy="1089023"/>
          </a:xfrm>
        </p:grpSpPr>
        <p:sp>
          <p:nvSpPr>
            <p:cNvPr id="2694" name="Google Shape;2694;p41"/>
            <p:cNvSpPr txBox="1"/>
            <p:nvPr/>
          </p:nvSpPr>
          <p:spPr>
            <a:xfrm>
              <a:off x="6251575" y="2171192"/>
              <a:ext cx="21447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Email address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95" name="Google Shape;2695;p41"/>
            <p:cNvSpPr txBox="1"/>
            <p:nvPr/>
          </p:nvSpPr>
          <p:spPr>
            <a:xfrm>
              <a:off x="6251575" y="2391123"/>
              <a:ext cx="21447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Sun is the star at the center of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6" name="Google Shape;2696;p41"/>
            <p:cNvSpPr txBox="1"/>
            <p:nvPr/>
          </p:nvSpPr>
          <p:spPr>
            <a:xfrm>
              <a:off x="6251575" y="1807000"/>
              <a:ext cx="21447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53%</a:t>
              </a:r>
              <a:endPara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697" name="Google Shape;2697;p41"/>
          <p:cNvSpPr/>
          <p:nvPr/>
        </p:nvSpPr>
        <p:spPr>
          <a:xfrm>
            <a:off x="5082375" y="1838000"/>
            <a:ext cx="1008300" cy="1008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8" name="Google Shape;2698;p41"/>
          <p:cNvGrpSpPr/>
          <p:nvPr/>
        </p:nvGrpSpPr>
        <p:grpSpPr>
          <a:xfrm>
            <a:off x="6251575" y="3239163"/>
            <a:ext cx="2144700" cy="1089023"/>
            <a:chOff x="6251575" y="3239163"/>
            <a:chExt cx="2144700" cy="1089023"/>
          </a:xfrm>
        </p:grpSpPr>
        <p:sp>
          <p:nvSpPr>
            <p:cNvPr id="2699" name="Google Shape;2699;p41"/>
            <p:cNvSpPr txBox="1"/>
            <p:nvPr/>
          </p:nvSpPr>
          <p:spPr>
            <a:xfrm>
              <a:off x="6251575" y="3603355"/>
              <a:ext cx="21447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Phone number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00" name="Google Shape;2700;p41"/>
            <p:cNvSpPr txBox="1"/>
            <p:nvPr/>
          </p:nvSpPr>
          <p:spPr>
            <a:xfrm>
              <a:off x="6251575" y="3823285"/>
              <a:ext cx="21447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01" name="Google Shape;2701;p41"/>
            <p:cNvSpPr txBox="1"/>
            <p:nvPr/>
          </p:nvSpPr>
          <p:spPr>
            <a:xfrm>
              <a:off x="6251575" y="3239163"/>
              <a:ext cx="21447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20%</a:t>
              </a:r>
              <a:endParaRPr sz="2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702" name="Google Shape;2702;p41"/>
          <p:cNvSpPr/>
          <p:nvPr/>
        </p:nvSpPr>
        <p:spPr>
          <a:xfrm>
            <a:off x="5082375" y="3270163"/>
            <a:ext cx="1008300" cy="10086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03" name="Google Shape;2703;p4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938" y="1709975"/>
            <a:ext cx="3857925" cy="2705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4" name="Google Shape;2704;p41"/>
          <p:cNvCxnSpPr/>
          <p:nvPr/>
        </p:nvCxnSpPr>
        <p:spPr>
          <a:xfrm>
            <a:off x="4572000" y="1345675"/>
            <a:ext cx="0" cy="3130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05" name="Google Shape;2705;p41"/>
          <p:cNvGrpSpPr/>
          <p:nvPr/>
        </p:nvGrpSpPr>
        <p:grpSpPr>
          <a:xfrm>
            <a:off x="5312201" y="2139320"/>
            <a:ext cx="548641" cy="405970"/>
            <a:chOff x="-1051025" y="1953975"/>
            <a:chExt cx="696775" cy="512200"/>
          </a:xfrm>
        </p:grpSpPr>
        <p:sp>
          <p:nvSpPr>
            <p:cNvPr id="2706" name="Google Shape;2706;p41"/>
            <p:cNvSpPr/>
            <p:nvPr/>
          </p:nvSpPr>
          <p:spPr>
            <a:xfrm>
              <a:off x="-978650" y="1964550"/>
              <a:ext cx="552050" cy="409775"/>
            </a:xfrm>
            <a:custGeom>
              <a:avLst/>
              <a:gdLst/>
              <a:ahLst/>
              <a:cxnLst/>
              <a:rect l="l" t="t" r="r" b="b"/>
              <a:pathLst>
                <a:path w="22082" h="16391" extrusionOk="0">
                  <a:moveTo>
                    <a:pt x="22081" y="16390"/>
                  </a:moveTo>
                  <a:lnTo>
                    <a:pt x="22081" y="1724"/>
                  </a:lnTo>
                  <a:cubicBezTo>
                    <a:pt x="22049" y="748"/>
                    <a:pt x="21301" y="0"/>
                    <a:pt x="20357" y="0"/>
                  </a:cubicBezTo>
                  <a:lnTo>
                    <a:pt x="1724" y="0"/>
                  </a:lnTo>
                  <a:cubicBezTo>
                    <a:pt x="781" y="0"/>
                    <a:pt x="0" y="748"/>
                    <a:pt x="0" y="1724"/>
                  </a:cubicBezTo>
                  <a:lnTo>
                    <a:pt x="0" y="16390"/>
                  </a:lnTo>
                  <a:close/>
                  <a:moveTo>
                    <a:pt x="22081" y="1639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1"/>
            <p:cNvSpPr/>
            <p:nvPr/>
          </p:nvSpPr>
          <p:spPr>
            <a:xfrm>
              <a:off x="-1041250" y="2367800"/>
              <a:ext cx="676425" cy="87825"/>
            </a:xfrm>
            <a:custGeom>
              <a:avLst/>
              <a:gdLst/>
              <a:ahLst/>
              <a:cxnLst/>
              <a:rect l="l" t="t" r="r" b="b"/>
              <a:pathLst>
                <a:path w="27057" h="3513" extrusionOk="0">
                  <a:moveTo>
                    <a:pt x="2504" y="3512"/>
                  </a:moveTo>
                  <a:lnTo>
                    <a:pt x="24553" y="3512"/>
                  </a:lnTo>
                  <a:cubicBezTo>
                    <a:pt x="25951" y="3512"/>
                    <a:pt x="27057" y="2406"/>
                    <a:pt x="27057" y="1041"/>
                  </a:cubicBezTo>
                  <a:lnTo>
                    <a:pt x="27057" y="358"/>
                  </a:lnTo>
                  <a:cubicBezTo>
                    <a:pt x="27057" y="163"/>
                    <a:pt x="26926" y="0"/>
                    <a:pt x="26731" y="0"/>
                  </a:cubicBezTo>
                  <a:lnTo>
                    <a:pt x="358" y="0"/>
                  </a:lnTo>
                  <a:cubicBezTo>
                    <a:pt x="163" y="0"/>
                    <a:pt x="0" y="163"/>
                    <a:pt x="0" y="358"/>
                  </a:cubicBezTo>
                  <a:lnTo>
                    <a:pt x="0" y="1041"/>
                  </a:lnTo>
                  <a:cubicBezTo>
                    <a:pt x="0" y="2406"/>
                    <a:pt x="1138" y="3512"/>
                    <a:pt x="2504" y="3512"/>
                  </a:cubicBezTo>
                  <a:close/>
                  <a:moveTo>
                    <a:pt x="2504" y="3512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1"/>
            <p:cNvSpPr/>
            <p:nvPr/>
          </p:nvSpPr>
          <p:spPr>
            <a:xfrm>
              <a:off x="-459975" y="2367800"/>
              <a:ext cx="95150" cy="87825"/>
            </a:xfrm>
            <a:custGeom>
              <a:avLst/>
              <a:gdLst/>
              <a:ahLst/>
              <a:cxnLst/>
              <a:rect l="l" t="t" r="r" b="b"/>
              <a:pathLst>
                <a:path w="3806" h="3513" extrusionOk="0">
                  <a:moveTo>
                    <a:pt x="1" y="3512"/>
                  </a:moveTo>
                  <a:lnTo>
                    <a:pt x="1334" y="3512"/>
                  </a:lnTo>
                  <a:cubicBezTo>
                    <a:pt x="2700" y="3512"/>
                    <a:pt x="3806" y="2406"/>
                    <a:pt x="3806" y="1041"/>
                  </a:cubicBezTo>
                  <a:lnTo>
                    <a:pt x="3806" y="358"/>
                  </a:lnTo>
                  <a:cubicBezTo>
                    <a:pt x="3806" y="163"/>
                    <a:pt x="3675" y="0"/>
                    <a:pt x="3480" y="0"/>
                  </a:cubicBezTo>
                  <a:lnTo>
                    <a:pt x="2147" y="0"/>
                  </a:lnTo>
                  <a:cubicBezTo>
                    <a:pt x="2342" y="0"/>
                    <a:pt x="2505" y="163"/>
                    <a:pt x="2505" y="358"/>
                  </a:cubicBezTo>
                  <a:lnTo>
                    <a:pt x="2505" y="1041"/>
                  </a:lnTo>
                  <a:cubicBezTo>
                    <a:pt x="2505" y="2406"/>
                    <a:pt x="1367" y="3512"/>
                    <a:pt x="1" y="3512"/>
                  </a:cubicBezTo>
                  <a:close/>
                  <a:moveTo>
                    <a:pt x="1" y="3512"/>
                  </a:move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-503050" y="1964550"/>
              <a:ext cx="76450" cy="403275"/>
            </a:xfrm>
            <a:custGeom>
              <a:avLst/>
              <a:gdLst/>
              <a:ahLst/>
              <a:cxnLst/>
              <a:rect l="l" t="t" r="r" b="b"/>
              <a:pathLst>
                <a:path w="3058" h="16131" extrusionOk="0">
                  <a:moveTo>
                    <a:pt x="3057" y="16130"/>
                  </a:moveTo>
                  <a:lnTo>
                    <a:pt x="3057" y="1724"/>
                  </a:lnTo>
                  <a:cubicBezTo>
                    <a:pt x="3025" y="748"/>
                    <a:pt x="2277" y="0"/>
                    <a:pt x="1333" y="0"/>
                  </a:cubicBezTo>
                  <a:lnTo>
                    <a:pt x="0" y="0"/>
                  </a:lnTo>
                  <a:cubicBezTo>
                    <a:pt x="943" y="0"/>
                    <a:pt x="1691" y="748"/>
                    <a:pt x="1691" y="1724"/>
                  </a:cubicBezTo>
                  <a:lnTo>
                    <a:pt x="1691" y="16130"/>
                  </a:lnTo>
                  <a:close/>
                  <a:moveTo>
                    <a:pt x="3057" y="16130"/>
                  </a:move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1"/>
            <p:cNvSpPr/>
            <p:nvPr/>
          </p:nvSpPr>
          <p:spPr>
            <a:xfrm>
              <a:off x="-848575" y="2095425"/>
              <a:ext cx="275625" cy="182150"/>
            </a:xfrm>
            <a:custGeom>
              <a:avLst/>
              <a:gdLst/>
              <a:ahLst/>
              <a:cxnLst/>
              <a:rect l="l" t="t" r="r" b="b"/>
              <a:pathLst>
                <a:path w="11025" h="7286" extrusionOk="0">
                  <a:moveTo>
                    <a:pt x="618" y="1"/>
                  </a:moveTo>
                  <a:lnTo>
                    <a:pt x="10602" y="1"/>
                  </a:lnTo>
                  <a:cubicBezTo>
                    <a:pt x="10829" y="1"/>
                    <a:pt x="11024" y="164"/>
                    <a:pt x="11024" y="391"/>
                  </a:cubicBezTo>
                  <a:lnTo>
                    <a:pt x="11024" y="6765"/>
                  </a:lnTo>
                  <a:lnTo>
                    <a:pt x="10407" y="7285"/>
                  </a:lnTo>
                  <a:lnTo>
                    <a:pt x="618" y="7285"/>
                  </a:lnTo>
                  <a:lnTo>
                    <a:pt x="0" y="6765"/>
                  </a:lnTo>
                  <a:lnTo>
                    <a:pt x="0" y="489"/>
                  </a:lnTo>
                  <a:close/>
                  <a:moveTo>
                    <a:pt x="618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1"/>
            <p:cNvSpPr/>
            <p:nvPr/>
          </p:nvSpPr>
          <p:spPr>
            <a:xfrm>
              <a:off x="-616075" y="2095425"/>
              <a:ext cx="43125" cy="182150"/>
            </a:xfrm>
            <a:custGeom>
              <a:avLst/>
              <a:gdLst/>
              <a:ahLst/>
              <a:cxnLst/>
              <a:rect l="l" t="t" r="r" b="b"/>
              <a:pathLst>
                <a:path w="1725" h="7286" extrusionOk="0">
                  <a:moveTo>
                    <a:pt x="1" y="1"/>
                  </a:moveTo>
                  <a:lnTo>
                    <a:pt x="1302" y="1"/>
                  </a:lnTo>
                  <a:cubicBezTo>
                    <a:pt x="1529" y="1"/>
                    <a:pt x="1724" y="164"/>
                    <a:pt x="1724" y="391"/>
                  </a:cubicBezTo>
                  <a:lnTo>
                    <a:pt x="1724" y="6765"/>
                  </a:lnTo>
                  <a:lnTo>
                    <a:pt x="1107" y="7285"/>
                  </a:lnTo>
                  <a:lnTo>
                    <a:pt x="1" y="7285"/>
                  </a:lnTo>
                  <a:cubicBezTo>
                    <a:pt x="229" y="7285"/>
                    <a:pt x="391" y="7090"/>
                    <a:pt x="391" y="6863"/>
                  </a:cubicBezTo>
                  <a:lnTo>
                    <a:pt x="391" y="424"/>
                  </a:lnTo>
                  <a:cubicBezTo>
                    <a:pt x="391" y="196"/>
                    <a:pt x="229" y="1"/>
                    <a:pt x="1" y="1"/>
                  </a:cubicBezTo>
                  <a:close/>
                  <a:moveTo>
                    <a:pt x="1" y="1"/>
                  </a:move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-644525" y="1982425"/>
              <a:ext cx="200025" cy="200025"/>
            </a:xfrm>
            <a:custGeom>
              <a:avLst/>
              <a:gdLst/>
              <a:ahLst/>
              <a:cxnLst/>
              <a:rect l="l" t="t" r="r" b="b"/>
              <a:pathLst>
                <a:path w="8001" h="8001" extrusionOk="0">
                  <a:moveTo>
                    <a:pt x="3415" y="8001"/>
                  </a:moveTo>
                  <a:cubicBezTo>
                    <a:pt x="6472" y="8001"/>
                    <a:pt x="8001" y="4326"/>
                    <a:pt x="5854" y="2147"/>
                  </a:cubicBezTo>
                  <a:cubicBezTo>
                    <a:pt x="3675" y="1"/>
                    <a:pt x="1" y="1529"/>
                    <a:pt x="1" y="4586"/>
                  </a:cubicBezTo>
                  <a:cubicBezTo>
                    <a:pt x="1" y="6472"/>
                    <a:pt x="1529" y="8001"/>
                    <a:pt x="3415" y="8001"/>
                  </a:cubicBezTo>
                  <a:close/>
                  <a:moveTo>
                    <a:pt x="3415" y="800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-575425" y="2010075"/>
              <a:ext cx="104900" cy="174000"/>
            </a:xfrm>
            <a:custGeom>
              <a:avLst/>
              <a:gdLst/>
              <a:ahLst/>
              <a:cxnLst/>
              <a:rect l="l" t="t" r="r" b="b"/>
              <a:pathLst>
                <a:path w="4196" h="6960" extrusionOk="0">
                  <a:moveTo>
                    <a:pt x="651" y="65"/>
                  </a:moveTo>
                  <a:cubicBezTo>
                    <a:pt x="2602" y="0"/>
                    <a:pt x="4196" y="1529"/>
                    <a:pt x="4196" y="3480"/>
                  </a:cubicBezTo>
                  <a:cubicBezTo>
                    <a:pt x="4196" y="5399"/>
                    <a:pt x="2602" y="6960"/>
                    <a:pt x="651" y="6895"/>
                  </a:cubicBezTo>
                  <a:cubicBezTo>
                    <a:pt x="424" y="6895"/>
                    <a:pt x="196" y="6862"/>
                    <a:pt x="1" y="6830"/>
                  </a:cubicBezTo>
                  <a:cubicBezTo>
                    <a:pt x="3676" y="6114"/>
                    <a:pt x="3676" y="846"/>
                    <a:pt x="1" y="131"/>
                  </a:cubicBezTo>
                  <a:cubicBezTo>
                    <a:pt x="196" y="65"/>
                    <a:pt x="424" y="65"/>
                    <a:pt x="651" y="65"/>
                  </a:cubicBezTo>
                  <a:close/>
                  <a:moveTo>
                    <a:pt x="651" y="65"/>
                  </a:moveTo>
                  <a:close/>
                </a:path>
              </a:pathLst>
            </a:custGeom>
            <a:solidFill>
              <a:srgbClr val="EBE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-1051025" y="1953975"/>
              <a:ext cx="696775" cy="512200"/>
            </a:xfrm>
            <a:custGeom>
              <a:avLst/>
              <a:gdLst/>
              <a:ahLst/>
              <a:cxnLst/>
              <a:rect l="l" t="t" r="r" b="b"/>
              <a:pathLst>
                <a:path w="27871" h="20488" extrusionOk="0">
                  <a:moveTo>
                    <a:pt x="19350" y="3708"/>
                  </a:moveTo>
                  <a:cubicBezTo>
                    <a:pt x="18797" y="3708"/>
                    <a:pt x="18797" y="4521"/>
                    <a:pt x="19350" y="4521"/>
                  </a:cubicBezTo>
                  <a:lnTo>
                    <a:pt x="19610" y="4553"/>
                  </a:lnTo>
                  <a:lnTo>
                    <a:pt x="19610" y="7317"/>
                  </a:lnTo>
                  <a:cubicBezTo>
                    <a:pt x="19610" y="7578"/>
                    <a:pt x="19814" y="7708"/>
                    <a:pt x="20017" y="7708"/>
                  </a:cubicBezTo>
                  <a:cubicBezTo>
                    <a:pt x="20220" y="7708"/>
                    <a:pt x="20423" y="7578"/>
                    <a:pt x="20423" y="7317"/>
                  </a:cubicBezTo>
                  <a:lnTo>
                    <a:pt x="20423" y="4131"/>
                  </a:lnTo>
                  <a:cubicBezTo>
                    <a:pt x="20423" y="3903"/>
                    <a:pt x="20261" y="3708"/>
                    <a:pt x="20033" y="3708"/>
                  </a:cubicBezTo>
                  <a:close/>
                  <a:moveTo>
                    <a:pt x="19731" y="2687"/>
                  </a:moveTo>
                  <a:cubicBezTo>
                    <a:pt x="20450" y="2687"/>
                    <a:pt x="21190" y="2955"/>
                    <a:pt x="21822" y="3578"/>
                  </a:cubicBezTo>
                  <a:cubicBezTo>
                    <a:pt x="22374" y="4163"/>
                    <a:pt x="22700" y="4911"/>
                    <a:pt x="22700" y="5724"/>
                  </a:cubicBezTo>
                  <a:cubicBezTo>
                    <a:pt x="22700" y="7626"/>
                    <a:pt x="21172" y="8732"/>
                    <a:pt x="19647" y="8732"/>
                  </a:cubicBezTo>
                  <a:cubicBezTo>
                    <a:pt x="18539" y="8732"/>
                    <a:pt x="17431" y="8149"/>
                    <a:pt x="16911" y="6862"/>
                  </a:cubicBezTo>
                  <a:cubicBezTo>
                    <a:pt x="15985" y="4653"/>
                    <a:pt x="17782" y="2687"/>
                    <a:pt x="19731" y="2687"/>
                  </a:cubicBezTo>
                  <a:close/>
                  <a:moveTo>
                    <a:pt x="8521" y="6505"/>
                  </a:moveTo>
                  <a:lnTo>
                    <a:pt x="11903" y="9301"/>
                  </a:lnTo>
                  <a:lnTo>
                    <a:pt x="8521" y="12098"/>
                  </a:lnTo>
                  <a:lnTo>
                    <a:pt x="8521" y="6505"/>
                  </a:lnTo>
                  <a:close/>
                  <a:moveTo>
                    <a:pt x="16716" y="8163"/>
                  </a:moveTo>
                  <a:cubicBezTo>
                    <a:pt x="16814" y="8261"/>
                    <a:pt x="16879" y="8326"/>
                    <a:pt x="16976" y="8423"/>
                  </a:cubicBezTo>
                  <a:cubicBezTo>
                    <a:pt x="17464" y="8911"/>
                    <a:pt x="18049" y="9269"/>
                    <a:pt x="18732" y="9431"/>
                  </a:cubicBezTo>
                  <a:lnTo>
                    <a:pt x="18732" y="12098"/>
                  </a:lnTo>
                  <a:lnTo>
                    <a:pt x="15318" y="9301"/>
                  </a:lnTo>
                  <a:lnTo>
                    <a:pt x="16716" y="8163"/>
                  </a:lnTo>
                  <a:close/>
                  <a:moveTo>
                    <a:pt x="14700" y="9821"/>
                  </a:moveTo>
                  <a:lnTo>
                    <a:pt x="18017" y="12553"/>
                  </a:lnTo>
                  <a:lnTo>
                    <a:pt x="9237" y="12553"/>
                  </a:lnTo>
                  <a:lnTo>
                    <a:pt x="12554" y="9821"/>
                  </a:lnTo>
                  <a:lnTo>
                    <a:pt x="13367" y="10504"/>
                  </a:lnTo>
                  <a:cubicBezTo>
                    <a:pt x="13448" y="10553"/>
                    <a:pt x="13537" y="10578"/>
                    <a:pt x="13627" y="10578"/>
                  </a:cubicBezTo>
                  <a:cubicBezTo>
                    <a:pt x="13716" y="10578"/>
                    <a:pt x="13806" y="10553"/>
                    <a:pt x="13887" y="10504"/>
                  </a:cubicBezTo>
                  <a:lnTo>
                    <a:pt x="14700" y="9821"/>
                  </a:lnTo>
                  <a:close/>
                  <a:moveTo>
                    <a:pt x="19675" y="1854"/>
                  </a:moveTo>
                  <a:cubicBezTo>
                    <a:pt x="17757" y="1887"/>
                    <a:pt x="16131" y="3318"/>
                    <a:pt x="15871" y="5236"/>
                  </a:cubicBezTo>
                  <a:lnTo>
                    <a:pt x="14537" y="5236"/>
                  </a:lnTo>
                  <a:cubicBezTo>
                    <a:pt x="14017" y="5236"/>
                    <a:pt x="14017" y="6049"/>
                    <a:pt x="14537" y="6049"/>
                  </a:cubicBezTo>
                  <a:lnTo>
                    <a:pt x="15871" y="6049"/>
                  </a:lnTo>
                  <a:cubicBezTo>
                    <a:pt x="15903" y="6537"/>
                    <a:pt x="16066" y="7025"/>
                    <a:pt x="16293" y="7448"/>
                  </a:cubicBezTo>
                  <a:lnTo>
                    <a:pt x="13627" y="9626"/>
                  </a:lnTo>
                  <a:lnTo>
                    <a:pt x="9237" y="6049"/>
                  </a:lnTo>
                  <a:lnTo>
                    <a:pt x="12684" y="6049"/>
                  </a:lnTo>
                  <a:cubicBezTo>
                    <a:pt x="13236" y="6049"/>
                    <a:pt x="13236" y="5236"/>
                    <a:pt x="12684" y="5236"/>
                  </a:cubicBezTo>
                  <a:lnTo>
                    <a:pt x="8098" y="5236"/>
                  </a:lnTo>
                  <a:cubicBezTo>
                    <a:pt x="7871" y="5236"/>
                    <a:pt x="7708" y="5399"/>
                    <a:pt x="7708" y="5626"/>
                  </a:cubicBezTo>
                  <a:lnTo>
                    <a:pt x="7708" y="12943"/>
                  </a:lnTo>
                  <a:cubicBezTo>
                    <a:pt x="7708" y="13171"/>
                    <a:pt x="7871" y="13366"/>
                    <a:pt x="8098" y="13366"/>
                  </a:cubicBezTo>
                  <a:lnTo>
                    <a:pt x="19122" y="13366"/>
                  </a:lnTo>
                  <a:cubicBezTo>
                    <a:pt x="19350" y="13366"/>
                    <a:pt x="19545" y="13171"/>
                    <a:pt x="19545" y="12943"/>
                  </a:cubicBezTo>
                  <a:lnTo>
                    <a:pt x="19545" y="9529"/>
                  </a:lnTo>
                  <a:cubicBezTo>
                    <a:pt x="19585" y="9530"/>
                    <a:pt x="19624" y="9531"/>
                    <a:pt x="19663" y="9531"/>
                  </a:cubicBezTo>
                  <a:cubicBezTo>
                    <a:pt x="21724" y="9531"/>
                    <a:pt x="23416" y="7863"/>
                    <a:pt x="23448" y="5789"/>
                  </a:cubicBezTo>
                  <a:cubicBezTo>
                    <a:pt x="23480" y="3675"/>
                    <a:pt x="21789" y="1919"/>
                    <a:pt x="19675" y="1887"/>
                  </a:cubicBezTo>
                  <a:lnTo>
                    <a:pt x="19675" y="1854"/>
                  </a:lnTo>
                  <a:close/>
                  <a:moveTo>
                    <a:pt x="4619" y="1"/>
                  </a:moveTo>
                  <a:cubicBezTo>
                    <a:pt x="3448" y="1"/>
                    <a:pt x="2505" y="944"/>
                    <a:pt x="2505" y="2147"/>
                  </a:cubicBezTo>
                  <a:lnTo>
                    <a:pt x="2505" y="13106"/>
                  </a:lnTo>
                  <a:cubicBezTo>
                    <a:pt x="2505" y="13382"/>
                    <a:pt x="2708" y="13521"/>
                    <a:pt x="2911" y="13521"/>
                  </a:cubicBezTo>
                  <a:cubicBezTo>
                    <a:pt x="3115" y="13521"/>
                    <a:pt x="3318" y="13382"/>
                    <a:pt x="3318" y="13106"/>
                  </a:cubicBezTo>
                  <a:lnTo>
                    <a:pt x="3318" y="2114"/>
                  </a:lnTo>
                  <a:cubicBezTo>
                    <a:pt x="3318" y="1399"/>
                    <a:pt x="3903" y="814"/>
                    <a:pt x="4619" y="781"/>
                  </a:cubicBezTo>
                  <a:lnTo>
                    <a:pt x="23252" y="781"/>
                  </a:lnTo>
                  <a:cubicBezTo>
                    <a:pt x="23968" y="814"/>
                    <a:pt x="24553" y="1399"/>
                    <a:pt x="24553" y="2114"/>
                  </a:cubicBezTo>
                  <a:lnTo>
                    <a:pt x="24553" y="2927"/>
                  </a:lnTo>
                  <a:cubicBezTo>
                    <a:pt x="24553" y="3155"/>
                    <a:pt x="24748" y="3318"/>
                    <a:pt x="24976" y="3318"/>
                  </a:cubicBezTo>
                  <a:cubicBezTo>
                    <a:pt x="25204" y="3318"/>
                    <a:pt x="25366" y="3155"/>
                    <a:pt x="25366" y="2927"/>
                  </a:cubicBezTo>
                  <a:lnTo>
                    <a:pt x="25366" y="2147"/>
                  </a:lnTo>
                  <a:cubicBezTo>
                    <a:pt x="25366" y="944"/>
                    <a:pt x="24423" y="1"/>
                    <a:pt x="23252" y="1"/>
                  </a:cubicBezTo>
                  <a:close/>
                  <a:moveTo>
                    <a:pt x="12684" y="17919"/>
                  </a:moveTo>
                  <a:cubicBezTo>
                    <a:pt x="12131" y="17919"/>
                    <a:pt x="12131" y="18732"/>
                    <a:pt x="12684" y="18732"/>
                  </a:cubicBezTo>
                  <a:lnTo>
                    <a:pt x="15188" y="18732"/>
                  </a:lnTo>
                  <a:cubicBezTo>
                    <a:pt x="15708" y="18732"/>
                    <a:pt x="15708" y="17919"/>
                    <a:pt x="15188" y="17919"/>
                  </a:cubicBezTo>
                  <a:close/>
                  <a:moveTo>
                    <a:pt x="27057" y="16976"/>
                  </a:moveTo>
                  <a:lnTo>
                    <a:pt x="27057" y="17594"/>
                  </a:lnTo>
                  <a:cubicBezTo>
                    <a:pt x="27057" y="18732"/>
                    <a:pt x="26114" y="19675"/>
                    <a:pt x="24944" y="19675"/>
                  </a:cubicBezTo>
                  <a:lnTo>
                    <a:pt x="2895" y="19675"/>
                  </a:lnTo>
                  <a:cubicBezTo>
                    <a:pt x="1757" y="19675"/>
                    <a:pt x="814" y="18732"/>
                    <a:pt x="814" y="17594"/>
                  </a:cubicBezTo>
                  <a:lnTo>
                    <a:pt x="814" y="16976"/>
                  </a:lnTo>
                  <a:close/>
                  <a:moveTo>
                    <a:pt x="24960" y="4366"/>
                  </a:moveTo>
                  <a:cubicBezTo>
                    <a:pt x="24757" y="4366"/>
                    <a:pt x="24553" y="4505"/>
                    <a:pt x="24553" y="4781"/>
                  </a:cubicBezTo>
                  <a:lnTo>
                    <a:pt x="24553" y="16163"/>
                  </a:lnTo>
                  <a:lnTo>
                    <a:pt x="3318" y="16163"/>
                  </a:lnTo>
                  <a:lnTo>
                    <a:pt x="3318" y="14960"/>
                  </a:lnTo>
                  <a:cubicBezTo>
                    <a:pt x="3318" y="14699"/>
                    <a:pt x="3115" y="14569"/>
                    <a:pt x="2911" y="14569"/>
                  </a:cubicBezTo>
                  <a:cubicBezTo>
                    <a:pt x="2708" y="14569"/>
                    <a:pt x="2505" y="14699"/>
                    <a:pt x="2505" y="14960"/>
                  </a:cubicBezTo>
                  <a:lnTo>
                    <a:pt x="2472" y="16163"/>
                  </a:lnTo>
                  <a:lnTo>
                    <a:pt x="749" y="16163"/>
                  </a:lnTo>
                  <a:cubicBezTo>
                    <a:pt x="326" y="16163"/>
                    <a:pt x="1" y="16488"/>
                    <a:pt x="1" y="16911"/>
                  </a:cubicBezTo>
                  <a:lnTo>
                    <a:pt x="1" y="17561"/>
                  </a:lnTo>
                  <a:cubicBezTo>
                    <a:pt x="1" y="19187"/>
                    <a:pt x="1302" y="20488"/>
                    <a:pt x="2895" y="20488"/>
                  </a:cubicBezTo>
                  <a:lnTo>
                    <a:pt x="24944" y="20488"/>
                  </a:lnTo>
                  <a:cubicBezTo>
                    <a:pt x="26569" y="20488"/>
                    <a:pt x="27870" y="19187"/>
                    <a:pt x="27870" y="17561"/>
                  </a:cubicBezTo>
                  <a:lnTo>
                    <a:pt x="27870" y="16911"/>
                  </a:lnTo>
                  <a:cubicBezTo>
                    <a:pt x="27870" y="16488"/>
                    <a:pt x="27545" y="16163"/>
                    <a:pt x="27122" y="16163"/>
                  </a:cubicBezTo>
                  <a:lnTo>
                    <a:pt x="25366" y="16163"/>
                  </a:lnTo>
                  <a:lnTo>
                    <a:pt x="25366" y="4781"/>
                  </a:lnTo>
                  <a:cubicBezTo>
                    <a:pt x="25366" y="4505"/>
                    <a:pt x="25163" y="4366"/>
                    <a:pt x="24960" y="43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5" name="Google Shape;2715;p41"/>
          <p:cNvGrpSpPr/>
          <p:nvPr/>
        </p:nvGrpSpPr>
        <p:grpSpPr>
          <a:xfrm>
            <a:off x="5350037" y="3500139"/>
            <a:ext cx="472966" cy="548650"/>
            <a:chOff x="-311200" y="1947475"/>
            <a:chExt cx="455300" cy="527650"/>
          </a:xfrm>
        </p:grpSpPr>
        <p:sp>
          <p:nvSpPr>
            <p:cNvPr id="2716" name="Google Shape;2716;p41"/>
            <p:cNvSpPr/>
            <p:nvPr/>
          </p:nvSpPr>
          <p:spPr>
            <a:xfrm>
              <a:off x="-215250" y="1955575"/>
              <a:ext cx="264250" cy="511425"/>
            </a:xfrm>
            <a:custGeom>
              <a:avLst/>
              <a:gdLst/>
              <a:ahLst/>
              <a:cxnLst/>
              <a:rect l="l" t="t" r="r" b="b"/>
              <a:pathLst>
                <a:path w="10570" h="20457" extrusionOk="0">
                  <a:moveTo>
                    <a:pt x="1247" y="0"/>
                  </a:moveTo>
                  <a:cubicBezTo>
                    <a:pt x="556" y="0"/>
                    <a:pt x="0" y="605"/>
                    <a:pt x="0" y="1302"/>
                  </a:cubicBezTo>
                  <a:lnTo>
                    <a:pt x="0" y="19156"/>
                  </a:lnTo>
                  <a:cubicBezTo>
                    <a:pt x="0" y="19871"/>
                    <a:pt x="585" y="20456"/>
                    <a:pt x="1301" y="20456"/>
                  </a:cubicBezTo>
                  <a:lnTo>
                    <a:pt x="9236" y="20456"/>
                  </a:lnTo>
                  <a:cubicBezTo>
                    <a:pt x="9984" y="20456"/>
                    <a:pt x="10569" y="19871"/>
                    <a:pt x="10569" y="19156"/>
                  </a:cubicBezTo>
                  <a:lnTo>
                    <a:pt x="10569" y="1302"/>
                  </a:lnTo>
                  <a:cubicBezTo>
                    <a:pt x="10569" y="605"/>
                    <a:pt x="10013" y="0"/>
                    <a:pt x="9292" y="0"/>
                  </a:cubicBezTo>
                  <a:cubicBezTo>
                    <a:pt x="9273" y="0"/>
                    <a:pt x="9255" y="1"/>
                    <a:pt x="9236" y="2"/>
                  </a:cubicBezTo>
                  <a:lnTo>
                    <a:pt x="1301" y="2"/>
                  </a:lnTo>
                  <a:cubicBezTo>
                    <a:pt x="1283" y="1"/>
                    <a:pt x="1265" y="0"/>
                    <a:pt x="1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-174600" y="2359650"/>
              <a:ext cx="58550" cy="50000"/>
            </a:xfrm>
            <a:custGeom>
              <a:avLst/>
              <a:gdLst/>
              <a:ahLst/>
              <a:cxnLst/>
              <a:rect l="l" t="t" r="r" b="b"/>
              <a:pathLst>
                <a:path w="2342" h="2000" extrusionOk="0">
                  <a:moveTo>
                    <a:pt x="1333" y="1"/>
                  </a:moveTo>
                  <a:cubicBezTo>
                    <a:pt x="455" y="1"/>
                    <a:pt x="0" y="1074"/>
                    <a:pt x="651" y="1692"/>
                  </a:cubicBezTo>
                  <a:cubicBezTo>
                    <a:pt x="853" y="1905"/>
                    <a:pt x="1104" y="1999"/>
                    <a:pt x="1350" y="1999"/>
                  </a:cubicBezTo>
                  <a:cubicBezTo>
                    <a:pt x="1856" y="1999"/>
                    <a:pt x="2342" y="1600"/>
                    <a:pt x="2342" y="1009"/>
                  </a:cubicBezTo>
                  <a:cubicBezTo>
                    <a:pt x="2342" y="456"/>
                    <a:pt x="1886" y="1"/>
                    <a:pt x="1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-58350" y="2359650"/>
              <a:ext cx="57750" cy="50000"/>
            </a:xfrm>
            <a:custGeom>
              <a:avLst/>
              <a:gdLst/>
              <a:ahLst/>
              <a:cxnLst/>
              <a:rect l="l" t="t" r="r" b="b"/>
              <a:pathLst>
                <a:path w="2310" h="2000" extrusionOk="0">
                  <a:moveTo>
                    <a:pt x="1334" y="1"/>
                  </a:moveTo>
                  <a:cubicBezTo>
                    <a:pt x="423" y="1"/>
                    <a:pt x="0" y="1074"/>
                    <a:pt x="618" y="1692"/>
                  </a:cubicBezTo>
                  <a:cubicBezTo>
                    <a:pt x="820" y="1905"/>
                    <a:pt x="1071" y="1999"/>
                    <a:pt x="1317" y="1999"/>
                  </a:cubicBezTo>
                  <a:cubicBezTo>
                    <a:pt x="1824" y="1999"/>
                    <a:pt x="2309" y="1600"/>
                    <a:pt x="2309" y="1009"/>
                  </a:cubicBezTo>
                  <a:cubicBezTo>
                    <a:pt x="2309" y="456"/>
                    <a:pt x="1854" y="1"/>
                    <a:pt x="1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1"/>
            <p:cNvSpPr/>
            <p:nvPr/>
          </p:nvSpPr>
          <p:spPr>
            <a:xfrm>
              <a:off x="-192500" y="2127150"/>
              <a:ext cx="193525" cy="165900"/>
            </a:xfrm>
            <a:custGeom>
              <a:avLst/>
              <a:gdLst/>
              <a:ahLst/>
              <a:cxnLst/>
              <a:rect l="l" t="t" r="r" b="b"/>
              <a:pathLst>
                <a:path w="7741" h="6636" extrusionOk="0">
                  <a:moveTo>
                    <a:pt x="4423" y="0"/>
                  </a:moveTo>
                  <a:cubicBezTo>
                    <a:pt x="1464" y="0"/>
                    <a:pt x="1" y="3577"/>
                    <a:pt x="2082" y="5659"/>
                  </a:cubicBezTo>
                  <a:cubicBezTo>
                    <a:pt x="2756" y="6333"/>
                    <a:pt x="3587" y="6635"/>
                    <a:pt x="4403" y="6635"/>
                  </a:cubicBezTo>
                  <a:cubicBezTo>
                    <a:pt x="6105" y="6635"/>
                    <a:pt x="7740" y="5318"/>
                    <a:pt x="7740" y="3317"/>
                  </a:cubicBezTo>
                  <a:cubicBezTo>
                    <a:pt x="7740" y="1496"/>
                    <a:pt x="6244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1"/>
            <p:cNvSpPr/>
            <p:nvPr/>
          </p:nvSpPr>
          <p:spPr>
            <a:xfrm>
              <a:off x="-115250" y="2170225"/>
              <a:ext cx="57725" cy="49425"/>
            </a:xfrm>
            <a:custGeom>
              <a:avLst/>
              <a:gdLst/>
              <a:ahLst/>
              <a:cxnLst/>
              <a:rect l="l" t="t" r="r" b="b"/>
              <a:pathLst>
                <a:path w="2309" h="1977" extrusionOk="0">
                  <a:moveTo>
                    <a:pt x="1333" y="1"/>
                  </a:moveTo>
                  <a:cubicBezTo>
                    <a:pt x="455" y="1"/>
                    <a:pt x="0" y="1041"/>
                    <a:pt x="618" y="1692"/>
                  </a:cubicBezTo>
                  <a:cubicBezTo>
                    <a:pt x="825" y="1889"/>
                    <a:pt x="1072" y="1977"/>
                    <a:pt x="1312" y="1977"/>
                  </a:cubicBezTo>
                  <a:cubicBezTo>
                    <a:pt x="1826" y="1977"/>
                    <a:pt x="2309" y="1575"/>
                    <a:pt x="2309" y="976"/>
                  </a:cubicBezTo>
                  <a:cubicBezTo>
                    <a:pt x="2309" y="424"/>
                    <a:pt x="1886" y="1"/>
                    <a:pt x="1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1"/>
            <p:cNvSpPr/>
            <p:nvPr/>
          </p:nvSpPr>
          <p:spPr>
            <a:xfrm>
              <a:off x="-122575" y="2243400"/>
              <a:ext cx="82125" cy="49425"/>
            </a:xfrm>
            <a:custGeom>
              <a:avLst/>
              <a:gdLst/>
              <a:ahLst/>
              <a:cxnLst/>
              <a:rect l="l" t="t" r="r" b="b"/>
              <a:pathLst>
                <a:path w="3285" h="1977" extrusionOk="0">
                  <a:moveTo>
                    <a:pt x="1626" y="1"/>
                  </a:moveTo>
                  <a:cubicBezTo>
                    <a:pt x="748" y="1"/>
                    <a:pt x="65" y="683"/>
                    <a:pt x="0" y="1561"/>
                  </a:cubicBezTo>
                  <a:cubicBezTo>
                    <a:pt x="504" y="1838"/>
                    <a:pt x="1074" y="1976"/>
                    <a:pt x="1643" y="1976"/>
                  </a:cubicBezTo>
                  <a:cubicBezTo>
                    <a:pt x="2212" y="1976"/>
                    <a:pt x="2781" y="1838"/>
                    <a:pt x="3285" y="1561"/>
                  </a:cubicBezTo>
                  <a:cubicBezTo>
                    <a:pt x="3220" y="683"/>
                    <a:pt x="2504" y="1"/>
                    <a:pt x="1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1"/>
            <p:cNvSpPr/>
            <p:nvPr/>
          </p:nvSpPr>
          <p:spPr>
            <a:xfrm>
              <a:off x="-149400" y="1955600"/>
              <a:ext cx="132525" cy="32550"/>
            </a:xfrm>
            <a:custGeom>
              <a:avLst/>
              <a:gdLst/>
              <a:ahLst/>
              <a:cxnLst/>
              <a:rect l="l" t="t" r="r" b="b"/>
              <a:pathLst>
                <a:path w="5301" h="1302" extrusionOk="0">
                  <a:moveTo>
                    <a:pt x="0" y="1"/>
                  </a:moveTo>
                  <a:lnTo>
                    <a:pt x="0" y="651"/>
                  </a:lnTo>
                  <a:cubicBezTo>
                    <a:pt x="0" y="1009"/>
                    <a:pt x="293" y="1301"/>
                    <a:pt x="651" y="1301"/>
                  </a:cubicBezTo>
                  <a:lnTo>
                    <a:pt x="4618" y="1301"/>
                  </a:lnTo>
                  <a:cubicBezTo>
                    <a:pt x="4976" y="1301"/>
                    <a:pt x="5301" y="1009"/>
                    <a:pt x="5301" y="651"/>
                  </a:cubicBezTo>
                  <a:lnTo>
                    <a:pt x="53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1"/>
            <p:cNvSpPr/>
            <p:nvPr/>
          </p:nvSpPr>
          <p:spPr>
            <a:xfrm>
              <a:off x="-215250" y="1956425"/>
              <a:ext cx="262600" cy="510575"/>
            </a:xfrm>
            <a:custGeom>
              <a:avLst/>
              <a:gdLst/>
              <a:ahLst/>
              <a:cxnLst/>
              <a:rect l="l" t="t" r="r" b="b"/>
              <a:pathLst>
                <a:path w="10504" h="20423" extrusionOk="0">
                  <a:moveTo>
                    <a:pt x="976" y="0"/>
                  </a:moveTo>
                  <a:cubicBezTo>
                    <a:pt x="390" y="130"/>
                    <a:pt x="0" y="683"/>
                    <a:pt x="0" y="1268"/>
                  </a:cubicBezTo>
                  <a:lnTo>
                    <a:pt x="0" y="19122"/>
                  </a:lnTo>
                  <a:cubicBezTo>
                    <a:pt x="0" y="19837"/>
                    <a:pt x="585" y="20422"/>
                    <a:pt x="1301" y="20422"/>
                  </a:cubicBezTo>
                  <a:lnTo>
                    <a:pt x="9236" y="20422"/>
                  </a:lnTo>
                  <a:cubicBezTo>
                    <a:pt x="9854" y="20422"/>
                    <a:pt x="10374" y="20032"/>
                    <a:pt x="10504" y="19447"/>
                  </a:cubicBezTo>
                  <a:lnTo>
                    <a:pt x="3285" y="19447"/>
                  </a:lnTo>
                  <a:cubicBezTo>
                    <a:pt x="2016" y="19447"/>
                    <a:pt x="976" y="18406"/>
                    <a:pt x="976" y="17138"/>
                  </a:cubicBezTo>
                  <a:lnTo>
                    <a:pt x="976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1"/>
            <p:cNvSpPr/>
            <p:nvPr/>
          </p:nvSpPr>
          <p:spPr>
            <a:xfrm>
              <a:off x="-126650" y="2162225"/>
              <a:ext cx="75650" cy="64950"/>
            </a:xfrm>
            <a:custGeom>
              <a:avLst/>
              <a:gdLst/>
              <a:ahLst/>
              <a:cxnLst/>
              <a:rect l="l" t="t" r="r" b="b"/>
              <a:pathLst>
                <a:path w="3026" h="2598" extrusionOk="0">
                  <a:moveTo>
                    <a:pt x="1735" y="610"/>
                  </a:moveTo>
                  <a:cubicBezTo>
                    <a:pt x="1904" y="610"/>
                    <a:pt x="2075" y="672"/>
                    <a:pt x="2212" y="809"/>
                  </a:cubicBezTo>
                  <a:cubicBezTo>
                    <a:pt x="2635" y="1264"/>
                    <a:pt x="2342" y="1979"/>
                    <a:pt x="1724" y="1979"/>
                  </a:cubicBezTo>
                  <a:cubicBezTo>
                    <a:pt x="1367" y="1979"/>
                    <a:pt x="1041" y="1687"/>
                    <a:pt x="1041" y="1296"/>
                  </a:cubicBezTo>
                  <a:cubicBezTo>
                    <a:pt x="1041" y="879"/>
                    <a:pt x="1383" y="610"/>
                    <a:pt x="1735" y="610"/>
                  </a:cubicBezTo>
                  <a:close/>
                  <a:moveTo>
                    <a:pt x="1729" y="0"/>
                  </a:moveTo>
                  <a:cubicBezTo>
                    <a:pt x="1408" y="0"/>
                    <a:pt x="1080" y="120"/>
                    <a:pt x="814" y="386"/>
                  </a:cubicBezTo>
                  <a:cubicBezTo>
                    <a:pt x="1" y="1199"/>
                    <a:pt x="586" y="2597"/>
                    <a:pt x="1724" y="2597"/>
                  </a:cubicBezTo>
                  <a:cubicBezTo>
                    <a:pt x="2440" y="2597"/>
                    <a:pt x="3025" y="2012"/>
                    <a:pt x="3025" y="1296"/>
                  </a:cubicBezTo>
                  <a:cubicBezTo>
                    <a:pt x="3025" y="508"/>
                    <a:pt x="2392" y="0"/>
                    <a:pt x="1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1"/>
            <p:cNvSpPr/>
            <p:nvPr/>
          </p:nvSpPr>
          <p:spPr>
            <a:xfrm>
              <a:off x="-173800" y="2120650"/>
              <a:ext cx="185400" cy="180950"/>
            </a:xfrm>
            <a:custGeom>
              <a:avLst/>
              <a:gdLst/>
              <a:ahLst/>
              <a:cxnLst/>
              <a:rect l="l" t="t" r="r" b="b"/>
              <a:pathLst>
                <a:path w="7416" h="7238" extrusionOk="0">
                  <a:moveTo>
                    <a:pt x="3610" y="5236"/>
                  </a:moveTo>
                  <a:cubicBezTo>
                    <a:pt x="4261" y="5236"/>
                    <a:pt x="4814" y="5691"/>
                    <a:pt x="4944" y="6309"/>
                  </a:cubicBezTo>
                  <a:cubicBezTo>
                    <a:pt x="4521" y="6504"/>
                    <a:pt x="4066" y="6634"/>
                    <a:pt x="3610" y="6634"/>
                  </a:cubicBezTo>
                  <a:cubicBezTo>
                    <a:pt x="3155" y="6602"/>
                    <a:pt x="2700" y="6504"/>
                    <a:pt x="2310" y="6309"/>
                  </a:cubicBezTo>
                  <a:cubicBezTo>
                    <a:pt x="2440" y="5691"/>
                    <a:pt x="2992" y="5268"/>
                    <a:pt x="3610" y="5236"/>
                  </a:cubicBezTo>
                  <a:close/>
                  <a:moveTo>
                    <a:pt x="3610" y="0"/>
                  </a:moveTo>
                  <a:cubicBezTo>
                    <a:pt x="1627" y="0"/>
                    <a:pt x="1" y="1626"/>
                    <a:pt x="1" y="3610"/>
                  </a:cubicBezTo>
                  <a:cubicBezTo>
                    <a:pt x="1" y="4065"/>
                    <a:pt x="98" y="4520"/>
                    <a:pt x="261" y="4943"/>
                  </a:cubicBezTo>
                  <a:cubicBezTo>
                    <a:pt x="285" y="5064"/>
                    <a:pt x="398" y="5131"/>
                    <a:pt x="522" y="5131"/>
                  </a:cubicBezTo>
                  <a:cubicBezTo>
                    <a:pt x="565" y="5131"/>
                    <a:pt x="609" y="5122"/>
                    <a:pt x="651" y="5106"/>
                  </a:cubicBezTo>
                  <a:cubicBezTo>
                    <a:pt x="814" y="5041"/>
                    <a:pt x="911" y="4878"/>
                    <a:pt x="846" y="4715"/>
                  </a:cubicBezTo>
                  <a:cubicBezTo>
                    <a:pt x="37" y="2665"/>
                    <a:pt x="1615" y="614"/>
                    <a:pt x="3641" y="614"/>
                  </a:cubicBezTo>
                  <a:cubicBezTo>
                    <a:pt x="3896" y="614"/>
                    <a:pt x="4158" y="646"/>
                    <a:pt x="4423" y="716"/>
                  </a:cubicBezTo>
                  <a:cubicBezTo>
                    <a:pt x="6797" y="1366"/>
                    <a:pt x="7415" y="4455"/>
                    <a:pt x="5496" y="5951"/>
                  </a:cubicBezTo>
                  <a:cubicBezTo>
                    <a:pt x="5188" y="5073"/>
                    <a:pt x="4407" y="4634"/>
                    <a:pt x="3627" y="4634"/>
                  </a:cubicBezTo>
                  <a:cubicBezTo>
                    <a:pt x="2846" y="4634"/>
                    <a:pt x="2066" y="5073"/>
                    <a:pt x="1757" y="5951"/>
                  </a:cubicBezTo>
                  <a:cubicBezTo>
                    <a:pt x="1659" y="5886"/>
                    <a:pt x="1562" y="5789"/>
                    <a:pt x="1497" y="5724"/>
                  </a:cubicBezTo>
                  <a:cubicBezTo>
                    <a:pt x="1427" y="5654"/>
                    <a:pt x="1348" y="5625"/>
                    <a:pt x="1272" y="5625"/>
                  </a:cubicBezTo>
                  <a:cubicBezTo>
                    <a:pt x="1029" y="5625"/>
                    <a:pt x="818" y="5923"/>
                    <a:pt x="1041" y="6146"/>
                  </a:cubicBezTo>
                  <a:cubicBezTo>
                    <a:pt x="1784" y="6900"/>
                    <a:pt x="2704" y="7238"/>
                    <a:pt x="3606" y="7238"/>
                  </a:cubicBezTo>
                  <a:cubicBezTo>
                    <a:pt x="5468" y="7238"/>
                    <a:pt x="7253" y="5800"/>
                    <a:pt x="7253" y="3610"/>
                  </a:cubicBezTo>
                  <a:lnTo>
                    <a:pt x="7220" y="3610"/>
                  </a:lnTo>
                  <a:cubicBezTo>
                    <a:pt x="7220" y="1626"/>
                    <a:pt x="5627" y="0"/>
                    <a:pt x="3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1"/>
            <p:cNvSpPr/>
            <p:nvPr/>
          </p:nvSpPr>
          <p:spPr>
            <a:xfrm>
              <a:off x="-223400" y="1947475"/>
              <a:ext cx="279700" cy="527650"/>
            </a:xfrm>
            <a:custGeom>
              <a:avLst/>
              <a:gdLst/>
              <a:ahLst/>
              <a:cxnLst/>
              <a:rect l="l" t="t" r="r" b="b"/>
              <a:pathLst>
                <a:path w="11188" h="21106" extrusionOk="0">
                  <a:moveTo>
                    <a:pt x="7936" y="618"/>
                  </a:moveTo>
                  <a:lnTo>
                    <a:pt x="7936" y="976"/>
                  </a:lnTo>
                  <a:cubicBezTo>
                    <a:pt x="7936" y="1171"/>
                    <a:pt x="7773" y="1334"/>
                    <a:pt x="7578" y="1334"/>
                  </a:cubicBezTo>
                  <a:lnTo>
                    <a:pt x="3611" y="1334"/>
                  </a:lnTo>
                  <a:cubicBezTo>
                    <a:pt x="3415" y="1334"/>
                    <a:pt x="3285" y="1171"/>
                    <a:pt x="3285" y="976"/>
                  </a:cubicBezTo>
                  <a:lnTo>
                    <a:pt x="3285" y="618"/>
                  </a:lnTo>
                  <a:close/>
                  <a:moveTo>
                    <a:pt x="1627" y="0"/>
                  </a:moveTo>
                  <a:cubicBezTo>
                    <a:pt x="749" y="0"/>
                    <a:pt x="1" y="716"/>
                    <a:pt x="1" y="1626"/>
                  </a:cubicBezTo>
                  <a:lnTo>
                    <a:pt x="1" y="19480"/>
                  </a:lnTo>
                  <a:cubicBezTo>
                    <a:pt x="1" y="20358"/>
                    <a:pt x="749" y="21106"/>
                    <a:pt x="1627" y="21106"/>
                  </a:cubicBezTo>
                  <a:lnTo>
                    <a:pt x="9562" y="21106"/>
                  </a:lnTo>
                  <a:cubicBezTo>
                    <a:pt x="10472" y="21106"/>
                    <a:pt x="11188" y="20358"/>
                    <a:pt x="11188" y="19480"/>
                  </a:cubicBezTo>
                  <a:lnTo>
                    <a:pt x="11188" y="3610"/>
                  </a:lnTo>
                  <a:cubicBezTo>
                    <a:pt x="11188" y="3399"/>
                    <a:pt x="11033" y="3293"/>
                    <a:pt x="10879" y="3293"/>
                  </a:cubicBezTo>
                  <a:cubicBezTo>
                    <a:pt x="10724" y="3293"/>
                    <a:pt x="10570" y="3399"/>
                    <a:pt x="10570" y="3610"/>
                  </a:cubicBezTo>
                  <a:lnTo>
                    <a:pt x="10570" y="19480"/>
                  </a:lnTo>
                  <a:cubicBezTo>
                    <a:pt x="10570" y="20032"/>
                    <a:pt x="10115" y="20488"/>
                    <a:pt x="9562" y="20488"/>
                  </a:cubicBezTo>
                  <a:lnTo>
                    <a:pt x="1627" y="20488"/>
                  </a:lnTo>
                  <a:cubicBezTo>
                    <a:pt x="1074" y="20488"/>
                    <a:pt x="619" y="20032"/>
                    <a:pt x="619" y="19480"/>
                  </a:cubicBezTo>
                  <a:lnTo>
                    <a:pt x="619" y="1626"/>
                  </a:lnTo>
                  <a:cubicBezTo>
                    <a:pt x="619" y="1074"/>
                    <a:pt x="1074" y="618"/>
                    <a:pt x="1627" y="618"/>
                  </a:cubicBezTo>
                  <a:lnTo>
                    <a:pt x="2668" y="618"/>
                  </a:lnTo>
                  <a:lnTo>
                    <a:pt x="2668" y="943"/>
                  </a:lnTo>
                  <a:cubicBezTo>
                    <a:pt x="2668" y="1496"/>
                    <a:pt x="3090" y="1919"/>
                    <a:pt x="3611" y="1919"/>
                  </a:cubicBezTo>
                  <a:lnTo>
                    <a:pt x="7578" y="1919"/>
                  </a:lnTo>
                  <a:cubicBezTo>
                    <a:pt x="8131" y="1919"/>
                    <a:pt x="8554" y="1496"/>
                    <a:pt x="8554" y="943"/>
                  </a:cubicBezTo>
                  <a:lnTo>
                    <a:pt x="8554" y="618"/>
                  </a:lnTo>
                  <a:lnTo>
                    <a:pt x="9562" y="618"/>
                  </a:lnTo>
                  <a:cubicBezTo>
                    <a:pt x="10115" y="618"/>
                    <a:pt x="10570" y="1074"/>
                    <a:pt x="10570" y="1626"/>
                  </a:cubicBezTo>
                  <a:lnTo>
                    <a:pt x="10570" y="2277"/>
                  </a:lnTo>
                  <a:cubicBezTo>
                    <a:pt x="10570" y="2488"/>
                    <a:pt x="10724" y="2594"/>
                    <a:pt x="10879" y="2594"/>
                  </a:cubicBezTo>
                  <a:cubicBezTo>
                    <a:pt x="11033" y="2594"/>
                    <a:pt x="11188" y="2488"/>
                    <a:pt x="11188" y="2277"/>
                  </a:cubicBezTo>
                  <a:lnTo>
                    <a:pt x="11188" y="1626"/>
                  </a:lnTo>
                  <a:cubicBezTo>
                    <a:pt x="11188" y="716"/>
                    <a:pt x="10472" y="0"/>
                    <a:pt x="9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1"/>
            <p:cNvSpPr/>
            <p:nvPr/>
          </p:nvSpPr>
          <p:spPr>
            <a:xfrm>
              <a:off x="-173800" y="2352350"/>
              <a:ext cx="76450" cy="64950"/>
            </a:xfrm>
            <a:custGeom>
              <a:avLst/>
              <a:gdLst/>
              <a:ahLst/>
              <a:cxnLst/>
              <a:rect l="l" t="t" r="r" b="b"/>
              <a:pathLst>
                <a:path w="3058" h="2598" extrusionOk="0">
                  <a:moveTo>
                    <a:pt x="1301" y="618"/>
                  </a:moveTo>
                  <a:cubicBezTo>
                    <a:pt x="1692" y="618"/>
                    <a:pt x="1984" y="911"/>
                    <a:pt x="1984" y="1301"/>
                  </a:cubicBezTo>
                  <a:cubicBezTo>
                    <a:pt x="1984" y="1719"/>
                    <a:pt x="1657" y="1988"/>
                    <a:pt x="1305" y="1988"/>
                  </a:cubicBezTo>
                  <a:cubicBezTo>
                    <a:pt x="1136" y="1988"/>
                    <a:pt x="961" y="1926"/>
                    <a:pt x="814" y="1789"/>
                  </a:cubicBezTo>
                  <a:cubicBezTo>
                    <a:pt x="391" y="1333"/>
                    <a:pt x="684" y="618"/>
                    <a:pt x="1301" y="618"/>
                  </a:cubicBezTo>
                  <a:close/>
                  <a:moveTo>
                    <a:pt x="1301" y="0"/>
                  </a:moveTo>
                  <a:cubicBezTo>
                    <a:pt x="586" y="0"/>
                    <a:pt x="1" y="586"/>
                    <a:pt x="1" y="1301"/>
                  </a:cubicBezTo>
                  <a:cubicBezTo>
                    <a:pt x="1" y="2089"/>
                    <a:pt x="634" y="2597"/>
                    <a:pt x="1296" y="2597"/>
                  </a:cubicBezTo>
                  <a:cubicBezTo>
                    <a:pt x="1618" y="2597"/>
                    <a:pt x="1946" y="2477"/>
                    <a:pt x="2212" y="2212"/>
                  </a:cubicBezTo>
                  <a:cubicBezTo>
                    <a:pt x="3057" y="1399"/>
                    <a:pt x="2472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1"/>
            <p:cNvSpPr/>
            <p:nvPr/>
          </p:nvSpPr>
          <p:spPr>
            <a:xfrm>
              <a:off x="-58350" y="2352100"/>
              <a:ext cx="75625" cy="65300"/>
            </a:xfrm>
            <a:custGeom>
              <a:avLst/>
              <a:gdLst/>
              <a:ahLst/>
              <a:cxnLst/>
              <a:rect l="l" t="t" r="r" b="b"/>
              <a:pathLst>
                <a:path w="3025" h="2612" extrusionOk="0">
                  <a:moveTo>
                    <a:pt x="1301" y="628"/>
                  </a:moveTo>
                  <a:cubicBezTo>
                    <a:pt x="1919" y="628"/>
                    <a:pt x="2212" y="1343"/>
                    <a:pt x="1789" y="1799"/>
                  </a:cubicBezTo>
                  <a:cubicBezTo>
                    <a:pt x="1652" y="1936"/>
                    <a:pt x="1481" y="1998"/>
                    <a:pt x="1312" y="1998"/>
                  </a:cubicBezTo>
                  <a:cubicBezTo>
                    <a:pt x="960" y="1998"/>
                    <a:pt x="618" y="1729"/>
                    <a:pt x="618" y="1311"/>
                  </a:cubicBezTo>
                  <a:cubicBezTo>
                    <a:pt x="618" y="921"/>
                    <a:pt x="911" y="628"/>
                    <a:pt x="1301" y="628"/>
                  </a:cubicBezTo>
                  <a:close/>
                  <a:moveTo>
                    <a:pt x="1296" y="0"/>
                  </a:moveTo>
                  <a:cubicBezTo>
                    <a:pt x="634" y="0"/>
                    <a:pt x="0" y="523"/>
                    <a:pt x="0" y="1311"/>
                  </a:cubicBezTo>
                  <a:cubicBezTo>
                    <a:pt x="0" y="2026"/>
                    <a:pt x="586" y="2612"/>
                    <a:pt x="1301" y="2612"/>
                  </a:cubicBezTo>
                  <a:cubicBezTo>
                    <a:pt x="2472" y="2612"/>
                    <a:pt x="3025" y="1213"/>
                    <a:pt x="2212" y="400"/>
                  </a:cubicBezTo>
                  <a:cubicBezTo>
                    <a:pt x="1946" y="124"/>
                    <a:pt x="1617" y="0"/>
                    <a:pt x="1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1"/>
            <p:cNvSpPr/>
            <p:nvPr/>
          </p:nvSpPr>
          <p:spPr>
            <a:xfrm>
              <a:off x="-157525" y="2071050"/>
              <a:ext cx="150425" cy="15475"/>
            </a:xfrm>
            <a:custGeom>
              <a:avLst/>
              <a:gdLst/>
              <a:ahLst/>
              <a:cxnLst/>
              <a:rect l="l" t="t" r="r" b="b"/>
              <a:pathLst>
                <a:path w="6017" h="619" extrusionOk="0">
                  <a:moveTo>
                    <a:pt x="325" y="0"/>
                  </a:moveTo>
                  <a:cubicBezTo>
                    <a:pt x="163" y="0"/>
                    <a:pt x="0" y="163"/>
                    <a:pt x="33" y="326"/>
                  </a:cubicBezTo>
                  <a:cubicBezTo>
                    <a:pt x="33" y="488"/>
                    <a:pt x="163" y="618"/>
                    <a:pt x="325" y="618"/>
                  </a:cubicBezTo>
                  <a:lnTo>
                    <a:pt x="5626" y="618"/>
                  </a:lnTo>
                  <a:cubicBezTo>
                    <a:pt x="6016" y="618"/>
                    <a:pt x="6016" y="0"/>
                    <a:pt x="5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1"/>
            <p:cNvSpPr/>
            <p:nvPr/>
          </p:nvSpPr>
          <p:spPr>
            <a:xfrm>
              <a:off x="-134775" y="2038525"/>
              <a:ext cx="103275" cy="15475"/>
            </a:xfrm>
            <a:custGeom>
              <a:avLst/>
              <a:gdLst/>
              <a:ahLst/>
              <a:cxnLst/>
              <a:rect l="l" t="t" r="r" b="b"/>
              <a:pathLst>
                <a:path w="4131" h="619" extrusionOk="0">
                  <a:moveTo>
                    <a:pt x="423" y="1"/>
                  </a:moveTo>
                  <a:cubicBezTo>
                    <a:pt x="1" y="1"/>
                    <a:pt x="1" y="618"/>
                    <a:pt x="423" y="618"/>
                  </a:cubicBezTo>
                  <a:lnTo>
                    <a:pt x="3708" y="618"/>
                  </a:lnTo>
                  <a:cubicBezTo>
                    <a:pt x="4131" y="618"/>
                    <a:pt x="4131" y="1"/>
                    <a:pt x="3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1"/>
            <p:cNvSpPr/>
            <p:nvPr/>
          </p:nvSpPr>
          <p:spPr>
            <a:xfrm>
              <a:off x="-311200" y="2157475"/>
              <a:ext cx="35800" cy="107100"/>
            </a:xfrm>
            <a:custGeom>
              <a:avLst/>
              <a:gdLst/>
              <a:ahLst/>
              <a:cxnLst/>
              <a:rect l="l" t="t" r="r" b="b"/>
              <a:pathLst>
                <a:path w="1432" h="4284" extrusionOk="0">
                  <a:moveTo>
                    <a:pt x="1079" y="1"/>
                  </a:moveTo>
                  <a:cubicBezTo>
                    <a:pt x="974" y="1"/>
                    <a:pt x="875" y="51"/>
                    <a:pt x="814" y="153"/>
                  </a:cubicBezTo>
                  <a:cubicBezTo>
                    <a:pt x="1" y="1356"/>
                    <a:pt x="1" y="2950"/>
                    <a:pt x="814" y="4153"/>
                  </a:cubicBezTo>
                  <a:cubicBezTo>
                    <a:pt x="879" y="4251"/>
                    <a:pt x="976" y="4283"/>
                    <a:pt x="1074" y="4283"/>
                  </a:cubicBezTo>
                  <a:cubicBezTo>
                    <a:pt x="1139" y="4283"/>
                    <a:pt x="1204" y="4283"/>
                    <a:pt x="1269" y="4251"/>
                  </a:cubicBezTo>
                  <a:cubicBezTo>
                    <a:pt x="1399" y="4153"/>
                    <a:pt x="1432" y="3958"/>
                    <a:pt x="1334" y="3828"/>
                  </a:cubicBezTo>
                  <a:cubicBezTo>
                    <a:pt x="651" y="2820"/>
                    <a:pt x="651" y="1519"/>
                    <a:pt x="1334" y="511"/>
                  </a:cubicBezTo>
                  <a:cubicBezTo>
                    <a:pt x="1432" y="348"/>
                    <a:pt x="1399" y="153"/>
                    <a:pt x="1269" y="88"/>
                  </a:cubicBezTo>
                  <a:lnTo>
                    <a:pt x="1269" y="56"/>
                  </a:lnTo>
                  <a:cubicBezTo>
                    <a:pt x="1208" y="19"/>
                    <a:pt x="1143" y="1"/>
                    <a:pt x="10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1"/>
            <p:cNvSpPr/>
            <p:nvPr/>
          </p:nvSpPr>
          <p:spPr>
            <a:xfrm>
              <a:off x="-267300" y="2181050"/>
              <a:ext cx="26050" cy="60750"/>
            </a:xfrm>
            <a:custGeom>
              <a:avLst/>
              <a:gdLst/>
              <a:ahLst/>
              <a:cxnLst/>
              <a:rect l="l" t="t" r="r" b="b"/>
              <a:pathLst>
                <a:path w="1042" h="2430" extrusionOk="0">
                  <a:moveTo>
                    <a:pt x="714" y="1"/>
                  </a:moveTo>
                  <a:cubicBezTo>
                    <a:pt x="616" y="1"/>
                    <a:pt x="517" y="52"/>
                    <a:pt x="456" y="153"/>
                  </a:cubicBezTo>
                  <a:cubicBezTo>
                    <a:pt x="1" y="804"/>
                    <a:pt x="1" y="1649"/>
                    <a:pt x="456" y="2299"/>
                  </a:cubicBezTo>
                  <a:cubicBezTo>
                    <a:pt x="521" y="2397"/>
                    <a:pt x="586" y="2430"/>
                    <a:pt x="716" y="2430"/>
                  </a:cubicBezTo>
                  <a:cubicBezTo>
                    <a:pt x="781" y="2430"/>
                    <a:pt x="814" y="2430"/>
                    <a:pt x="879" y="2397"/>
                  </a:cubicBezTo>
                  <a:cubicBezTo>
                    <a:pt x="1009" y="2299"/>
                    <a:pt x="1041" y="2104"/>
                    <a:pt x="976" y="1974"/>
                  </a:cubicBezTo>
                  <a:cubicBezTo>
                    <a:pt x="651" y="1551"/>
                    <a:pt x="651" y="934"/>
                    <a:pt x="976" y="511"/>
                  </a:cubicBezTo>
                  <a:cubicBezTo>
                    <a:pt x="1041" y="381"/>
                    <a:pt x="1009" y="186"/>
                    <a:pt x="879" y="88"/>
                  </a:cubicBezTo>
                  <a:lnTo>
                    <a:pt x="879" y="56"/>
                  </a:lnTo>
                  <a:cubicBezTo>
                    <a:pt x="830" y="19"/>
                    <a:pt x="772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1"/>
            <p:cNvSpPr/>
            <p:nvPr/>
          </p:nvSpPr>
          <p:spPr>
            <a:xfrm>
              <a:off x="107550" y="2157575"/>
              <a:ext cx="36550" cy="107000"/>
            </a:xfrm>
            <a:custGeom>
              <a:avLst/>
              <a:gdLst/>
              <a:ahLst/>
              <a:cxnLst/>
              <a:rect l="l" t="t" r="r" b="b"/>
              <a:pathLst>
                <a:path w="1462" h="4280" extrusionOk="0">
                  <a:moveTo>
                    <a:pt x="404" y="0"/>
                  </a:moveTo>
                  <a:cubicBezTo>
                    <a:pt x="195" y="0"/>
                    <a:pt x="1" y="245"/>
                    <a:pt x="161" y="474"/>
                  </a:cubicBezTo>
                  <a:cubicBezTo>
                    <a:pt x="811" y="1482"/>
                    <a:pt x="811" y="2816"/>
                    <a:pt x="161" y="3824"/>
                  </a:cubicBezTo>
                  <a:cubicBezTo>
                    <a:pt x="63" y="3954"/>
                    <a:pt x="96" y="4149"/>
                    <a:pt x="226" y="4247"/>
                  </a:cubicBezTo>
                  <a:cubicBezTo>
                    <a:pt x="291" y="4279"/>
                    <a:pt x="356" y="4279"/>
                    <a:pt x="389" y="4279"/>
                  </a:cubicBezTo>
                  <a:cubicBezTo>
                    <a:pt x="519" y="4279"/>
                    <a:pt x="616" y="4247"/>
                    <a:pt x="649" y="4149"/>
                  </a:cubicBezTo>
                  <a:cubicBezTo>
                    <a:pt x="1462" y="2946"/>
                    <a:pt x="1462" y="1352"/>
                    <a:pt x="649" y="149"/>
                  </a:cubicBezTo>
                  <a:cubicBezTo>
                    <a:pt x="581" y="43"/>
                    <a:pt x="491" y="0"/>
                    <a:pt x="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1"/>
            <p:cNvSpPr/>
            <p:nvPr/>
          </p:nvSpPr>
          <p:spPr>
            <a:xfrm>
              <a:off x="74975" y="2180200"/>
              <a:ext cx="26050" cy="60775"/>
            </a:xfrm>
            <a:custGeom>
              <a:avLst/>
              <a:gdLst/>
              <a:ahLst/>
              <a:cxnLst/>
              <a:rect l="l" t="t" r="r" b="b"/>
              <a:pathLst>
                <a:path w="1042" h="2431" extrusionOk="0">
                  <a:moveTo>
                    <a:pt x="338" y="0"/>
                  </a:moveTo>
                  <a:cubicBezTo>
                    <a:pt x="276" y="0"/>
                    <a:pt x="215" y="19"/>
                    <a:pt x="163" y="57"/>
                  </a:cubicBezTo>
                  <a:lnTo>
                    <a:pt x="163" y="90"/>
                  </a:lnTo>
                  <a:cubicBezTo>
                    <a:pt x="33" y="187"/>
                    <a:pt x="1" y="350"/>
                    <a:pt x="66" y="512"/>
                  </a:cubicBezTo>
                  <a:cubicBezTo>
                    <a:pt x="391" y="935"/>
                    <a:pt x="391" y="1520"/>
                    <a:pt x="66" y="1976"/>
                  </a:cubicBezTo>
                  <a:cubicBezTo>
                    <a:pt x="1" y="2106"/>
                    <a:pt x="33" y="2301"/>
                    <a:pt x="163" y="2398"/>
                  </a:cubicBezTo>
                  <a:cubicBezTo>
                    <a:pt x="196" y="2431"/>
                    <a:pt x="261" y="2431"/>
                    <a:pt x="326" y="2431"/>
                  </a:cubicBezTo>
                  <a:cubicBezTo>
                    <a:pt x="423" y="2431"/>
                    <a:pt x="521" y="2398"/>
                    <a:pt x="586" y="2301"/>
                  </a:cubicBezTo>
                  <a:cubicBezTo>
                    <a:pt x="1041" y="1651"/>
                    <a:pt x="1041" y="772"/>
                    <a:pt x="586" y="122"/>
                  </a:cubicBezTo>
                  <a:cubicBezTo>
                    <a:pt x="527" y="43"/>
                    <a:pt x="432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43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sp>
        <p:nvSpPr>
          <p:cNvPr id="2778" name="Google Shape;2778;p43"/>
          <p:cNvSpPr/>
          <p:nvPr/>
        </p:nvSpPr>
        <p:spPr>
          <a:xfrm>
            <a:off x="457200" y="1501463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779" name="Google Shape;2779;p43"/>
          <p:cNvGrpSpPr/>
          <p:nvPr/>
        </p:nvGrpSpPr>
        <p:grpSpPr>
          <a:xfrm>
            <a:off x="1295950" y="1453813"/>
            <a:ext cx="2106602" cy="919498"/>
            <a:chOff x="1295950" y="1345775"/>
            <a:chExt cx="2106602" cy="919498"/>
          </a:xfrm>
        </p:grpSpPr>
        <p:sp>
          <p:nvSpPr>
            <p:cNvPr id="2780" name="Google Shape;2780;p43"/>
            <p:cNvSpPr txBox="1"/>
            <p:nvPr/>
          </p:nvSpPr>
          <p:spPr>
            <a:xfrm>
              <a:off x="1295950" y="1345775"/>
              <a:ext cx="2106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Early identification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81" name="Google Shape;2781;p43"/>
            <p:cNvSpPr txBox="1"/>
            <p:nvPr/>
          </p:nvSpPr>
          <p:spPr>
            <a:xfrm>
              <a:off x="1295951" y="1606473"/>
              <a:ext cx="21066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82" name="Google Shape;2782;p43"/>
          <p:cNvSpPr/>
          <p:nvPr/>
        </p:nvSpPr>
        <p:spPr>
          <a:xfrm>
            <a:off x="457200" y="3864825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783" name="Google Shape;2783;p43"/>
          <p:cNvGrpSpPr/>
          <p:nvPr/>
        </p:nvGrpSpPr>
        <p:grpSpPr>
          <a:xfrm>
            <a:off x="1295950" y="3817177"/>
            <a:ext cx="2106602" cy="919498"/>
            <a:chOff x="1295950" y="3817177"/>
            <a:chExt cx="2106602" cy="919498"/>
          </a:xfrm>
        </p:grpSpPr>
        <p:sp>
          <p:nvSpPr>
            <p:cNvPr id="2784" name="Google Shape;2784;p43"/>
            <p:cNvSpPr txBox="1"/>
            <p:nvPr/>
          </p:nvSpPr>
          <p:spPr>
            <a:xfrm>
              <a:off x="1295950" y="3817177"/>
              <a:ext cx="2106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Transferring knowledge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85" name="Google Shape;2785;p43"/>
            <p:cNvSpPr txBox="1"/>
            <p:nvPr/>
          </p:nvSpPr>
          <p:spPr>
            <a:xfrm>
              <a:off x="1295951" y="4077875"/>
              <a:ext cx="21066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giant. It’s composed mostly of hydrogen and helium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86" name="Google Shape;2786;p43"/>
          <p:cNvSpPr/>
          <p:nvPr/>
        </p:nvSpPr>
        <p:spPr>
          <a:xfrm>
            <a:off x="457200" y="2683144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787" name="Google Shape;2787;p43"/>
          <p:cNvGrpSpPr/>
          <p:nvPr/>
        </p:nvGrpSpPr>
        <p:grpSpPr>
          <a:xfrm>
            <a:off x="1295950" y="2635495"/>
            <a:ext cx="2106602" cy="919498"/>
            <a:chOff x="1295950" y="2544401"/>
            <a:chExt cx="2106602" cy="919498"/>
          </a:xfrm>
        </p:grpSpPr>
        <p:sp>
          <p:nvSpPr>
            <p:cNvPr id="2788" name="Google Shape;2788;p43"/>
            <p:cNvSpPr txBox="1"/>
            <p:nvPr/>
          </p:nvSpPr>
          <p:spPr>
            <a:xfrm>
              <a:off x="1295950" y="2544401"/>
              <a:ext cx="2106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Understanding transition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89" name="Google Shape;2789;p43"/>
            <p:cNvSpPr txBox="1"/>
            <p:nvPr/>
          </p:nvSpPr>
          <p:spPr>
            <a:xfrm>
              <a:off x="1295951" y="2805099"/>
              <a:ext cx="21066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90" name="Google Shape;2790;p43"/>
          <p:cNvSpPr/>
          <p:nvPr/>
        </p:nvSpPr>
        <p:spPr>
          <a:xfrm flipH="1">
            <a:off x="7889101" y="1501463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791" name="Google Shape;2791;p43"/>
          <p:cNvGrpSpPr/>
          <p:nvPr/>
        </p:nvGrpSpPr>
        <p:grpSpPr>
          <a:xfrm>
            <a:off x="5741450" y="1453813"/>
            <a:ext cx="2106602" cy="919498"/>
            <a:chOff x="5741450" y="1345775"/>
            <a:chExt cx="2106602" cy="919498"/>
          </a:xfrm>
        </p:grpSpPr>
        <p:sp>
          <p:nvSpPr>
            <p:cNvPr id="2792" name="Google Shape;2792;p43"/>
            <p:cNvSpPr txBox="1"/>
            <p:nvPr/>
          </p:nvSpPr>
          <p:spPr>
            <a:xfrm flipH="1">
              <a:off x="5741452" y="1345775"/>
              <a:ext cx="2106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Trust and acceptance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93" name="Google Shape;2793;p43"/>
            <p:cNvSpPr txBox="1"/>
            <p:nvPr/>
          </p:nvSpPr>
          <p:spPr>
            <a:xfrm flipH="1">
              <a:off x="5741450" y="1606473"/>
              <a:ext cx="21066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and the only one that harbors life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94" name="Google Shape;2794;p43"/>
          <p:cNvSpPr/>
          <p:nvPr/>
        </p:nvSpPr>
        <p:spPr>
          <a:xfrm flipH="1">
            <a:off x="7889101" y="3864825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795" name="Google Shape;2795;p43"/>
          <p:cNvGrpSpPr/>
          <p:nvPr/>
        </p:nvGrpSpPr>
        <p:grpSpPr>
          <a:xfrm>
            <a:off x="5741450" y="3817177"/>
            <a:ext cx="2106602" cy="919498"/>
            <a:chOff x="5741450" y="3817177"/>
            <a:chExt cx="2106602" cy="919498"/>
          </a:xfrm>
        </p:grpSpPr>
        <p:sp>
          <p:nvSpPr>
            <p:cNvPr id="2796" name="Google Shape;2796;p43"/>
            <p:cNvSpPr txBox="1"/>
            <p:nvPr/>
          </p:nvSpPr>
          <p:spPr>
            <a:xfrm flipH="1">
              <a:off x="5741452" y="3817177"/>
              <a:ext cx="2106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Seeking help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97" name="Google Shape;2797;p43"/>
            <p:cNvSpPr txBox="1"/>
            <p:nvPr/>
          </p:nvSpPr>
          <p:spPr>
            <a:xfrm flipH="1">
              <a:off x="5741450" y="4077875"/>
              <a:ext cx="21066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terribly hot, even hotter than Mercury, and its atmosphere is poisonous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98" name="Google Shape;2798;p43"/>
          <p:cNvSpPr/>
          <p:nvPr/>
        </p:nvSpPr>
        <p:spPr>
          <a:xfrm flipH="1">
            <a:off x="7889101" y="2683144"/>
            <a:ext cx="797700" cy="797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799" name="Google Shape;2799;p43"/>
          <p:cNvGrpSpPr/>
          <p:nvPr/>
        </p:nvGrpSpPr>
        <p:grpSpPr>
          <a:xfrm>
            <a:off x="5741450" y="2635495"/>
            <a:ext cx="2106602" cy="919498"/>
            <a:chOff x="5741450" y="2544401"/>
            <a:chExt cx="2106602" cy="919498"/>
          </a:xfrm>
        </p:grpSpPr>
        <p:sp>
          <p:nvSpPr>
            <p:cNvPr id="2800" name="Google Shape;2800;p43"/>
            <p:cNvSpPr txBox="1"/>
            <p:nvPr/>
          </p:nvSpPr>
          <p:spPr>
            <a:xfrm flipH="1">
              <a:off x="5741452" y="2544401"/>
              <a:ext cx="2106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Create a safe space</a:t>
              </a:r>
              <a:endParaRPr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01" name="Google Shape;2801;p43"/>
            <p:cNvSpPr txBox="1"/>
            <p:nvPr/>
          </p:nvSpPr>
          <p:spPr>
            <a:xfrm flipH="1">
              <a:off x="5741450" y="2805099"/>
              <a:ext cx="21066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planet in the Solar System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02" name="Google Shape;2802;p43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How to build a healthy relationship with teens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803" name="Google Shape;2803;p43"/>
          <p:cNvGrpSpPr/>
          <p:nvPr/>
        </p:nvGrpSpPr>
        <p:grpSpPr>
          <a:xfrm>
            <a:off x="627456" y="4044048"/>
            <a:ext cx="457212" cy="439260"/>
            <a:chOff x="10565250" y="2191125"/>
            <a:chExt cx="462625" cy="447175"/>
          </a:xfrm>
        </p:grpSpPr>
        <p:sp>
          <p:nvSpPr>
            <p:cNvPr id="2804" name="Google Shape;2804;p43"/>
            <p:cNvSpPr/>
            <p:nvPr/>
          </p:nvSpPr>
          <p:spPr>
            <a:xfrm>
              <a:off x="10942475" y="2590300"/>
              <a:ext cx="78075" cy="41500"/>
            </a:xfrm>
            <a:custGeom>
              <a:avLst/>
              <a:gdLst/>
              <a:ahLst/>
              <a:cxnLst/>
              <a:rect l="l" t="t" r="r" b="b"/>
              <a:pathLst>
                <a:path w="3123" h="1660" extrusionOk="0">
                  <a:moveTo>
                    <a:pt x="716" y="1"/>
                  </a:moveTo>
                  <a:lnTo>
                    <a:pt x="1" y="586"/>
                  </a:lnTo>
                  <a:lnTo>
                    <a:pt x="1" y="1301"/>
                  </a:lnTo>
                  <a:lnTo>
                    <a:pt x="716" y="1659"/>
                  </a:lnTo>
                  <a:lnTo>
                    <a:pt x="2505" y="1659"/>
                  </a:lnTo>
                  <a:cubicBezTo>
                    <a:pt x="2830" y="1659"/>
                    <a:pt x="3123" y="1399"/>
                    <a:pt x="3123" y="1074"/>
                  </a:cubicBezTo>
                  <a:lnTo>
                    <a:pt x="3123" y="586"/>
                  </a:lnTo>
                  <a:cubicBezTo>
                    <a:pt x="3123" y="261"/>
                    <a:pt x="2830" y="1"/>
                    <a:pt x="2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3"/>
            <p:cNvSpPr/>
            <p:nvPr/>
          </p:nvSpPr>
          <p:spPr>
            <a:xfrm>
              <a:off x="10570950" y="2590300"/>
              <a:ext cx="65050" cy="41500"/>
            </a:xfrm>
            <a:custGeom>
              <a:avLst/>
              <a:gdLst/>
              <a:ahLst/>
              <a:cxnLst/>
              <a:rect l="l" t="t" r="r" b="b"/>
              <a:pathLst>
                <a:path w="2602" h="1660" extrusionOk="0">
                  <a:moveTo>
                    <a:pt x="1529" y="1"/>
                  </a:moveTo>
                  <a:lnTo>
                    <a:pt x="65" y="749"/>
                  </a:lnTo>
                  <a:cubicBezTo>
                    <a:pt x="0" y="781"/>
                    <a:pt x="0" y="879"/>
                    <a:pt x="65" y="911"/>
                  </a:cubicBezTo>
                  <a:lnTo>
                    <a:pt x="1529" y="1659"/>
                  </a:lnTo>
                  <a:lnTo>
                    <a:pt x="2147" y="1659"/>
                  </a:lnTo>
                  <a:lnTo>
                    <a:pt x="2602" y="1106"/>
                  </a:lnTo>
                  <a:lnTo>
                    <a:pt x="2602" y="196"/>
                  </a:lnTo>
                  <a:lnTo>
                    <a:pt x="21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3"/>
            <p:cNvSpPr/>
            <p:nvPr/>
          </p:nvSpPr>
          <p:spPr>
            <a:xfrm>
              <a:off x="10662000" y="2260225"/>
              <a:ext cx="279700" cy="353675"/>
            </a:xfrm>
            <a:custGeom>
              <a:avLst/>
              <a:gdLst/>
              <a:ahLst/>
              <a:cxnLst/>
              <a:rect l="l" t="t" r="r" b="b"/>
              <a:pathLst>
                <a:path w="11188" h="14147" extrusionOk="0">
                  <a:moveTo>
                    <a:pt x="1724" y="1"/>
                  </a:moveTo>
                  <a:lnTo>
                    <a:pt x="1041" y="781"/>
                  </a:lnTo>
                  <a:cubicBezTo>
                    <a:pt x="846" y="1171"/>
                    <a:pt x="846" y="1659"/>
                    <a:pt x="1041" y="2082"/>
                  </a:cubicBezTo>
                  <a:lnTo>
                    <a:pt x="1529" y="3643"/>
                  </a:lnTo>
                  <a:lnTo>
                    <a:pt x="488" y="6049"/>
                  </a:lnTo>
                  <a:cubicBezTo>
                    <a:pt x="163" y="6830"/>
                    <a:pt x="1" y="7610"/>
                    <a:pt x="1" y="8423"/>
                  </a:cubicBezTo>
                  <a:cubicBezTo>
                    <a:pt x="1" y="9854"/>
                    <a:pt x="521" y="11252"/>
                    <a:pt x="1529" y="12358"/>
                  </a:cubicBezTo>
                  <a:lnTo>
                    <a:pt x="2309" y="13204"/>
                  </a:lnTo>
                  <a:lnTo>
                    <a:pt x="3350" y="14147"/>
                  </a:lnTo>
                  <a:lnTo>
                    <a:pt x="7838" y="14147"/>
                  </a:lnTo>
                  <a:lnTo>
                    <a:pt x="8423" y="13204"/>
                  </a:lnTo>
                  <a:lnTo>
                    <a:pt x="9236" y="12358"/>
                  </a:lnTo>
                  <a:cubicBezTo>
                    <a:pt x="10797" y="10635"/>
                    <a:pt x="11187" y="8163"/>
                    <a:pt x="10244" y="6049"/>
                  </a:cubicBezTo>
                  <a:lnTo>
                    <a:pt x="9009" y="3253"/>
                  </a:lnTo>
                  <a:lnTo>
                    <a:pt x="9724" y="2082"/>
                  </a:lnTo>
                  <a:cubicBezTo>
                    <a:pt x="9821" y="1854"/>
                    <a:pt x="9854" y="1659"/>
                    <a:pt x="9854" y="1432"/>
                  </a:cubicBezTo>
                  <a:cubicBezTo>
                    <a:pt x="9854" y="1204"/>
                    <a:pt x="9821" y="976"/>
                    <a:pt x="9691" y="781"/>
                  </a:cubicBezTo>
                  <a:lnTo>
                    <a:pt x="92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3"/>
            <p:cNvSpPr/>
            <p:nvPr/>
          </p:nvSpPr>
          <p:spPr>
            <a:xfrm>
              <a:off x="10666075" y="2198050"/>
              <a:ext cx="259350" cy="108550"/>
            </a:xfrm>
            <a:custGeom>
              <a:avLst/>
              <a:gdLst/>
              <a:ahLst/>
              <a:cxnLst/>
              <a:rect l="l" t="t" r="r" b="b"/>
              <a:pathLst>
                <a:path w="10374" h="4342" extrusionOk="0">
                  <a:moveTo>
                    <a:pt x="112" y="0"/>
                  </a:moveTo>
                  <a:cubicBezTo>
                    <a:pt x="55" y="0"/>
                    <a:pt x="0" y="50"/>
                    <a:pt x="0" y="114"/>
                  </a:cubicBezTo>
                  <a:lnTo>
                    <a:pt x="0" y="797"/>
                  </a:lnTo>
                  <a:cubicBezTo>
                    <a:pt x="0" y="1545"/>
                    <a:pt x="228" y="2293"/>
                    <a:pt x="651" y="2910"/>
                  </a:cubicBezTo>
                  <a:lnTo>
                    <a:pt x="878" y="3268"/>
                  </a:lnTo>
                  <a:lnTo>
                    <a:pt x="3675" y="3268"/>
                  </a:lnTo>
                  <a:cubicBezTo>
                    <a:pt x="4358" y="3268"/>
                    <a:pt x="4976" y="3691"/>
                    <a:pt x="5203" y="4341"/>
                  </a:cubicBezTo>
                  <a:cubicBezTo>
                    <a:pt x="5431" y="3691"/>
                    <a:pt x="6049" y="3268"/>
                    <a:pt x="6732" y="3268"/>
                  </a:cubicBezTo>
                  <a:lnTo>
                    <a:pt x="9496" y="3268"/>
                  </a:lnTo>
                  <a:lnTo>
                    <a:pt x="9724" y="2910"/>
                  </a:lnTo>
                  <a:cubicBezTo>
                    <a:pt x="10146" y="2293"/>
                    <a:pt x="10374" y="1545"/>
                    <a:pt x="10374" y="764"/>
                  </a:cubicBezTo>
                  <a:lnTo>
                    <a:pt x="10374" y="114"/>
                  </a:lnTo>
                  <a:cubicBezTo>
                    <a:pt x="10374" y="50"/>
                    <a:pt x="10319" y="0"/>
                    <a:pt x="10262" y="0"/>
                  </a:cubicBezTo>
                  <a:cubicBezTo>
                    <a:pt x="10232" y="0"/>
                    <a:pt x="10201" y="15"/>
                    <a:pt x="10179" y="49"/>
                  </a:cubicBezTo>
                  <a:lnTo>
                    <a:pt x="9268" y="1187"/>
                  </a:lnTo>
                  <a:cubicBezTo>
                    <a:pt x="9073" y="1415"/>
                    <a:pt x="8813" y="1512"/>
                    <a:pt x="8553" y="1512"/>
                  </a:cubicBezTo>
                  <a:lnTo>
                    <a:pt x="7512" y="1512"/>
                  </a:lnTo>
                  <a:cubicBezTo>
                    <a:pt x="7285" y="1512"/>
                    <a:pt x="7057" y="1447"/>
                    <a:pt x="6894" y="1284"/>
                  </a:cubicBezTo>
                  <a:cubicBezTo>
                    <a:pt x="6439" y="862"/>
                    <a:pt x="5821" y="634"/>
                    <a:pt x="5203" y="634"/>
                  </a:cubicBezTo>
                  <a:cubicBezTo>
                    <a:pt x="4553" y="634"/>
                    <a:pt x="3968" y="862"/>
                    <a:pt x="3480" y="1284"/>
                  </a:cubicBezTo>
                  <a:cubicBezTo>
                    <a:pt x="3317" y="1447"/>
                    <a:pt x="3090" y="1512"/>
                    <a:pt x="2862" y="1512"/>
                  </a:cubicBezTo>
                  <a:lnTo>
                    <a:pt x="2407" y="1512"/>
                  </a:lnTo>
                  <a:cubicBezTo>
                    <a:pt x="1789" y="1512"/>
                    <a:pt x="1171" y="1252"/>
                    <a:pt x="781" y="764"/>
                  </a:cubicBezTo>
                  <a:lnTo>
                    <a:pt x="195" y="49"/>
                  </a:lnTo>
                  <a:cubicBezTo>
                    <a:pt x="173" y="15"/>
                    <a:pt x="142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3"/>
            <p:cNvSpPr/>
            <p:nvPr/>
          </p:nvSpPr>
          <p:spPr>
            <a:xfrm>
              <a:off x="10706725" y="2409000"/>
              <a:ext cx="179675" cy="187825"/>
            </a:xfrm>
            <a:custGeom>
              <a:avLst/>
              <a:gdLst/>
              <a:ahLst/>
              <a:cxnLst/>
              <a:rect l="l" t="t" r="r" b="b"/>
              <a:pathLst>
                <a:path w="7187" h="7513" extrusionOk="0">
                  <a:moveTo>
                    <a:pt x="813" y="1"/>
                  </a:moveTo>
                  <a:lnTo>
                    <a:pt x="520" y="846"/>
                  </a:lnTo>
                  <a:cubicBezTo>
                    <a:pt x="0" y="2505"/>
                    <a:pt x="228" y="4293"/>
                    <a:pt x="1171" y="5724"/>
                  </a:cubicBezTo>
                  <a:lnTo>
                    <a:pt x="1464" y="6212"/>
                  </a:lnTo>
                  <a:lnTo>
                    <a:pt x="2537" y="7513"/>
                  </a:lnTo>
                  <a:lnTo>
                    <a:pt x="4390" y="7513"/>
                  </a:lnTo>
                  <a:lnTo>
                    <a:pt x="5691" y="6212"/>
                  </a:lnTo>
                  <a:lnTo>
                    <a:pt x="5984" y="5724"/>
                  </a:lnTo>
                  <a:cubicBezTo>
                    <a:pt x="6927" y="4293"/>
                    <a:pt x="7187" y="2505"/>
                    <a:pt x="6634" y="846"/>
                  </a:cubicBezTo>
                  <a:lnTo>
                    <a:pt x="63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3"/>
            <p:cNvSpPr/>
            <p:nvPr/>
          </p:nvSpPr>
          <p:spPr>
            <a:xfrm>
              <a:off x="10667700" y="2285425"/>
              <a:ext cx="256925" cy="163450"/>
            </a:xfrm>
            <a:custGeom>
              <a:avLst/>
              <a:gdLst/>
              <a:ahLst/>
              <a:cxnLst/>
              <a:rect l="l" t="t" r="r" b="b"/>
              <a:pathLst>
                <a:path w="10277" h="6538" extrusionOk="0">
                  <a:moveTo>
                    <a:pt x="2081" y="1"/>
                  </a:moveTo>
                  <a:cubicBezTo>
                    <a:pt x="1594" y="1"/>
                    <a:pt x="1138" y="131"/>
                    <a:pt x="716" y="293"/>
                  </a:cubicBezTo>
                  <a:cubicBezTo>
                    <a:pt x="683" y="326"/>
                    <a:pt x="651" y="359"/>
                    <a:pt x="651" y="391"/>
                  </a:cubicBezTo>
                  <a:cubicBezTo>
                    <a:pt x="651" y="619"/>
                    <a:pt x="716" y="846"/>
                    <a:pt x="813" y="1041"/>
                  </a:cubicBezTo>
                  <a:cubicBezTo>
                    <a:pt x="813" y="1041"/>
                    <a:pt x="813" y="1074"/>
                    <a:pt x="813" y="1074"/>
                  </a:cubicBezTo>
                  <a:lnTo>
                    <a:pt x="1301" y="2602"/>
                  </a:lnTo>
                  <a:cubicBezTo>
                    <a:pt x="1301" y="2635"/>
                    <a:pt x="1301" y="2667"/>
                    <a:pt x="1301" y="2667"/>
                  </a:cubicBezTo>
                  <a:lnTo>
                    <a:pt x="260" y="5041"/>
                  </a:lnTo>
                  <a:cubicBezTo>
                    <a:pt x="163" y="5269"/>
                    <a:pt x="65" y="5464"/>
                    <a:pt x="0" y="5692"/>
                  </a:cubicBezTo>
                  <a:cubicBezTo>
                    <a:pt x="0" y="5757"/>
                    <a:pt x="0" y="5789"/>
                    <a:pt x="33" y="5822"/>
                  </a:cubicBezTo>
                  <a:cubicBezTo>
                    <a:pt x="618" y="6245"/>
                    <a:pt x="1301" y="6537"/>
                    <a:pt x="2081" y="6537"/>
                  </a:cubicBezTo>
                  <a:cubicBezTo>
                    <a:pt x="3382" y="6537"/>
                    <a:pt x="4520" y="5757"/>
                    <a:pt x="5041" y="4651"/>
                  </a:cubicBezTo>
                  <a:cubicBezTo>
                    <a:pt x="5057" y="4602"/>
                    <a:pt x="5090" y="4578"/>
                    <a:pt x="5122" y="4578"/>
                  </a:cubicBezTo>
                  <a:cubicBezTo>
                    <a:pt x="5155" y="4578"/>
                    <a:pt x="5187" y="4602"/>
                    <a:pt x="5203" y="4651"/>
                  </a:cubicBezTo>
                  <a:cubicBezTo>
                    <a:pt x="5724" y="5757"/>
                    <a:pt x="6862" y="6537"/>
                    <a:pt x="8163" y="6537"/>
                  </a:cubicBezTo>
                  <a:cubicBezTo>
                    <a:pt x="8943" y="6537"/>
                    <a:pt x="9659" y="6245"/>
                    <a:pt x="10244" y="5789"/>
                  </a:cubicBezTo>
                  <a:cubicBezTo>
                    <a:pt x="10276" y="5757"/>
                    <a:pt x="10276" y="5724"/>
                    <a:pt x="10276" y="5692"/>
                  </a:cubicBezTo>
                  <a:cubicBezTo>
                    <a:pt x="10211" y="5464"/>
                    <a:pt x="10114" y="5269"/>
                    <a:pt x="10016" y="5041"/>
                  </a:cubicBezTo>
                  <a:lnTo>
                    <a:pt x="8813" y="2277"/>
                  </a:lnTo>
                  <a:cubicBezTo>
                    <a:pt x="8781" y="2245"/>
                    <a:pt x="8781" y="2212"/>
                    <a:pt x="8813" y="2180"/>
                  </a:cubicBezTo>
                  <a:lnTo>
                    <a:pt x="9496" y="1074"/>
                  </a:lnTo>
                  <a:cubicBezTo>
                    <a:pt x="9496" y="1074"/>
                    <a:pt x="9496" y="1074"/>
                    <a:pt x="9496" y="1041"/>
                  </a:cubicBezTo>
                  <a:cubicBezTo>
                    <a:pt x="9593" y="846"/>
                    <a:pt x="9626" y="651"/>
                    <a:pt x="9626" y="424"/>
                  </a:cubicBezTo>
                  <a:cubicBezTo>
                    <a:pt x="9626" y="391"/>
                    <a:pt x="9626" y="359"/>
                    <a:pt x="9593" y="326"/>
                  </a:cubicBezTo>
                  <a:cubicBezTo>
                    <a:pt x="9138" y="131"/>
                    <a:pt x="8683" y="1"/>
                    <a:pt x="8163" y="1"/>
                  </a:cubicBezTo>
                  <a:cubicBezTo>
                    <a:pt x="6862" y="1"/>
                    <a:pt x="5724" y="781"/>
                    <a:pt x="5203" y="1887"/>
                  </a:cubicBezTo>
                  <a:cubicBezTo>
                    <a:pt x="5187" y="1919"/>
                    <a:pt x="5155" y="1936"/>
                    <a:pt x="5122" y="1936"/>
                  </a:cubicBezTo>
                  <a:cubicBezTo>
                    <a:pt x="5090" y="1936"/>
                    <a:pt x="5057" y="1919"/>
                    <a:pt x="5041" y="1887"/>
                  </a:cubicBezTo>
                  <a:cubicBezTo>
                    <a:pt x="4520" y="781"/>
                    <a:pt x="3382" y="1"/>
                    <a:pt x="208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3"/>
            <p:cNvSpPr/>
            <p:nvPr/>
          </p:nvSpPr>
          <p:spPr>
            <a:xfrm>
              <a:off x="10715650" y="2409000"/>
              <a:ext cx="74025" cy="39875"/>
            </a:xfrm>
            <a:custGeom>
              <a:avLst/>
              <a:gdLst/>
              <a:ahLst/>
              <a:cxnLst/>
              <a:rect l="l" t="t" r="r" b="b"/>
              <a:pathLst>
                <a:path w="2961" h="1595" extrusionOk="0">
                  <a:moveTo>
                    <a:pt x="489" y="1"/>
                  </a:moveTo>
                  <a:lnTo>
                    <a:pt x="163" y="846"/>
                  </a:lnTo>
                  <a:cubicBezTo>
                    <a:pt x="98" y="1106"/>
                    <a:pt x="33" y="1334"/>
                    <a:pt x="1" y="1562"/>
                  </a:cubicBezTo>
                  <a:cubicBezTo>
                    <a:pt x="33" y="1594"/>
                    <a:pt x="98" y="1594"/>
                    <a:pt x="163" y="1594"/>
                  </a:cubicBezTo>
                  <a:cubicBezTo>
                    <a:pt x="1334" y="1594"/>
                    <a:pt x="2375" y="944"/>
                    <a:pt x="296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3"/>
            <p:cNvSpPr/>
            <p:nvPr/>
          </p:nvSpPr>
          <p:spPr>
            <a:xfrm>
              <a:off x="10801825" y="2409000"/>
              <a:ext cx="75650" cy="39875"/>
            </a:xfrm>
            <a:custGeom>
              <a:avLst/>
              <a:gdLst/>
              <a:ahLst/>
              <a:cxnLst/>
              <a:rect l="l" t="t" r="r" b="b"/>
              <a:pathLst>
                <a:path w="3026" h="1595" extrusionOk="0">
                  <a:moveTo>
                    <a:pt x="1" y="1"/>
                  </a:moveTo>
                  <a:cubicBezTo>
                    <a:pt x="586" y="944"/>
                    <a:pt x="1627" y="1594"/>
                    <a:pt x="2798" y="1594"/>
                  </a:cubicBezTo>
                  <a:cubicBezTo>
                    <a:pt x="2895" y="1594"/>
                    <a:pt x="2960" y="1594"/>
                    <a:pt x="3025" y="1562"/>
                  </a:cubicBezTo>
                  <a:cubicBezTo>
                    <a:pt x="2993" y="1334"/>
                    <a:pt x="2928" y="1106"/>
                    <a:pt x="2830" y="846"/>
                  </a:cubicBezTo>
                  <a:lnTo>
                    <a:pt x="2505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3"/>
            <p:cNvSpPr/>
            <p:nvPr/>
          </p:nvSpPr>
          <p:spPr>
            <a:xfrm>
              <a:off x="10656300" y="2303325"/>
              <a:ext cx="126850" cy="127650"/>
            </a:xfrm>
            <a:custGeom>
              <a:avLst/>
              <a:gdLst/>
              <a:ahLst/>
              <a:cxnLst/>
              <a:rect l="l" t="t" r="r" b="b"/>
              <a:pathLst>
                <a:path w="5074" h="5106" extrusionOk="0">
                  <a:moveTo>
                    <a:pt x="2537" y="0"/>
                  </a:moveTo>
                  <a:cubicBezTo>
                    <a:pt x="1139" y="0"/>
                    <a:pt x="1" y="1138"/>
                    <a:pt x="1" y="2537"/>
                  </a:cubicBezTo>
                  <a:cubicBezTo>
                    <a:pt x="1" y="3968"/>
                    <a:pt x="1139" y="5106"/>
                    <a:pt x="2537" y="5106"/>
                  </a:cubicBezTo>
                  <a:cubicBezTo>
                    <a:pt x="3936" y="5106"/>
                    <a:pt x="5074" y="3968"/>
                    <a:pt x="5074" y="2537"/>
                  </a:cubicBezTo>
                  <a:cubicBezTo>
                    <a:pt x="5074" y="1138"/>
                    <a:pt x="3936" y="0"/>
                    <a:pt x="25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3"/>
            <p:cNvSpPr/>
            <p:nvPr/>
          </p:nvSpPr>
          <p:spPr>
            <a:xfrm>
              <a:off x="10656300" y="2303325"/>
              <a:ext cx="82150" cy="127650"/>
            </a:xfrm>
            <a:custGeom>
              <a:avLst/>
              <a:gdLst/>
              <a:ahLst/>
              <a:cxnLst/>
              <a:rect l="l" t="t" r="r" b="b"/>
              <a:pathLst>
                <a:path w="3286" h="5106" extrusionOk="0">
                  <a:moveTo>
                    <a:pt x="2537" y="0"/>
                  </a:moveTo>
                  <a:cubicBezTo>
                    <a:pt x="1139" y="0"/>
                    <a:pt x="1" y="1138"/>
                    <a:pt x="1" y="2569"/>
                  </a:cubicBezTo>
                  <a:cubicBezTo>
                    <a:pt x="1" y="3968"/>
                    <a:pt x="1139" y="5106"/>
                    <a:pt x="2537" y="5106"/>
                  </a:cubicBezTo>
                  <a:cubicBezTo>
                    <a:pt x="2798" y="5106"/>
                    <a:pt x="3058" y="5041"/>
                    <a:pt x="3285" y="4976"/>
                  </a:cubicBezTo>
                  <a:cubicBezTo>
                    <a:pt x="2245" y="4651"/>
                    <a:pt x="1497" y="3707"/>
                    <a:pt x="1497" y="2537"/>
                  </a:cubicBezTo>
                  <a:cubicBezTo>
                    <a:pt x="1497" y="1399"/>
                    <a:pt x="2245" y="456"/>
                    <a:pt x="3285" y="130"/>
                  </a:cubicBezTo>
                  <a:cubicBezTo>
                    <a:pt x="3058" y="65"/>
                    <a:pt x="2798" y="0"/>
                    <a:pt x="2537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3"/>
            <p:cNvSpPr/>
            <p:nvPr/>
          </p:nvSpPr>
          <p:spPr>
            <a:xfrm>
              <a:off x="10679875" y="2330700"/>
              <a:ext cx="79700" cy="72900"/>
            </a:xfrm>
            <a:custGeom>
              <a:avLst/>
              <a:gdLst/>
              <a:ahLst/>
              <a:cxnLst/>
              <a:rect l="l" t="t" r="r" b="b"/>
              <a:pathLst>
                <a:path w="3188" h="2916" extrusionOk="0">
                  <a:moveTo>
                    <a:pt x="1572" y="0"/>
                  </a:moveTo>
                  <a:cubicBezTo>
                    <a:pt x="920" y="0"/>
                    <a:pt x="334" y="453"/>
                    <a:pt x="196" y="1117"/>
                  </a:cubicBezTo>
                  <a:cubicBezTo>
                    <a:pt x="1" y="1897"/>
                    <a:pt x="489" y="2677"/>
                    <a:pt x="1269" y="2873"/>
                  </a:cubicBezTo>
                  <a:cubicBezTo>
                    <a:pt x="1386" y="2902"/>
                    <a:pt x="1502" y="2916"/>
                    <a:pt x="1617" y="2916"/>
                  </a:cubicBezTo>
                  <a:cubicBezTo>
                    <a:pt x="2270" y="2916"/>
                    <a:pt x="2859" y="2463"/>
                    <a:pt x="3025" y="1799"/>
                  </a:cubicBezTo>
                  <a:cubicBezTo>
                    <a:pt x="3188" y="1019"/>
                    <a:pt x="2700" y="239"/>
                    <a:pt x="1920" y="43"/>
                  </a:cubicBezTo>
                  <a:cubicBezTo>
                    <a:pt x="1803" y="14"/>
                    <a:pt x="1687" y="0"/>
                    <a:pt x="1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3"/>
            <p:cNvSpPr/>
            <p:nvPr/>
          </p:nvSpPr>
          <p:spPr>
            <a:xfrm>
              <a:off x="10713225" y="2335275"/>
              <a:ext cx="35800" cy="32850"/>
            </a:xfrm>
            <a:custGeom>
              <a:avLst/>
              <a:gdLst/>
              <a:ahLst/>
              <a:cxnLst/>
              <a:rect l="l" t="t" r="r" b="b"/>
              <a:pathLst>
                <a:path w="1432" h="1314" extrusionOk="0">
                  <a:moveTo>
                    <a:pt x="710" y="0"/>
                  </a:moveTo>
                  <a:cubicBezTo>
                    <a:pt x="414" y="0"/>
                    <a:pt x="148" y="209"/>
                    <a:pt x="65" y="511"/>
                  </a:cubicBezTo>
                  <a:cubicBezTo>
                    <a:pt x="0" y="869"/>
                    <a:pt x="195" y="1226"/>
                    <a:pt x="553" y="1291"/>
                  </a:cubicBezTo>
                  <a:cubicBezTo>
                    <a:pt x="609" y="1307"/>
                    <a:pt x="666" y="1314"/>
                    <a:pt x="721" y="1314"/>
                  </a:cubicBezTo>
                  <a:cubicBezTo>
                    <a:pt x="1017" y="1314"/>
                    <a:pt x="1284" y="1105"/>
                    <a:pt x="1366" y="803"/>
                  </a:cubicBezTo>
                  <a:cubicBezTo>
                    <a:pt x="1431" y="446"/>
                    <a:pt x="1236" y="88"/>
                    <a:pt x="878" y="23"/>
                  </a:cubicBezTo>
                  <a:cubicBezTo>
                    <a:pt x="822" y="8"/>
                    <a:pt x="766" y="0"/>
                    <a:pt x="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3"/>
            <p:cNvSpPr/>
            <p:nvPr/>
          </p:nvSpPr>
          <p:spPr>
            <a:xfrm>
              <a:off x="10808350" y="2303325"/>
              <a:ext cx="126850" cy="127650"/>
            </a:xfrm>
            <a:custGeom>
              <a:avLst/>
              <a:gdLst/>
              <a:ahLst/>
              <a:cxnLst/>
              <a:rect l="l" t="t" r="r" b="b"/>
              <a:pathLst>
                <a:path w="5074" h="5106" extrusionOk="0">
                  <a:moveTo>
                    <a:pt x="2537" y="0"/>
                  </a:moveTo>
                  <a:cubicBezTo>
                    <a:pt x="1138" y="0"/>
                    <a:pt x="0" y="1138"/>
                    <a:pt x="0" y="2537"/>
                  </a:cubicBezTo>
                  <a:cubicBezTo>
                    <a:pt x="0" y="3968"/>
                    <a:pt x="1138" y="5106"/>
                    <a:pt x="2537" y="5106"/>
                  </a:cubicBezTo>
                  <a:cubicBezTo>
                    <a:pt x="3935" y="5106"/>
                    <a:pt x="5073" y="3968"/>
                    <a:pt x="5073" y="2537"/>
                  </a:cubicBezTo>
                  <a:cubicBezTo>
                    <a:pt x="5073" y="1138"/>
                    <a:pt x="3967" y="0"/>
                    <a:pt x="25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3"/>
            <p:cNvSpPr/>
            <p:nvPr/>
          </p:nvSpPr>
          <p:spPr>
            <a:xfrm>
              <a:off x="10808350" y="2303325"/>
              <a:ext cx="82125" cy="127650"/>
            </a:xfrm>
            <a:custGeom>
              <a:avLst/>
              <a:gdLst/>
              <a:ahLst/>
              <a:cxnLst/>
              <a:rect l="l" t="t" r="r" b="b"/>
              <a:pathLst>
                <a:path w="3285" h="5106" extrusionOk="0">
                  <a:moveTo>
                    <a:pt x="2537" y="0"/>
                  </a:moveTo>
                  <a:cubicBezTo>
                    <a:pt x="1138" y="0"/>
                    <a:pt x="0" y="1138"/>
                    <a:pt x="0" y="2569"/>
                  </a:cubicBezTo>
                  <a:cubicBezTo>
                    <a:pt x="0" y="3968"/>
                    <a:pt x="1138" y="5106"/>
                    <a:pt x="2537" y="5106"/>
                  </a:cubicBezTo>
                  <a:cubicBezTo>
                    <a:pt x="2797" y="5106"/>
                    <a:pt x="3057" y="5041"/>
                    <a:pt x="3285" y="4976"/>
                  </a:cubicBezTo>
                  <a:cubicBezTo>
                    <a:pt x="2244" y="4651"/>
                    <a:pt x="1496" y="3707"/>
                    <a:pt x="1496" y="2537"/>
                  </a:cubicBezTo>
                  <a:cubicBezTo>
                    <a:pt x="1496" y="1399"/>
                    <a:pt x="2244" y="456"/>
                    <a:pt x="3285" y="130"/>
                  </a:cubicBezTo>
                  <a:cubicBezTo>
                    <a:pt x="3057" y="65"/>
                    <a:pt x="2797" y="0"/>
                    <a:pt x="2537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3"/>
            <p:cNvSpPr/>
            <p:nvPr/>
          </p:nvSpPr>
          <p:spPr>
            <a:xfrm>
              <a:off x="10831925" y="2330700"/>
              <a:ext cx="80500" cy="72900"/>
            </a:xfrm>
            <a:custGeom>
              <a:avLst/>
              <a:gdLst/>
              <a:ahLst/>
              <a:cxnLst/>
              <a:rect l="l" t="t" r="r" b="b"/>
              <a:pathLst>
                <a:path w="3220" h="2916" extrusionOk="0">
                  <a:moveTo>
                    <a:pt x="1616" y="0"/>
                  </a:moveTo>
                  <a:cubicBezTo>
                    <a:pt x="1501" y="0"/>
                    <a:pt x="1385" y="14"/>
                    <a:pt x="1268" y="43"/>
                  </a:cubicBezTo>
                  <a:cubicBezTo>
                    <a:pt x="488" y="206"/>
                    <a:pt x="0" y="1019"/>
                    <a:pt x="195" y="1799"/>
                  </a:cubicBezTo>
                  <a:cubicBezTo>
                    <a:pt x="334" y="2463"/>
                    <a:pt x="943" y="2916"/>
                    <a:pt x="1602" y="2916"/>
                  </a:cubicBezTo>
                  <a:cubicBezTo>
                    <a:pt x="1718" y="2916"/>
                    <a:pt x="1835" y="2902"/>
                    <a:pt x="1951" y="2873"/>
                  </a:cubicBezTo>
                  <a:cubicBezTo>
                    <a:pt x="2732" y="2677"/>
                    <a:pt x="3220" y="1897"/>
                    <a:pt x="3024" y="1117"/>
                  </a:cubicBezTo>
                  <a:cubicBezTo>
                    <a:pt x="2858" y="453"/>
                    <a:pt x="2269" y="0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3"/>
            <p:cNvSpPr/>
            <p:nvPr/>
          </p:nvSpPr>
          <p:spPr>
            <a:xfrm>
              <a:off x="10842475" y="2334725"/>
              <a:ext cx="36625" cy="33400"/>
            </a:xfrm>
            <a:custGeom>
              <a:avLst/>
              <a:gdLst/>
              <a:ahLst/>
              <a:cxnLst/>
              <a:rect l="l" t="t" r="r" b="b"/>
              <a:pathLst>
                <a:path w="1465" h="1336" extrusionOk="0">
                  <a:moveTo>
                    <a:pt x="723" y="0"/>
                  </a:moveTo>
                  <a:cubicBezTo>
                    <a:pt x="678" y="0"/>
                    <a:pt x="632" y="4"/>
                    <a:pt x="586" y="12"/>
                  </a:cubicBezTo>
                  <a:cubicBezTo>
                    <a:pt x="229" y="110"/>
                    <a:pt x="1" y="468"/>
                    <a:pt x="66" y="825"/>
                  </a:cubicBezTo>
                  <a:cubicBezTo>
                    <a:pt x="148" y="1127"/>
                    <a:pt x="415" y="1336"/>
                    <a:pt x="711" y="1336"/>
                  </a:cubicBezTo>
                  <a:cubicBezTo>
                    <a:pt x="766" y="1336"/>
                    <a:pt x="823" y="1329"/>
                    <a:pt x="879" y="1313"/>
                  </a:cubicBezTo>
                  <a:cubicBezTo>
                    <a:pt x="1237" y="1216"/>
                    <a:pt x="1464" y="858"/>
                    <a:pt x="1367" y="500"/>
                  </a:cubicBezTo>
                  <a:cubicBezTo>
                    <a:pt x="1310" y="188"/>
                    <a:pt x="1031" y="0"/>
                    <a:pt x="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3"/>
            <p:cNvSpPr/>
            <p:nvPr/>
          </p:nvSpPr>
          <p:spPr>
            <a:xfrm>
              <a:off x="10771750" y="2400075"/>
              <a:ext cx="49625" cy="61200"/>
            </a:xfrm>
            <a:custGeom>
              <a:avLst/>
              <a:gdLst/>
              <a:ahLst/>
              <a:cxnLst/>
              <a:rect l="l" t="t" r="r" b="b"/>
              <a:pathLst>
                <a:path w="1985" h="2448" extrusionOk="0">
                  <a:moveTo>
                    <a:pt x="993" y="0"/>
                  </a:moveTo>
                  <a:cubicBezTo>
                    <a:pt x="700" y="0"/>
                    <a:pt x="407" y="65"/>
                    <a:pt x="131" y="195"/>
                  </a:cubicBezTo>
                  <a:cubicBezTo>
                    <a:pt x="98" y="195"/>
                    <a:pt x="66" y="260"/>
                    <a:pt x="66" y="293"/>
                  </a:cubicBezTo>
                  <a:lnTo>
                    <a:pt x="33" y="585"/>
                  </a:lnTo>
                  <a:cubicBezTo>
                    <a:pt x="1" y="1268"/>
                    <a:pt x="261" y="1919"/>
                    <a:pt x="781" y="2374"/>
                  </a:cubicBezTo>
                  <a:cubicBezTo>
                    <a:pt x="830" y="2423"/>
                    <a:pt x="895" y="2447"/>
                    <a:pt x="960" y="2447"/>
                  </a:cubicBezTo>
                  <a:cubicBezTo>
                    <a:pt x="1025" y="2447"/>
                    <a:pt x="1090" y="2423"/>
                    <a:pt x="1139" y="2374"/>
                  </a:cubicBezTo>
                  <a:cubicBezTo>
                    <a:pt x="1692" y="1919"/>
                    <a:pt x="1984" y="1236"/>
                    <a:pt x="1919" y="553"/>
                  </a:cubicBezTo>
                  <a:lnTo>
                    <a:pt x="1919" y="293"/>
                  </a:lnTo>
                  <a:cubicBezTo>
                    <a:pt x="1887" y="260"/>
                    <a:pt x="1887" y="195"/>
                    <a:pt x="1854" y="195"/>
                  </a:cubicBezTo>
                  <a:cubicBezTo>
                    <a:pt x="1578" y="65"/>
                    <a:pt x="1285" y="0"/>
                    <a:pt x="993" y="0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3"/>
            <p:cNvSpPr/>
            <p:nvPr/>
          </p:nvSpPr>
          <p:spPr>
            <a:xfrm>
              <a:off x="10624600" y="2590300"/>
              <a:ext cx="335800" cy="41500"/>
            </a:xfrm>
            <a:custGeom>
              <a:avLst/>
              <a:gdLst/>
              <a:ahLst/>
              <a:cxnLst/>
              <a:rect l="l" t="t" r="r" b="b"/>
              <a:pathLst>
                <a:path w="13432" h="1660" extrusionOk="0">
                  <a:moveTo>
                    <a:pt x="1" y="1"/>
                  </a:moveTo>
                  <a:lnTo>
                    <a:pt x="1" y="1659"/>
                  </a:lnTo>
                  <a:lnTo>
                    <a:pt x="13431" y="1659"/>
                  </a:lnTo>
                  <a:lnTo>
                    <a:pt x="134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3"/>
            <p:cNvSpPr/>
            <p:nvPr/>
          </p:nvSpPr>
          <p:spPr>
            <a:xfrm>
              <a:off x="10719725" y="2563475"/>
              <a:ext cx="52050" cy="26850"/>
            </a:xfrm>
            <a:custGeom>
              <a:avLst/>
              <a:gdLst/>
              <a:ahLst/>
              <a:cxnLst/>
              <a:rect l="l" t="t" r="r" b="b"/>
              <a:pathLst>
                <a:path w="2082" h="1074" extrusionOk="0">
                  <a:moveTo>
                    <a:pt x="1041" y="0"/>
                  </a:moveTo>
                  <a:cubicBezTo>
                    <a:pt x="456" y="0"/>
                    <a:pt x="0" y="488"/>
                    <a:pt x="0" y="1041"/>
                  </a:cubicBezTo>
                  <a:lnTo>
                    <a:pt x="0" y="1074"/>
                  </a:lnTo>
                  <a:lnTo>
                    <a:pt x="2082" y="1074"/>
                  </a:lnTo>
                  <a:lnTo>
                    <a:pt x="2082" y="1041"/>
                  </a:lnTo>
                  <a:cubicBezTo>
                    <a:pt x="2082" y="488"/>
                    <a:pt x="1626" y="0"/>
                    <a:pt x="1041" y="0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3"/>
            <p:cNvSpPr/>
            <p:nvPr/>
          </p:nvSpPr>
          <p:spPr>
            <a:xfrm>
              <a:off x="10739225" y="2582975"/>
              <a:ext cx="13050" cy="26875"/>
            </a:xfrm>
            <a:custGeom>
              <a:avLst/>
              <a:gdLst/>
              <a:ahLst/>
              <a:cxnLst/>
              <a:rect l="l" t="t" r="r" b="b"/>
              <a:pathLst>
                <a:path w="522" h="1075" extrusionOk="0">
                  <a:moveTo>
                    <a:pt x="261" y="1"/>
                  </a:moveTo>
                  <a:cubicBezTo>
                    <a:pt x="98" y="1"/>
                    <a:pt x="1" y="131"/>
                    <a:pt x="1" y="294"/>
                  </a:cubicBezTo>
                  <a:lnTo>
                    <a:pt x="1" y="814"/>
                  </a:lnTo>
                  <a:cubicBezTo>
                    <a:pt x="1" y="944"/>
                    <a:pt x="98" y="1074"/>
                    <a:pt x="261" y="1074"/>
                  </a:cubicBezTo>
                  <a:cubicBezTo>
                    <a:pt x="424" y="1074"/>
                    <a:pt x="521" y="944"/>
                    <a:pt x="521" y="814"/>
                  </a:cubicBezTo>
                  <a:lnTo>
                    <a:pt x="521" y="294"/>
                  </a:lnTo>
                  <a:cubicBezTo>
                    <a:pt x="521" y="131"/>
                    <a:pt x="424" y="1"/>
                    <a:pt x="261" y="1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3"/>
            <p:cNvSpPr/>
            <p:nvPr/>
          </p:nvSpPr>
          <p:spPr>
            <a:xfrm>
              <a:off x="10820525" y="2563475"/>
              <a:ext cx="52875" cy="26850"/>
            </a:xfrm>
            <a:custGeom>
              <a:avLst/>
              <a:gdLst/>
              <a:ahLst/>
              <a:cxnLst/>
              <a:rect l="l" t="t" r="r" b="b"/>
              <a:pathLst>
                <a:path w="2115" h="1074" extrusionOk="0">
                  <a:moveTo>
                    <a:pt x="1042" y="0"/>
                  </a:moveTo>
                  <a:cubicBezTo>
                    <a:pt x="489" y="0"/>
                    <a:pt x="1" y="488"/>
                    <a:pt x="1" y="1041"/>
                  </a:cubicBezTo>
                  <a:lnTo>
                    <a:pt x="1" y="1074"/>
                  </a:lnTo>
                  <a:lnTo>
                    <a:pt x="2115" y="1074"/>
                  </a:lnTo>
                  <a:lnTo>
                    <a:pt x="2115" y="1041"/>
                  </a:lnTo>
                  <a:cubicBezTo>
                    <a:pt x="2115" y="488"/>
                    <a:pt x="1627" y="0"/>
                    <a:pt x="1042" y="0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3"/>
            <p:cNvSpPr/>
            <p:nvPr/>
          </p:nvSpPr>
          <p:spPr>
            <a:xfrm>
              <a:off x="10840050" y="2582975"/>
              <a:ext cx="13850" cy="26875"/>
            </a:xfrm>
            <a:custGeom>
              <a:avLst/>
              <a:gdLst/>
              <a:ahLst/>
              <a:cxnLst/>
              <a:rect l="l" t="t" r="r" b="b"/>
              <a:pathLst>
                <a:path w="554" h="1075" extrusionOk="0">
                  <a:moveTo>
                    <a:pt x="293" y="1"/>
                  </a:moveTo>
                  <a:cubicBezTo>
                    <a:pt x="130" y="1"/>
                    <a:pt x="0" y="131"/>
                    <a:pt x="0" y="294"/>
                  </a:cubicBezTo>
                  <a:lnTo>
                    <a:pt x="0" y="814"/>
                  </a:lnTo>
                  <a:cubicBezTo>
                    <a:pt x="0" y="944"/>
                    <a:pt x="130" y="1074"/>
                    <a:pt x="293" y="1074"/>
                  </a:cubicBezTo>
                  <a:cubicBezTo>
                    <a:pt x="423" y="1074"/>
                    <a:pt x="553" y="944"/>
                    <a:pt x="553" y="814"/>
                  </a:cubicBezTo>
                  <a:lnTo>
                    <a:pt x="553" y="294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3"/>
            <p:cNvSpPr/>
            <p:nvPr/>
          </p:nvSpPr>
          <p:spPr>
            <a:xfrm>
              <a:off x="10676625" y="2323650"/>
              <a:ext cx="86200" cy="87000"/>
            </a:xfrm>
            <a:custGeom>
              <a:avLst/>
              <a:gdLst/>
              <a:ahLst/>
              <a:cxnLst/>
              <a:rect l="l" t="t" r="r" b="b"/>
              <a:pathLst>
                <a:path w="3448" h="3480" extrusionOk="0">
                  <a:moveTo>
                    <a:pt x="2180" y="716"/>
                  </a:moveTo>
                  <a:cubicBezTo>
                    <a:pt x="2407" y="716"/>
                    <a:pt x="2570" y="911"/>
                    <a:pt x="2570" y="1106"/>
                  </a:cubicBezTo>
                  <a:cubicBezTo>
                    <a:pt x="2570" y="1334"/>
                    <a:pt x="2407" y="1496"/>
                    <a:pt x="2180" y="1496"/>
                  </a:cubicBezTo>
                  <a:cubicBezTo>
                    <a:pt x="1952" y="1496"/>
                    <a:pt x="1789" y="1334"/>
                    <a:pt x="1789" y="1106"/>
                  </a:cubicBezTo>
                  <a:cubicBezTo>
                    <a:pt x="1789" y="911"/>
                    <a:pt x="1952" y="716"/>
                    <a:pt x="2180" y="716"/>
                  </a:cubicBezTo>
                  <a:close/>
                  <a:moveTo>
                    <a:pt x="1399" y="586"/>
                  </a:moveTo>
                  <a:lnTo>
                    <a:pt x="1399" y="586"/>
                  </a:lnTo>
                  <a:cubicBezTo>
                    <a:pt x="1302" y="748"/>
                    <a:pt x="1237" y="911"/>
                    <a:pt x="1237" y="1106"/>
                  </a:cubicBezTo>
                  <a:cubicBezTo>
                    <a:pt x="1237" y="1626"/>
                    <a:pt x="1659" y="2049"/>
                    <a:pt x="2180" y="2049"/>
                  </a:cubicBezTo>
                  <a:cubicBezTo>
                    <a:pt x="2472" y="2049"/>
                    <a:pt x="2733" y="1919"/>
                    <a:pt x="2895" y="1691"/>
                  </a:cubicBezTo>
                  <a:lnTo>
                    <a:pt x="2895" y="1724"/>
                  </a:lnTo>
                  <a:cubicBezTo>
                    <a:pt x="2895" y="2407"/>
                    <a:pt x="2375" y="2927"/>
                    <a:pt x="1724" y="2927"/>
                  </a:cubicBezTo>
                  <a:cubicBezTo>
                    <a:pt x="1074" y="2927"/>
                    <a:pt x="521" y="2407"/>
                    <a:pt x="521" y="1724"/>
                  </a:cubicBezTo>
                  <a:cubicBezTo>
                    <a:pt x="554" y="1203"/>
                    <a:pt x="911" y="748"/>
                    <a:pt x="1399" y="586"/>
                  </a:cubicBezTo>
                  <a:close/>
                  <a:moveTo>
                    <a:pt x="1724" y="0"/>
                  </a:moveTo>
                  <a:cubicBezTo>
                    <a:pt x="781" y="0"/>
                    <a:pt x="1" y="781"/>
                    <a:pt x="1" y="1724"/>
                  </a:cubicBezTo>
                  <a:cubicBezTo>
                    <a:pt x="1" y="2699"/>
                    <a:pt x="781" y="3480"/>
                    <a:pt x="1724" y="3480"/>
                  </a:cubicBezTo>
                  <a:cubicBezTo>
                    <a:pt x="2668" y="3480"/>
                    <a:pt x="3448" y="2699"/>
                    <a:pt x="3448" y="1724"/>
                  </a:cubicBezTo>
                  <a:cubicBezTo>
                    <a:pt x="3448" y="781"/>
                    <a:pt x="2668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3"/>
            <p:cNvSpPr/>
            <p:nvPr/>
          </p:nvSpPr>
          <p:spPr>
            <a:xfrm>
              <a:off x="10828675" y="2323650"/>
              <a:ext cx="87000" cy="87000"/>
            </a:xfrm>
            <a:custGeom>
              <a:avLst/>
              <a:gdLst/>
              <a:ahLst/>
              <a:cxnLst/>
              <a:rect l="l" t="t" r="r" b="b"/>
              <a:pathLst>
                <a:path w="3480" h="3480" extrusionOk="0">
                  <a:moveTo>
                    <a:pt x="1268" y="716"/>
                  </a:moveTo>
                  <a:cubicBezTo>
                    <a:pt x="1496" y="716"/>
                    <a:pt x="1659" y="911"/>
                    <a:pt x="1659" y="1106"/>
                  </a:cubicBezTo>
                  <a:cubicBezTo>
                    <a:pt x="1659" y="1334"/>
                    <a:pt x="1496" y="1496"/>
                    <a:pt x="1268" y="1496"/>
                  </a:cubicBezTo>
                  <a:cubicBezTo>
                    <a:pt x="1073" y="1496"/>
                    <a:pt x="878" y="1334"/>
                    <a:pt x="878" y="1106"/>
                  </a:cubicBezTo>
                  <a:cubicBezTo>
                    <a:pt x="878" y="911"/>
                    <a:pt x="1073" y="716"/>
                    <a:pt x="1268" y="716"/>
                  </a:cubicBezTo>
                  <a:close/>
                  <a:moveTo>
                    <a:pt x="2049" y="586"/>
                  </a:moveTo>
                  <a:lnTo>
                    <a:pt x="2049" y="586"/>
                  </a:lnTo>
                  <a:cubicBezTo>
                    <a:pt x="2569" y="748"/>
                    <a:pt x="2927" y="1203"/>
                    <a:pt x="2927" y="1724"/>
                  </a:cubicBezTo>
                  <a:cubicBezTo>
                    <a:pt x="2927" y="2407"/>
                    <a:pt x="2374" y="2927"/>
                    <a:pt x="1724" y="2927"/>
                  </a:cubicBezTo>
                  <a:cubicBezTo>
                    <a:pt x="1073" y="2927"/>
                    <a:pt x="553" y="2407"/>
                    <a:pt x="553" y="1724"/>
                  </a:cubicBezTo>
                  <a:lnTo>
                    <a:pt x="553" y="1691"/>
                  </a:lnTo>
                  <a:cubicBezTo>
                    <a:pt x="716" y="1919"/>
                    <a:pt x="976" y="2049"/>
                    <a:pt x="1268" y="2049"/>
                  </a:cubicBezTo>
                  <a:cubicBezTo>
                    <a:pt x="1789" y="2049"/>
                    <a:pt x="2211" y="1626"/>
                    <a:pt x="2211" y="1106"/>
                  </a:cubicBezTo>
                  <a:cubicBezTo>
                    <a:pt x="2211" y="911"/>
                    <a:pt x="2146" y="748"/>
                    <a:pt x="2049" y="586"/>
                  </a:cubicBezTo>
                  <a:close/>
                  <a:moveTo>
                    <a:pt x="1724" y="0"/>
                  </a:moveTo>
                  <a:cubicBezTo>
                    <a:pt x="781" y="0"/>
                    <a:pt x="0" y="781"/>
                    <a:pt x="0" y="1724"/>
                  </a:cubicBezTo>
                  <a:cubicBezTo>
                    <a:pt x="0" y="2699"/>
                    <a:pt x="781" y="3480"/>
                    <a:pt x="1724" y="3480"/>
                  </a:cubicBezTo>
                  <a:cubicBezTo>
                    <a:pt x="2699" y="3480"/>
                    <a:pt x="3480" y="2699"/>
                    <a:pt x="3480" y="1724"/>
                  </a:cubicBezTo>
                  <a:cubicBezTo>
                    <a:pt x="3480" y="781"/>
                    <a:pt x="269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3"/>
            <p:cNvSpPr/>
            <p:nvPr/>
          </p:nvSpPr>
          <p:spPr>
            <a:xfrm>
              <a:off x="10565250" y="2191125"/>
              <a:ext cx="462625" cy="447175"/>
            </a:xfrm>
            <a:custGeom>
              <a:avLst/>
              <a:gdLst/>
              <a:ahLst/>
              <a:cxnLst/>
              <a:rect l="l" t="t" r="r" b="b"/>
              <a:pathLst>
                <a:path w="18505" h="17887" extrusionOk="0">
                  <a:moveTo>
                    <a:pt x="14147" y="846"/>
                  </a:moveTo>
                  <a:lnTo>
                    <a:pt x="14147" y="1074"/>
                  </a:lnTo>
                  <a:cubicBezTo>
                    <a:pt x="14147" y="1757"/>
                    <a:pt x="13952" y="2439"/>
                    <a:pt x="13561" y="3025"/>
                  </a:cubicBezTo>
                  <a:lnTo>
                    <a:pt x="13399" y="3252"/>
                  </a:lnTo>
                  <a:lnTo>
                    <a:pt x="10765" y="3252"/>
                  </a:lnTo>
                  <a:cubicBezTo>
                    <a:pt x="10147" y="3252"/>
                    <a:pt x="9594" y="3578"/>
                    <a:pt x="9236" y="4033"/>
                  </a:cubicBezTo>
                  <a:cubicBezTo>
                    <a:pt x="8879" y="3578"/>
                    <a:pt x="8326" y="3252"/>
                    <a:pt x="7708" y="3252"/>
                  </a:cubicBezTo>
                  <a:lnTo>
                    <a:pt x="5074" y="3252"/>
                  </a:lnTo>
                  <a:lnTo>
                    <a:pt x="4911" y="3025"/>
                  </a:lnTo>
                  <a:cubicBezTo>
                    <a:pt x="4521" y="2439"/>
                    <a:pt x="4293" y="1757"/>
                    <a:pt x="4293" y="1074"/>
                  </a:cubicBezTo>
                  <a:lnTo>
                    <a:pt x="4293" y="846"/>
                  </a:lnTo>
                  <a:lnTo>
                    <a:pt x="4586" y="1204"/>
                  </a:lnTo>
                  <a:cubicBezTo>
                    <a:pt x="5041" y="1757"/>
                    <a:pt x="5724" y="2082"/>
                    <a:pt x="6440" y="2082"/>
                  </a:cubicBezTo>
                  <a:lnTo>
                    <a:pt x="6895" y="2082"/>
                  </a:lnTo>
                  <a:cubicBezTo>
                    <a:pt x="7188" y="2082"/>
                    <a:pt x="7480" y="1952"/>
                    <a:pt x="7708" y="1757"/>
                  </a:cubicBezTo>
                  <a:cubicBezTo>
                    <a:pt x="8131" y="1366"/>
                    <a:pt x="8683" y="1171"/>
                    <a:pt x="9236" y="1171"/>
                  </a:cubicBezTo>
                  <a:cubicBezTo>
                    <a:pt x="9789" y="1171"/>
                    <a:pt x="10342" y="1366"/>
                    <a:pt x="10765" y="1757"/>
                  </a:cubicBezTo>
                  <a:cubicBezTo>
                    <a:pt x="10992" y="1952"/>
                    <a:pt x="11285" y="2082"/>
                    <a:pt x="11578" y="2082"/>
                  </a:cubicBezTo>
                  <a:lnTo>
                    <a:pt x="12586" y="2082"/>
                  </a:lnTo>
                  <a:cubicBezTo>
                    <a:pt x="12944" y="2082"/>
                    <a:pt x="13301" y="1919"/>
                    <a:pt x="13529" y="1627"/>
                  </a:cubicBezTo>
                  <a:lnTo>
                    <a:pt x="14147" y="846"/>
                  </a:lnTo>
                  <a:close/>
                  <a:moveTo>
                    <a:pt x="13399" y="3805"/>
                  </a:moveTo>
                  <a:cubicBezTo>
                    <a:pt x="13496" y="4033"/>
                    <a:pt x="13496" y="4261"/>
                    <a:pt x="13431" y="4488"/>
                  </a:cubicBezTo>
                  <a:cubicBezTo>
                    <a:pt x="13074" y="4326"/>
                    <a:pt x="12683" y="4228"/>
                    <a:pt x="12293" y="4228"/>
                  </a:cubicBezTo>
                  <a:cubicBezTo>
                    <a:pt x="10732" y="4228"/>
                    <a:pt x="9464" y="5496"/>
                    <a:pt x="9464" y="7025"/>
                  </a:cubicBezTo>
                  <a:cubicBezTo>
                    <a:pt x="9464" y="7415"/>
                    <a:pt x="9562" y="7805"/>
                    <a:pt x="9692" y="8130"/>
                  </a:cubicBezTo>
                  <a:cubicBezTo>
                    <a:pt x="9545" y="8098"/>
                    <a:pt x="9391" y="8082"/>
                    <a:pt x="9236" y="8082"/>
                  </a:cubicBezTo>
                  <a:cubicBezTo>
                    <a:pt x="9082" y="8082"/>
                    <a:pt x="8927" y="8098"/>
                    <a:pt x="8781" y="8130"/>
                  </a:cubicBezTo>
                  <a:cubicBezTo>
                    <a:pt x="8911" y="7805"/>
                    <a:pt x="9009" y="7415"/>
                    <a:pt x="9009" y="7025"/>
                  </a:cubicBezTo>
                  <a:cubicBezTo>
                    <a:pt x="9009" y="6374"/>
                    <a:pt x="8781" y="5756"/>
                    <a:pt x="8358" y="5236"/>
                  </a:cubicBezTo>
                  <a:cubicBezTo>
                    <a:pt x="8302" y="5179"/>
                    <a:pt x="8223" y="5145"/>
                    <a:pt x="8141" y="5145"/>
                  </a:cubicBezTo>
                  <a:cubicBezTo>
                    <a:pt x="8083" y="5145"/>
                    <a:pt x="8023" y="5163"/>
                    <a:pt x="7968" y="5204"/>
                  </a:cubicBezTo>
                  <a:cubicBezTo>
                    <a:pt x="7870" y="5301"/>
                    <a:pt x="7838" y="5464"/>
                    <a:pt x="7936" y="5594"/>
                  </a:cubicBezTo>
                  <a:cubicBezTo>
                    <a:pt x="8261" y="6017"/>
                    <a:pt x="8456" y="6504"/>
                    <a:pt x="8456" y="7057"/>
                  </a:cubicBezTo>
                  <a:cubicBezTo>
                    <a:pt x="8456" y="8293"/>
                    <a:pt x="7448" y="9301"/>
                    <a:pt x="6179" y="9301"/>
                  </a:cubicBezTo>
                  <a:cubicBezTo>
                    <a:pt x="4944" y="9301"/>
                    <a:pt x="3936" y="8293"/>
                    <a:pt x="3936" y="7057"/>
                  </a:cubicBezTo>
                  <a:cubicBezTo>
                    <a:pt x="3903" y="5789"/>
                    <a:pt x="4944" y="4781"/>
                    <a:pt x="6179" y="4781"/>
                  </a:cubicBezTo>
                  <a:cubicBezTo>
                    <a:pt x="6505" y="4781"/>
                    <a:pt x="6797" y="4846"/>
                    <a:pt x="7090" y="4976"/>
                  </a:cubicBezTo>
                  <a:cubicBezTo>
                    <a:pt x="7112" y="4982"/>
                    <a:pt x="7136" y="4984"/>
                    <a:pt x="7159" y="4984"/>
                  </a:cubicBezTo>
                  <a:cubicBezTo>
                    <a:pt x="7273" y="4984"/>
                    <a:pt x="7394" y="4921"/>
                    <a:pt x="7448" y="4813"/>
                  </a:cubicBezTo>
                  <a:cubicBezTo>
                    <a:pt x="7513" y="4683"/>
                    <a:pt x="7448" y="4521"/>
                    <a:pt x="7318" y="4456"/>
                  </a:cubicBezTo>
                  <a:cubicBezTo>
                    <a:pt x="6960" y="4293"/>
                    <a:pt x="6570" y="4228"/>
                    <a:pt x="6179" y="4228"/>
                  </a:cubicBezTo>
                  <a:cubicBezTo>
                    <a:pt x="5789" y="4228"/>
                    <a:pt x="5399" y="4326"/>
                    <a:pt x="5074" y="4456"/>
                  </a:cubicBezTo>
                  <a:cubicBezTo>
                    <a:pt x="5009" y="4261"/>
                    <a:pt x="5009" y="4033"/>
                    <a:pt x="5106" y="3805"/>
                  </a:cubicBezTo>
                  <a:lnTo>
                    <a:pt x="7708" y="3805"/>
                  </a:lnTo>
                  <a:cubicBezTo>
                    <a:pt x="8293" y="3805"/>
                    <a:pt x="8781" y="4163"/>
                    <a:pt x="8976" y="4716"/>
                  </a:cubicBezTo>
                  <a:cubicBezTo>
                    <a:pt x="9009" y="4813"/>
                    <a:pt x="9139" y="4911"/>
                    <a:pt x="9236" y="4911"/>
                  </a:cubicBezTo>
                  <a:cubicBezTo>
                    <a:pt x="9366" y="4911"/>
                    <a:pt x="9464" y="4813"/>
                    <a:pt x="9496" y="4716"/>
                  </a:cubicBezTo>
                  <a:cubicBezTo>
                    <a:pt x="9692" y="4163"/>
                    <a:pt x="10179" y="3805"/>
                    <a:pt x="10765" y="3805"/>
                  </a:cubicBezTo>
                  <a:close/>
                  <a:moveTo>
                    <a:pt x="12261" y="4781"/>
                  </a:moveTo>
                  <a:cubicBezTo>
                    <a:pt x="13529" y="4781"/>
                    <a:pt x="14537" y="5789"/>
                    <a:pt x="14537" y="7025"/>
                  </a:cubicBezTo>
                  <a:cubicBezTo>
                    <a:pt x="14537" y="8293"/>
                    <a:pt x="13529" y="9301"/>
                    <a:pt x="12261" y="9301"/>
                  </a:cubicBezTo>
                  <a:cubicBezTo>
                    <a:pt x="11025" y="9301"/>
                    <a:pt x="10017" y="8293"/>
                    <a:pt x="10017" y="7025"/>
                  </a:cubicBezTo>
                  <a:cubicBezTo>
                    <a:pt x="10017" y="5789"/>
                    <a:pt x="11025" y="4781"/>
                    <a:pt x="12261" y="4781"/>
                  </a:cubicBezTo>
                  <a:close/>
                  <a:moveTo>
                    <a:pt x="9253" y="8626"/>
                  </a:moveTo>
                  <a:cubicBezTo>
                    <a:pt x="9480" y="8626"/>
                    <a:pt x="9708" y="8667"/>
                    <a:pt x="9919" y="8748"/>
                  </a:cubicBezTo>
                  <a:lnTo>
                    <a:pt x="9919" y="8911"/>
                  </a:lnTo>
                  <a:cubicBezTo>
                    <a:pt x="9952" y="9529"/>
                    <a:pt x="9692" y="10114"/>
                    <a:pt x="9236" y="10504"/>
                  </a:cubicBezTo>
                  <a:lnTo>
                    <a:pt x="9236" y="10537"/>
                  </a:lnTo>
                  <a:cubicBezTo>
                    <a:pt x="8781" y="10147"/>
                    <a:pt x="8521" y="9529"/>
                    <a:pt x="8586" y="8943"/>
                  </a:cubicBezTo>
                  <a:lnTo>
                    <a:pt x="8586" y="8748"/>
                  </a:lnTo>
                  <a:cubicBezTo>
                    <a:pt x="8797" y="8667"/>
                    <a:pt x="9025" y="8626"/>
                    <a:pt x="9253" y="8626"/>
                  </a:cubicBezTo>
                  <a:close/>
                  <a:moveTo>
                    <a:pt x="4488" y="9269"/>
                  </a:moveTo>
                  <a:cubicBezTo>
                    <a:pt x="4846" y="9561"/>
                    <a:pt x="5334" y="9756"/>
                    <a:pt x="5822" y="9821"/>
                  </a:cubicBezTo>
                  <a:cubicBezTo>
                    <a:pt x="5399" y="11447"/>
                    <a:pt x="5692" y="13171"/>
                    <a:pt x="6602" y="14602"/>
                  </a:cubicBezTo>
                  <a:lnTo>
                    <a:pt x="6700" y="14732"/>
                  </a:lnTo>
                  <a:cubicBezTo>
                    <a:pt x="6407" y="14862"/>
                    <a:pt x="6179" y="15122"/>
                    <a:pt x="6049" y="15415"/>
                  </a:cubicBezTo>
                  <a:lnTo>
                    <a:pt x="5594" y="14927"/>
                  </a:lnTo>
                  <a:cubicBezTo>
                    <a:pt x="4163" y="13399"/>
                    <a:pt x="3773" y="11220"/>
                    <a:pt x="4488" y="9269"/>
                  </a:cubicBezTo>
                  <a:close/>
                  <a:moveTo>
                    <a:pt x="7220" y="15187"/>
                  </a:moveTo>
                  <a:cubicBezTo>
                    <a:pt x="7545" y="15187"/>
                    <a:pt x="7838" y="15382"/>
                    <a:pt x="7936" y="15675"/>
                  </a:cubicBezTo>
                  <a:lnTo>
                    <a:pt x="6505" y="15675"/>
                  </a:lnTo>
                  <a:cubicBezTo>
                    <a:pt x="6602" y="15382"/>
                    <a:pt x="6895" y="15187"/>
                    <a:pt x="7220" y="15187"/>
                  </a:cubicBezTo>
                  <a:close/>
                  <a:moveTo>
                    <a:pt x="8033" y="9139"/>
                  </a:moveTo>
                  <a:cubicBezTo>
                    <a:pt x="8033" y="9821"/>
                    <a:pt x="8358" y="10472"/>
                    <a:pt x="8879" y="10927"/>
                  </a:cubicBezTo>
                  <a:cubicBezTo>
                    <a:pt x="8976" y="11025"/>
                    <a:pt x="9106" y="11057"/>
                    <a:pt x="9236" y="11057"/>
                  </a:cubicBezTo>
                  <a:cubicBezTo>
                    <a:pt x="9334" y="11057"/>
                    <a:pt x="9464" y="11025"/>
                    <a:pt x="9562" y="10927"/>
                  </a:cubicBezTo>
                  <a:lnTo>
                    <a:pt x="9594" y="10927"/>
                  </a:lnTo>
                  <a:cubicBezTo>
                    <a:pt x="10114" y="10504"/>
                    <a:pt x="10440" y="9854"/>
                    <a:pt x="10472" y="9171"/>
                  </a:cubicBezTo>
                  <a:cubicBezTo>
                    <a:pt x="10895" y="9561"/>
                    <a:pt x="11480" y="9789"/>
                    <a:pt x="12098" y="9854"/>
                  </a:cubicBezTo>
                  <a:cubicBezTo>
                    <a:pt x="12196" y="10147"/>
                    <a:pt x="12261" y="10472"/>
                    <a:pt x="12293" y="10797"/>
                  </a:cubicBezTo>
                  <a:cubicBezTo>
                    <a:pt x="12293" y="10927"/>
                    <a:pt x="12423" y="11025"/>
                    <a:pt x="12553" y="11025"/>
                  </a:cubicBezTo>
                  <a:lnTo>
                    <a:pt x="12586" y="11025"/>
                  </a:lnTo>
                  <a:cubicBezTo>
                    <a:pt x="12748" y="11025"/>
                    <a:pt x="12846" y="10895"/>
                    <a:pt x="12813" y="10732"/>
                  </a:cubicBezTo>
                  <a:cubicBezTo>
                    <a:pt x="12781" y="10439"/>
                    <a:pt x="12748" y="10114"/>
                    <a:pt x="12651" y="9821"/>
                  </a:cubicBezTo>
                  <a:cubicBezTo>
                    <a:pt x="13171" y="9756"/>
                    <a:pt x="13626" y="9561"/>
                    <a:pt x="14017" y="9236"/>
                  </a:cubicBezTo>
                  <a:lnTo>
                    <a:pt x="14017" y="9236"/>
                  </a:lnTo>
                  <a:cubicBezTo>
                    <a:pt x="14732" y="11187"/>
                    <a:pt x="14309" y="13366"/>
                    <a:pt x="12911" y="14927"/>
                  </a:cubicBezTo>
                  <a:lnTo>
                    <a:pt x="12456" y="15415"/>
                  </a:lnTo>
                  <a:cubicBezTo>
                    <a:pt x="12326" y="15122"/>
                    <a:pt x="12066" y="14862"/>
                    <a:pt x="11773" y="14732"/>
                  </a:cubicBezTo>
                  <a:lnTo>
                    <a:pt x="11870" y="14602"/>
                  </a:lnTo>
                  <a:cubicBezTo>
                    <a:pt x="12391" y="13789"/>
                    <a:pt x="12716" y="12878"/>
                    <a:pt x="12813" y="11935"/>
                  </a:cubicBezTo>
                  <a:cubicBezTo>
                    <a:pt x="12846" y="11805"/>
                    <a:pt x="12716" y="11675"/>
                    <a:pt x="12586" y="11643"/>
                  </a:cubicBezTo>
                  <a:cubicBezTo>
                    <a:pt x="12423" y="11643"/>
                    <a:pt x="12293" y="11740"/>
                    <a:pt x="12293" y="11903"/>
                  </a:cubicBezTo>
                  <a:cubicBezTo>
                    <a:pt x="12196" y="12748"/>
                    <a:pt x="11903" y="13561"/>
                    <a:pt x="11415" y="14277"/>
                  </a:cubicBezTo>
                  <a:lnTo>
                    <a:pt x="11187" y="14634"/>
                  </a:lnTo>
                  <a:cubicBezTo>
                    <a:pt x="10602" y="14667"/>
                    <a:pt x="10082" y="15122"/>
                    <a:pt x="9984" y="15675"/>
                  </a:cubicBezTo>
                  <a:lnTo>
                    <a:pt x="8521" y="15675"/>
                  </a:lnTo>
                  <a:cubicBezTo>
                    <a:pt x="8391" y="15122"/>
                    <a:pt x="7903" y="14667"/>
                    <a:pt x="7285" y="14634"/>
                  </a:cubicBezTo>
                  <a:lnTo>
                    <a:pt x="7057" y="14277"/>
                  </a:lnTo>
                  <a:cubicBezTo>
                    <a:pt x="6179" y="12976"/>
                    <a:pt x="5952" y="11350"/>
                    <a:pt x="6375" y="9854"/>
                  </a:cubicBezTo>
                  <a:cubicBezTo>
                    <a:pt x="7025" y="9789"/>
                    <a:pt x="7578" y="9529"/>
                    <a:pt x="8033" y="9139"/>
                  </a:cubicBezTo>
                  <a:close/>
                  <a:moveTo>
                    <a:pt x="11253" y="15187"/>
                  </a:moveTo>
                  <a:cubicBezTo>
                    <a:pt x="11610" y="15187"/>
                    <a:pt x="11870" y="15382"/>
                    <a:pt x="12000" y="15675"/>
                  </a:cubicBezTo>
                  <a:lnTo>
                    <a:pt x="10537" y="15675"/>
                  </a:lnTo>
                  <a:cubicBezTo>
                    <a:pt x="10667" y="15382"/>
                    <a:pt x="10927" y="15187"/>
                    <a:pt x="11253" y="15187"/>
                  </a:cubicBezTo>
                  <a:close/>
                  <a:moveTo>
                    <a:pt x="2082" y="16228"/>
                  </a:moveTo>
                  <a:lnTo>
                    <a:pt x="2082" y="17366"/>
                  </a:lnTo>
                  <a:lnTo>
                    <a:pt x="1822" y="17366"/>
                  </a:lnTo>
                  <a:lnTo>
                    <a:pt x="716" y="16781"/>
                  </a:lnTo>
                  <a:lnTo>
                    <a:pt x="1822" y="16228"/>
                  </a:lnTo>
                  <a:close/>
                  <a:moveTo>
                    <a:pt x="17594" y="16228"/>
                  </a:moveTo>
                  <a:cubicBezTo>
                    <a:pt x="17789" y="16228"/>
                    <a:pt x="17919" y="16358"/>
                    <a:pt x="17919" y="16553"/>
                  </a:cubicBezTo>
                  <a:lnTo>
                    <a:pt x="17919" y="17041"/>
                  </a:lnTo>
                  <a:cubicBezTo>
                    <a:pt x="17919" y="17203"/>
                    <a:pt x="17789" y="17366"/>
                    <a:pt x="17594" y="17366"/>
                  </a:cubicBezTo>
                  <a:lnTo>
                    <a:pt x="16065" y="17366"/>
                  </a:lnTo>
                  <a:lnTo>
                    <a:pt x="16065" y="16228"/>
                  </a:lnTo>
                  <a:close/>
                  <a:moveTo>
                    <a:pt x="4193" y="1"/>
                  </a:moveTo>
                  <a:cubicBezTo>
                    <a:pt x="4142" y="1"/>
                    <a:pt x="4087" y="11"/>
                    <a:pt x="4033" y="33"/>
                  </a:cubicBezTo>
                  <a:cubicBezTo>
                    <a:pt x="3871" y="66"/>
                    <a:pt x="3773" y="228"/>
                    <a:pt x="3773" y="391"/>
                  </a:cubicBezTo>
                  <a:lnTo>
                    <a:pt x="3773" y="1041"/>
                  </a:lnTo>
                  <a:cubicBezTo>
                    <a:pt x="3773" y="1854"/>
                    <a:pt x="4001" y="2635"/>
                    <a:pt x="4456" y="3318"/>
                  </a:cubicBezTo>
                  <a:lnTo>
                    <a:pt x="4619" y="3545"/>
                  </a:lnTo>
                  <a:cubicBezTo>
                    <a:pt x="4456" y="3935"/>
                    <a:pt x="4456" y="4358"/>
                    <a:pt x="4586" y="4716"/>
                  </a:cubicBezTo>
                  <a:cubicBezTo>
                    <a:pt x="3871" y="5236"/>
                    <a:pt x="3383" y="6082"/>
                    <a:pt x="3383" y="7025"/>
                  </a:cubicBezTo>
                  <a:cubicBezTo>
                    <a:pt x="3383" y="7740"/>
                    <a:pt x="3643" y="8358"/>
                    <a:pt x="4066" y="8846"/>
                  </a:cubicBezTo>
                  <a:cubicBezTo>
                    <a:pt x="3155" y="11025"/>
                    <a:pt x="3610" y="13529"/>
                    <a:pt x="5204" y="15285"/>
                  </a:cubicBezTo>
                  <a:lnTo>
                    <a:pt x="5594" y="15675"/>
                  </a:lnTo>
                  <a:lnTo>
                    <a:pt x="5041" y="15675"/>
                  </a:lnTo>
                  <a:cubicBezTo>
                    <a:pt x="4879" y="15675"/>
                    <a:pt x="4749" y="15805"/>
                    <a:pt x="4749" y="15935"/>
                  </a:cubicBezTo>
                  <a:cubicBezTo>
                    <a:pt x="4749" y="16098"/>
                    <a:pt x="4879" y="16228"/>
                    <a:pt x="5041" y="16228"/>
                  </a:cubicBezTo>
                  <a:lnTo>
                    <a:pt x="5854" y="16228"/>
                  </a:lnTo>
                  <a:lnTo>
                    <a:pt x="5854" y="16455"/>
                  </a:lnTo>
                  <a:cubicBezTo>
                    <a:pt x="5854" y="16618"/>
                    <a:pt x="5984" y="16748"/>
                    <a:pt x="6114" y="16748"/>
                  </a:cubicBezTo>
                  <a:cubicBezTo>
                    <a:pt x="6277" y="16748"/>
                    <a:pt x="6407" y="16618"/>
                    <a:pt x="6407" y="16455"/>
                  </a:cubicBezTo>
                  <a:lnTo>
                    <a:pt x="6407" y="16228"/>
                  </a:lnTo>
                  <a:lnTo>
                    <a:pt x="6960" y="16228"/>
                  </a:lnTo>
                  <a:lnTo>
                    <a:pt x="6960" y="16455"/>
                  </a:lnTo>
                  <a:cubicBezTo>
                    <a:pt x="6960" y="16618"/>
                    <a:pt x="7090" y="16748"/>
                    <a:pt x="7253" y="16748"/>
                  </a:cubicBezTo>
                  <a:cubicBezTo>
                    <a:pt x="7383" y="16748"/>
                    <a:pt x="7513" y="16618"/>
                    <a:pt x="7513" y="16455"/>
                  </a:cubicBezTo>
                  <a:lnTo>
                    <a:pt x="7513" y="16228"/>
                  </a:lnTo>
                  <a:lnTo>
                    <a:pt x="8066" y="16228"/>
                  </a:lnTo>
                  <a:lnTo>
                    <a:pt x="8066" y="16455"/>
                  </a:lnTo>
                  <a:cubicBezTo>
                    <a:pt x="8066" y="16618"/>
                    <a:pt x="8196" y="16748"/>
                    <a:pt x="8358" y="16748"/>
                  </a:cubicBezTo>
                  <a:cubicBezTo>
                    <a:pt x="8488" y="16748"/>
                    <a:pt x="8618" y="16618"/>
                    <a:pt x="8618" y="16455"/>
                  </a:cubicBezTo>
                  <a:lnTo>
                    <a:pt x="8618" y="16228"/>
                  </a:lnTo>
                  <a:lnTo>
                    <a:pt x="9919" y="16228"/>
                  </a:lnTo>
                  <a:lnTo>
                    <a:pt x="9919" y="16455"/>
                  </a:lnTo>
                  <a:cubicBezTo>
                    <a:pt x="9919" y="16618"/>
                    <a:pt x="10017" y="16748"/>
                    <a:pt x="10179" y="16748"/>
                  </a:cubicBezTo>
                  <a:cubicBezTo>
                    <a:pt x="10342" y="16748"/>
                    <a:pt x="10440" y="16618"/>
                    <a:pt x="10440" y="16455"/>
                  </a:cubicBezTo>
                  <a:lnTo>
                    <a:pt x="10440" y="16228"/>
                  </a:lnTo>
                  <a:lnTo>
                    <a:pt x="11025" y="16228"/>
                  </a:lnTo>
                  <a:lnTo>
                    <a:pt x="11025" y="16455"/>
                  </a:lnTo>
                  <a:cubicBezTo>
                    <a:pt x="11025" y="16618"/>
                    <a:pt x="11155" y="16748"/>
                    <a:pt x="11285" y="16748"/>
                  </a:cubicBezTo>
                  <a:cubicBezTo>
                    <a:pt x="11448" y="16748"/>
                    <a:pt x="11578" y="16618"/>
                    <a:pt x="11578" y="16455"/>
                  </a:cubicBezTo>
                  <a:lnTo>
                    <a:pt x="11578" y="16228"/>
                  </a:lnTo>
                  <a:lnTo>
                    <a:pt x="12131" y="16228"/>
                  </a:lnTo>
                  <a:lnTo>
                    <a:pt x="12131" y="16455"/>
                  </a:lnTo>
                  <a:cubicBezTo>
                    <a:pt x="12131" y="16618"/>
                    <a:pt x="12261" y="16748"/>
                    <a:pt x="12423" y="16748"/>
                  </a:cubicBezTo>
                  <a:cubicBezTo>
                    <a:pt x="12553" y="16748"/>
                    <a:pt x="12683" y="16618"/>
                    <a:pt x="12683" y="16455"/>
                  </a:cubicBezTo>
                  <a:lnTo>
                    <a:pt x="12683" y="16228"/>
                  </a:lnTo>
                  <a:lnTo>
                    <a:pt x="15578" y="16228"/>
                  </a:lnTo>
                  <a:lnTo>
                    <a:pt x="15578" y="17333"/>
                  </a:lnTo>
                  <a:lnTo>
                    <a:pt x="2667" y="17333"/>
                  </a:lnTo>
                  <a:lnTo>
                    <a:pt x="2667" y="16228"/>
                  </a:lnTo>
                  <a:lnTo>
                    <a:pt x="3903" y="16228"/>
                  </a:lnTo>
                  <a:cubicBezTo>
                    <a:pt x="4033" y="16228"/>
                    <a:pt x="4163" y="16098"/>
                    <a:pt x="4163" y="15935"/>
                  </a:cubicBezTo>
                  <a:cubicBezTo>
                    <a:pt x="4163" y="15805"/>
                    <a:pt x="4033" y="15675"/>
                    <a:pt x="3903" y="15675"/>
                  </a:cubicBezTo>
                  <a:lnTo>
                    <a:pt x="1789" y="15675"/>
                  </a:lnTo>
                  <a:cubicBezTo>
                    <a:pt x="1724" y="15675"/>
                    <a:pt x="1692" y="15675"/>
                    <a:pt x="1659" y="15707"/>
                  </a:cubicBezTo>
                  <a:lnTo>
                    <a:pt x="196" y="16455"/>
                  </a:lnTo>
                  <a:cubicBezTo>
                    <a:pt x="66" y="16520"/>
                    <a:pt x="1" y="16651"/>
                    <a:pt x="1" y="16781"/>
                  </a:cubicBezTo>
                  <a:cubicBezTo>
                    <a:pt x="1" y="16911"/>
                    <a:pt x="66" y="17041"/>
                    <a:pt x="196" y="17106"/>
                  </a:cubicBezTo>
                  <a:lnTo>
                    <a:pt x="1659" y="17854"/>
                  </a:lnTo>
                  <a:cubicBezTo>
                    <a:pt x="1692" y="17886"/>
                    <a:pt x="1724" y="17886"/>
                    <a:pt x="1789" y="17886"/>
                  </a:cubicBezTo>
                  <a:lnTo>
                    <a:pt x="17626" y="17886"/>
                  </a:lnTo>
                  <a:cubicBezTo>
                    <a:pt x="18114" y="17886"/>
                    <a:pt x="18504" y="17496"/>
                    <a:pt x="18504" y="17008"/>
                  </a:cubicBezTo>
                  <a:lnTo>
                    <a:pt x="18504" y="16553"/>
                  </a:lnTo>
                  <a:cubicBezTo>
                    <a:pt x="18472" y="16065"/>
                    <a:pt x="18082" y="15675"/>
                    <a:pt x="17594" y="15675"/>
                  </a:cubicBezTo>
                  <a:lnTo>
                    <a:pt x="12944" y="15675"/>
                  </a:lnTo>
                  <a:lnTo>
                    <a:pt x="13301" y="15285"/>
                  </a:lnTo>
                  <a:cubicBezTo>
                    <a:pt x="14927" y="13529"/>
                    <a:pt x="15350" y="11025"/>
                    <a:pt x="14439" y="8846"/>
                  </a:cubicBezTo>
                  <a:cubicBezTo>
                    <a:pt x="14830" y="8358"/>
                    <a:pt x="15090" y="7740"/>
                    <a:pt x="15090" y="7025"/>
                  </a:cubicBezTo>
                  <a:cubicBezTo>
                    <a:pt x="15090" y="6114"/>
                    <a:pt x="14635" y="5269"/>
                    <a:pt x="13919" y="4748"/>
                  </a:cubicBezTo>
                  <a:cubicBezTo>
                    <a:pt x="14049" y="4358"/>
                    <a:pt x="14049" y="3903"/>
                    <a:pt x="13887" y="3513"/>
                  </a:cubicBezTo>
                  <a:lnTo>
                    <a:pt x="13984" y="3318"/>
                  </a:lnTo>
                  <a:cubicBezTo>
                    <a:pt x="14439" y="2667"/>
                    <a:pt x="14700" y="1854"/>
                    <a:pt x="14700" y="1041"/>
                  </a:cubicBezTo>
                  <a:lnTo>
                    <a:pt x="14700" y="391"/>
                  </a:lnTo>
                  <a:cubicBezTo>
                    <a:pt x="14700" y="228"/>
                    <a:pt x="14602" y="66"/>
                    <a:pt x="14439" y="33"/>
                  </a:cubicBezTo>
                  <a:cubicBezTo>
                    <a:pt x="14396" y="16"/>
                    <a:pt x="14352" y="8"/>
                    <a:pt x="14310" y="8"/>
                  </a:cubicBezTo>
                  <a:cubicBezTo>
                    <a:pt x="14194" y="8"/>
                    <a:pt x="14088" y="68"/>
                    <a:pt x="14017" y="163"/>
                  </a:cubicBezTo>
                  <a:lnTo>
                    <a:pt x="13106" y="1269"/>
                  </a:lnTo>
                  <a:cubicBezTo>
                    <a:pt x="12976" y="1431"/>
                    <a:pt x="12781" y="1529"/>
                    <a:pt x="12586" y="1529"/>
                  </a:cubicBezTo>
                  <a:lnTo>
                    <a:pt x="11578" y="1529"/>
                  </a:lnTo>
                  <a:cubicBezTo>
                    <a:pt x="11415" y="1529"/>
                    <a:pt x="11253" y="1464"/>
                    <a:pt x="11122" y="1366"/>
                  </a:cubicBezTo>
                  <a:cubicBezTo>
                    <a:pt x="10602" y="879"/>
                    <a:pt x="9919" y="618"/>
                    <a:pt x="9236" y="618"/>
                  </a:cubicBezTo>
                  <a:cubicBezTo>
                    <a:pt x="8521" y="618"/>
                    <a:pt x="7870" y="879"/>
                    <a:pt x="7350" y="1366"/>
                  </a:cubicBezTo>
                  <a:cubicBezTo>
                    <a:pt x="7220" y="1464"/>
                    <a:pt x="7057" y="1529"/>
                    <a:pt x="6895" y="1529"/>
                  </a:cubicBezTo>
                  <a:lnTo>
                    <a:pt x="6440" y="1529"/>
                  </a:lnTo>
                  <a:cubicBezTo>
                    <a:pt x="5887" y="1529"/>
                    <a:pt x="5366" y="1269"/>
                    <a:pt x="5041" y="846"/>
                  </a:cubicBezTo>
                  <a:lnTo>
                    <a:pt x="4456" y="131"/>
                  </a:lnTo>
                  <a:cubicBezTo>
                    <a:pt x="4391" y="44"/>
                    <a:pt x="4297" y="1"/>
                    <a:pt x="4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3"/>
            <p:cNvSpPr/>
            <p:nvPr/>
          </p:nvSpPr>
          <p:spPr>
            <a:xfrm>
              <a:off x="10779875" y="2500750"/>
              <a:ext cx="32550" cy="17225"/>
            </a:xfrm>
            <a:custGeom>
              <a:avLst/>
              <a:gdLst/>
              <a:ahLst/>
              <a:cxnLst/>
              <a:rect l="l" t="t" r="r" b="b"/>
              <a:pathLst>
                <a:path w="1302" h="689" extrusionOk="0">
                  <a:moveTo>
                    <a:pt x="296" y="1"/>
                  </a:moveTo>
                  <a:cubicBezTo>
                    <a:pt x="236" y="1"/>
                    <a:pt x="176" y="25"/>
                    <a:pt x="131" y="71"/>
                  </a:cubicBezTo>
                  <a:cubicBezTo>
                    <a:pt x="1" y="168"/>
                    <a:pt x="1" y="363"/>
                    <a:pt x="98" y="461"/>
                  </a:cubicBezTo>
                  <a:cubicBezTo>
                    <a:pt x="261" y="623"/>
                    <a:pt x="456" y="688"/>
                    <a:pt x="651" y="688"/>
                  </a:cubicBezTo>
                  <a:cubicBezTo>
                    <a:pt x="879" y="688"/>
                    <a:pt x="1074" y="623"/>
                    <a:pt x="1204" y="461"/>
                  </a:cubicBezTo>
                  <a:cubicBezTo>
                    <a:pt x="1302" y="363"/>
                    <a:pt x="1302" y="168"/>
                    <a:pt x="1204" y="71"/>
                  </a:cubicBezTo>
                  <a:cubicBezTo>
                    <a:pt x="1159" y="25"/>
                    <a:pt x="1093" y="1"/>
                    <a:pt x="1025" y="1"/>
                  </a:cubicBezTo>
                  <a:cubicBezTo>
                    <a:pt x="946" y="1"/>
                    <a:pt x="866" y="33"/>
                    <a:pt x="814" y="103"/>
                  </a:cubicBezTo>
                  <a:cubicBezTo>
                    <a:pt x="781" y="136"/>
                    <a:pt x="716" y="168"/>
                    <a:pt x="651" y="168"/>
                  </a:cubicBezTo>
                  <a:cubicBezTo>
                    <a:pt x="586" y="168"/>
                    <a:pt x="554" y="136"/>
                    <a:pt x="489" y="103"/>
                  </a:cubicBezTo>
                  <a:cubicBezTo>
                    <a:pt x="436" y="33"/>
                    <a:pt x="365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3"/>
            <p:cNvSpPr/>
            <p:nvPr/>
          </p:nvSpPr>
          <p:spPr>
            <a:xfrm>
              <a:off x="10739225" y="2481375"/>
              <a:ext cx="30125" cy="17900"/>
            </a:xfrm>
            <a:custGeom>
              <a:avLst/>
              <a:gdLst/>
              <a:ahLst/>
              <a:cxnLst/>
              <a:rect l="l" t="t" r="r" b="b"/>
              <a:pathLst>
                <a:path w="1205" h="716" extrusionOk="0">
                  <a:moveTo>
                    <a:pt x="895" y="0"/>
                  </a:moveTo>
                  <a:cubicBezTo>
                    <a:pt x="830" y="0"/>
                    <a:pt x="765" y="33"/>
                    <a:pt x="716" y="98"/>
                  </a:cubicBezTo>
                  <a:cubicBezTo>
                    <a:pt x="651" y="130"/>
                    <a:pt x="619" y="163"/>
                    <a:pt x="554" y="163"/>
                  </a:cubicBezTo>
                  <a:cubicBezTo>
                    <a:pt x="489" y="163"/>
                    <a:pt x="424" y="130"/>
                    <a:pt x="391" y="98"/>
                  </a:cubicBezTo>
                  <a:lnTo>
                    <a:pt x="1" y="488"/>
                  </a:lnTo>
                  <a:cubicBezTo>
                    <a:pt x="131" y="618"/>
                    <a:pt x="326" y="715"/>
                    <a:pt x="554" y="715"/>
                  </a:cubicBezTo>
                  <a:cubicBezTo>
                    <a:pt x="749" y="715"/>
                    <a:pt x="944" y="618"/>
                    <a:pt x="1107" y="488"/>
                  </a:cubicBezTo>
                  <a:cubicBezTo>
                    <a:pt x="1204" y="358"/>
                    <a:pt x="1204" y="195"/>
                    <a:pt x="1074" y="98"/>
                  </a:cubicBezTo>
                  <a:cubicBezTo>
                    <a:pt x="1025" y="33"/>
                    <a:pt x="960" y="0"/>
                    <a:pt x="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3"/>
            <p:cNvSpPr/>
            <p:nvPr/>
          </p:nvSpPr>
          <p:spPr>
            <a:xfrm>
              <a:off x="10823775" y="2481650"/>
              <a:ext cx="32550" cy="16800"/>
            </a:xfrm>
            <a:custGeom>
              <a:avLst/>
              <a:gdLst/>
              <a:ahLst/>
              <a:cxnLst/>
              <a:rect l="l" t="t" r="r" b="b"/>
              <a:pathLst>
                <a:path w="1302" h="672" extrusionOk="0">
                  <a:moveTo>
                    <a:pt x="278" y="1"/>
                  </a:moveTo>
                  <a:cubicBezTo>
                    <a:pt x="210" y="1"/>
                    <a:pt x="144" y="26"/>
                    <a:pt x="99" y="87"/>
                  </a:cubicBezTo>
                  <a:cubicBezTo>
                    <a:pt x="1" y="184"/>
                    <a:pt x="1" y="347"/>
                    <a:pt x="99" y="444"/>
                  </a:cubicBezTo>
                  <a:cubicBezTo>
                    <a:pt x="229" y="607"/>
                    <a:pt x="424" y="672"/>
                    <a:pt x="651" y="672"/>
                  </a:cubicBezTo>
                  <a:cubicBezTo>
                    <a:pt x="846" y="672"/>
                    <a:pt x="1042" y="607"/>
                    <a:pt x="1204" y="444"/>
                  </a:cubicBezTo>
                  <a:cubicBezTo>
                    <a:pt x="1302" y="347"/>
                    <a:pt x="1302" y="184"/>
                    <a:pt x="1172" y="87"/>
                  </a:cubicBezTo>
                  <a:cubicBezTo>
                    <a:pt x="1126" y="26"/>
                    <a:pt x="1067" y="1"/>
                    <a:pt x="1007" y="1"/>
                  </a:cubicBezTo>
                  <a:cubicBezTo>
                    <a:pt x="937" y="1"/>
                    <a:pt x="866" y="34"/>
                    <a:pt x="814" y="87"/>
                  </a:cubicBezTo>
                  <a:cubicBezTo>
                    <a:pt x="749" y="119"/>
                    <a:pt x="716" y="152"/>
                    <a:pt x="651" y="152"/>
                  </a:cubicBezTo>
                  <a:cubicBezTo>
                    <a:pt x="586" y="152"/>
                    <a:pt x="521" y="119"/>
                    <a:pt x="489" y="87"/>
                  </a:cubicBezTo>
                  <a:cubicBezTo>
                    <a:pt x="437" y="34"/>
                    <a:pt x="35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3"/>
            <p:cNvSpPr/>
            <p:nvPr/>
          </p:nvSpPr>
          <p:spPr>
            <a:xfrm>
              <a:off x="10755500" y="2530750"/>
              <a:ext cx="32550" cy="17300"/>
            </a:xfrm>
            <a:custGeom>
              <a:avLst/>
              <a:gdLst/>
              <a:ahLst/>
              <a:cxnLst/>
              <a:rect l="l" t="t" r="r" b="b"/>
              <a:pathLst>
                <a:path w="1302" h="692" extrusionOk="0">
                  <a:moveTo>
                    <a:pt x="309" y="1"/>
                  </a:moveTo>
                  <a:cubicBezTo>
                    <a:pt x="244" y="1"/>
                    <a:pt x="179" y="25"/>
                    <a:pt x="130" y="74"/>
                  </a:cubicBezTo>
                  <a:cubicBezTo>
                    <a:pt x="0" y="171"/>
                    <a:pt x="0" y="334"/>
                    <a:pt x="98" y="464"/>
                  </a:cubicBezTo>
                  <a:cubicBezTo>
                    <a:pt x="260" y="594"/>
                    <a:pt x="456" y="692"/>
                    <a:pt x="651" y="692"/>
                  </a:cubicBezTo>
                  <a:cubicBezTo>
                    <a:pt x="878" y="692"/>
                    <a:pt x="1073" y="594"/>
                    <a:pt x="1204" y="464"/>
                  </a:cubicBezTo>
                  <a:cubicBezTo>
                    <a:pt x="1301" y="334"/>
                    <a:pt x="1301" y="171"/>
                    <a:pt x="1204" y="74"/>
                  </a:cubicBezTo>
                  <a:cubicBezTo>
                    <a:pt x="1139" y="25"/>
                    <a:pt x="1065" y="1"/>
                    <a:pt x="996" y="1"/>
                  </a:cubicBezTo>
                  <a:cubicBezTo>
                    <a:pt x="927" y="1"/>
                    <a:pt x="862" y="25"/>
                    <a:pt x="813" y="74"/>
                  </a:cubicBezTo>
                  <a:cubicBezTo>
                    <a:pt x="781" y="139"/>
                    <a:pt x="716" y="139"/>
                    <a:pt x="651" y="139"/>
                  </a:cubicBezTo>
                  <a:cubicBezTo>
                    <a:pt x="586" y="139"/>
                    <a:pt x="553" y="106"/>
                    <a:pt x="488" y="74"/>
                  </a:cubicBezTo>
                  <a:cubicBezTo>
                    <a:pt x="439" y="25"/>
                    <a:pt x="374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3"/>
            <p:cNvSpPr/>
            <p:nvPr/>
          </p:nvSpPr>
          <p:spPr>
            <a:xfrm>
              <a:off x="10804275" y="2530750"/>
              <a:ext cx="33350" cy="17300"/>
            </a:xfrm>
            <a:custGeom>
              <a:avLst/>
              <a:gdLst/>
              <a:ahLst/>
              <a:cxnLst/>
              <a:rect l="l" t="t" r="r" b="b"/>
              <a:pathLst>
                <a:path w="1334" h="692" extrusionOk="0">
                  <a:moveTo>
                    <a:pt x="314" y="1"/>
                  </a:moveTo>
                  <a:cubicBezTo>
                    <a:pt x="244" y="1"/>
                    <a:pt x="179" y="25"/>
                    <a:pt x="131" y="74"/>
                  </a:cubicBezTo>
                  <a:cubicBezTo>
                    <a:pt x="33" y="171"/>
                    <a:pt x="1" y="334"/>
                    <a:pt x="131" y="464"/>
                  </a:cubicBezTo>
                  <a:cubicBezTo>
                    <a:pt x="261" y="594"/>
                    <a:pt x="456" y="692"/>
                    <a:pt x="651" y="692"/>
                  </a:cubicBezTo>
                  <a:cubicBezTo>
                    <a:pt x="879" y="692"/>
                    <a:pt x="1074" y="594"/>
                    <a:pt x="1204" y="464"/>
                  </a:cubicBezTo>
                  <a:lnTo>
                    <a:pt x="1204" y="431"/>
                  </a:lnTo>
                  <a:cubicBezTo>
                    <a:pt x="1334" y="334"/>
                    <a:pt x="1301" y="171"/>
                    <a:pt x="1204" y="74"/>
                  </a:cubicBezTo>
                  <a:cubicBezTo>
                    <a:pt x="1155" y="25"/>
                    <a:pt x="1082" y="1"/>
                    <a:pt x="1009" y="1"/>
                  </a:cubicBezTo>
                  <a:cubicBezTo>
                    <a:pt x="935" y="1"/>
                    <a:pt x="862" y="25"/>
                    <a:pt x="813" y="74"/>
                  </a:cubicBezTo>
                  <a:cubicBezTo>
                    <a:pt x="781" y="139"/>
                    <a:pt x="716" y="139"/>
                    <a:pt x="651" y="139"/>
                  </a:cubicBezTo>
                  <a:cubicBezTo>
                    <a:pt x="618" y="139"/>
                    <a:pt x="553" y="106"/>
                    <a:pt x="521" y="74"/>
                  </a:cubicBezTo>
                  <a:cubicBezTo>
                    <a:pt x="456" y="25"/>
                    <a:pt x="383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4" name="Google Shape;2834;p43"/>
          <p:cNvGrpSpPr/>
          <p:nvPr/>
        </p:nvGrpSpPr>
        <p:grpSpPr>
          <a:xfrm>
            <a:off x="640900" y="2853402"/>
            <a:ext cx="430314" cy="457188"/>
            <a:chOff x="9953075" y="2242350"/>
            <a:chExt cx="437400" cy="462600"/>
          </a:xfrm>
        </p:grpSpPr>
        <p:sp>
          <p:nvSpPr>
            <p:cNvPr id="2835" name="Google Shape;2835;p43"/>
            <p:cNvSpPr/>
            <p:nvPr/>
          </p:nvSpPr>
          <p:spPr>
            <a:xfrm>
              <a:off x="10024625" y="2249650"/>
              <a:ext cx="292700" cy="292700"/>
            </a:xfrm>
            <a:custGeom>
              <a:avLst/>
              <a:gdLst/>
              <a:ahLst/>
              <a:cxnLst/>
              <a:rect l="l" t="t" r="r" b="b"/>
              <a:pathLst>
                <a:path w="11708" h="11708" extrusionOk="0">
                  <a:moveTo>
                    <a:pt x="5854" y="1"/>
                  </a:moveTo>
                  <a:cubicBezTo>
                    <a:pt x="2634" y="1"/>
                    <a:pt x="0" y="2635"/>
                    <a:pt x="0" y="5854"/>
                  </a:cubicBezTo>
                  <a:cubicBezTo>
                    <a:pt x="0" y="9074"/>
                    <a:pt x="2634" y="11708"/>
                    <a:pt x="5854" y="11708"/>
                  </a:cubicBezTo>
                  <a:cubicBezTo>
                    <a:pt x="9073" y="11708"/>
                    <a:pt x="11707" y="9074"/>
                    <a:pt x="11707" y="5854"/>
                  </a:cubicBezTo>
                  <a:cubicBezTo>
                    <a:pt x="11707" y="2635"/>
                    <a:pt x="9073" y="1"/>
                    <a:pt x="58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3"/>
            <p:cNvSpPr/>
            <p:nvPr/>
          </p:nvSpPr>
          <p:spPr>
            <a:xfrm>
              <a:off x="10069325" y="2324050"/>
              <a:ext cx="208150" cy="177875"/>
            </a:xfrm>
            <a:custGeom>
              <a:avLst/>
              <a:gdLst/>
              <a:ahLst/>
              <a:cxnLst/>
              <a:rect l="l" t="t" r="r" b="b"/>
              <a:pathLst>
                <a:path w="8326" h="7115" extrusionOk="0">
                  <a:moveTo>
                    <a:pt x="2151" y="0"/>
                  </a:moveTo>
                  <a:cubicBezTo>
                    <a:pt x="1602" y="0"/>
                    <a:pt x="1058" y="212"/>
                    <a:pt x="651" y="635"/>
                  </a:cubicBezTo>
                  <a:cubicBezTo>
                    <a:pt x="228" y="1057"/>
                    <a:pt x="1" y="1578"/>
                    <a:pt x="1" y="2131"/>
                  </a:cubicBezTo>
                  <a:cubicBezTo>
                    <a:pt x="1" y="2651"/>
                    <a:pt x="196" y="3171"/>
                    <a:pt x="586" y="3594"/>
                  </a:cubicBezTo>
                  <a:lnTo>
                    <a:pt x="3675" y="6943"/>
                  </a:lnTo>
                  <a:cubicBezTo>
                    <a:pt x="3789" y="7057"/>
                    <a:pt x="3944" y="7114"/>
                    <a:pt x="4094" y="7114"/>
                  </a:cubicBezTo>
                  <a:cubicBezTo>
                    <a:pt x="4245" y="7114"/>
                    <a:pt x="4391" y="7057"/>
                    <a:pt x="4488" y="6943"/>
                  </a:cubicBezTo>
                  <a:lnTo>
                    <a:pt x="7545" y="3594"/>
                  </a:lnTo>
                  <a:cubicBezTo>
                    <a:pt x="8326" y="2748"/>
                    <a:pt x="8293" y="1448"/>
                    <a:pt x="7480" y="635"/>
                  </a:cubicBezTo>
                  <a:cubicBezTo>
                    <a:pt x="7058" y="212"/>
                    <a:pt x="6505" y="0"/>
                    <a:pt x="5956" y="0"/>
                  </a:cubicBezTo>
                  <a:cubicBezTo>
                    <a:pt x="5407" y="0"/>
                    <a:pt x="4862" y="212"/>
                    <a:pt x="4456" y="635"/>
                  </a:cubicBezTo>
                  <a:lnTo>
                    <a:pt x="4066" y="1025"/>
                  </a:lnTo>
                  <a:lnTo>
                    <a:pt x="3675" y="635"/>
                  </a:lnTo>
                  <a:cubicBezTo>
                    <a:pt x="3253" y="212"/>
                    <a:pt x="2700" y="0"/>
                    <a:pt x="2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3"/>
            <p:cNvSpPr/>
            <p:nvPr/>
          </p:nvSpPr>
          <p:spPr>
            <a:xfrm>
              <a:off x="10070150" y="2324175"/>
              <a:ext cx="121150" cy="177750"/>
            </a:xfrm>
            <a:custGeom>
              <a:avLst/>
              <a:gdLst/>
              <a:ahLst/>
              <a:cxnLst/>
              <a:rect l="l" t="t" r="r" b="b"/>
              <a:pathLst>
                <a:path w="4846" h="7110" extrusionOk="0">
                  <a:moveTo>
                    <a:pt x="2138" y="1"/>
                  </a:moveTo>
                  <a:cubicBezTo>
                    <a:pt x="1591" y="1"/>
                    <a:pt x="1037" y="210"/>
                    <a:pt x="618" y="630"/>
                  </a:cubicBezTo>
                  <a:cubicBezTo>
                    <a:pt x="195" y="1052"/>
                    <a:pt x="0" y="1605"/>
                    <a:pt x="0" y="2126"/>
                  </a:cubicBezTo>
                  <a:cubicBezTo>
                    <a:pt x="0" y="2646"/>
                    <a:pt x="163" y="3166"/>
                    <a:pt x="553" y="3589"/>
                  </a:cubicBezTo>
                  <a:lnTo>
                    <a:pt x="3642" y="6938"/>
                  </a:lnTo>
                  <a:cubicBezTo>
                    <a:pt x="3756" y="7052"/>
                    <a:pt x="3911" y="7109"/>
                    <a:pt x="4061" y="7109"/>
                  </a:cubicBezTo>
                  <a:cubicBezTo>
                    <a:pt x="4212" y="7109"/>
                    <a:pt x="4358" y="7052"/>
                    <a:pt x="4455" y="6938"/>
                  </a:cubicBezTo>
                  <a:lnTo>
                    <a:pt x="4846" y="6516"/>
                  </a:lnTo>
                  <a:lnTo>
                    <a:pt x="2114" y="3589"/>
                  </a:lnTo>
                  <a:cubicBezTo>
                    <a:pt x="1756" y="3166"/>
                    <a:pt x="1561" y="2646"/>
                    <a:pt x="1561" y="2126"/>
                  </a:cubicBezTo>
                  <a:cubicBezTo>
                    <a:pt x="1561" y="1605"/>
                    <a:pt x="1756" y="1052"/>
                    <a:pt x="2179" y="630"/>
                  </a:cubicBezTo>
                  <a:cubicBezTo>
                    <a:pt x="2407" y="402"/>
                    <a:pt x="2634" y="239"/>
                    <a:pt x="2895" y="142"/>
                  </a:cubicBezTo>
                  <a:cubicBezTo>
                    <a:pt x="2654" y="48"/>
                    <a:pt x="2397" y="1"/>
                    <a:pt x="213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3"/>
            <p:cNvSpPr/>
            <p:nvPr/>
          </p:nvSpPr>
          <p:spPr>
            <a:xfrm>
              <a:off x="9959575" y="2369175"/>
              <a:ext cx="173200" cy="275625"/>
            </a:xfrm>
            <a:custGeom>
              <a:avLst/>
              <a:gdLst/>
              <a:ahLst/>
              <a:cxnLst/>
              <a:rect l="l" t="t" r="r" b="b"/>
              <a:pathLst>
                <a:path w="6928" h="11025" extrusionOk="0">
                  <a:moveTo>
                    <a:pt x="879" y="0"/>
                  </a:moveTo>
                  <a:cubicBezTo>
                    <a:pt x="651" y="0"/>
                    <a:pt x="423" y="98"/>
                    <a:pt x="261" y="260"/>
                  </a:cubicBezTo>
                  <a:cubicBezTo>
                    <a:pt x="98" y="423"/>
                    <a:pt x="1" y="618"/>
                    <a:pt x="1" y="878"/>
                  </a:cubicBezTo>
                  <a:lnTo>
                    <a:pt x="1" y="5529"/>
                  </a:lnTo>
                  <a:cubicBezTo>
                    <a:pt x="1" y="5854"/>
                    <a:pt x="131" y="6179"/>
                    <a:pt x="326" y="6439"/>
                  </a:cubicBezTo>
                  <a:lnTo>
                    <a:pt x="2472" y="9041"/>
                  </a:lnTo>
                  <a:lnTo>
                    <a:pt x="2472" y="10992"/>
                  </a:lnTo>
                  <a:lnTo>
                    <a:pt x="2472" y="11024"/>
                  </a:lnTo>
                  <a:cubicBezTo>
                    <a:pt x="2505" y="11024"/>
                    <a:pt x="2537" y="10992"/>
                    <a:pt x="2570" y="10992"/>
                  </a:cubicBezTo>
                  <a:lnTo>
                    <a:pt x="6830" y="10992"/>
                  </a:lnTo>
                  <a:cubicBezTo>
                    <a:pt x="6862" y="10992"/>
                    <a:pt x="6895" y="11024"/>
                    <a:pt x="6927" y="11024"/>
                  </a:cubicBezTo>
                  <a:lnTo>
                    <a:pt x="6927" y="10992"/>
                  </a:lnTo>
                  <a:lnTo>
                    <a:pt x="6927" y="7935"/>
                  </a:lnTo>
                  <a:cubicBezTo>
                    <a:pt x="6927" y="7642"/>
                    <a:pt x="6797" y="7350"/>
                    <a:pt x="6570" y="7155"/>
                  </a:cubicBezTo>
                  <a:lnTo>
                    <a:pt x="2830" y="4098"/>
                  </a:lnTo>
                  <a:cubicBezTo>
                    <a:pt x="2700" y="3968"/>
                    <a:pt x="2537" y="3935"/>
                    <a:pt x="2375" y="3935"/>
                  </a:cubicBezTo>
                  <a:cubicBezTo>
                    <a:pt x="2212" y="3935"/>
                    <a:pt x="2049" y="3968"/>
                    <a:pt x="1919" y="4065"/>
                  </a:cubicBezTo>
                  <a:lnTo>
                    <a:pt x="1757" y="813"/>
                  </a:lnTo>
                  <a:cubicBezTo>
                    <a:pt x="1724" y="358"/>
                    <a:pt x="1334" y="0"/>
                    <a:pt x="879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3"/>
            <p:cNvSpPr/>
            <p:nvPr/>
          </p:nvSpPr>
          <p:spPr>
            <a:xfrm>
              <a:off x="9959575" y="2369175"/>
              <a:ext cx="82150" cy="275625"/>
            </a:xfrm>
            <a:custGeom>
              <a:avLst/>
              <a:gdLst/>
              <a:ahLst/>
              <a:cxnLst/>
              <a:rect l="l" t="t" r="r" b="b"/>
              <a:pathLst>
                <a:path w="3286" h="11025" extrusionOk="0">
                  <a:moveTo>
                    <a:pt x="846" y="0"/>
                  </a:moveTo>
                  <a:cubicBezTo>
                    <a:pt x="618" y="0"/>
                    <a:pt x="391" y="98"/>
                    <a:pt x="261" y="260"/>
                  </a:cubicBezTo>
                  <a:cubicBezTo>
                    <a:pt x="98" y="423"/>
                    <a:pt x="1" y="618"/>
                    <a:pt x="1" y="878"/>
                  </a:cubicBezTo>
                  <a:lnTo>
                    <a:pt x="1" y="5529"/>
                  </a:lnTo>
                  <a:cubicBezTo>
                    <a:pt x="1" y="5854"/>
                    <a:pt x="98" y="6179"/>
                    <a:pt x="326" y="6439"/>
                  </a:cubicBezTo>
                  <a:lnTo>
                    <a:pt x="2472" y="9041"/>
                  </a:lnTo>
                  <a:lnTo>
                    <a:pt x="2472" y="10992"/>
                  </a:lnTo>
                  <a:lnTo>
                    <a:pt x="2472" y="11024"/>
                  </a:lnTo>
                  <a:cubicBezTo>
                    <a:pt x="2505" y="10992"/>
                    <a:pt x="2537" y="10992"/>
                    <a:pt x="2570" y="10992"/>
                  </a:cubicBezTo>
                  <a:lnTo>
                    <a:pt x="3285" y="10992"/>
                  </a:lnTo>
                  <a:lnTo>
                    <a:pt x="3285" y="8976"/>
                  </a:lnTo>
                  <a:cubicBezTo>
                    <a:pt x="3285" y="8585"/>
                    <a:pt x="3155" y="8195"/>
                    <a:pt x="2895" y="7870"/>
                  </a:cubicBezTo>
                  <a:lnTo>
                    <a:pt x="1139" y="5756"/>
                  </a:lnTo>
                  <a:cubicBezTo>
                    <a:pt x="944" y="5496"/>
                    <a:pt x="814" y="5171"/>
                    <a:pt x="814" y="4846"/>
                  </a:cubicBezTo>
                  <a:lnTo>
                    <a:pt x="814" y="195"/>
                  </a:lnTo>
                  <a:cubicBezTo>
                    <a:pt x="814" y="130"/>
                    <a:pt x="846" y="65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3"/>
            <p:cNvSpPr/>
            <p:nvPr/>
          </p:nvSpPr>
          <p:spPr>
            <a:xfrm>
              <a:off x="10209975" y="2369175"/>
              <a:ext cx="174000" cy="275625"/>
            </a:xfrm>
            <a:custGeom>
              <a:avLst/>
              <a:gdLst/>
              <a:ahLst/>
              <a:cxnLst/>
              <a:rect l="l" t="t" r="r" b="b"/>
              <a:pathLst>
                <a:path w="6960" h="11025" extrusionOk="0">
                  <a:moveTo>
                    <a:pt x="6082" y="0"/>
                  </a:moveTo>
                  <a:cubicBezTo>
                    <a:pt x="5594" y="0"/>
                    <a:pt x="5236" y="358"/>
                    <a:pt x="5204" y="813"/>
                  </a:cubicBezTo>
                  <a:lnTo>
                    <a:pt x="5041" y="4065"/>
                  </a:lnTo>
                  <a:lnTo>
                    <a:pt x="5009" y="4065"/>
                  </a:lnTo>
                  <a:cubicBezTo>
                    <a:pt x="4911" y="3968"/>
                    <a:pt x="4749" y="3935"/>
                    <a:pt x="4586" y="3935"/>
                  </a:cubicBezTo>
                  <a:cubicBezTo>
                    <a:pt x="4423" y="3935"/>
                    <a:pt x="4261" y="3968"/>
                    <a:pt x="4131" y="4098"/>
                  </a:cubicBezTo>
                  <a:lnTo>
                    <a:pt x="391" y="7155"/>
                  </a:lnTo>
                  <a:cubicBezTo>
                    <a:pt x="131" y="7350"/>
                    <a:pt x="1" y="7642"/>
                    <a:pt x="1" y="7935"/>
                  </a:cubicBezTo>
                  <a:lnTo>
                    <a:pt x="1" y="10992"/>
                  </a:lnTo>
                  <a:lnTo>
                    <a:pt x="1" y="11024"/>
                  </a:lnTo>
                  <a:cubicBezTo>
                    <a:pt x="33" y="11024"/>
                    <a:pt x="66" y="10992"/>
                    <a:pt x="131" y="10992"/>
                  </a:cubicBezTo>
                  <a:lnTo>
                    <a:pt x="4391" y="10992"/>
                  </a:lnTo>
                  <a:cubicBezTo>
                    <a:pt x="4423" y="10992"/>
                    <a:pt x="4456" y="11024"/>
                    <a:pt x="4488" y="11024"/>
                  </a:cubicBezTo>
                  <a:lnTo>
                    <a:pt x="4488" y="10992"/>
                  </a:lnTo>
                  <a:lnTo>
                    <a:pt x="4488" y="9041"/>
                  </a:lnTo>
                  <a:lnTo>
                    <a:pt x="6635" y="6439"/>
                  </a:lnTo>
                  <a:cubicBezTo>
                    <a:pt x="6830" y="6179"/>
                    <a:pt x="6960" y="5854"/>
                    <a:pt x="6960" y="5529"/>
                  </a:cubicBezTo>
                  <a:lnTo>
                    <a:pt x="6960" y="878"/>
                  </a:lnTo>
                  <a:cubicBezTo>
                    <a:pt x="6960" y="618"/>
                    <a:pt x="6862" y="423"/>
                    <a:pt x="6700" y="260"/>
                  </a:cubicBezTo>
                  <a:cubicBezTo>
                    <a:pt x="6537" y="98"/>
                    <a:pt x="6309" y="0"/>
                    <a:pt x="6082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3"/>
            <p:cNvSpPr/>
            <p:nvPr/>
          </p:nvSpPr>
          <p:spPr>
            <a:xfrm>
              <a:off x="10209975" y="2369175"/>
              <a:ext cx="169125" cy="275625"/>
            </a:xfrm>
            <a:custGeom>
              <a:avLst/>
              <a:gdLst/>
              <a:ahLst/>
              <a:cxnLst/>
              <a:rect l="l" t="t" r="r" b="b"/>
              <a:pathLst>
                <a:path w="6765" h="11025" extrusionOk="0">
                  <a:moveTo>
                    <a:pt x="6082" y="0"/>
                  </a:moveTo>
                  <a:cubicBezTo>
                    <a:pt x="5594" y="0"/>
                    <a:pt x="5236" y="358"/>
                    <a:pt x="5204" y="846"/>
                  </a:cubicBezTo>
                  <a:lnTo>
                    <a:pt x="5041" y="4065"/>
                  </a:lnTo>
                  <a:lnTo>
                    <a:pt x="5009" y="4065"/>
                  </a:lnTo>
                  <a:cubicBezTo>
                    <a:pt x="4911" y="3968"/>
                    <a:pt x="4749" y="3935"/>
                    <a:pt x="4586" y="3935"/>
                  </a:cubicBezTo>
                  <a:cubicBezTo>
                    <a:pt x="4423" y="3935"/>
                    <a:pt x="4261" y="3968"/>
                    <a:pt x="4131" y="4098"/>
                  </a:cubicBezTo>
                  <a:lnTo>
                    <a:pt x="391" y="7155"/>
                  </a:lnTo>
                  <a:cubicBezTo>
                    <a:pt x="131" y="7350"/>
                    <a:pt x="1" y="7642"/>
                    <a:pt x="1" y="7935"/>
                  </a:cubicBezTo>
                  <a:lnTo>
                    <a:pt x="1" y="11024"/>
                  </a:lnTo>
                  <a:lnTo>
                    <a:pt x="846" y="11024"/>
                  </a:lnTo>
                  <a:lnTo>
                    <a:pt x="846" y="8293"/>
                  </a:lnTo>
                  <a:cubicBezTo>
                    <a:pt x="846" y="8000"/>
                    <a:pt x="976" y="7707"/>
                    <a:pt x="1204" y="7512"/>
                  </a:cubicBezTo>
                  <a:lnTo>
                    <a:pt x="4944" y="4455"/>
                  </a:lnTo>
                  <a:lnTo>
                    <a:pt x="5757" y="3838"/>
                  </a:lnTo>
                  <a:cubicBezTo>
                    <a:pt x="5822" y="3773"/>
                    <a:pt x="5887" y="3675"/>
                    <a:pt x="5887" y="3577"/>
                  </a:cubicBezTo>
                  <a:lnTo>
                    <a:pt x="6017" y="1171"/>
                  </a:lnTo>
                  <a:cubicBezTo>
                    <a:pt x="6049" y="748"/>
                    <a:pt x="6374" y="423"/>
                    <a:pt x="6765" y="358"/>
                  </a:cubicBezTo>
                  <a:cubicBezTo>
                    <a:pt x="6765" y="326"/>
                    <a:pt x="6732" y="293"/>
                    <a:pt x="6700" y="260"/>
                  </a:cubicBezTo>
                  <a:cubicBezTo>
                    <a:pt x="6537" y="98"/>
                    <a:pt x="6309" y="0"/>
                    <a:pt x="608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3"/>
            <p:cNvSpPr/>
            <p:nvPr/>
          </p:nvSpPr>
          <p:spPr>
            <a:xfrm>
              <a:off x="10196975" y="2630150"/>
              <a:ext cx="137425" cy="40675"/>
            </a:xfrm>
            <a:custGeom>
              <a:avLst/>
              <a:gdLst/>
              <a:ahLst/>
              <a:cxnLst/>
              <a:rect l="l" t="t" r="r" b="b"/>
              <a:pathLst>
                <a:path w="5497" h="1627" extrusionOk="0">
                  <a:moveTo>
                    <a:pt x="521" y="0"/>
                  </a:moveTo>
                  <a:cubicBezTo>
                    <a:pt x="228" y="33"/>
                    <a:pt x="0" y="293"/>
                    <a:pt x="0" y="618"/>
                  </a:cubicBezTo>
                  <a:lnTo>
                    <a:pt x="0" y="1626"/>
                  </a:lnTo>
                  <a:lnTo>
                    <a:pt x="5496" y="1626"/>
                  </a:lnTo>
                  <a:lnTo>
                    <a:pt x="5496" y="618"/>
                  </a:lnTo>
                  <a:cubicBezTo>
                    <a:pt x="5496" y="293"/>
                    <a:pt x="5269" y="65"/>
                    <a:pt x="4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3"/>
            <p:cNvSpPr/>
            <p:nvPr/>
          </p:nvSpPr>
          <p:spPr>
            <a:xfrm>
              <a:off x="10008350" y="2630150"/>
              <a:ext cx="137425" cy="40675"/>
            </a:xfrm>
            <a:custGeom>
              <a:avLst/>
              <a:gdLst/>
              <a:ahLst/>
              <a:cxnLst/>
              <a:rect l="l" t="t" r="r" b="b"/>
              <a:pathLst>
                <a:path w="5497" h="1627" extrusionOk="0">
                  <a:moveTo>
                    <a:pt x="521" y="0"/>
                  </a:moveTo>
                  <a:cubicBezTo>
                    <a:pt x="228" y="33"/>
                    <a:pt x="1" y="293"/>
                    <a:pt x="1" y="618"/>
                  </a:cubicBezTo>
                  <a:lnTo>
                    <a:pt x="1" y="1626"/>
                  </a:lnTo>
                  <a:lnTo>
                    <a:pt x="5497" y="1626"/>
                  </a:lnTo>
                  <a:lnTo>
                    <a:pt x="5497" y="618"/>
                  </a:lnTo>
                  <a:cubicBezTo>
                    <a:pt x="5497" y="293"/>
                    <a:pt x="5269" y="65"/>
                    <a:pt x="4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3"/>
            <p:cNvSpPr/>
            <p:nvPr/>
          </p:nvSpPr>
          <p:spPr>
            <a:xfrm>
              <a:off x="9953075" y="2362675"/>
              <a:ext cx="437400" cy="342275"/>
            </a:xfrm>
            <a:custGeom>
              <a:avLst/>
              <a:gdLst/>
              <a:ahLst/>
              <a:cxnLst/>
              <a:rect l="l" t="t" r="r" b="b"/>
              <a:pathLst>
                <a:path w="17496" h="13691" extrusionOk="0">
                  <a:moveTo>
                    <a:pt x="7090" y="10959"/>
                  </a:moveTo>
                  <a:cubicBezTo>
                    <a:pt x="7285" y="10959"/>
                    <a:pt x="7447" y="11122"/>
                    <a:pt x="7447" y="11317"/>
                  </a:cubicBezTo>
                  <a:lnTo>
                    <a:pt x="7447" y="12065"/>
                  </a:lnTo>
                  <a:lnTo>
                    <a:pt x="2472" y="12065"/>
                  </a:lnTo>
                  <a:lnTo>
                    <a:pt x="2472" y="11317"/>
                  </a:lnTo>
                  <a:cubicBezTo>
                    <a:pt x="2472" y="11122"/>
                    <a:pt x="2635" y="10959"/>
                    <a:pt x="2830" y="10959"/>
                  </a:cubicBezTo>
                  <a:close/>
                  <a:moveTo>
                    <a:pt x="16358" y="520"/>
                  </a:moveTo>
                  <a:cubicBezTo>
                    <a:pt x="16683" y="520"/>
                    <a:pt x="16943" y="781"/>
                    <a:pt x="16943" y="1138"/>
                  </a:cubicBezTo>
                  <a:lnTo>
                    <a:pt x="16943" y="5789"/>
                  </a:lnTo>
                  <a:cubicBezTo>
                    <a:pt x="16943" y="6049"/>
                    <a:pt x="16846" y="6309"/>
                    <a:pt x="16683" y="6537"/>
                  </a:cubicBezTo>
                  <a:lnTo>
                    <a:pt x="14537" y="9138"/>
                  </a:lnTo>
                  <a:cubicBezTo>
                    <a:pt x="14504" y="9171"/>
                    <a:pt x="14472" y="9236"/>
                    <a:pt x="14472" y="9301"/>
                  </a:cubicBezTo>
                  <a:lnTo>
                    <a:pt x="14472" y="10406"/>
                  </a:lnTo>
                  <a:lnTo>
                    <a:pt x="13919" y="10406"/>
                  </a:lnTo>
                  <a:cubicBezTo>
                    <a:pt x="13789" y="10406"/>
                    <a:pt x="13659" y="10536"/>
                    <a:pt x="13659" y="10699"/>
                  </a:cubicBezTo>
                  <a:cubicBezTo>
                    <a:pt x="13659" y="10829"/>
                    <a:pt x="13789" y="10959"/>
                    <a:pt x="13919" y="10959"/>
                  </a:cubicBezTo>
                  <a:lnTo>
                    <a:pt x="14634" y="10959"/>
                  </a:lnTo>
                  <a:cubicBezTo>
                    <a:pt x="14829" y="10959"/>
                    <a:pt x="14992" y="11122"/>
                    <a:pt x="14992" y="11317"/>
                  </a:cubicBezTo>
                  <a:lnTo>
                    <a:pt x="14992" y="12065"/>
                  </a:lnTo>
                  <a:lnTo>
                    <a:pt x="10049" y="12065"/>
                  </a:lnTo>
                  <a:lnTo>
                    <a:pt x="10049" y="11317"/>
                  </a:lnTo>
                  <a:cubicBezTo>
                    <a:pt x="10049" y="11122"/>
                    <a:pt x="10179" y="10959"/>
                    <a:pt x="10374" y="10959"/>
                  </a:cubicBezTo>
                  <a:lnTo>
                    <a:pt x="12781" y="10959"/>
                  </a:lnTo>
                  <a:cubicBezTo>
                    <a:pt x="12943" y="10959"/>
                    <a:pt x="13041" y="10829"/>
                    <a:pt x="13041" y="10699"/>
                  </a:cubicBezTo>
                  <a:cubicBezTo>
                    <a:pt x="13041" y="10536"/>
                    <a:pt x="12943" y="10406"/>
                    <a:pt x="12781" y="10406"/>
                  </a:cubicBezTo>
                  <a:lnTo>
                    <a:pt x="10569" y="10406"/>
                  </a:lnTo>
                  <a:lnTo>
                    <a:pt x="10569" y="8195"/>
                  </a:lnTo>
                  <a:cubicBezTo>
                    <a:pt x="10569" y="7967"/>
                    <a:pt x="10667" y="7772"/>
                    <a:pt x="10829" y="7610"/>
                  </a:cubicBezTo>
                  <a:lnTo>
                    <a:pt x="14569" y="4553"/>
                  </a:lnTo>
                  <a:cubicBezTo>
                    <a:pt x="14657" y="4480"/>
                    <a:pt x="14758" y="4446"/>
                    <a:pt x="14858" y="4446"/>
                  </a:cubicBezTo>
                  <a:cubicBezTo>
                    <a:pt x="14979" y="4446"/>
                    <a:pt x="15098" y="4496"/>
                    <a:pt x="15187" y="4585"/>
                  </a:cubicBezTo>
                  <a:cubicBezTo>
                    <a:pt x="15350" y="4748"/>
                    <a:pt x="15350" y="5041"/>
                    <a:pt x="15187" y="5203"/>
                  </a:cubicBezTo>
                  <a:lnTo>
                    <a:pt x="13464" y="6927"/>
                  </a:lnTo>
                  <a:cubicBezTo>
                    <a:pt x="13366" y="7024"/>
                    <a:pt x="13366" y="7187"/>
                    <a:pt x="13464" y="7285"/>
                  </a:cubicBezTo>
                  <a:cubicBezTo>
                    <a:pt x="13529" y="7350"/>
                    <a:pt x="13602" y="7382"/>
                    <a:pt x="13671" y="7382"/>
                  </a:cubicBezTo>
                  <a:cubicBezTo>
                    <a:pt x="13740" y="7382"/>
                    <a:pt x="13805" y="7350"/>
                    <a:pt x="13854" y="7285"/>
                  </a:cubicBezTo>
                  <a:lnTo>
                    <a:pt x="15545" y="5594"/>
                  </a:lnTo>
                  <a:cubicBezTo>
                    <a:pt x="15935" y="5203"/>
                    <a:pt x="15935" y="4618"/>
                    <a:pt x="15577" y="4228"/>
                  </a:cubicBezTo>
                  <a:lnTo>
                    <a:pt x="15740" y="1106"/>
                  </a:lnTo>
                  <a:cubicBezTo>
                    <a:pt x="15740" y="781"/>
                    <a:pt x="16033" y="520"/>
                    <a:pt x="16358" y="520"/>
                  </a:cubicBezTo>
                  <a:close/>
                  <a:moveTo>
                    <a:pt x="1139" y="0"/>
                  </a:moveTo>
                  <a:cubicBezTo>
                    <a:pt x="488" y="0"/>
                    <a:pt x="0" y="520"/>
                    <a:pt x="0" y="1138"/>
                  </a:cubicBezTo>
                  <a:lnTo>
                    <a:pt x="0" y="5789"/>
                  </a:lnTo>
                  <a:cubicBezTo>
                    <a:pt x="0" y="6179"/>
                    <a:pt x="131" y="6569"/>
                    <a:pt x="358" y="6862"/>
                  </a:cubicBezTo>
                  <a:lnTo>
                    <a:pt x="976" y="7610"/>
                  </a:lnTo>
                  <a:cubicBezTo>
                    <a:pt x="1041" y="7675"/>
                    <a:pt x="1106" y="7707"/>
                    <a:pt x="1204" y="7707"/>
                  </a:cubicBezTo>
                  <a:cubicBezTo>
                    <a:pt x="1269" y="7707"/>
                    <a:pt x="1334" y="7707"/>
                    <a:pt x="1366" y="7642"/>
                  </a:cubicBezTo>
                  <a:cubicBezTo>
                    <a:pt x="1496" y="7577"/>
                    <a:pt x="1496" y="7382"/>
                    <a:pt x="1399" y="7285"/>
                  </a:cubicBezTo>
                  <a:lnTo>
                    <a:pt x="781" y="6537"/>
                  </a:lnTo>
                  <a:cubicBezTo>
                    <a:pt x="618" y="6309"/>
                    <a:pt x="521" y="6049"/>
                    <a:pt x="521" y="5789"/>
                  </a:cubicBezTo>
                  <a:lnTo>
                    <a:pt x="521" y="1138"/>
                  </a:lnTo>
                  <a:cubicBezTo>
                    <a:pt x="521" y="813"/>
                    <a:pt x="813" y="520"/>
                    <a:pt x="1139" y="520"/>
                  </a:cubicBezTo>
                  <a:cubicBezTo>
                    <a:pt x="1464" y="520"/>
                    <a:pt x="1724" y="781"/>
                    <a:pt x="1724" y="1106"/>
                  </a:cubicBezTo>
                  <a:lnTo>
                    <a:pt x="1887" y="4228"/>
                  </a:lnTo>
                  <a:cubicBezTo>
                    <a:pt x="1529" y="4618"/>
                    <a:pt x="1529" y="5236"/>
                    <a:pt x="1919" y="5594"/>
                  </a:cubicBezTo>
                  <a:lnTo>
                    <a:pt x="3610" y="7317"/>
                  </a:lnTo>
                  <a:cubicBezTo>
                    <a:pt x="3659" y="7366"/>
                    <a:pt x="3732" y="7390"/>
                    <a:pt x="3805" y="7390"/>
                  </a:cubicBezTo>
                  <a:cubicBezTo>
                    <a:pt x="3878" y="7390"/>
                    <a:pt x="3952" y="7366"/>
                    <a:pt x="4000" y="7317"/>
                  </a:cubicBezTo>
                  <a:cubicBezTo>
                    <a:pt x="4098" y="7187"/>
                    <a:pt x="4098" y="7024"/>
                    <a:pt x="4000" y="6927"/>
                  </a:cubicBezTo>
                  <a:lnTo>
                    <a:pt x="2309" y="5236"/>
                  </a:lnTo>
                  <a:cubicBezTo>
                    <a:pt x="2114" y="5041"/>
                    <a:pt x="2114" y="4748"/>
                    <a:pt x="2309" y="4585"/>
                  </a:cubicBezTo>
                  <a:cubicBezTo>
                    <a:pt x="2399" y="4496"/>
                    <a:pt x="2517" y="4446"/>
                    <a:pt x="2633" y="4446"/>
                  </a:cubicBezTo>
                  <a:cubicBezTo>
                    <a:pt x="2728" y="4446"/>
                    <a:pt x="2821" y="4480"/>
                    <a:pt x="2895" y="4553"/>
                  </a:cubicBezTo>
                  <a:lnTo>
                    <a:pt x="6667" y="7642"/>
                  </a:lnTo>
                  <a:cubicBezTo>
                    <a:pt x="6830" y="7772"/>
                    <a:pt x="6927" y="7967"/>
                    <a:pt x="6927" y="8195"/>
                  </a:cubicBezTo>
                  <a:lnTo>
                    <a:pt x="6927" y="10406"/>
                  </a:lnTo>
                  <a:lnTo>
                    <a:pt x="2992" y="10406"/>
                  </a:lnTo>
                  <a:lnTo>
                    <a:pt x="2992" y="9301"/>
                  </a:lnTo>
                  <a:cubicBezTo>
                    <a:pt x="2992" y="9236"/>
                    <a:pt x="2960" y="9171"/>
                    <a:pt x="2927" y="9138"/>
                  </a:cubicBezTo>
                  <a:lnTo>
                    <a:pt x="2147" y="8163"/>
                  </a:lnTo>
                  <a:cubicBezTo>
                    <a:pt x="2090" y="8106"/>
                    <a:pt x="2011" y="8071"/>
                    <a:pt x="1930" y="8071"/>
                  </a:cubicBezTo>
                  <a:cubicBezTo>
                    <a:pt x="1871" y="8071"/>
                    <a:pt x="1811" y="8089"/>
                    <a:pt x="1756" y="8130"/>
                  </a:cubicBezTo>
                  <a:cubicBezTo>
                    <a:pt x="1626" y="8228"/>
                    <a:pt x="1626" y="8390"/>
                    <a:pt x="1724" y="8520"/>
                  </a:cubicBezTo>
                  <a:lnTo>
                    <a:pt x="2439" y="9398"/>
                  </a:lnTo>
                  <a:lnTo>
                    <a:pt x="2439" y="10504"/>
                  </a:lnTo>
                  <a:cubicBezTo>
                    <a:pt x="2147" y="10634"/>
                    <a:pt x="1952" y="10959"/>
                    <a:pt x="1952" y="11317"/>
                  </a:cubicBezTo>
                  <a:lnTo>
                    <a:pt x="1952" y="13431"/>
                  </a:lnTo>
                  <a:cubicBezTo>
                    <a:pt x="1952" y="13561"/>
                    <a:pt x="2049" y="13691"/>
                    <a:pt x="2212" y="13691"/>
                  </a:cubicBezTo>
                  <a:cubicBezTo>
                    <a:pt x="2374" y="13691"/>
                    <a:pt x="2472" y="13561"/>
                    <a:pt x="2472" y="13431"/>
                  </a:cubicBezTo>
                  <a:lnTo>
                    <a:pt x="2472" y="12618"/>
                  </a:lnTo>
                  <a:lnTo>
                    <a:pt x="7447" y="12618"/>
                  </a:lnTo>
                  <a:lnTo>
                    <a:pt x="7447" y="13431"/>
                  </a:lnTo>
                  <a:cubicBezTo>
                    <a:pt x="7447" y="13561"/>
                    <a:pt x="7545" y="13691"/>
                    <a:pt x="7708" y="13691"/>
                  </a:cubicBezTo>
                  <a:cubicBezTo>
                    <a:pt x="7870" y="13691"/>
                    <a:pt x="7968" y="13561"/>
                    <a:pt x="7968" y="13431"/>
                  </a:cubicBezTo>
                  <a:lnTo>
                    <a:pt x="7968" y="11317"/>
                  </a:lnTo>
                  <a:cubicBezTo>
                    <a:pt x="7968" y="10959"/>
                    <a:pt x="7773" y="10634"/>
                    <a:pt x="7480" y="10504"/>
                  </a:cubicBezTo>
                  <a:lnTo>
                    <a:pt x="7480" y="8195"/>
                  </a:lnTo>
                  <a:cubicBezTo>
                    <a:pt x="7480" y="7805"/>
                    <a:pt x="7285" y="7447"/>
                    <a:pt x="6992" y="7219"/>
                  </a:cubicBezTo>
                  <a:lnTo>
                    <a:pt x="6992" y="7219"/>
                  </a:lnTo>
                  <a:cubicBezTo>
                    <a:pt x="7545" y="7382"/>
                    <a:pt x="8130" y="7447"/>
                    <a:pt x="8716" y="7447"/>
                  </a:cubicBezTo>
                  <a:cubicBezTo>
                    <a:pt x="9334" y="7447"/>
                    <a:pt x="9919" y="7350"/>
                    <a:pt x="10504" y="7187"/>
                  </a:cubicBezTo>
                  <a:lnTo>
                    <a:pt x="10504" y="7187"/>
                  </a:lnTo>
                  <a:lnTo>
                    <a:pt x="10472" y="7219"/>
                  </a:lnTo>
                  <a:cubicBezTo>
                    <a:pt x="10179" y="7447"/>
                    <a:pt x="9984" y="7805"/>
                    <a:pt x="9984" y="8195"/>
                  </a:cubicBezTo>
                  <a:lnTo>
                    <a:pt x="9984" y="10504"/>
                  </a:lnTo>
                  <a:cubicBezTo>
                    <a:pt x="9691" y="10634"/>
                    <a:pt x="9496" y="10959"/>
                    <a:pt x="9496" y="11317"/>
                  </a:cubicBezTo>
                  <a:lnTo>
                    <a:pt x="9496" y="13431"/>
                  </a:lnTo>
                  <a:cubicBezTo>
                    <a:pt x="9496" y="13561"/>
                    <a:pt x="9594" y="13691"/>
                    <a:pt x="9756" y="13691"/>
                  </a:cubicBezTo>
                  <a:cubicBezTo>
                    <a:pt x="9919" y="13691"/>
                    <a:pt x="10016" y="13561"/>
                    <a:pt x="10016" y="13431"/>
                  </a:cubicBezTo>
                  <a:lnTo>
                    <a:pt x="10016" y="12618"/>
                  </a:lnTo>
                  <a:lnTo>
                    <a:pt x="14992" y="12618"/>
                  </a:lnTo>
                  <a:lnTo>
                    <a:pt x="14992" y="13431"/>
                  </a:lnTo>
                  <a:cubicBezTo>
                    <a:pt x="14992" y="13561"/>
                    <a:pt x="15090" y="13691"/>
                    <a:pt x="15252" y="13691"/>
                  </a:cubicBezTo>
                  <a:cubicBezTo>
                    <a:pt x="15415" y="13691"/>
                    <a:pt x="15512" y="13561"/>
                    <a:pt x="15512" y="13431"/>
                  </a:cubicBezTo>
                  <a:lnTo>
                    <a:pt x="15512" y="11317"/>
                  </a:lnTo>
                  <a:cubicBezTo>
                    <a:pt x="15512" y="10959"/>
                    <a:pt x="15317" y="10634"/>
                    <a:pt x="15025" y="10504"/>
                  </a:cubicBezTo>
                  <a:lnTo>
                    <a:pt x="15025" y="9398"/>
                  </a:lnTo>
                  <a:lnTo>
                    <a:pt x="17106" y="6862"/>
                  </a:lnTo>
                  <a:cubicBezTo>
                    <a:pt x="17333" y="6569"/>
                    <a:pt x="17496" y="6179"/>
                    <a:pt x="17496" y="5789"/>
                  </a:cubicBezTo>
                  <a:lnTo>
                    <a:pt x="17496" y="1138"/>
                  </a:lnTo>
                  <a:cubicBezTo>
                    <a:pt x="17496" y="520"/>
                    <a:pt x="16976" y="0"/>
                    <a:pt x="16325" y="0"/>
                  </a:cubicBezTo>
                  <a:cubicBezTo>
                    <a:pt x="15740" y="0"/>
                    <a:pt x="15220" y="455"/>
                    <a:pt x="15187" y="1073"/>
                  </a:cubicBezTo>
                  <a:lnTo>
                    <a:pt x="15025" y="3935"/>
                  </a:lnTo>
                  <a:cubicBezTo>
                    <a:pt x="14959" y="3919"/>
                    <a:pt x="14892" y="3911"/>
                    <a:pt x="14824" y="3911"/>
                  </a:cubicBezTo>
                  <a:cubicBezTo>
                    <a:pt x="14620" y="3911"/>
                    <a:pt x="14407" y="3984"/>
                    <a:pt x="14212" y="4130"/>
                  </a:cubicBezTo>
                  <a:lnTo>
                    <a:pt x="14114" y="4228"/>
                  </a:lnTo>
                  <a:cubicBezTo>
                    <a:pt x="14146" y="4163"/>
                    <a:pt x="14179" y="4065"/>
                    <a:pt x="14212" y="4000"/>
                  </a:cubicBezTo>
                  <a:cubicBezTo>
                    <a:pt x="14277" y="3870"/>
                    <a:pt x="14244" y="3707"/>
                    <a:pt x="14081" y="3642"/>
                  </a:cubicBezTo>
                  <a:cubicBezTo>
                    <a:pt x="14047" y="3625"/>
                    <a:pt x="14009" y="3617"/>
                    <a:pt x="13972" y="3617"/>
                  </a:cubicBezTo>
                  <a:cubicBezTo>
                    <a:pt x="13871" y="3617"/>
                    <a:pt x="13771" y="3677"/>
                    <a:pt x="13724" y="3772"/>
                  </a:cubicBezTo>
                  <a:cubicBezTo>
                    <a:pt x="13268" y="4683"/>
                    <a:pt x="12586" y="5496"/>
                    <a:pt x="11708" y="6049"/>
                  </a:cubicBezTo>
                  <a:cubicBezTo>
                    <a:pt x="10829" y="6602"/>
                    <a:pt x="9789" y="6927"/>
                    <a:pt x="8716" y="6927"/>
                  </a:cubicBezTo>
                  <a:cubicBezTo>
                    <a:pt x="7643" y="6927"/>
                    <a:pt x="6602" y="6602"/>
                    <a:pt x="5724" y="6049"/>
                  </a:cubicBezTo>
                  <a:cubicBezTo>
                    <a:pt x="4846" y="5496"/>
                    <a:pt x="4130" y="4683"/>
                    <a:pt x="3675" y="3772"/>
                  </a:cubicBezTo>
                  <a:cubicBezTo>
                    <a:pt x="3628" y="3677"/>
                    <a:pt x="3528" y="3617"/>
                    <a:pt x="3427" y="3617"/>
                  </a:cubicBezTo>
                  <a:cubicBezTo>
                    <a:pt x="3389" y="3617"/>
                    <a:pt x="3352" y="3625"/>
                    <a:pt x="3317" y="3642"/>
                  </a:cubicBezTo>
                  <a:cubicBezTo>
                    <a:pt x="3187" y="3707"/>
                    <a:pt x="3122" y="3870"/>
                    <a:pt x="3187" y="4000"/>
                  </a:cubicBezTo>
                  <a:cubicBezTo>
                    <a:pt x="3220" y="4065"/>
                    <a:pt x="3252" y="4098"/>
                    <a:pt x="3285" y="4163"/>
                  </a:cubicBezTo>
                  <a:lnTo>
                    <a:pt x="3252" y="4130"/>
                  </a:lnTo>
                  <a:cubicBezTo>
                    <a:pt x="3082" y="3984"/>
                    <a:pt x="2874" y="3911"/>
                    <a:pt x="2658" y="3911"/>
                  </a:cubicBezTo>
                  <a:cubicBezTo>
                    <a:pt x="2586" y="3911"/>
                    <a:pt x="2513" y="3919"/>
                    <a:pt x="2439" y="3935"/>
                  </a:cubicBezTo>
                  <a:lnTo>
                    <a:pt x="2277" y="1073"/>
                  </a:lnTo>
                  <a:cubicBezTo>
                    <a:pt x="2244" y="455"/>
                    <a:pt x="1756" y="0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3"/>
            <p:cNvSpPr/>
            <p:nvPr/>
          </p:nvSpPr>
          <p:spPr>
            <a:xfrm>
              <a:off x="10057125" y="2317350"/>
              <a:ext cx="227675" cy="191675"/>
            </a:xfrm>
            <a:custGeom>
              <a:avLst/>
              <a:gdLst/>
              <a:ahLst/>
              <a:cxnLst/>
              <a:rect l="l" t="t" r="r" b="b"/>
              <a:pathLst>
                <a:path w="9107" h="7667" extrusionOk="0">
                  <a:moveTo>
                    <a:pt x="2651" y="0"/>
                  </a:moveTo>
                  <a:cubicBezTo>
                    <a:pt x="2033" y="0"/>
                    <a:pt x="1416" y="236"/>
                    <a:pt x="944" y="707"/>
                  </a:cubicBezTo>
                  <a:cubicBezTo>
                    <a:pt x="33" y="1618"/>
                    <a:pt x="1" y="3081"/>
                    <a:pt x="879" y="4057"/>
                  </a:cubicBezTo>
                  <a:lnTo>
                    <a:pt x="3968" y="7374"/>
                  </a:lnTo>
                  <a:cubicBezTo>
                    <a:pt x="4131" y="7569"/>
                    <a:pt x="4326" y="7667"/>
                    <a:pt x="4586" y="7667"/>
                  </a:cubicBezTo>
                  <a:cubicBezTo>
                    <a:pt x="4814" y="7667"/>
                    <a:pt x="5041" y="7537"/>
                    <a:pt x="5204" y="7374"/>
                  </a:cubicBezTo>
                  <a:lnTo>
                    <a:pt x="6050" y="6431"/>
                  </a:lnTo>
                  <a:cubicBezTo>
                    <a:pt x="6147" y="6333"/>
                    <a:pt x="6147" y="6138"/>
                    <a:pt x="6050" y="6041"/>
                  </a:cubicBezTo>
                  <a:cubicBezTo>
                    <a:pt x="5995" y="6000"/>
                    <a:pt x="5935" y="5982"/>
                    <a:pt x="5876" y="5982"/>
                  </a:cubicBezTo>
                  <a:cubicBezTo>
                    <a:pt x="5795" y="5982"/>
                    <a:pt x="5716" y="6017"/>
                    <a:pt x="5659" y="6073"/>
                  </a:cubicBezTo>
                  <a:lnTo>
                    <a:pt x="4781" y="7016"/>
                  </a:lnTo>
                  <a:cubicBezTo>
                    <a:pt x="4749" y="7081"/>
                    <a:pt x="4651" y="7114"/>
                    <a:pt x="4586" y="7114"/>
                  </a:cubicBezTo>
                  <a:cubicBezTo>
                    <a:pt x="4489" y="7114"/>
                    <a:pt x="4424" y="7081"/>
                    <a:pt x="4359" y="7016"/>
                  </a:cubicBezTo>
                  <a:lnTo>
                    <a:pt x="1269" y="3667"/>
                  </a:lnTo>
                  <a:cubicBezTo>
                    <a:pt x="586" y="2951"/>
                    <a:pt x="619" y="1781"/>
                    <a:pt x="1334" y="1098"/>
                  </a:cubicBezTo>
                  <a:cubicBezTo>
                    <a:pt x="1692" y="724"/>
                    <a:pt x="2172" y="537"/>
                    <a:pt x="2651" y="537"/>
                  </a:cubicBezTo>
                  <a:cubicBezTo>
                    <a:pt x="3131" y="537"/>
                    <a:pt x="3611" y="724"/>
                    <a:pt x="3968" y="1098"/>
                  </a:cubicBezTo>
                  <a:lnTo>
                    <a:pt x="4359" y="1488"/>
                  </a:lnTo>
                  <a:cubicBezTo>
                    <a:pt x="4407" y="1537"/>
                    <a:pt x="4472" y="1561"/>
                    <a:pt x="4542" y="1561"/>
                  </a:cubicBezTo>
                  <a:cubicBezTo>
                    <a:pt x="4611" y="1561"/>
                    <a:pt x="4684" y="1537"/>
                    <a:pt x="4749" y="1488"/>
                  </a:cubicBezTo>
                  <a:lnTo>
                    <a:pt x="5139" y="1098"/>
                  </a:lnTo>
                  <a:cubicBezTo>
                    <a:pt x="5497" y="724"/>
                    <a:pt x="5968" y="537"/>
                    <a:pt x="6444" y="537"/>
                  </a:cubicBezTo>
                  <a:cubicBezTo>
                    <a:pt x="6920" y="537"/>
                    <a:pt x="7399" y="724"/>
                    <a:pt x="7773" y="1098"/>
                  </a:cubicBezTo>
                  <a:cubicBezTo>
                    <a:pt x="8489" y="1813"/>
                    <a:pt x="8521" y="2951"/>
                    <a:pt x="7838" y="3667"/>
                  </a:cubicBezTo>
                  <a:lnTo>
                    <a:pt x="6440" y="5195"/>
                  </a:lnTo>
                  <a:cubicBezTo>
                    <a:pt x="6342" y="5325"/>
                    <a:pt x="6342" y="5488"/>
                    <a:pt x="6472" y="5585"/>
                  </a:cubicBezTo>
                  <a:cubicBezTo>
                    <a:pt x="6521" y="5634"/>
                    <a:pt x="6586" y="5659"/>
                    <a:pt x="6651" y="5659"/>
                  </a:cubicBezTo>
                  <a:cubicBezTo>
                    <a:pt x="6716" y="5659"/>
                    <a:pt x="6781" y="5634"/>
                    <a:pt x="6830" y="5585"/>
                  </a:cubicBezTo>
                  <a:lnTo>
                    <a:pt x="8228" y="4057"/>
                  </a:lnTo>
                  <a:cubicBezTo>
                    <a:pt x="9106" y="3081"/>
                    <a:pt x="9074" y="1618"/>
                    <a:pt x="8163" y="707"/>
                  </a:cubicBezTo>
                  <a:lnTo>
                    <a:pt x="8131" y="707"/>
                  </a:lnTo>
                  <a:cubicBezTo>
                    <a:pt x="7676" y="236"/>
                    <a:pt x="7058" y="0"/>
                    <a:pt x="6440" y="0"/>
                  </a:cubicBezTo>
                  <a:cubicBezTo>
                    <a:pt x="5822" y="0"/>
                    <a:pt x="5204" y="236"/>
                    <a:pt x="4749" y="707"/>
                  </a:cubicBezTo>
                  <a:lnTo>
                    <a:pt x="4554" y="903"/>
                  </a:lnTo>
                  <a:lnTo>
                    <a:pt x="4359" y="707"/>
                  </a:lnTo>
                  <a:cubicBezTo>
                    <a:pt x="3887" y="236"/>
                    <a:pt x="3269" y="0"/>
                    <a:pt x="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3"/>
            <p:cNvSpPr/>
            <p:nvPr/>
          </p:nvSpPr>
          <p:spPr>
            <a:xfrm>
              <a:off x="10047375" y="2242350"/>
              <a:ext cx="247175" cy="70750"/>
            </a:xfrm>
            <a:custGeom>
              <a:avLst/>
              <a:gdLst/>
              <a:ahLst/>
              <a:cxnLst/>
              <a:rect l="l" t="t" r="r" b="b"/>
              <a:pathLst>
                <a:path w="9887" h="2830" extrusionOk="0">
                  <a:moveTo>
                    <a:pt x="4944" y="0"/>
                  </a:moveTo>
                  <a:cubicBezTo>
                    <a:pt x="3025" y="0"/>
                    <a:pt x="1269" y="878"/>
                    <a:pt x="98" y="2374"/>
                  </a:cubicBezTo>
                  <a:cubicBezTo>
                    <a:pt x="1" y="2504"/>
                    <a:pt x="33" y="2667"/>
                    <a:pt x="131" y="2764"/>
                  </a:cubicBezTo>
                  <a:cubicBezTo>
                    <a:pt x="185" y="2805"/>
                    <a:pt x="245" y="2823"/>
                    <a:pt x="304" y="2823"/>
                  </a:cubicBezTo>
                  <a:cubicBezTo>
                    <a:pt x="386" y="2823"/>
                    <a:pt x="464" y="2789"/>
                    <a:pt x="521" y="2732"/>
                  </a:cubicBezTo>
                  <a:cubicBezTo>
                    <a:pt x="1594" y="1334"/>
                    <a:pt x="3188" y="553"/>
                    <a:pt x="4944" y="553"/>
                  </a:cubicBezTo>
                  <a:cubicBezTo>
                    <a:pt x="6700" y="553"/>
                    <a:pt x="8293" y="1334"/>
                    <a:pt x="9366" y="2732"/>
                  </a:cubicBezTo>
                  <a:cubicBezTo>
                    <a:pt x="9431" y="2797"/>
                    <a:pt x="9496" y="2829"/>
                    <a:pt x="9594" y="2829"/>
                  </a:cubicBezTo>
                  <a:cubicBezTo>
                    <a:pt x="9627" y="2829"/>
                    <a:pt x="9692" y="2797"/>
                    <a:pt x="9757" y="2764"/>
                  </a:cubicBezTo>
                  <a:cubicBezTo>
                    <a:pt x="9854" y="2667"/>
                    <a:pt x="9887" y="2504"/>
                    <a:pt x="9789" y="2374"/>
                  </a:cubicBezTo>
                  <a:cubicBezTo>
                    <a:pt x="8618" y="878"/>
                    <a:pt x="6862" y="0"/>
                    <a:pt x="4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3"/>
            <p:cNvSpPr/>
            <p:nvPr/>
          </p:nvSpPr>
          <p:spPr>
            <a:xfrm>
              <a:off x="10017300" y="2335200"/>
              <a:ext cx="25225" cy="95775"/>
            </a:xfrm>
            <a:custGeom>
              <a:avLst/>
              <a:gdLst/>
              <a:ahLst/>
              <a:cxnLst/>
              <a:rect l="l" t="t" r="r" b="b"/>
              <a:pathLst>
                <a:path w="1009" h="3831" extrusionOk="0">
                  <a:moveTo>
                    <a:pt x="673" y="0"/>
                  </a:moveTo>
                  <a:cubicBezTo>
                    <a:pt x="573" y="0"/>
                    <a:pt x="480" y="61"/>
                    <a:pt x="456" y="156"/>
                  </a:cubicBezTo>
                  <a:cubicBezTo>
                    <a:pt x="163" y="872"/>
                    <a:pt x="0" y="1652"/>
                    <a:pt x="0" y="2432"/>
                  </a:cubicBezTo>
                  <a:cubicBezTo>
                    <a:pt x="0" y="2823"/>
                    <a:pt x="66" y="3213"/>
                    <a:pt x="131" y="3603"/>
                  </a:cubicBezTo>
                  <a:cubicBezTo>
                    <a:pt x="163" y="3733"/>
                    <a:pt x="261" y="3831"/>
                    <a:pt x="391" y="3831"/>
                  </a:cubicBezTo>
                  <a:lnTo>
                    <a:pt x="456" y="3831"/>
                  </a:lnTo>
                  <a:cubicBezTo>
                    <a:pt x="586" y="3798"/>
                    <a:pt x="683" y="3668"/>
                    <a:pt x="651" y="3506"/>
                  </a:cubicBezTo>
                  <a:cubicBezTo>
                    <a:pt x="586" y="3148"/>
                    <a:pt x="553" y="2790"/>
                    <a:pt x="553" y="2432"/>
                  </a:cubicBezTo>
                  <a:cubicBezTo>
                    <a:pt x="553" y="1717"/>
                    <a:pt x="683" y="1034"/>
                    <a:pt x="944" y="384"/>
                  </a:cubicBezTo>
                  <a:cubicBezTo>
                    <a:pt x="1009" y="221"/>
                    <a:pt x="944" y="59"/>
                    <a:pt x="781" y="26"/>
                  </a:cubicBezTo>
                  <a:cubicBezTo>
                    <a:pt x="746" y="9"/>
                    <a:pt x="709" y="0"/>
                    <a:pt x="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3"/>
            <p:cNvSpPr/>
            <p:nvPr/>
          </p:nvSpPr>
          <p:spPr>
            <a:xfrm>
              <a:off x="10299400" y="2335225"/>
              <a:ext cx="24425" cy="95750"/>
            </a:xfrm>
            <a:custGeom>
              <a:avLst/>
              <a:gdLst/>
              <a:ahLst/>
              <a:cxnLst/>
              <a:rect l="l" t="t" r="r" b="b"/>
              <a:pathLst>
                <a:path w="977" h="3830" extrusionOk="0">
                  <a:moveTo>
                    <a:pt x="315" y="0"/>
                  </a:moveTo>
                  <a:cubicBezTo>
                    <a:pt x="278" y="0"/>
                    <a:pt x="238" y="8"/>
                    <a:pt x="196" y="25"/>
                  </a:cubicBezTo>
                  <a:cubicBezTo>
                    <a:pt x="66" y="90"/>
                    <a:pt x="1" y="220"/>
                    <a:pt x="66" y="383"/>
                  </a:cubicBezTo>
                  <a:cubicBezTo>
                    <a:pt x="326" y="1033"/>
                    <a:pt x="456" y="1716"/>
                    <a:pt x="456" y="2431"/>
                  </a:cubicBezTo>
                  <a:cubicBezTo>
                    <a:pt x="456" y="2789"/>
                    <a:pt x="424" y="3147"/>
                    <a:pt x="326" y="3505"/>
                  </a:cubicBezTo>
                  <a:cubicBezTo>
                    <a:pt x="326" y="3667"/>
                    <a:pt x="391" y="3797"/>
                    <a:pt x="554" y="3830"/>
                  </a:cubicBezTo>
                  <a:lnTo>
                    <a:pt x="619" y="3830"/>
                  </a:lnTo>
                  <a:cubicBezTo>
                    <a:pt x="749" y="3830"/>
                    <a:pt x="846" y="3732"/>
                    <a:pt x="879" y="3602"/>
                  </a:cubicBezTo>
                  <a:cubicBezTo>
                    <a:pt x="944" y="3212"/>
                    <a:pt x="976" y="2822"/>
                    <a:pt x="976" y="2431"/>
                  </a:cubicBezTo>
                  <a:cubicBezTo>
                    <a:pt x="976" y="1651"/>
                    <a:pt x="846" y="903"/>
                    <a:pt x="554" y="188"/>
                  </a:cubicBezTo>
                  <a:cubicBezTo>
                    <a:pt x="505" y="67"/>
                    <a:pt x="421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9" name="Google Shape;2849;p43"/>
          <p:cNvGrpSpPr/>
          <p:nvPr/>
        </p:nvGrpSpPr>
        <p:grpSpPr>
          <a:xfrm>
            <a:off x="690221" y="1671716"/>
            <a:ext cx="331699" cy="457221"/>
            <a:chOff x="9415675" y="2258000"/>
            <a:chExt cx="341500" cy="462400"/>
          </a:xfrm>
        </p:grpSpPr>
        <p:sp>
          <p:nvSpPr>
            <p:cNvPr id="2850" name="Google Shape;2850;p43"/>
            <p:cNvSpPr/>
            <p:nvPr/>
          </p:nvSpPr>
          <p:spPr>
            <a:xfrm>
              <a:off x="9530325" y="2291925"/>
              <a:ext cx="122775" cy="123600"/>
            </a:xfrm>
            <a:custGeom>
              <a:avLst/>
              <a:gdLst/>
              <a:ahLst/>
              <a:cxnLst/>
              <a:rect l="l" t="t" r="r" b="b"/>
              <a:pathLst>
                <a:path w="4911" h="4944" extrusionOk="0">
                  <a:moveTo>
                    <a:pt x="2439" y="1"/>
                  </a:moveTo>
                  <a:cubicBezTo>
                    <a:pt x="1106" y="1"/>
                    <a:pt x="0" y="1107"/>
                    <a:pt x="0" y="2472"/>
                  </a:cubicBezTo>
                  <a:cubicBezTo>
                    <a:pt x="0" y="3838"/>
                    <a:pt x="1106" y="4944"/>
                    <a:pt x="2439" y="4944"/>
                  </a:cubicBezTo>
                  <a:cubicBezTo>
                    <a:pt x="3805" y="4944"/>
                    <a:pt x="4911" y="3838"/>
                    <a:pt x="4911" y="2472"/>
                  </a:cubicBezTo>
                  <a:cubicBezTo>
                    <a:pt x="4911" y="1107"/>
                    <a:pt x="3805" y="1"/>
                    <a:pt x="2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3"/>
            <p:cNvSpPr/>
            <p:nvPr/>
          </p:nvSpPr>
          <p:spPr>
            <a:xfrm>
              <a:off x="9530325" y="2291925"/>
              <a:ext cx="78075" cy="123600"/>
            </a:xfrm>
            <a:custGeom>
              <a:avLst/>
              <a:gdLst/>
              <a:ahLst/>
              <a:cxnLst/>
              <a:rect l="l" t="t" r="r" b="b"/>
              <a:pathLst>
                <a:path w="3123" h="4944" extrusionOk="0">
                  <a:moveTo>
                    <a:pt x="2439" y="1"/>
                  </a:moveTo>
                  <a:cubicBezTo>
                    <a:pt x="1106" y="1"/>
                    <a:pt x="0" y="1107"/>
                    <a:pt x="0" y="2472"/>
                  </a:cubicBezTo>
                  <a:cubicBezTo>
                    <a:pt x="0" y="3838"/>
                    <a:pt x="1106" y="4944"/>
                    <a:pt x="2439" y="4944"/>
                  </a:cubicBezTo>
                  <a:cubicBezTo>
                    <a:pt x="2699" y="4944"/>
                    <a:pt x="2894" y="4911"/>
                    <a:pt x="3122" y="4846"/>
                  </a:cubicBezTo>
                  <a:cubicBezTo>
                    <a:pt x="2081" y="4554"/>
                    <a:pt x="1301" y="3611"/>
                    <a:pt x="1301" y="2472"/>
                  </a:cubicBezTo>
                  <a:cubicBezTo>
                    <a:pt x="1301" y="1334"/>
                    <a:pt x="2081" y="391"/>
                    <a:pt x="3122" y="99"/>
                  </a:cubicBezTo>
                  <a:cubicBezTo>
                    <a:pt x="2894" y="33"/>
                    <a:pt x="2667" y="1"/>
                    <a:pt x="243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3"/>
            <p:cNvSpPr/>
            <p:nvPr/>
          </p:nvSpPr>
          <p:spPr>
            <a:xfrm>
              <a:off x="9499425" y="2348850"/>
              <a:ext cx="251250" cy="365050"/>
            </a:xfrm>
            <a:custGeom>
              <a:avLst/>
              <a:gdLst/>
              <a:ahLst/>
              <a:cxnLst/>
              <a:rect l="l" t="t" r="r" b="b"/>
              <a:pathLst>
                <a:path w="10050" h="14602" extrusionOk="0">
                  <a:moveTo>
                    <a:pt x="3708" y="0"/>
                  </a:moveTo>
                  <a:cubicBezTo>
                    <a:pt x="3480" y="0"/>
                    <a:pt x="3220" y="98"/>
                    <a:pt x="3057" y="260"/>
                  </a:cubicBezTo>
                  <a:cubicBezTo>
                    <a:pt x="2895" y="456"/>
                    <a:pt x="2797" y="651"/>
                    <a:pt x="2797" y="911"/>
                  </a:cubicBezTo>
                  <a:lnTo>
                    <a:pt x="2797" y="7220"/>
                  </a:lnTo>
                  <a:lnTo>
                    <a:pt x="1204" y="5756"/>
                  </a:lnTo>
                  <a:cubicBezTo>
                    <a:pt x="1069" y="5622"/>
                    <a:pt x="891" y="5557"/>
                    <a:pt x="715" y="5557"/>
                  </a:cubicBezTo>
                  <a:cubicBezTo>
                    <a:pt x="550" y="5557"/>
                    <a:pt x="386" y="5614"/>
                    <a:pt x="261" y="5724"/>
                  </a:cubicBezTo>
                  <a:cubicBezTo>
                    <a:pt x="98" y="5854"/>
                    <a:pt x="0" y="6081"/>
                    <a:pt x="0" y="6277"/>
                  </a:cubicBezTo>
                  <a:cubicBezTo>
                    <a:pt x="0" y="6407"/>
                    <a:pt x="33" y="6504"/>
                    <a:pt x="98" y="6634"/>
                  </a:cubicBezTo>
                  <a:lnTo>
                    <a:pt x="2277" y="10862"/>
                  </a:lnTo>
                  <a:cubicBezTo>
                    <a:pt x="2342" y="10992"/>
                    <a:pt x="2407" y="11122"/>
                    <a:pt x="2504" y="11220"/>
                  </a:cubicBezTo>
                  <a:lnTo>
                    <a:pt x="4358" y="12911"/>
                  </a:lnTo>
                  <a:lnTo>
                    <a:pt x="4358" y="14276"/>
                  </a:lnTo>
                  <a:cubicBezTo>
                    <a:pt x="4358" y="14472"/>
                    <a:pt x="4521" y="14602"/>
                    <a:pt x="4683" y="14602"/>
                  </a:cubicBezTo>
                  <a:lnTo>
                    <a:pt x="9139" y="14569"/>
                  </a:lnTo>
                  <a:cubicBezTo>
                    <a:pt x="9334" y="14569"/>
                    <a:pt x="9464" y="14406"/>
                    <a:pt x="9464" y="14244"/>
                  </a:cubicBezTo>
                  <a:lnTo>
                    <a:pt x="9464" y="12650"/>
                  </a:lnTo>
                  <a:lnTo>
                    <a:pt x="9886" y="11870"/>
                  </a:lnTo>
                  <a:cubicBezTo>
                    <a:pt x="9984" y="11707"/>
                    <a:pt x="10049" y="11545"/>
                    <a:pt x="10049" y="11350"/>
                  </a:cubicBezTo>
                  <a:lnTo>
                    <a:pt x="10049" y="4065"/>
                  </a:lnTo>
                  <a:cubicBezTo>
                    <a:pt x="10049" y="3577"/>
                    <a:pt x="9626" y="3155"/>
                    <a:pt x="9139" y="3155"/>
                  </a:cubicBezTo>
                  <a:cubicBezTo>
                    <a:pt x="8878" y="3155"/>
                    <a:pt x="8651" y="3252"/>
                    <a:pt x="8488" y="3447"/>
                  </a:cubicBezTo>
                  <a:cubicBezTo>
                    <a:pt x="8326" y="3610"/>
                    <a:pt x="8228" y="3838"/>
                    <a:pt x="8228" y="4065"/>
                  </a:cubicBezTo>
                  <a:cubicBezTo>
                    <a:pt x="8228" y="3838"/>
                    <a:pt x="8130" y="3610"/>
                    <a:pt x="7968" y="3415"/>
                  </a:cubicBezTo>
                  <a:cubicBezTo>
                    <a:pt x="7805" y="3252"/>
                    <a:pt x="7578" y="3155"/>
                    <a:pt x="7317" y="3155"/>
                  </a:cubicBezTo>
                  <a:cubicBezTo>
                    <a:pt x="6830" y="3155"/>
                    <a:pt x="6439" y="3577"/>
                    <a:pt x="6439" y="4065"/>
                  </a:cubicBezTo>
                  <a:cubicBezTo>
                    <a:pt x="6439" y="3805"/>
                    <a:pt x="6309" y="3577"/>
                    <a:pt x="6147" y="3415"/>
                  </a:cubicBezTo>
                  <a:cubicBezTo>
                    <a:pt x="5984" y="3252"/>
                    <a:pt x="5756" y="3155"/>
                    <a:pt x="5529" y="3155"/>
                  </a:cubicBezTo>
                  <a:cubicBezTo>
                    <a:pt x="5009" y="3155"/>
                    <a:pt x="4618" y="3577"/>
                    <a:pt x="4618" y="4065"/>
                  </a:cubicBezTo>
                  <a:lnTo>
                    <a:pt x="4618" y="943"/>
                  </a:lnTo>
                  <a:cubicBezTo>
                    <a:pt x="4618" y="423"/>
                    <a:pt x="4228" y="0"/>
                    <a:pt x="3708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3"/>
            <p:cNvSpPr/>
            <p:nvPr/>
          </p:nvSpPr>
          <p:spPr>
            <a:xfrm>
              <a:off x="9499425" y="2487675"/>
              <a:ext cx="138225" cy="226225"/>
            </a:xfrm>
            <a:custGeom>
              <a:avLst/>
              <a:gdLst/>
              <a:ahLst/>
              <a:cxnLst/>
              <a:rect l="l" t="t" r="r" b="b"/>
              <a:pathLst>
                <a:path w="5529" h="9049" extrusionOk="0">
                  <a:moveTo>
                    <a:pt x="716" y="0"/>
                  </a:moveTo>
                  <a:cubicBezTo>
                    <a:pt x="553" y="0"/>
                    <a:pt x="391" y="57"/>
                    <a:pt x="261" y="171"/>
                  </a:cubicBezTo>
                  <a:cubicBezTo>
                    <a:pt x="98" y="301"/>
                    <a:pt x="0" y="528"/>
                    <a:pt x="0" y="724"/>
                  </a:cubicBezTo>
                  <a:cubicBezTo>
                    <a:pt x="0" y="854"/>
                    <a:pt x="33" y="951"/>
                    <a:pt x="66" y="1081"/>
                  </a:cubicBezTo>
                  <a:lnTo>
                    <a:pt x="2277" y="5341"/>
                  </a:lnTo>
                  <a:cubicBezTo>
                    <a:pt x="2342" y="5439"/>
                    <a:pt x="2407" y="5569"/>
                    <a:pt x="2504" y="5667"/>
                  </a:cubicBezTo>
                  <a:lnTo>
                    <a:pt x="4358" y="7358"/>
                  </a:lnTo>
                  <a:lnTo>
                    <a:pt x="4358" y="8723"/>
                  </a:lnTo>
                  <a:cubicBezTo>
                    <a:pt x="4358" y="8919"/>
                    <a:pt x="4488" y="9049"/>
                    <a:pt x="4683" y="9049"/>
                  </a:cubicBezTo>
                  <a:lnTo>
                    <a:pt x="5529" y="9049"/>
                  </a:lnTo>
                  <a:cubicBezTo>
                    <a:pt x="5399" y="9016"/>
                    <a:pt x="5301" y="8886"/>
                    <a:pt x="5301" y="8723"/>
                  </a:cubicBezTo>
                  <a:lnTo>
                    <a:pt x="5301" y="7358"/>
                  </a:lnTo>
                  <a:lnTo>
                    <a:pt x="3448" y="5667"/>
                  </a:lnTo>
                  <a:cubicBezTo>
                    <a:pt x="3350" y="5569"/>
                    <a:pt x="3252" y="5439"/>
                    <a:pt x="3187" y="5309"/>
                  </a:cubicBezTo>
                  <a:lnTo>
                    <a:pt x="1009" y="1081"/>
                  </a:lnTo>
                  <a:cubicBezTo>
                    <a:pt x="944" y="951"/>
                    <a:pt x="911" y="854"/>
                    <a:pt x="911" y="724"/>
                  </a:cubicBezTo>
                  <a:cubicBezTo>
                    <a:pt x="911" y="528"/>
                    <a:pt x="1009" y="301"/>
                    <a:pt x="1171" y="171"/>
                  </a:cubicBezTo>
                  <a:cubicBezTo>
                    <a:pt x="1041" y="57"/>
                    <a:pt x="879" y="0"/>
                    <a:pt x="71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3"/>
            <p:cNvSpPr/>
            <p:nvPr/>
          </p:nvSpPr>
          <p:spPr>
            <a:xfrm>
              <a:off x="9569350" y="2348850"/>
              <a:ext cx="34150" cy="181325"/>
            </a:xfrm>
            <a:custGeom>
              <a:avLst/>
              <a:gdLst/>
              <a:ahLst/>
              <a:cxnLst/>
              <a:rect l="l" t="t" r="r" b="b"/>
              <a:pathLst>
                <a:path w="1366" h="7253" extrusionOk="0">
                  <a:moveTo>
                    <a:pt x="911" y="0"/>
                  </a:moveTo>
                  <a:cubicBezTo>
                    <a:pt x="651" y="0"/>
                    <a:pt x="423" y="98"/>
                    <a:pt x="260" y="260"/>
                  </a:cubicBezTo>
                  <a:cubicBezTo>
                    <a:pt x="98" y="423"/>
                    <a:pt x="0" y="651"/>
                    <a:pt x="0" y="911"/>
                  </a:cubicBezTo>
                  <a:lnTo>
                    <a:pt x="0" y="7220"/>
                  </a:lnTo>
                  <a:lnTo>
                    <a:pt x="390" y="7220"/>
                  </a:lnTo>
                  <a:lnTo>
                    <a:pt x="390" y="7252"/>
                  </a:lnTo>
                  <a:cubicBezTo>
                    <a:pt x="683" y="7252"/>
                    <a:pt x="911" y="6992"/>
                    <a:pt x="911" y="6699"/>
                  </a:cubicBezTo>
                  <a:lnTo>
                    <a:pt x="911" y="911"/>
                  </a:lnTo>
                  <a:cubicBezTo>
                    <a:pt x="911" y="683"/>
                    <a:pt x="1008" y="456"/>
                    <a:pt x="1171" y="293"/>
                  </a:cubicBezTo>
                  <a:cubicBezTo>
                    <a:pt x="1236" y="228"/>
                    <a:pt x="1301" y="195"/>
                    <a:pt x="1366" y="130"/>
                  </a:cubicBezTo>
                  <a:cubicBezTo>
                    <a:pt x="1236" y="65"/>
                    <a:pt x="1073" y="0"/>
                    <a:pt x="91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3"/>
            <p:cNvSpPr/>
            <p:nvPr/>
          </p:nvSpPr>
          <p:spPr>
            <a:xfrm>
              <a:off x="9536825" y="2592100"/>
              <a:ext cx="78075" cy="128300"/>
            </a:xfrm>
            <a:custGeom>
              <a:avLst/>
              <a:gdLst/>
              <a:ahLst/>
              <a:cxnLst/>
              <a:rect l="l" t="t" r="r" b="b"/>
              <a:pathLst>
                <a:path w="3123" h="5132" extrusionOk="0">
                  <a:moveTo>
                    <a:pt x="305" y="1"/>
                  </a:moveTo>
                  <a:cubicBezTo>
                    <a:pt x="268" y="1"/>
                    <a:pt x="230" y="9"/>
                    <a:pt x="196" y="26"/>
                  </a:cubicBezTo>
                  <a:cubicBezTo>
                    <a:pt x="65" y="91"/>
                    <a:pt x="0" y="254"/>
                    <a:pt x="65" y="384"/>
                  </a:cubicBezTo>
                  <a:lnTo>
                    <a:pt x="521" y="1262"/>
                  </a:lnTo>
                  <a:cubicBezTo>
                    <a:pt x="586" y="1425"/>
                    <a:pt x="716" y="1555"/>
                    <a:pt x="813" y="1685"/>
                  </a:cubicBezTo>
                  <a:lnTo>
                    <a:pt x="2602" y="3311"/>
                  </a:lnTo>
                  <a:lnTo>
                    <a:pt x="2602" y="4872"/>
                  </a:lnTo>
                  <a:cubicBezTo>
                    <a:pt x="2602" y="5034"/>
                    <a:pt x="2700" y="5132"/>
                    <a:pt x="2862" y="5132"/>
                  </a:cubicBezTo>
                  <a:cubicBezTo>
                    <a:pt x="3025" y="5132"/>
                    <a:pt x="3122" y="5034"/>
                    <a:pt x="3122" y="4872"/>
                  </a:cubicBezTo>
                  <a:lnTo>
                    <a:pt x="3122" y="3181"/>
                  </a:lnTo>
                  <a:cubicBezTo>
                    <a:pt x="3122" y="3116"/>
                    <a:pt x="3090" y="3051"/>
                    <a:pt x="3057" y="2985"/>
                  </a:cubicBezTo>
                  <a:lnTo>
                    <a:pt x="1204" y="1262"/>
                  </a:lnTo>
                  <a:cubicBezTo>
                    <a:pt x="1106" y="1197"/>
                    <a:pt x="1041" y="1132"/>
                    <a:pt x="1008" y="1034"/>
                  </a:cubicBezTo>
                  <a:lnTo>
                    <a:pt x="553" y="156"/>
                  </a:lnTo>
                  <a:cubicBezTo>
                    <a:pt x="506" y="61"/>
                    <a:pt x="406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3"/>
            <p:cNvSpPr/>
            <p:nvPr/>
          </p:nvSpPr>
          <p:spPr>
            <a:xfrm>
              <a:off x="9489675" y="2435825"/>
              <a:ext cx="86200" cy="143925"/>
            </a:xfrm>
            <a:custGeom>
              <a:avLst/>
              <a:gdLst/>
              <a:ahLst/>
              <a:cxnLst/>
              <a:rect l="l" t="t" r="r" b="b"/>
              <a:pathLst>
                <a:path w="3448" h="5757" extrusionOk="0">
                  <a:moveTo>
                    <a:pt x="3187" y="1"/>
                  </a:moveTo>
                  <a:cubicBezTo>
                    <a:pt x="3025" y="1"/>
                    <a:pt x="2894" y="131"/>
                    <a:pt x="2894" y="261"/>
                  </a:cubicBezTo>
                  <a:lnTo>
                    <a:pt x="2894" y="3123"/>
                  </a:lnTo>
                  <a:lnTo>
                    <a:pt x="1756" y="2082"/>
                  </a:lnTo>
                  <a:cubicBezTo>
                    <a:pt x="1573" y="1899"/>
                    <a:pt x="1339" y="1810"/>
                    <a:pt x="1102" y="1810"/>
                  </a:cubicBezTo>
                  <a:cubicBezTo>
                    <a:pt x="875" y="1810"/>
                    <a:pt x="646" y="1891"/>
                    <a:pt x="456" y="2050"/>
                  </a:cubicBezTo>
                  <a:cubicBezTo>
                    <a:pt x="98" y="2342"/>
                    <a:pt x="0" y="2863"/>
                    <a:pt x="228" y="3253"/>
                  </a:cubicBezTo>
                  <a:lnTo>
                    <a:pt x="1431" y="5594"/>
                  </a:lnTo>
                  <a:cubicBezTo>
                    <a:pt x="1464" y="5692"/>
                    <a:pt x="1561" y="5757"/>
                    <a:pt x="1659" y="5757"/>
                  </a:cubicBezTo>
                  <a:cubicBezTo>
                    <a:pt x="1691" y="5757"/>
                    <a:pt x="1756" y="5757"/>
                    <a:pt x="1789" y="5724"/>
                  </a:cubicBezTo>
                  <a:cubicBezTo>
                    <a:pt x="1919" y="5659"/>
                    <a:pt x="1984" y="5497"/>
                    <a:pt x="1919" y="5367"/>
                  </a:cubicBezTo>
                  <a:lnTo>
                    <a:pt x="716" y="3025"/>
                  </a:lnTo>
                  <a:cubicBezTo>
                    <a:pt x="586" y="2830"/>
                    <a:pt x="651" y="2602"/>
                    <a:pt x="813" y="2440"/>
                  </a:cubicBezTo>
                  <a:cubicBezTo>
                    <a:pt x="890" y="2378"/>
                    <a:pt x="989" y="2346"/>
                    <a:pt x="1088" y="2346"/>
                  </a:cubicBezTo>
                  <a:cubicBezTo>
                    <a:pt x="1200" y="2346"/>
                    <a:pt x="1313" y="2387"/>
                    <a:pt x="1399" y="2472"/>
                  </a:cubicBezTo>
                  <a:lnTo>
                    <a:pt x="2992" y="3968"/>
                  </a:lnTo>
                  <a:cubicBezTo>
                    <a:pt x="3049" y="4006"/>
                    <a:pt x="3106" y="4022"/>
                    <a:pt x="3164" y="4022"/>
                  </a:cubicBezTo>
                  <a:cubicBezTo>
                    <a:pt x="3204" y="4022"/>
                    <a:pt x="3244" y="4014"/>
                    <a:pt x="3285" y="4001"/>
                  </a:cubicBezTo>
                  <a:cubicBezTo>
                    <a:pt x="3382" y="3968"/>
                    <a:pt x="3447" y="3871"/>
                    <a:pt x="3447" y="3741"/>
                  </a:cubicBezTo>
                  <a:lnTo>
                    <a:pt x="3447" y="261"/>
                  </a:lnTo>
                  <a:cubicBezTo>
                    <a:pt x="3447" y="131"/>
                    <a:pt x="3317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3"/>
            <p:cNvSpPr/>
            <p:nvPr/>
          </p:nvSpPr>
          <p:spPr>
            <a:xfrm>
              <a:off x="9562025" y="2342350"/>
              <a:ext cx="195150" cy="377250"/>
            </a:xfrm>
            <a:custGeom>
              <a:avLst/>
              <a:gdLst/>
              <a:ahLst/>
              <a:cxnLst/>
              <a:rect l="l" t="t" r="r" b="b"/>
              <a:pathLst>
                <a:path w="7806" h="15090" extrusionOk="0">
                  <a:moveTo>
                    <a:pt x="1204" y="0"/>
                  </a:moveTo>
                  <a:cubicBezTo>
                    <a:pt x="553" y="0"/>
                    <a:pt x="0" y="520"/>
                    <a:pt x="0" y="1171"/>
                  </a:cubicBezTo>
                  <a:lnTo>
                    <a:pt x="0" y="2862"/>
                  </a:lnTo>
                  <a:cubicBezTo>
                    <a:pt x="0" y="2992"/>
                    <a:pt x="131" y="3122"/>
                    <a:pt x="293" y="3122"/>
                  </a:cubicBezTo>
                  <a:cubicBezTo>
                    <a:pt x="423" y="3122"/>
                    <a:pt x="553" y="2992"/>
                    <a:pt x="553" y="2862"/>
                  </a:cubicBezTo>
                  <a:lnTo>
                    <a:pt x="553" y="1171"/>
                  </a:lnTo>
                  <a:cubicBezTo>
                    <a:pt x="553" y="846"/>
                    <a:pt x="846" y="553"/>
                    <a:pt x="1204" y="553"/>
                  </a:cubicBezTo>
                  <a:cubicBezTo>
                    <a:pt x="1529" y="553"/>
                    <a:pt x="1822" y="846"/>
                    <a:pt x="1822" y="1171"/>
                  </a:cubicBezTo>
                  <a:lnTo>
                    <a:pt x="1822" y="6016"/>
                  </a:lnTo>
                  <a:cubicBezTo>
                    <a:pt x="1822" y="6146"/>
                    <a:pt x="1952" y="6276"/>
                    <a:pt x="2082" y="6276"/>
                  </a:cubicBezTo>
                  <a:cubicBezTo>
                    <a:pt x="2244" y="6276"/>
                    <a:pt x="2374" y="6146"/>
                    <a:pt x="2374" y="6016"/>
                  </a:cubicBezTo>
                  <a:lnTo>
                    <a:pt x="2374" y="4325"/>
                  </a:lnTo>
                  <a:cubicBezTo>
                    <a:pt x="2374" y="3968"/>
                    <a:pt x="2667" y="3707"/>
                    <a:pt x="2992" y="3707"/>
                  </a:cubicBezTo>
                  <a:cubicBezTo>
                    <a:pt x="3350" y="3707"/>
                    <a:pt x="3643" y="3968"/>
                    <a:pt x="3643" y="4325"/>
                  </a:cubicBezTo>
                  <a:lnTo>
                    <a:pt x="3643" y="6016"/>
                  </a:lnTo>
                  <a:cubicBezTo>
                    <a:pt x="3643" y="6146"/>
                    <a:pt x="3773" y="6276"/>
                    <a:pt x="3903" y="6276"/>
                  </a:cubicBezTo>
                  <a:cubicBezTo>
                    <a:pt x="4065" y="6276"/>
                    <a:pt x="4196" y="6146"/>
                    <a:pt x="4196" y="6016"/>
                  </a:cubicBezTo>
                  <a:lnTo>
                    <a:pt x="4196" y="4325"/>
                  </a:lnTo>
                  <a:cubicBezTo>
                    <a:pt x="4196" y="3968"/>
                    <a:pt x="4456" y="3707"/>
                    <a:pt x="4813" y="3707"/>
                  </a:cubicBezTo>
                  <a:cubicBezTo>
                    <a:pt x="5171" y="3707"/>
                    <a:pt x="5464" y="3968"/>
                    <a:pt x="5464" y="4325"/>
                  </a:cubicBezTo>
                  <a:lnTo>
                    <a:pt x="5464" y="6016"/>
                  </a:lnTo>
                  <a:cubicBezTo>
                    <a:pt x="5464" y="6146"/>
                    <a:pt x="5561" y="6276"/>
                    <a:pt x="5724" y="6276"/>
                  </a:cubicBezTo>
                  <a:cubicBezTo>
                    <a:pt x="5887" y="6276"/>
                    <a:pt x="5984" y="6146"/>
                    <a:pt x="5984" y="6016"/>
                  </a:cubicBezTo>
                  <a:lnTo>
                    <a:pt x="5984" y="4325"/>
                  </a:lnTo>
                  <a:cubicBezTo>
                    <a:pt x="5984" y="3968"/>
                    <a:pt x="6277" y="3707"/>
                    <a:pt x="6635" y="3707"/>
                  </a:cubicBezTo>
                  <a:cubicBezTo>
                    <a:pt x="6992" y="3707"/>
                    <a:pt x="7252" y="3968"/>
                    <a:pt x="7252" y="4325"/>
                  </a:cubicBezTo>
                  <a:lnTo>
                    <a:pt x="7252" y="11610"/>
                  </a:lnTo>
                  <a:cubicBezTo>
                    <a:pt x="7252" y="11740"/>
                    <a:pt x="7220" y="11902"/>
                    <a:pt x="7155" y="12000"/>
                  </a:cubicBezTo>
                  <a:lnTo>
                    <a:pt x="6732" y="12748"/>
                  </a:lnTo>
                  <a:cubicBezTo>
                    <a:pt x="6700" y="12813"/>
                    <a:pt x="6700" y="12845"/>
                    <a:pt x="6700" y="12910"/>
                  </a:cubicBezTo>
                  <a:lnTo>
                    <a:pt x="6700" y="14829"/>
                  </a:lnTo>
                  <a:cubicBezTo>
                    <a:pt x="6700" y="14959"/>
                    <a:pt x="6797" y="15089"/>
                    <a:pt x="6960" y="15089"/>
                  </a:cubicBezTo>
                  <a:cubicBezTo>
                    <a:pt x="7122" y="15089"/>
                    <a:pt x="7220" y="14959"/>
                    <a:pt x="7220" y="14829"/>
                  </a:cubicBezTo>
                  <a:lnTo>
                    <a:pt x="7220" y="12975"/>
                  </a:lnTo>
                  <a:lnTo>
                    <a:pt x="7643" y="12293"/>
                  </a:lnTo>
                  <a:cubicBezTo>
                    <a:pt x="7740" y="12065"/>
                    <a:pt x="7805" y="11837"/>
                    <a:pt x="7805" y="11610"/>
                  </a:cubicBezTo>
                  <a:lnTo>
                    <a:pt x="7805" y="4325"/>
                  </a:lnTo>
                  <a:cubicBezTo>
                    <a:pt x="7805" y="3675"/>
                    <a:pt x="7285" y="3155"/>
                    <a:pt x="6635" y="3155"/>
                  </a:cubicBezTo>
                  <a:cubicBezTo>
                    <a:pt x="6277" y="3155"/>
                    <a:pt x="5952" y="3317"/>
                    <a:pt x="5724" y="3577"/>
                  </a:cubicBezTo>
                  <a:cubicBezTo>
                    <a:pt x="5496" y="3317"/>
                    <a:pt x="5171" y="3155"/>
                    <a:pt x="4813" y="3155"/>
                  </a:cubicBezTo>
                  <a:cubicBezTo>
                    <a:pt x="4456" y="3155"/>
                    <a:pt x="4130" y="3317"/>
                    <a:pt x="3903" y="3577"/>
                  </a:cubicBezTo>
                  <a:cubicBezTo>
                    <a:pt x="3708" y="3317"/>
                    <a:pt x="3383" y="3155"/>
                    <a:pt x="2992" y="3155"/>
                  </a:cubicBezTo>
                  <a:cubicBezTo>
                    <a:pt x="2765" y="3155"/>
                    <a:pt x="2537" y="3220"/>
                    <a:pt x="2374" y="3350"/>
                  </a:cubicBezTo>
                  <a:lnTo>
                    <a:pt x="2374" y="1171"/>
                  </a:lnTo>
                  <a:cubicBezTo>
                    <a:pt x="2374" y="520"/>
                    <a:pt x="1854" y="0"/>
                    <a:pt x="1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3"/>
            <p:cNvSpPr/>
            <p:nvPr/>
          </p:nvSpPr>
          <p:spPr>
            <a:xfrm>
              <a:off x="9634375" y="2319575"/>
              <a:ext cx="26850" cy="79700"/>
            </a:xfrm>
            <a:custGeom>
              <a:avLst/>
              <a:gdLst/>
              <a:ahLst/>
              <a:cxnLst/>
              <a:rect l="l" t="t" r="r" b="b"/>
              <a:pathLst>
                <a:path w="1074" h="3188" extrusionOk="0">
                  <a:moveTo>
                    <a:pt x="592" y="1"/>
                  </a:moveTo>
                  <a:cubicBezTo>
                    <a:pt x="546" y="1"/>
                    <a:pt x="499" y="11"/>
                    <a:pt x="456" y="33"/>
                  </a:cubicBezTo>
                  <a:cubicBezTo>
                    <a:pt x="293" y="98"/>
                    <a:pt x="261" y="261"/>
                    <a:pt x="326" y="391"/>
                  </a:cubicBezTo>
                  <a:cubicBezTo>
                    <a:pt x="456" y="684"/>
                    <a:pt x="554" y="1009"/>
                    <a:pt x="554" y="1366"/>
                  </a:cubicBezTo>
                  <a:cubicBezTo>
                    <a:pt x="554" y="1854"/>
                    <a:pt x="391" y="2342"/>
                    <a:pt x="66" y="2732"/>
                  </a:cubicBezTo>
                  <a:cubicBezTo>
                    <a:pt x="1" y="2862"/>
                    <a:pt x="1" y="3025"/>
                    <a:pt x="131" y="3122"/>
                  </a:cubicBezTo>
                  <a:cubicBezTo>
                    <a:pt x="163" y="3155"/>
                    <a:pt x="228" y="3188"/>
                    <a:pt x="293" y="3188"/>
                  </a:cubicBezTo>
                  <a:cubicBezTo>
                    <a:pt x="391" y="3188"/>
                    <a:pt x="456" y="3122"/>
                    <a:pt x="521" y="3057"/>
                  </a:cubicBezTo>
                  <a:cubicBezTo>
                    <a:pt x="879" y="2570"/>
                    <a:pt x="1074" y="1984"/>
                    <a:pt x="1074" y="1366"/>
                  </a:cubicBezTo>
                  <a:cubicBezTo>
                    <a:pt x="1074" y="944"/>
                    <a:pt x="976" y="521"/>
                    <a:pt x="814" y="131"/>
                  </a:cubicBezTo>
                  <a:cubicBezTo>
                    <a:pt x="770" y="44"/>
                    <a:pt x="684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3"/>
            <p:cNvSpPr/>
            <p:nvPr/>
          </p:nvSpPr>
          <p:spPr>
            <a:xfrm>
              <a:off x="9521375" y="2283800"/>
              <a:ext cx="116275" cy="115475"/>
            </a:xfrm>
            <a:custGeom>
              <a:avLst/>
              <a:gdLst/>
              <a:ahLst/>
              <a:cxnLst/>
              <a:rect l="l" t="t" r="r" b="b"/>
              <a:pathLst>
                <a:path w="4651" h="4619" extrusionOk="0">
                  <a:moveTo>
                    <a:pt x="2830" y="1"/>
                  </a:moveTo>
                  <a:cubicBezTo>
                    <a:pt x="1269" y="1"/>
                    <a:pt x="33" y="1269"/>
                    <a:pt x="33" y="2797"/>
                  </a:cubicBezTo>
                  <a:cubicBezTo>
                    <a:pt x="1" y="3415"/>
                    <a:pt x="228" y="4033"/>
                    <a:pt x="618" y="4521"/>
                  </a:cubicBezTo>
                  <a:cubicBezTo>
                    <a:pt x="651" y="4586"/>
                    <a:pt x="748" y="4619"/>
                    <a:pt x="814" y="4619"/>
                  </a:cubicBezTo>
                  <a:cubicBezTo>
                    <a:pt x="879" y="4619"/>
                    <a:pt x="944" y="4619"/>
                    <a:pt x="976" y="4586"/>
                  </a:cubicBezTo>
                  <a:cubicBezTo>
                    <a:pt x="1106" y="4488"/>
                    <a:pt x="1139" y="4293"/>
                    <a:pt x="1041" y="4196"/>
                  </a:cubicBezTo>
                  <a:cubicBezTo>
                    <a:pt x="716" y="3806"/>
                    <a:pt x="553" y="3318"/>
                    <a:pt x="553" y="2797"/>
                  </a:cubicBezTo>
                  <a:cubicBezTo>
                    <a:pt x="553" y="1562"/>
                    <a:pt x="1561" y="554"/>
                    <a:pt x="2797" y="554"/>
                  </a:cubicBezTo>
                  <a:cubicBezTo>
                    <a:pt x="3318" y="554"/>
                    <a:pt x="3773" y="716"/>
                    <a:pt x="4163" y="1009"/>
                  </a:cubicBezTo>
                  <a:cubicBezTo>
                    <a:pt x="4218" y="1050"/>
                    <a:pt x="4278" y="1068"/>
                    <a:pt x="4336" y="1068"/>
                  </a:cubicBezTo>
                  <a:cubicBezTo>
                    <a:pt x="4418" y="1068"/>
                    <a:pt x="4497" y="1033"/>
                    <a:pt x="4553" y="976"/>
                  </a:cubicBezTo>
                  <a:cubicBezTo>
                    <a:pt x="4651" y="846"/>
                    <a:pt x="4618" y="684"/>
                    <a:pt x="4521" y="586"/>
                  </a:cubicBezTo>
                  <a:cubicBezTo>
                    <a:pt x="4033" y="196"/>
                    <a:pt x="3448" y="1"/>
                    <a:pt x="2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3"/>
            <p:cNvSpPr/>
            <p:nvPr/>
          </p:nvSpPr>
          <p:spPr>
            <a:xfrm>
              <a:off x="9475850" y="2258000"/>
              <a:ext cx="60175" cy="190875"/>
            </a:xfrm>
            <a:custGeom>
              <a:avLst/>
              <a:gdLst/>
              <a:ahLst/>
              <a:cxnLst/>
              <a:rect l="l" t="t" r="r" b="b"/>
              <a:pathLst>
                <a:path w="2407" h="7635" extrusionOk="0">
                  <a:moveTo>
                    <a:pt x="2115" y="0"/>
                  </a:moveTo>
                  <a:cubicBezTo>
                    <a:pt x="2059" y="0"/>
                    <a:pt x="2003" y="19"/>
                    <a:pt x="1952" y="57"/>
                  </a:cubicBezTo>
                  <a:cubicBezTo>
                    <a:pt x="748" y="935"/>
                    <a:pt x="0" y="2334"/>
                    <a:pt x="0" y="3829"/>
                  </a:cubicBezTo>
                  <a:cubicBezTo>
                    <a:pt x="0" y="5325"/>
                    <a:pt x="716" y="6724"/>
                    <a:pt x="1952" y="7602"/>
                  </a:cubicBezTo>
                  <a:cubicBezTo>
                    <a:pt x="1984" y="7634"/>
                    <a:pt x="2049" y="7634"/>
                    <a:pt x="2114" y="7634"/>
                  </a:cubicBezTo>
                  <a:cubicBezTo>
                    <a:pt x="2179" y="7634"/>
                    <a:pt x="2277" y="7602"/>
                    <a:pt x="2342" y="7537"/>
                  </a:cubicBezTo>
                  <a:cubicBezTo>
                    <a:pt x="2407" y="7407"/>
                    <a:pt x="2374" y="7244"/>
                    <a:pt x="2277" y="7146"/>
                  </a:cubicBezTo>
                  <a:cubicBezTo>
                    <a:pt x="1204" y="6398"/>
                    <a:pt x="553" y="5130"/>
                    <a:pt x="553" y="3829"/>
                  </a:cubicBezTo>
                  <a:cubicBezTo>
                    <a:pt x="553" y="2496"/>
                    <a:pt x="1204" y="1260"/>
                    <a:pt x="2277" y="512"/>
                  </a:cubicBezTo>
                  <a:cubicBezTo>
                    <a:pt x="2374" y="415"/>
                    <a:pt x="2407" y="252"/>
                    <a:pt x="2342" y="122"/>
                  </a:cubicBezTo>
                  <a:cubicBezTo>
                    <a:pt x="2283" y="43"/>
                    <a:pt x="2200" y="0"/>
                    <a:pt x="2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3"/>
            <p:cNvSpPr/>
            <p:nvPr/>
          </p:nvSpPr>
          <p:spPr>
            <a:xfrm>
              <a:off x="9647400" y="2258000"/>
              <a:ext cx="60175" cy="142900"/>
            </a:xfrm>
            <a:custGeom>
              <a:avLst/>
              <a:gdLst/>
              <a:ahLst/>
              <a:cxnLst/>
              <a:rect l="l" t="t" r="r" b="b"/>
              <a:pathLst>
                <a:path w="2407" h="5716" extrusionOk="0">
                  <a:moveTo>
                    <a:pt x="292" y="0"/>
                  </a:moveTo>
                  <a:cubicBezTo>
                    <a:pt x="207" y="0"/>
                    <a:pt x="124" y="43"/>
                    <a:pt x="65" y="122"/>
                  </a:cubicBezTo>
                  <a:cubicBezTo>
                    <a:pt x="0" y="252"/>
                    <a:pt x="0" y="415"/>
                    <a:pt x="130" y="512"/>
                  </a:cubicBezTo>
                  <a:cubicBezTo>
                    <a:pt x="1203" y="1260"/>
                    <a:pt x="1854" y="2496"/>
                    <a:pt x="1854" y="3829"/>
                  </a:cubicBezTo>
                  <a:cubicBezTo>
                    <a:pt x="1854" y="4350"/>
                    <a:pt x="1756" y="4870"/>
                    <a:pt x="1561" y="5358"/>
                  </a:cubicBezTo>
                  <a:cubicBezTo>
                    <a:pt x="1496" y="5488"/>
                    <a:pt x="1561" y="5651"/>
                    <a:pt x="1724" y="5716"/>
                  </a:cubicBezTo>
                  <a:lnTo>
                    <a:pt x="1821" y="5716"/>
                  </a:lnTo>
                  <a:cubicBezTo>
                    <a:pt x="1919" y="5716"/>
                    <a:pt x="2016" y="5651"/>
                    <a:pt x="2081" y="5553"/>
                  </a:cubicBezTo>
                  <a:cubicBezTo>
                    <a:pt x="2276" y="5000"/>
                    <a:pt x="2407" y="4415"/>
                    <a:pt x="2407" y="3829"/>
                  </a:cubicBezTo>
                  <a:cubicBezTo>
                    <a:pt x="2407" y="2334"/>
                    <a:pt x="1659" y="935"/>
                    <a:pt x="455" y="57"/>
                  </a:cubicBezTo>
                  <a:cubicBezTo>
                    <a:pt x="404" y="19"/>
                    <a:pt x="348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3"/>
            <p:cNvSpPr/>
            <p:nvPr/>
          </p:nvSpPr>
          <p:spPr>
            <a:xfrm>
              <a:off x="9418125" y="2283700"/>
              <a:ext cx="30100" cy="29400"/>
            </a:xfrm>
            <a:custGeom>
              <a:avLst/>
              <a:gdLst/>
              <a:ahLst/>
              <a:cxnLst/>
              <a:rect l="l" t="t" r="r" b="b"/>
              <a:pathLst>
                <a:path w="1204" h="1176" extrusionOk="0">
                  <a:moveTo>
                    <a:pt x="310" y="0"/>
                  </a:moveTo>
                  <a:cubicBezTo>
                    <a:pt x="242" y="0"/>
                    <a:pt x="176" y="25"/>
                    <a:pt x="131" y="70"/>
                  </a:cubicBezTo>
                  <a:cubicBezTo>
                    <a:pt x="33" y="167"/>
                    <a:pt x="1" y="362"/>
                    <a:pt x="131" y="460"/>
                  </a:cubicBezTo>
                  <a:lnTo>
                    <a:pt x="716" y="1110"/>
                  </a:lnTo>
                  <a:cubicBezTo>
                    <a:pt x="748" y="1143"/>
                    <a:pt x="814" y="1175"/>
                    <a:pt x="911" y="1175"/>
                  </a:cubicBezTo>
                  <a:cubicBezTo>
                    <a:pt x="976" y="1175"/>
                    <a:pt x="1041" y="1143"/>
                    <a:pt x="1106" y="1110"/>
                  </a:cubicBezTo>
                  <a:cubicBezTo>
                    <a:pt x="1204" y="1013"/>
                    <a:pt x="1204" y="850"/>
                    <a:pt x="1106" y="720"/>
                  </a:cubicBezTo>
                  <a:lnTo>
                    <a:pt x="521" y="102"/>
                  </a:lnTo>
                  <a:cubicBezTo>
                    <a:pt x="469" y="33"/>
                    <a:pt x="388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3"/>
            <p:cNvSpPr/>
            <p:nvPr/>
          </p:nvSpPr>
          <p:spPr>
            <a:xfrm>
              <a:off x="9418125" y="2376275"/>
              <a:ext cx="30100" cy="29500"/>
            </a:xfrm>
            <a:custGeom>
              <a:avLst/>
              <a:gdLst/>
              <a:ahLst/>
              <a:cxnLst/>
              <a:rect l="l" t="t" r="r" b="b"/>
              <a:pathLst>
                <a:path w="1204" h="1180" extrusionOk="0">
                  <a:moveTo>
                    <a:pt x="899" y="1"/>
                  </a:moveTo>
                  <a:cubicBezTo>
                    <a:pt x="830" y="1"/>
                    <a:pt x="765" y="25"/>
                    <a:pt x="716" y="74"/>
                  </a:cubicBezTo>
                  <a:lnTo>
                    <a:pt x="98" y="724"/>
                  </a:lnTo>
                  <a:cubicBezTo>
                    <a:pt x="1" y="822"/>
                    <a:pt x="1" y="985"/>
                    <a:pt x="131" y="1115"/>
                  </a:cubicBezTo>
                  <a:cubicBezTo>
                    <a:pt x="163" y="1147"/>
                    <a:pt x="228" y="1180"/>
                    <a:pt x="326" y="1180"/>
                  </a:cubicBezTo>
                  <a:cubicBezTo>
                    <a:pt x="391" y="1180"/>
                    <a:pt x="456" y="1147"/>
                    <a:pt x="521" y="1082"/>
                  </a:cubicBezTo>
                  <a:lnTo>
                    <a:pt x="1106" y="464"/>
                  </a:lnTo>
                  <a:cubicBezTo>
                    <a:pt x="1204" y="334"/>
                    <a:pt x="1204" y="172"/>
                    <a:pt x="1106" y="74"/>
                  </a:cubicBezTo>
                  <a:cubicBezTo>
                    <a:pt x="1041" y="25"/>
                    <a:pt x="968" y="1"/>
                    <a:pt x="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3"/>
            <p:cNvSpPr/>
            <p:nvPr/>
          </p:nvSpPr>
          <p:spPr>
            <a:xfrm>
              <a:off x="9415675" y="2335025"/>
              <a:ext cx="31750" cy="13850"/>
            </a:xfrm>
            <a:custGeom>
              <a:avLst/>
              <a:gdLst/>
              <a:ahLst/>
              <a:cxnLst/>
              <a:rect l="l" t="t" r="r" b="b"/>
              <a:pathLst>
                <a:path w="1270" h="554" extrusionOk="0">
                  <a:moveTo>
                    <a:pt x="294" y="0"/>
                  </a:moveTo>
                  <a:cubicBezTo>
                    <a:pt x="131" y="0"/>
                    <a:pt x="1" y="131"/>
                    <a:pt x="1" y="261"/>
                  </a:cubicBezTo>
                  <a:cubicBezTo>
                    <a:pt x="1" y="423"/>
                    <a:pt x="131" y="553"/>
                    <a:pt x="294" y="553"/>
                  </a:cubicBezTo>
                  <a:lnTo>
                    <a:pt x="1009" y="553"/>
                  </a:lnTo>
                  <a:cubicBezTo>
                    <a:pt x="1139" y="553"/>
                    <a:pt x="1269" y="423"/>
                    <a:pt x="1269" y="261"/>
                  </a:cubicBezTo>
                  <a:cubicBezTo>
                    <a:pt x="1269" y="131"/>
                    <a:pt x="1139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43"/>
          <p:cNvGrpSpPr/>
          <p:nvPr/>
        </p:nvGrpSpPr>
        <p:grpSpPr>
          <a:xfrm>
            <a:off x="8065014" y="4061963"/>
            <a:ext cx="457201" cy="403403"/>
            <a:chOff x="9523825" y="3039875"/>
            <a:chExt cx="468300" cy="412225"/>
          </a:xfrm>
        </p:grpSpPr>
        <p:sp>
          <p:nvSpPr>
            <p:cNvPr id="2866" name="Google Shape;2866;p43"/>
            <p:cNvSpPr/>
            <p:nvPr/>
          </p:nvSpPr>
          <p:spPr>
            <a:xfrm>
              <a:off x="9580725" y="3069975"/>
              <a:ext cx="354475" cy="353675"/>
            </a:xfrm>
            <a:custGeom>
              <a:avLst/>
              <a:gdLst/>
              <a:ahLst/>
              <a:cxnLst/>
              <a:rect l="l" t="t" r="r" b="b"/>
              <a:pathLst>
                <a:path w="14179" h="14147" extrusionOk="0">
                  <a:moveTo>
                    <a:pt x="7090" y="0"/>
                  </a:moveTo>
                  <a:cubicBezTo>
                    <a:pt x="3187" y="0"/>
                    <a:pt x="0" y="3155"/>
                    <a:pt x="0" y="7057"/>
                  </a:cubicBezTo>
                  <a:cubicBezTo>
                    <a:pt x="0" y="10992"/>
                    <a:pt x="3187" y="14146"/>
                    <a:pt x="7090" y="14146"/>
                  </a:cubicBezTo>
                  <a:cubicBezTo>
                    <a:pt x="10992" y="14146"/>
                    <a:pt x="14179" y="10992"/>
                    <a:pt x="14179" y="7057"/>
                  </a:cubicBezTo>
                  <a:cubicBezTo>
                    <a:pt x="14179" y="3155"/>
                    <a:pt x="10992" y="0"/>
                    <a:pt x="7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3"/>
            <p:cNvSpPr/>
            <p:nvPr/>
          </p:nvSpPr>
          <p:spPr>
            <a:xfrm>
              <a:off x="9596175" y="3069975"/>
              <a:ext cx="325225" cy="121975"/>
            </a:xfrm>
            <a:custGeom>
              <a:avLst/>
              <a:gdLst/>
              <a:ahLst/>
              <a:cxnLst/>
              <a:rect l="l" t="t" r="r" b="b"/>
              <a:pathLst>
                <a:path w="13009" h="4879" extrusionOk="0">
                  <a:moveTo>
                    <a:pt x="6472" y="0"/>
                  </a:moveTo>
                  <a:cubicBezTo>
                    <a:pt x="3577" y="0"/>
                    <a:pt x="1106" y="1724"/>
                    <a:pt x="0" y="4195"/>
                  </a:cubicBezTo>
                  <a:lnTo>
                    <a:pt x="2764" y="3220"/>
                  </a:lnTo>
                  <a:cubicBezTo>
                    <a:pt x="2813" y="3203"/>
                    <a:pt x="2864" y="3195"/>
                    <a:pt x="2914" y="3195"/>
                  </a:cubicBezTo>
                  <a:cubicBezTo>
                    <a:pt x="3063" y="3195"/>
                    <a:pt x="3204" y="3268"/>
                    <a:pt x="3252" y="3415"/>
                  </a:cubicBezTo>
                  <a:cubicBezTo>
                    <a:pt x="3545" y="3968"/>
                    <a:pt x="4130" y="4358"/>
                    <a:pt x="4781" y="4358"/>
                  </a:cubicBezTo>
                  <a:lnTo>
                    <a:pt x="7870" y="4358"/>
                  </a:lnTo>
                  <a:cubicBezTo>
                    <a:pt x="8293" y="4683"/>
                    <a:pt x="8813" y="4878"/>
                    <a:pt x="9366" y="4878"/>
                  </a:cubicBezTo>
                  <a:lnTo>
                    <a:pt x="11252" y="4878"/>
                  </a:lnTo>
                  <a:cubicBezTo>
                    <a:pt x="11837" y="4878"/>
                    <a:pt x="12423" y="4716"/>
                    <a:pt x="12911" y="4390"/>
                  </a:cubicBezTo>
                  <a:cubicBezTo>
                    <a:pt x="12911" y="4390"/>
                    <a:pt x="12943" y="4358"/>
                    <a:pt x="12976" y="4358"/>
                  </a:cubicBezTo>
                  <a:lnTo>
                    <a:pt x="13008" y="4358"/>
                  </a:lnTo>
                  <a:cubicBezTo>
                    <a:pt x="11935" y="1789"/>
                    <a:pt x="9431" y="0"/>
                    <a:pt x="647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3"/>
            <p:cNvSpPr/>
            <p:nvPr/>
          </p:nvSpPr>
          <p:spPr>
            <a:xfrm>
              <a:off x="9640075" y="3129300"/>
              <a:ext cx="235800" cy="235000"/>
            </a:xfrm>
            <a:custGeom>
              <a:avLst/>
              <a:gdLst/>
              <a:ahLst/>
              <a:cxnLst/>
              <a:rect l="l" t="t" r="r" b="b"/>
              <a:pathLst>
                <a:path w="9432" h="9400" extrusionOk="0">
                  <a:moveTo>
                    <a:pt x="4775" y="1"/>
                  </a:moveTo>
                  <a:cubicBezTo>
                    <a:pt x="4755" y="1"/>
                    <a:pt x="4735" y="1"/>
                    <a:pt x="4716" y="1"/>
                  </a:cubicBezTo>
                  <a:cubicBezTo>
                    <a:pt x="2114" y="1"/>
                    <a:pt x="0" y="2082"/>
                    <a:pt x="0" y="4684"/>
                  </a:cubicBezTo>
                  <a:cubicBezTo>
                    <a:pt x="0" y="7285"/>
                    <a:pt x="2114" y="9399"/>
                    <a:pt x="4716" y="9399"/>
                  </a:cubicBezTo>
                  <a:cubicBezTo>
                    <a:pt x="7317" y="9399"/>
                    <a:pt x="9431" y="7285"/>
                    <a:pt x="9431" y="4684"/>
                  </a:cubicBezTo>
                  <a:cubicBezTo>
                    <a:pt x="9431" y="2102"/>
                    <a:pt x="7349" y="1"/>
                    <a:pt x="47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3"/>
            <p:cNvSpPr/>
            <p:nvPr/>
          </p:nvSpPr>
          <p:spPr>
            <a:xfrm>
              <a:off x="9679900" y="3128500"/>
              <a:ext cx="182150" cy="63450"/>
            </a:xfrm>
            <a:custGeom>
              <a:avLst/>
              <a:gdLst/>
              <a:ahLst/>
              <a:cxnLst/>
              <a:rect l="l" t="t" r="r" b="b"/>
              <a:pathLst>
                <a:path w="7286" h="2538" extrusionOk="0">
                  <a:moveTo>
                    <a:pt x="3123" y="1"/>
                  </a:moveTo>
                  <a:cubicBezTo>
                    <a:pt x="1920" y="1"/>
                    <a:pt x="814" y="456"/>
                    <a:pt x="1" y="1204"/>
                  </a:cubicBezTo>
                  <a:cubicBezTo>
                    <a:pt x="294" y="1692"/>
                    <a:pt x="814" y="2017"/>
                    <a:pt x="1432" y="2017"/>
                  </a:cubicBezTo>
                  <a:lnTo>
                    <a:pt x="4489" y="2017"/>
                  </a:lnTo>
                  <a:cubicBezTo>
                    <a:pt x="4944" y="2342"/>
                    <a:pt x="5464" y="2537"/>
                    <a:pt x="6017" y="2537"/>
                  </a:cubicBezTo>
                  <a:lnTo>
                    <a:pt x="7285" y="2537"/>
                  </a:lnTo>
                  <a:cubicBezTo>
                    <a:pt x="6505" y="1041"/>
                    <a:pt x="4944" y="1"/>
                    <a:pt x="312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3"/>
            <p:cNvSpPr/>
            <p:nvPr/>
          </p:nvSpPr>
          <p:spPr>
            <a:xfrm>
              <a:off x="9707550" y="3204925"/>
              <a:ext cx="102450" cy="87825"/>
            </a:xfrm>
            <a:custGeom>
              <a:avLst/>
              <a:gdLst/>
              <a:ahLst/>
              <a:cxnLst/>
              <a:rect l="l" t="t" r="r" b="b"/>
              <a:pathLst>
                <a:path w="4098" h="3513" extrusionOk="0">
                  <a:moveTo>
                    <a:pt x="1057" y="0"/>
                  </a:moveTo>
                  <a:cubicBezTo>
                    <a:pt x="789" y="0"/>
                    <a:pt x="521" y="98"/>
                    <a:pt x="326" y="293"/>
                  </a:cubicBezTo>
                  <a:cubicBezTo>
                    <a:pt x="98" y="521"/>
                    <a:pt x="1" y="781"/>
                    <a:pt x="1" y="1041"/>
                  </a:cubicBezTo>
                  <a:cubicBezTo>
                    <a:pt x="1" y="1301"/>
                    <a:pt x="98" y="1561"/>
                    <a:pt x="293" y="1756"/>
                  </a:cubicBezTo>
                  <a:lnTo>
                    <a:pt x="1822" y="3415"/>
                  </a:lnTo>
                  <a:cubicBezTo>
                    <a:pt x="1870" y="3480"/>
                    <a:pt x="1944" y="3513"/>
                    <a:pt x="2017" y="3513"/>
                  </a:cubicBezTo>
                  <a:cubicBezTo>
                    <a:pt x="2090" y="3513"/>
                    <a:pt x="2163" y="3480"/>
                    <a:pt x="2212" y="3415"/>
                  </a:cubicBezTo>
                  <a:lnTo>
                    <a:pt x="3708" y="1756"/>
                  </a:lnTo>
                  <a:cubicBezTo>
                    <a:pt x="4098" y="1366"/>
                    <a:pt x="4065" y="716"/>
                    <a:pt x="3675" y="326"/>
                  </a:cubicBezTo>
                  <a:lnTo>
                    <a:pt x="3675" y="293"/>
                  </a:lnTo>
                  <a:cubicBezTo>
                    <a:pt x="3464" y="98"/>
                    <a:pt x="3196" y="0"/>
                    <a:pt x="2927" y="0"/>
                  </a:cubicBezTo>
                  <a:cubicBezTo>
                    <a:pt x="2659" y="0"/>
                    <a:pt x="2391" y="98"/>
                    <a:pt x="2179" y="293"/>
                  </a:cubicBezTo>
                  <a:lnTo>
                    <a:pt x="1984" y="488"/>
                  </a:lnTo>
                  <a:lnTo>
                    <a:pt x="1789" y="293"/>
                  </a:lnTo>
                  <a:cubicBezTo>
                    <a:pt x="1594" y="98"/>
                    <a:pt x="1326" y="0"/>
                    <a:pt x="1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3"/>
            <p:cNvSpPr/>
            <p:nvPr/>
          </p:nvSpPr>
          <p:spPr>
            <a:xfrm>
              <a:off x="9534375" y="3047200"/>
              <a:ext cx="448000" cy="126850"/>
            </a:xfrm>
            <a:custGeom>
              <a:avLst/>
              <a:gdLst/>
              <a:ahLst/>
              <a:cxnLst/>
              <a:rect l="l" t="t" r="r" b="b"/>
              <a:pathLst>
                <a:path w="17920" h="5074" extrusionOk="0">
                  <a:moveTo>
                    <a:pt x="7545" y="1"/>
                  </a:moveTo>
                  <a:cubicBezTo>
                    <a:pt x="7123" y="1"/>
                    <a:pt x="6700" y="98"/>
                    <a:pt x="6310" y="293"/>
                  </a:cubicBezTo>
                  <a:lnTo>
                    <a:pt x="424" y="3318"/>
                  </a:lnTo>
                  <a:cubicBezTo>
                    <a:pt x="163" y="3480"/>
                    <a:pt x="1" y="3740"/>
                    <a:pt x="1" y="4066"/>
                  </a:cubicBezTo>
                  <a:cubicBezTo>
                    <a:pt x="1" y="4163"/>
                    <a:pt x="33" y="4293"/>
                    <a:pt x="66" y="4391"/>
                  </a:cubicBezTo>
                  <a:cubicBezTo>
                    <a:pt x="216" y="4692"/>
                    <a:pt x="503" y="4858"/>
                    <a:pt x="805" y="4858"/>
                  </a:cubicBezTo>
                  <a:cubicBezTo>
                    <a:pt x="894" y="4858"/>
                    <a:pt x="985" y="4843"/>
                    <a:pt x="1074" y="4814"/>
                  </a:cubicBezTo>
                  <a:lnTo>
                    <a:pt x="6570" y="2895"/>
                  </a:lnTo>
                  <a:lnTo>
                    <a:pt x="6570" y="2895"/>
                  </a:lnTo>
                  <a:cubicBezTo>
                    <a:pt x="6375" y="3057"/>
                    <a:pt x="6277" y="3318"/>
                    <a:pt x="6277" y="3610"/>
                  </a:cubicBezTo>
                  <a:cubicBezTo>
                    <a:pt x="6310" y="4131"/>
                    <a:pt x="6732" y="4553"/>
                    <a:pt x="7285" y="4553"/>
                  </a:cubicBezTo>
                  <a:lnTo>
                    <a:pt x="10602" y="4553"/>
                  </a:lnTo>
                  <a:cubicBezTo>
                    <a:pt x="10927" y="4879"/>
                    <a:pt x="11383" y="5074"/>
                    <a:pt x="11838" y="5074"/>
                  </a:cubicBezTo>
                  <a:lnTo>
                    <a:pt x="13724" y="5074"/>
                  </a:lnTo>
                  <a:cubicBezTo>
                    <a:pt x="14179" y="5074"/>
                    <a:pt x="14635" y="4944"/>
                    <a:pt x="14992" y="4683"/>
                  </a:cubicBezTo>
                  <a:lnTo>
                    <a:pt x="15122" y="4586"/>
                  </a:lnTo>
                  <a:cubicBezTo>
                    <a:pt x="15187" y="4553"/>
                    <a:pt x="15220" y="4553"/>
                    <a:pt x="15285" y="4553"/>
                  </a:cubicBezTo>
                  <a:lnTo>
                    <a:pt x="17626" y="4553"/>
                  </a:lnTo>
                  <a:cubicBezTo>
                    <a:pt x="17789" y="4553"/>
                    <a:pt x="17919" y="4423"/>
                    <a:pt x="17919" y="4261"/>
                  </a:cubicBezTo>
                  <a:lnTo>
                    <a:pt x="17919" y="1074"/>
                  </a:lnTo>
                  <a:cubicBezTo>
                    <a:pt x="17919" y="911"/>
                    <a:pt x="17789" y="781"/>
                    <a:pt x="17626" y="781"/>
                  </a:cubicBezTo>
                  <a:lnTo>
                    <a:pt x="14505" y="781"/>
                  </a:lnTo>
                  <a:lnTo>
                    <a:pt x="14342" y="651"/>
                  </a:lnTo>
                  <a:cubicBezTo>
                    <a:pt x="13854" y="228"/>
                    <a:pt x="13236" y="1"/>
                    <a:pt x="12586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3"/>
            <p:cNvSpPr/>
            <p:nvPr/>
          </p:nvSpPr>
          <p:spPr>
            <a:xfrm>
              <a:off x="9691300" y="3127700"/>
              <a:ext cx="291075" cy="46350"/>
            </a:xfrm>
            <a:custGeom>
              <a:avLst/>
              <a:gdLst/>
              <a:ahLst/>
              <a:cxnLst/>
              <a:rect l="l" t="t" r="r" b="b"/>
              <a:pathLst>
                <a:path w="11643" h="1854" extrusionOk="0">
                  <a:moveTo>
                    <a:pt x="98" y="0"/>
                  </a:moveTo>
                  <a:cubicBezTo>
                    <a:pt x="33" y="98"/>
                    <a:pt x="0" y="228"/>
                    <a:pt x="0" y="390"/>
                  </a:cubicBezTo>
                  <a:cubicBezTo>
                    <a:pt x="33" y="911"/>
                    <a:pt x="455" y="1333"/>
                    <a:pt x="1008" y="1333"/>
                  </a:cubicBezTo>
                  <a:lnTo>
                    <a:pt x="4325" y="1333"/>
                  </a:lnTo>
                  <a:cubicBezTo>
                    <a:pt x="4650" y="1659"/>
                    <a:pt x="5106" y="1854"/>
                    <a:pt x="5561" y="1854"/>
                  </a:cubicBezTo>
                  <a:lnTo>
                    <a:pt x="7447" y="1854"/>
                  </a:lnTo>
                  <a:cubicBezTo>
                    <a:pt x="7902" y="1854"/>
                    <a:pt x="8358" y="1691"/>
                    <a:pt x="8748" y="1463"/>
                  </a:cubicBezTo>
                  <a:lnTo>
                    <a:pt x="8878" y="1366"/>
                  </a:lnTo>
                  <a:cubicBezTo>
                    <a:pt x="8910" y="1333"/>
                    <a:pt x="8943" y="1333"/>
                    <a:pt x="9008" y="1333"/>
                  </a:cubicBezTo>
                  <a:lnTo>
                    <a:pt x="11382" y="1333"/>
                  </a:lnTo>
                  <a:cubicBezTo>
                    <a:pt x="11512" y="1333"/>
                    <a:pt x="11642" y="1203"/>
                    <a:pt x="11642" y="1041"/>
                  </a:cubicBezTo>
                  <a:lnTo>
                    <a:pt x="11642" y="293"/>
                  </a:lnTo>
                  <a:cubicBezTo>
                    <a:pt x="11642" y="455"/>
                    <a:pt x="11512" y="585"/>
                    <a:pt x="11382" y="585"/>
                  </a:cubicBezTo>
                  <a:lnTo>
                    <a:pt x="9008" y="585"/>
                  </a:lnTo>
                  <a:cubicBezTo>
                    <a:pt x="8943" y="585"/>
                    <a:pt x="8910" y="618"/>
                    <a:pt x="8878" y="650"/>
                  </a:cubicBezTo>
                  <a:lnTo>
                    <a:pt x="8748" y="715"/>
                  </a:lnTo>
                  <a:cubicBezTo>
                    <a:pt x="8358" y="976"/>
                    <a:pt x="7902" y="1106"/>
                    <a:pt x="7447" y="1106"/>
                  </a:cubicBezTo>
                  <a:lnTo>
                    <a:pt x="5561" y="1106"/>
                  </a:lnTo>
                  <a:cubicBezTo>
                    <a:pt x="5106" y="1106"/>
                    <a:pt x="4650" y="911"/>
                    <a:pt x="4325" y="585"/>
                  </a:cubicBezTo>
                  <a:lnTo>
                    <a:pt x="1008" y="585"/>
                  </a:lnTo>
                  <a:cubicBezTo>
                    <a:pt x="585" y="585"/>
                    <a:pt x="228" y="358"/>
                    <a:pt x="9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3"/>
            <p:cNvSpPr/>
            <p:nvPr/>
          </p:nvSpPr>
          <p:spPr>
            <a:xfrm>
              <a:off x="9593725" y="3300050"/>
              <a:ext cx="326050" cy="123600"/>
            </a:xfrm>
            <a:custGeom>
              <a:avLst/>
              <a:gdLst/>
              <a:ahLst/>
              <a:cxnLst/>
              <a:rect l="l" t="t" r="r" b="b"/>
              <a:pathLst>
                <a:path w="13042" h="4944" extrusionOk="0">
                  <a:moveTo>
                    <a:pt x="1789" y="0"/>
                  </a:moveTo>
                  <a:cubicBezTo>
                    <a:pt x="1204" y="0"/>
                    <a:pt x="619" y="195"/>
                    <a:pt x="98" y="521"/>
                  </a:cubicBezTo>
                  <a:lnTo>
                    <a:pt x="1" y="521"/>
                  </a:lnTo>
                  <a:cubicBezTo>
                    <a:pt x="1074" y="3122"/>
                    <a:pt x="3610" y="4943"/>
                    <a:pt x="6570" y="4943"/>
                  </a:cubicBezTo>
                  <a:cubicBezTo>
                    <a:pt x="9464" y="4943"/>
                    <a:pt x="11968" y="3187"/>
                    <a:pt x="13041" y="716"/>
                  </a:cubicBezTo>
                  <a:lnTo>
                    <a:pt x="13041" y="716"/>
                  </a:lnTo>
                  <a:lnTo>
                    <a:pt x="10375" y="1659"/>
                  </a:lnTo>
                  <a:cubicBezTo>
                    <a:pt x="10320" y="1672"/>
                    <a:pt x="10267" y="1679"/>
                    <a:pt x="10216" y="1679"/>
                  </a:cubicBezTo>
                  <a:cubicBezTo>
                    <a:pt x="10024" y="1679"/>
                    <a:pt x="9860" y="1585"/>
                    <a:pt x="9757" y="1431"/>
                  </a:cubicBezTo>
                  <a:cubicBezTo>
                    <a:pt x="9692" y="1268"/>
                    <a:pt x="9594" y="1138"/>
                    <a:pt x="9464" y="1008"/>
                  </a:cubicBezTo>
                  <a:cubicBezTo>
                    <a:pt x="9139" y="716"/>
                    <a:pt x="8716" y="521"/>
                    <a:pt x="8261" y="521"/>
                  </a:cubicBezTo>
                  <a:lnTo>
                    <a:pt x="5204" y="521"/>
                  </a:lnTo>
                  <a:cubicBezTo>
                    <a:pt x="5009" y="390"/>
                    <a:pt x="4846" y="293"/>
                    <a:pt x="4619" y="195"/>
                  </a:cubicBezTo>
                  <a:cubicBezTo>
                    <a:pt x="4326" y="65"/>
                    <a:pt x="4001" y="0"/>
                    <a:pt x="3675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3"/>
            <p:cNvSpPr/>
            <p:nvPr/>
          </p:nvSpPr>
          <p:spPr>
            <a:xfrm>
              <a:off x="9653075" y="3300850"/>
              <a:ext cx="183775" cy="63450"/>
            </a:xfrm>
            <a:custGeom>
              <a:avLst/>
              <a:gdLst/>
              <a:ahLst/>
              <a:cxnLst/>
              <a:rect l="l" t="t" r="r" b="b"/>
              <a:pathLst>
                <a:path w="7351" h="2538" extrusionOk="0">
                  <a:moveTo>
                    <a:pt x="1" y="1"/>
                  </a:moveTo>
                  <a:cubicBezTo>
                    <a:pt x="781" y="1497"/>
                    <a:pt x="2375" y="2537"/>
                    <a:pt x="4196" y="2537"/>
                  </a:cubicBezTo>
                  <a:cubicBezTo>
                    <a:pt x="5399" y="2537"/>
                    <a:pt x="6505" y="2082"/>
                    <a:pt x="7350" y="1334"/>
                  </a:cubicBezTo>
                  <a:cubicBezTo>
                    <a:pt x="7285" y="1204"/>
                    <a:pt x="7188" y="1106"/>
                    <a:pt x="7090" y="1009"/>
                  </a:cubicBezTo>
                  <a:cubicBezTo>
                    <a:pt x="6765" y="684"/>
                    <a:pt x="6342" y="489"/>
                    <a:pt x="5887" y="489"/>
                  </a:cubicBezTo>
                  <a:lnTo>
                    <a:pt x="2830" y="489"/>
                  </a:lnTo>
                  <a:cubicBezTo>
                    <a:pt x="2635" y="358"/>
                    <a:pt x="2472" y="261"/>
                    <a:pt x="2245" y="163"/>
                  </a:cubicBezTo>
                  <a:cubicBezTo>
                    <a:pt x="1952" y="33"/>
                    <a:pt x="1627" y="1"/>
                    <a:pt x="130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3"/>
            <p:cNvSpPr/>
            <p:nvPr/>
          </p:nvSpPr>
          <p:spPr>
            <a:xfrm>
              <a:off x="9533575" y="3318750"/>
              <a:ext cx="451225" cy="126850"/>
            </a:xfrm>
            <a:custGeom>
              <a:avLst/>
              <a:gdLst/>
              <a:ahLst/>
              <a:cxnLst/>
              <a:rect l="l" t="t" r="r" b="b"/>
              <a:pathLst>
                <a:path w="18049" h="5074" extrusionOk="0">
                  <a:moveTo>
                    <a:pt x="4195" y="0"/>
                  </a:moveTo>
                  <a:cubicBezTo>
                    <a:pt x="3740" y="0"/>
                    <a:pt x="3285" y="130"/>
                    <a:pt x="2927" y="390"/>
                  </a:cubicBezTo>
                  <a:lnTo>
                    <a:pt x="2797" y="455"/>
                  </a:lnTo>
                  <a:cubicBezTo>
                    <a:pt x="2732" y="488"/>
                    <a:pt x="2699" y="488"/>
                    <a:pt x="2667" y="488"/>
                  </a:cubicBezTo>
                  <a:lnTo>
                    <a:pt x="163" y="488"/>
                  </a:lnTo>
                  <a:cubicBezTo>
                    <a:pt x="65" y="488"/>
                    <a:pt x="0" y="586"/>
                    <a:pt x="0" y="683"/>
                  </a:cubicBezTo>
                  <a:lnTo>
                    <a:pt x="0" y="4098"/>
                  </a:lnTo>
                  <a:cubicBezTo>
                    <a:pt x="0" y="4195"/>
                    <a:pt x="65" y="4293"/>
                    <a:pt x="163" y="4293"/>
                  </a:cubicBezTo>
                  <a:lnTo>
                    <a:pt x="3415" y="4293"/>
                  </a:lnTo>
                  <a:lnTo>
                    <a:pt x="3577" y="4423"/>
                  </a:lnTo>
                  <a:cubicBezTo>
                    <a:pt x="4065" y="4846"/>
                    <a:pt x="4683" y="5073"/>
                    <a:pt x="5334" y="5073"/>
                  </a:cubicBezTo>
                  <a:lnTo>
                    <a:pt x="10374" y="5073"/>
                  </a:lnTo>
                  <a:cubicBezTo>
                    <a:pt x="10797" y="5073"/>
                    <a:pt x="11252" y="4976"/>
                    <a:pt x="11610" y="4781"/>
                  </a:cubicBezTo>
                  <a:lnTo>
                    <a:pt x="17496" y="1724"/>
                  </a:lnTo>
                  <a:cubicBezTo>
                    <a:pt x="17886" y="1529"/>
                    <a:pt x="18049" y="1073"/>
                    <a:pt x="17854" y="651"/>
                  </a:cubicBezTo>
                  <a:cubicBezTo>
                    <a:pt x="17724" y="358"/>
                    <a:pt x="17431" y="195"/>
                    <a:pt x="17106" y="195"/>
                  </a:cubicBezTo>
                  <a:cubicBezTo>
                    <a:pt x="17041" y="195"/>
                    <a:pt x="16943" y="195"/>
                    <a:pt x="16845" y="228"/>
                  </a:cubicBezTo>
                  <a:lnTo>
                    <a:pt x="11350" y="2179"/>
                  </a:lnTo>
                  <a:cubicBezTo>
                    <a:pt x="11545" y="1984"/>
                    <a:pt x="11642" y="1756"/>
                    <a:pt x="11642" y="1464"/>
                  </a:cubicBezTo>
                  <a:cubicBezTo>
                    <a:pt x="11642" y="1203"/>
                    <a:pt x="11545" y="976"/>
                    <a:pt x="11350" y="781"/>
                  </a:cubicBezTo>
                  <a:cubicBezTo>
                    <a:pt x="11187" y="618"/>
                    <a:pt x="10927" y="520"/>
                    <a:pt x="10667" y="520"/>
                  </a:cubicBezTo>
                  <a:lnTo>
                    <a:pt x="7317" y="520"/>
                  </a:lnTo>
                  <a:cubicBezTo>
                    <a:pt x="7155" y="325"/>
                    <a:pt x="6960" y="228"/>
                    <a:pt x="6764" y="130"/>
                  </a:cubicBezTo>
                  <a:cubicBezTo>
                    <a:pt x="6537" y="33"/>
                    <a:pt x="6309" y="0"/>
                    <a:pt x="6081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3"/>
            <p:cNvSpPr/>
            <p:nvPr/>
          </p:nvSpPr>
          <p:spPr>
            <a:xfrm>
              <a:off x="9533575" y="3334200"/>
              <a:ext cx="451225" cy="111400"/>
            </a:xfrm>
            <a:custGeom>
              <a:avLst/>
              <a:gdLst/>
              <a:ahLst/>
              <a:cxnLst/>
              <a:rect l="l" t="t" r="r" b="b"/>
              <a:pathLst>
                <a:path w="18049" h="4456" extrusionOk="0">
                  <a:moveTo>
                    <a:pt x="17821" y="0"/>
                  </a:moveTo>
                  <a:cubicBezTo>
                    <a:pt x="17756" y="130"/>
                    <a:pt x="17658" y="228"/>
                    <a:pt x="17496" y="325"/>
                  </a:cubicBezTo>
                  <a:lnTo>
                    <a:pt x="11610" y="3350"/>
                  </a:lnTo>
                  <a:cubicBezTo>
                    <a:pt x="11252" y="3545"/>
                    <a:pt x="10829" y="3642"/>
                    <a:pt x="10374" y="3642"/>
                  </a:cubicBezTo>
                  <a:lnTo>
                    <a:pt x="5334" y="3642"/>
                  </a:lnTo>
                  <a:cubicBezTo>
                    <a:pt x="4683" y="3642"/>
                    <a:pt x="4065" y="3415"/>
                    <a:pt x="3577" y="2992"/>
                  </a:cubicBezTo>
                  <a:lnTo>
                    <a:pt x="3415" y="2862"/>
                  </a:lnTo>
                  <a:lnTo>
                    <a:pt x="163" y="2862"/>
                  </a:lnTo>
                  <a:cubicBezTo>
                    <a:pt x="65" y="2862"/>
                    <a:pt x="0" y="2797"/>
                    <a:pt x="0" y="2699"/>
                  </a:cubicBezTo>
                  <a:lnTo>
                    <a:pt x="0" y="3480"/>
                  </a:lnTo>
                  <a:cubicBezTo>
                    <a:pt x="0" y="3577"/>
                    <a:pt x="98" y="3675"/>
                    <a:pt x="163" y="3675"/>
                  </a:cubicBezTo>
                  <a:lnTo>
                    <a:pt x="3415" y="3675"/>
                  </a:lnTo>
                  <a:lnTo>
                    <a:pt x="3577" y="3805"/>
                  </a:lnTo>
                  <a:cubicBezTo>
                    <a:pt x="4065" y="4228"/>
                    <a:pt x="4683" y="4455"/>
                    <a:pt x="5334" y="4455"/>
                  </a:cubicBezTo>
                  <a:lnTo>
                    <a:pt x="10374" y="4455"/>
                  </a:lnTo>
                  <a:cubicBezTo>
                    <a:pt x="10829" y="4455"/>
                    <a:pt x="11252" y="4358"/>
                    <a:pt x="11610" y="4163"/>
                  </a:cubicBezTo>
                  <a:lnTo>
                    <a:pt x="17496" y="1106"/>
                  </a:lnTo>
                  <a:cubicBezTo>
                    <a:pt x="17886" y="911"/>
                    <a:pt x="18049" y="455"/>
                    <a:pt x="17854" y="65"/>
                  </a:cubicBezTo>
                  <a:cubicBezTo>
                    <a:pt x="17854" y="33"/>
                    <a:pt x="17854" y="0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3"/>
            <p:cNvSpPr/>
            <p:nvPr/>
          </p:nvSpPr>
          <p:spPr>
            <a:xfrm>
              <a:off x="9716500" y="3331750"/>
              <a:ext cx="108150" cy="48000"/>
            </a:xfrm>
            <a:custGeom>
              <a:avLst/>
              <a:gdLst/>
              <a:ahLst/>
              <a:cxnLst/>
              <a:rect l="l" t="t" r="r" b="b"/>
              <a:pathLst>
                <a:path w="4326" h="1920" extrusionOk="0">
                  <a:moveTo>
                    <a:pt x="0" y="0"/>
                  </a:moveTo>
                  <a:lnTo>
                    <a:pt x="0" y="1919"/>
                  </a:lnTo>
                  <a:lnTo>
                    <a:pt x="3350" y="1919"/>
                  </a:lnTo>
                  <a:cubicBezTo>
                    <a:pt x="3903" y="1919"/>
                    <a:pt x="4325" y="1496"/>
                    <a:pt x="4325" y="944"/>
                  </a:cubicBezTo>
                  <a:cubicBezTo>
                    <a:pt x="4325" y="423"/>
                    <a:pt x="3903" y="0"/>
                    <a:pt x="3350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3"/>
            <p:cNvSpPr/>
            <p:nvPr/>
          </p:nvSpPr>
          <p:spPr>
            <a:xfrm>
              <a:off x="9534375" y="3110500"/>
              <a:ext cx="154500" cy="58150"/>
            </a:xfrm>
            <a:custGeom>
              <a:avLst/>
              <a:gdLst/>
              <a:ahLst/>
              <a:cxnLst/>
              <a:rect l="l" t="t" r="r" b="b"/>
              <a:pathLst>
                <a:path w="6180" h="2326" extrusionOk="0">
                  <a:moveTo>
                    <a:pt x="5605" y="1"/>
                  </a:moveTo>
                  <a:cubicBezTo>
                    <a:pt x="5538" y="1"/>
                    <a:pt x="5468" y="12"/>
                    <a:pt x="5399" y="38"/>
                  </a:cubicBezTo>
                  <a:lnTo>
                    <a:pt x="1074" y="1566"/>
                  </a:lnTo>
                  <a:cubicBezTo>
                    <a:pt x="992" y="1594"/>
                    <a:pt x="908" y="1607"/>
                    <a:pt x="825" y="1607"/>
                  </a:cubicBezTo>
                  <a:cubicBezTo>
                    <a:pt x="517" y="1607"/>
                    <a:pt x="227" y="1426"/>
                    <a:pt x="98" y="1143"/>
                  </a:cubicBezTo>
                  <a:cubicBezTo>
                    <a:pt x="33" y="1273"/>
                    <a:pt x="1" y="1403"/>
                    <a:pt x="1" y="1534"/>
                  </a:cubicBezTo>
                  <a:cubicBezTo>
                    <a:pt x="1" y="1631"/>
                    <a:pt x="1" y="1761"/>
                    <a:pt x="66" y="1859"/>
                  </a:cubicBezTo>
                  <a:cubicBezTo>
                    <a:pt x="191" y="2160"/>
                    <a:pt x="491" y="2326"/>
                    <a:pt x="801" y="2326"/>
                  </a:cubicBezTo>
                  <a:cubicBezTo>
                    <a:pt x="893" y="2326"/>
                    <a:pt x="985" y="2311"/>
                    <a:pt x="1074" y="2282"/>
                  </a:cubicBezTo>
                  <a:lnTo>
                    <a:pt x="6180" y="493"/>
                  </a:lnTo>
                  <a:cubicBezTo>
                    <a:pt x="6127" y="205"/>
                    <a:pt x="5884" y="1"/>
                    <a:pt x="5605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3"/>
            <p:cNvSpPr/>
            <p:nvPr/>
          </p:nvSpPr>
          <p:spPr>
            <a:xfrm>
              <a:off x="9697800" y="3105750"/>
              <a:ext cx="94325" cy="15450"/>
            </a:xfrm>
            <a:custGeom>
              <a:avLst/>
              <a:gdLst/>
              <a:ahLst/>
              <a:cxnLst/>
              <a:rect l="l" t="t" r="r" b="b"/>
              <a:pathLst>
                <a:path w="3773" h="618" extrusionOk="0">
                  <a:moveTo>
                    <a:pt x="716" y="0"/>
                  </a:moveTo>
                  <a:cubicBezTo>
                    <a:pt x="521" y="0"/>
                    <a:pt x="358" y="33"/>
                    <a:pt x="195" y="98"/>
                  </a:cubicBezTo>
                  <a:cubicBezTo>
                    <a:pt x="65" y="163"/>
                    <a:pt x="0" y="325"/>
                    <a:pt x="65" y="488"/>
                  </a:cubicBezTo>
                  <a:cubicBezTo>
                    <a:pt x="98" y="585"/>
                    <a:pt x="195" y="618"/>
                    <a:pt x="293" y="618"/>
                  </a:cubicBezTo>
                  <a:lnTo>
                    <a:pt x="423" y="618"/>
                  </a:lnTo>
                  <a:cubicBezTo>
                    <a:pt x="521" y="553"/>
                    <a:pt x="618" y="553"/>
                    <a:pt x="716" y="553"/>
                  </a:cubicBezTo>
                  <a:lnTo>
                    <a:pt x="3512" y="553"/>
                  </a:lnTo>
                  <a:cubicBezTo>
                    <a:pt x="3675" y="553"/>
                    <a:pt x="3773" y="423"/>
                    <a:pt x="3773" y="260"/>
                  </a:cubicBezTo>
                  <a:cubicBezTo>
                    <a:pt x="3773" y="130"/>
                    <a:pt x="3675" y="0"/>
                    <a:pt x="3512" y="0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3"/>
            <p:cNvSpPr/>
            <p:nvPr/>
          </p:nvSpPr>
          <p:spPr>
            <a:xfrm>
              <a:off x="9716500" y="3348825"/>
              <a:ext cx="108150" cy="30925"/>
            </a:xfrm>
            <a:custGeom>
              <a:avLst/>
              <a:gdLst/>
              <a:ahLst/>
              <a:cxnLst/>
              <a:rect l="l" t="t" r="r" b="b"/>
              <a:pathLst>
                <a:path w="4326" h="1237" extrusionOk="0">
                  <a:moveTo>
                    <a:pt x="4293" y="0"/>
                  </a:moveTo>
                  <a:cubicBezTo>
                    <a:pt x="4163" y="391"/>
                    <a:pt x="3805" y="683"/>
                    <a:pt x="3350" y="683"/>
                  </a:cubicBezTo>
                  <a:lnTo>
                    <a:pt x="293" y="683"/>
                  </a:lnTo>
                  <a:cubicBezTo>
                    <a:pt x="130" y="683"/>
                    <a:pt x="0" y="781"/>
                    <a:pt x="0" y="943"/>
                  </a:cubicBezTo>
                  <a:lnTo>
                    <a:pt x="0" y="1236"/>
                  </a:lnTo>
                  <a:lnTo>
                    <a:pt x="3350" y="1236"/>
                  </a:lnTo>
                  <a:cubicBezTo>
                    <a:pt x="3870" y="1236"/>
                    <a:pt x="4325" y="813"/>
                    <a:pt x="4325" y="293"/>
                  </a:cubicBezTo>
                  <a:cubicBezTo>
                    <a:pt x="4325" y="196"/>
                    <a:pt x="4325" y="98"/>
                    <a:pt x="429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3"/>
            <p:cNvSpPr/>
            <p:nvPr/>
          </p:nvSpPr>
          <p:spPr>
            <a:xfrm>
              <a:off x="9527075" y="3311425"/>
              <a:ext cx="230100" cy="26850"/>
            </a:xfrm>
            <a:custGeom>
              <a:avLst/>
              <a:gdLst/>
              <a:ahLst/>
              <a:cxnLst/>
              <a:rect l="l" t="t" r="r" b="b"/>
              <a:pathLst>
                <a:path w="9204" h="1074" extrusionOk="0">
                  <a:moveTo>
                    <a:pt x="4455" y="0"/>
                  </a:moveTo>
                  <a:cubicBezTo>
                    <a:pt x="3935" y="0"/>
                    <a:pt x="3447" y="163"/>
                    <a:pt x="3024" y="423"/>
                  </a:cubicBezTo>
                  <a:lnTo>
                    <a:pt x="2894" y="521"/>
                  </a:lnTo>
                  <a:lnTo>
                    <a:pt x="260" y="521"/>
                  </a:lnTo>
                  <a:cubicBezTo>
                    <a:pt x="98" y="521"/>
                    <a:pt x="0" y="651"/>
                    <a:pt x="0" y="813"/>
                  </a:cubicBezTo>
                  <a:cubicBezTo>
                    <a:pt x="0" y="944"/>
                    <a:pt x="98" y="1074"/>
                    <a:pt x="260" y="1074"/>
                  </a:cubicBezTo>
                  <a:lnTo>
                    <a:pt x="2927" y="1074"/>
                  </a:lnTo>
                  <a:cubicBezTo>
                    <a:pt x="3024" y="1074"/>
                    <a:pt x="3122" y="1041"/>
                    <a:pt x="3187" y="976"/>
                  </a:cubicBezTo>
                  <a:lnTo>
                    <a:pt x="3317" y="911"/>
                  </a:lnTo>
                  <a:cubicBezTo>
                    <a:pt x="3675" y="683"/>
                    <a:pt x="4065" y="553"/>
                    <a:pt x="4455" y="553"/>
                  </a:cubicBezTo>
                  <a:lnTo>
                    <a:pt x="6341" y="553"/>
                  </a:lnTo>
                  <a:cubicBezTo>
                    <a:pt x="6732" y="553"/>
                    <a:pt x="7122" y="716"/>
                    <a:pt x="7382" y="976"/>
                  </a:cubicBezTo>
                  <a:cubicBezTo>
                    <a:pt x="7447" y="1041"/>
                    <a:pt x="7512" y="1074"/>
                    <a:pt x="7577" y="1074"/>
                  </a:cubicBezTo>
                  <a:lnTo>
                    <a:pt x="8943" y="1074"/>
                  </a:lnTo>
                  <a:cubicBezTo>
                    <a:pt x="9073" y="1074"/>
                    <a:pt x="9203" y="944"/>
                    <a:pt x="9203" y="781"/>
                  </a:cubicBezTo>
                  <a:cubicBezTo>
                    <a:pt x="9203" y="651"/>
                    <a:pt x="9073" y="521"/>
                    <a:pt x="8943" y="521"/>
                  </a:cubicBezTo>
                  <a:lnTo>
                    <a:pt x="7707" y="521"/>
                  </a:lnTo>
                  <a:cubicBezTo>
                    <a:pt x="7317" y="196"/>
                    <a:pt x="6862" y="0"/>
                    <a:pt x="6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3"/>
            <p:cNvSpPr/>
            <p:nvPr/>
          </p:nvSpPr>
          <p:spPr>
            <a:xfrm>
              <a:off x="9527075" y="3316625"/>
              <a:ext cx="465050" cy="135475"/>
            </a:xfrm>
            <a:custGeom>
              <a:avLst/>
              <a:gdLst/>
              <a:ahLst/>
              <a:cxnLst/>
              <a:rect l="l" t="t" r="r" b="b"/>
              <a:pathLst>
                <a:path w="18602" h="5419" extrusionOk="0">
                  <a:moveTo>
                    <a:pt x="17360" y="1"/>
                  </a:moveTo>
                  <a:cubicBezTo>
                    <a:pt x="17245" y="1"/>
                    <a:pt x="17126" y="18"/>
                    <a:pt x="17008" y="53"/>
                  </a:cubicBezTo>
                  <a:lnTo>
                    <a:pt x="12162" y="1776"/>
                  </a:lnTo>
                  <a:cubicBezTo>
                    <a:pt x="12162" y="1711"/>
                    <a:pt x="12162" y="1646"/>
                    <a:pt x="12162" y="1549"/>
                  </a:cubicBezTo>
                  <a:cubicBezTo>
                    <a:pt x="12162" y="866"/>
                    <a:pt x="11610" y="313"/>
                    <a:pt x="10927" y="313"/>
                  </a:cubicBezTo>
                  <a:lnTo>
                    <a:pt x="10081" y="313"/>
                  </a:lnTo>
                  <a:cubicBezTo>
                    <a:pt x="9919" y="313"/>
                    <a:pt x="9821" y="443"/>
                    <a:pt x="9821" y="605"/>
                  </a:cubicBezTo>
                  <a:cubicBezTo>
                    <a:pt x="9821" y="736"/>
                    <a:pt x="9919" y="866"/>
                    <a:pt x="10081" y="866"/>
                  </a:cubicBezTo>
                  <a:lnTo>
                    <a:pt x="10927" y="866"/>
                  </a:lnTo>
                  <a:cubicBezTo>
                    <a:pt x="11317" y="866"/>
                    <a:pt x="11642" y="1191"/>
                    <a:pt x="11642" y="1549"/>
                  </a:cubicBezTo>
                  <a:cubicBezTo>
                    <a:pt x="11642" y="1939"/>
                    <a:pt x="11317" y="2264"/>
                    <a:pt x="10927" y="2264"/>
                  </a:cubicBezTo>
                  <a:lnTo>
                    <a:pt x="8228" y="2264"/>
                  </a:lnTo>
                  <a:cubicBezTo>
                    <a:pt x="8098" y="2264"/>
                    <a:pt x="7967" y="2296"/>
                    <a:pt x="7902" y="2394"/>
                  </a:cubicBezTo>
                  <a:lnTo>
                    <a:pt x="7415" y="2882"/>
                  </a:lnTo>
                  <a:cubicBezTo>
                    <a:pt x="7317" y="2979"/>
                    <a:pt x="7317" y="3142"/>
                    <a:pt x="7415" y="3240"/>
                  </a:cubicBezTo>
                  <a:cubicBezTo>
                    <a:pt x="7480" y="3305"/>
                    <a:pt x="7545" y="3337"/>
                    <a:pt x="7610" y="3337"/>
                  </a:cubicBezTo>
                  <a:cubicBezTo>
                    <a:pt x="7675" y="3337"/>
                    <a:pt x="7740" y="3305"/>
                    <a:pt x="7805" y="3240"/>
                  </a:cubicBezTo>
                  <a:lnTo>
                    <a:pt x="8260" y="2817"/>
                  </a:lnTo>
                  <a:lnTo>
                    <a:pt x="10927" y="2817"/>
                  </a:lnTo>
                  <a:cubicBezTo>
                    <a:pt x="11252" y="2817"/>
                    <a:pt x="11545" y="2687"/>
                    <a:pt x="11740" y="2492"/>
                  </a:cubicBezTo>
                  <a:lnTo>
                    <a:pt x="17203" y="573"/>
                  </a:lnTo>
                  <a:cubicBezTo>
                    <a:pt x="17262" y="551"/>
                    <a:pt x="17322" y="541"/>
                    <a:pt x="17381" y="541"/>
                  </a:cubicBezTo>
                  <a:cubicBezTo>
                    <a:pt x="17587" y="541"/>
                    <a:pt x="17785" y="664"/>
                    <a:pt x="17886" y="866"/>
                  </a:cubicBezTo>
                  <a:cubicBezTo>
                    <a:pt x="17984" y="1126"/>
                    <a:pt x="17886" y="1451"/>
                    <a:pt x="17626" y="1581"/>
                  </a:cubicBezTo>
                  <a:lnTo>
                    <a:pt x="11772" y="4605"/>
                  </a:lnTo>
                  <a:cubicBezTo>
                    <a:pt x="11415" y="4800"/>
                    <a:pt x="11024" y="4898"/>
                    <a:pt x="10634" y="4898"/>
                  </a:cubicBezTo>
                  <a:lnTo>
                    <a:pt x="5594" y="4898"/>
                  </a:lnTo>
                  <a:cubicBezTo>
                    <a:pt x="5008" y="4898"/>
                    <a:pt x="4455" y="4670"/>
                    <a:pt x="4000" y="4313"/>
                  </a:cubicBezTo>
                  <a:lnTo>
                    <a:pt x="3837" y="4150"/>
                  </a:lnTo>
                  <a:cubicBezTo>
                    <a:pt x="3805" y="4118"/>
                    <a:pt x="3740" y="4085"/>
                    <a:pt x="3675" y="4085"/>
                  </a:cubicBezTo>
                  <a:lnTo>
                    <a:pt x="260" y="4085"/>
                  </a:lnTo>
                  <a:cubicBezTo>
                    <a:pt x="98" y="4085"/>
                    <a:pt x="0" y="4215"/>
                    <a:pt x="0" y="4378"/>
                  </a:cubicBezTo>
                  <a:cubicBezTo>
                    <a:pt x="0" y="4508"/>
                    <a:pt x="98" y="4638"/>
                    <a:pt x="260" y="4638"/>
                  </a:cubicBezTo>
                  <a:lnTo>
                    <a:pt x="3577" y="4638"/>
                  </a:lnTo>
                  <a:lnTo>
                    <a:pt x="3642" y="4703"/>
                  </a:lnTo>
                  <a:cubicBezTo>
                    <a:pt x="4195" y="5191"/>
                    <a:pt x="4878" y="5418"/>
                    <a:pt x="5594" y="5418"/>
                  </a:cubicBezTo>
                  <a:lnTo>
                    <a:pt x="10634" y="5418"/>
                  </a:lnTo>
                  <a:cubicBezTo>
                    <a:pt x="11122" y="5418"/>
                    <a:pt x="11577" y="5321"/>
                    <a:pt x="12000" y="5093"/>
                  </a:cubicBezTo>
                  <a:lnTo>
                    <a:pt x="17886" y="2069"/>
                  </a:lnTo>
                  <a:cubicBezTo>
                    <a:pt x="18406" y="1776"/>
                    <a:pt x="18601" y="1158"/>
                    <a:pt x="18374" y="638"/>
                  </a:cubicBezTo>
                  <a:cubicBezTo>
                    <a:pt x="18169" y="229"/>
                    <a:pt x="17784" y="1"/>
                    <a:pt x="17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3"/>
            <p:cNvSpPr/>
            <p:nvPr/>
          </p:nvSpPr>
          <p:spPr>
            <a:xfrm>
              <a:off x="9523825" y="3073400"/>
              <a:ext cx="465850" cy="107150"/>
            </a:xfrm>
            <a:custGeom>
              <a:avLst/>
              <a:gdLst/>
              <a:ahLst/>
              <a:cxnLst/>
              <a:rect l="l" t="t" r="r" b="b"/>
              <a:pathLst>
                <a:path w="18634" h="4286" extrusionOk="0">
                  <a:moveTo>
                    <a:pt x="4727" y="0"/>
                  </a:moveTo>
                  <a:cubicBezTo>
                    <a:pt x="4690" y="0"/>
                    <a:pt x="4653" y="8"/>
                    <a:pt x="4618" y="26"/>
                  </a:cubicBezTo>
                  <a:lnTo>
                    <a:pt x="748" y="2042"/>
                  </a:lnTo>
                  <a:cubicBezTo>
                    <a:pt x="228" y="2302"/>
                    <a:pt x="0" y="2920"/>
                    <a:pt x="260" y="3440"/>
                  </a:cubicBezTo>
                  <a:cubicBezTo>
                    <a:pt x="423" y="3863"/>
                    <a:pt x="813" y="4091"/>
                    <a:pt x="1236" y="4091"/>
                  </a:cubicBezTo>
                  <a:cubicBezTo>
                    <a:pt x="1366" y="4091"/>
                    <a:pt x="1463" y="4058"/>
                    <a:pt x="1594" y="4026"/>
                  </a:cubicBezTo>
                  <a:lnTo>
                    <a:pt x="6471" y="2302"/>
                  </a:lnTo>
                  <a:lnTo>
                    <a:pt x="6471" y="2302"/>
                  </a:lnTo>
                  <a:cubicBezTo>
                    <a:pt x="6439" y="2400"/>
                    <a:pt x="6439" y="2465"/>
                    <a:pt x="6439" y="2530"/>
                  </a:cubicBezTo>
                  <a:cubicBezTo>
                    <a:pt x="6439" y="3213"/>
                    <a:pt x="6992" y="3766"/>
                    <a:pt x="7675" y="3766"/>
                  </a:cubicBezTo>
                  <a:lnTo>
                    <a:pt x="10927" y="3766"/>
                  </a:lnTo>
                  <a:cubicBezTo>
                    <a:pt x="11284" y="4091"/>
                    <a:pt x="11772" y="4286"/>
                    <a:pt x="12260" y="4286"/>
                  </a:cubicBezTo>
                  <a:lnTo>
                    <a:pt x="14146" y="4286"/>
                  </a:lnTo>
                  <a:cubicBezTo>
                    <a:pt x="14666" y="4286"/>
                    <a:pt x="15154" y="4123"/>
                    <a:pt x="15577" y="3863"/>
                  </a:cubicBezTo>
                  <a:lnTo>
                    <a:pt x="15707" y="3766"/>
                  </a:lnTo>
                  <a:lnTo>
                    <a:pt x="18341" y="3766"/>
                  </a:lnTo>
                  <a:cubicBezTo>
                    <a:pt x="18504" y="3766"/>
                    <a:pt x="18634" y="3635"/>
                    <a:pt x="18634" y="3505"/>
                  </a:cubicBezTo>
                  <a:cubicBezTo>
                    <a:pt x="18634" y="3343"/>
                    <a:pt x="18504" y="3245"/>
                    <a:pt x="18341" y="3245"/>
                  </a:cubicBezTo>
                  <a:lnTo>
                    <a:pt x="15707" y="3245"/>
                  </a:lnTo>
                  <a:cubicBezTo>
                    <a:pt x="15609" y="3245"/>
                    <a:pt x="15512" y="3245"/>
                    <a:pt x="15414" y="3310"/>
                  </a:cubicBezTo>
                  <a:lnTo>
                    <a:pt x="15284" y="3408"/>
                  </a:lnTo>
                  <a:cubicBezTo>
                    <a:pt x="14959" y="3635"/>
                    <a:pt x="14569" y="3733"/>
                    <a:pt x="14146" y="3733"/>
                  </a:cubicBezTo>
                  <a:lnTo>
                    <a:pt x="12260" y="3733"/>
                  </a:lnTo>
                  <a:cubicBezTo>
                    <a:pt x="11870" y="3733"/>
                    <a:pt x="11480" y="3603"/>
                    <a:pt x="11219" y="3310"/>
                  </a:cubicBezTo>
                  <a:cubicBezTo>
                    <a:pt x="11154" y="3245"/>
                    <a:pt x="11089" y="3245"/>
                    <a:pt x="11024" y="3245"/>
                  </a:cubicBezTo>
                  <a:lnTo>
                    <a:pt x="7675" y="3245"/>
                  </a:lnTo>
                  <a:cubicBezTo>
                    <a:pt x="7284" y="3245"/>
                    <a:pt x="6992" y="2920"/>
                    <a:pt x="6992" y="2530"/>
                  </a:cubicBezTo>
                  <a:cubicBezTo>
                    <a:pt x="6992" y="2140"/>
                    <a:pt x="7284" y="1847"/>
                    <a:pt x="7675" y="1847"/>
                  </a:cubicBezTo>
                  <a:lnTo>
                    <a:pt x="10406" y="1847"/>
                  </a:lnTo>
                  <a:cubicBezTo>
                    <a:pt x="10504" y="1847"/>
                    <a:pt x="10634" y="1782"/>
                    <a:pt x="10732" y="1684"/>
                  </a:cubicBezTo>
                  <a:lnTo>
                    <a:pt x="11187" y="1229"/>
                  </a:lnTo>
                  <a:cubicBezTo>
                    <a:pt x="11284" y="1131"/>
                    <a:pt x="11284" y="936"/>
                    <a:pt x="11187" y="839"/>
                  </a:cubicBezTo>
                  <a:cubicBezTo>
                    <a:pt x="11138" y="790"/>
                    <a:pt x="11073" y="766"/>
                    <a:pt x="11004" y="766"/>
                  </a:cubicBezTo>
                  <a:cubicBezTo>
                    <a:pt x="10935" y="766"/>
                    <a:pt x="10862" y="790"/>
                    <a:pt x="10797" y="839"/>
                  </a:cubicBezTo>
                  <a:lnTo>
                    <a:pt x="10374" y="1294"/>
                  </a:lnTo>
                  <a:lnTo>
                    <a:pt x="7675" y="1294"/>
                  </a:lnTo>
                  <a:cubicBezTo>
                    <a:pt x="7382" y="1294"/>
                    <a:pt x="7089" y="1392"/>
                    <a:pt x="6862" y="1587"/>
                  </a:cubicBezTo>
                  <a:lnTo>
                    <a:pt x="1431" y="3505"/>
                  </a:lnTo>
                  <a:cubicBezTo>
                    <a:pt x="1364" y="3528"/>
                    <a:pt x="1297" y="3538"/>
                    <a:pt x="1232" y="3538"/>
                  </a:cubicBezTo>
                  <a:cubicBezTo>
                    <a:pt x="1014" y="3538"/>
                    <a:pt x="823" y="3421"/>
                    <a:pt x="748" y="3245"/>
                  </a:cubicBezTo>
                  <a:cubicBezTo>
                    <a:pt x="618" y="2953"/>
                    <a:pt x="716" y="2660"/>
                    <a:pt x="976" y="2530"/>
                  </a:cubicBezTo>
                  <a:lnTo>
                    <a:pt x="4845" y="514"/>
                  </a:lnTo>
                  <a:cubicBezTo>
                    <a:pt x="5008" y="449"/>
                    <a:pt x="5041" y="286"/>
                    <a:pt x="4976" y="156"/>
                  </a:cubicBezTo>
                  <a:cubicBezTo>
                    <a:pt x="4928" y="61"/>
                    <a:pt x="4828" y="0"/>
                    <a:pt x="4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3"/>
            <p:cNvSpPr/>
            <p:nvPr/>
          </p:nvSpPr>
          <p:spPr>
            <a:xfrm>
              <a:off x="9660400" y="3039875"/>
              <a:ext cx="329275" cy="33375"/>
            </a:xfrm>
            <a:custGeom>
              <a:avLst/>
              <a:gdLst/>
              <a:ahLst/>
              <a:cxnLst/>
              <a:rect l="l" t="t" r="r" b="b"/>
              <a:pathLst>
                <a:path w="13171" h="1335" extrusionOk="0">
                  <a:moveTo>
                    <a:pt x="2504" y="1"/>
                  </a:moveTo>
                  <a:cubicBezTo>
                    <a:pt x="2017" y="1"/>
                    <a:pt x="1561" y="99"/>
                    <a:pt x="1139" y="326"/>
                  </a:cubicBezTo>
                  <a:lnTo>
                    <a:pt x="163" y="846"/>
                  </a:lnTo>
                  <a:cubicBezTo>
                    <a:pt x="33" y="912"/>
                    <a:pt x="0" y="1074"/>
                    <a:pt x="65" y="1204"/>
                  </a:cubicBezTo>
                  <a:cubicBezTo>
                    <a:pt x="98" y="1302"/>
                    <a:pt x="195" y="1334"/>
                    <a:pt x="293" y="1334"/>
                  </a:cubicBezTo>
                  <a:lnTo>
                    <a:pt x="423" y="1334"/>
                  </a:lnTo>
                  <a:lnTo>
                    <a:pt x="1399" y="814"/>
                  </a:lnTo>
                  <a:cubicBezTo>
                    <a:pt x="1724" y="651"/>
                    <a:pt x="2114" y="554"/>
                    <a:pt x="2504" y="554"/>
                  </a:cubicBezTo>
                  <a:lnTo>
                    <a:pt x="7545" y="554"/>
                  </a:lnTo>
                  <a:cubicBezTo>
                    <a:pt x="8130" y="554"/>
                    <a:pt x="8683" y="749"/>
                    <a:pt x="9138" y="1139"/>
                  </a:cubicBezTo>
                  <a:lnTo>
                    <a:pt x="9301" y="1269"/>
                  </a:lnTo>
                  <a:cubicBezTo>
                    <a:pt x="9334" y="1302"/>
                    <a:pt x="9399" y="1334"/>
                    <a:pt x="9464" y="1334"/>
                  </a:cubicBezTo>
                  <a:lnTo>
                    <a:pt x="12878" y="1334"/>
                  </a:lnTo>
                  <a:cubicBezTo>
                    <a:pt x="13041" y="1334"/>
                    <a:pt x="13171" y="1204"/>
                    <a:pt x="13171" y="1074"/>
                  </a:cubicBezTo>
                  <a:cubicBezTo>
                    <a:pt x="13171" y="912"/>
                    <a:pt x="13041" y="781"/>
                    <a:pt x="12878" y="781"/>
                  </a:cubicBezTo>
                  <a:lnTo>
                    <a:pt x="9561" y="781"/>
                  </a:lnTo>
                  <a:lnTo>
                    <a:pt x="9496" y="716"/>
                  </a:lnTo>
                  <a:cubicBezTo>
                    <a:pt x="8943" y="261"/>
                    <a:pt x="8260" y="1"/>
                    <a:pt x="7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3"/>
            <p:cNvSpPr/>
            <p:nvPr/>
          </p:nvSpPr>
          <p:spPr>
            <a:xfrm>
              <a:off x="9697800" y="3197900"/>
              <a:ext cx="119525" cy="101350"/>
            </a:xfrm>
            <a:custGeom>
              <a:avLst/>
              <a:gdLst/>
              <a:ahLst/>
              <a:cxnLst/>
              <a:rect l="l" t="t" r="r" b="b"/>
              <a:pathLst>
                <a:path w="4781" h="4054" extrusionOk="0">
                  <a:moveTo>
                    <a:pt x="1431" y="542"/>
                  </a:moveTo>
                  <a:cubicBezTo>
                    <a:pt x="1659" y="542"/>
                    <a:pt x="1854" y="639"/>
                    <a:pt x="1984" y="769"/>
                  </a:cubicBezTo>
                  <a:lnTo>
                    <a:pt x="2179" y="964"/>
                  </a:lnTo>
                  <a:cubicBezTo>
                    <a:pt x="2244" y="1013"/>
                    <a:pt x="2317" y="1038"/>
                    <a:pt x="2386" y="1038"/>
                  </a:cubicBezTo>
                  <a:cubicBezTo>
                    <a:pt x="2456" y="1038"/>
                    <a:pt x="2521" y="1013"/>
                    <a:pt x="2569" y="964"/>
                  </a:cubicBezTo>
                  <a:lnTo>
                    <a:pt x="2764" y="769"/>
                  </a:lnTo>
                  <a:cubicBezTo>
                    <a:pt x="2911" y="623"/>
                    <a:pt x="3114" y="550"/>
                    <a:pt x="3317" y="550"/>
                  </a:cubicBezTo>
                  <a:cubicBezTo>
                    <a:pt x="3521" y="550"/>
                    <a:pt x="3724" y="623"/>
                    <a:pt x="3870" y="769"/>
                  </a:cubicBezTo>
                  <a:lnTo>
                    <a:pt x="3870" y="802"/>
                  </a:lnTo>
                  <a:cubicBezTo>
                    <a:pt x="4163" y="1094"/>
                    <a:pt x="4195" y="1550"/>
                    <a:pt x="3903" y="1875"/>
                  </a:cubicBezTo>
                  <a:lnTo>
                    <a:pt x="2407" y="3501"/>
                  </a:lnTo>
                  <a:lnTo>
                    <a:pt x="878" y="1875"/>
                  </a:lnTo>
                  <a:cubicBezTo>
                    <a:pt x="586" y="1550"/>
                    <a:pt x="586" y="1062"/>
                    <a:pt x="878" y="769"/>
                  </a:cubicBezTo>
                  <a:cubicBezTo>
                    <a:pt x="1041" y="639"/>
                    <a:pt x="1236" y="542"/>
                    <a:pt x="1431" y="542"/>
                  </a:cubicBezTo>
                  <a:close/>
                  <a:moveTo>
                    <a:pt x="1452" y="1"/>
                  </a:moveTo>
                  <a:cubicBezTo>
                    <a:pt x="1109" y="1"/>
                    <a:pt x="768" y="131"/>
                    <a:pt x="521" y="379"/>
                  </a:cubicBezTo>
                  <a:cubicBezTo>
                    <a:pt x="0" y="899"/>
                    <a:pt x="0" y="1712"/>
                    <a:pt x="456" y="2233"/>
                  </a:cubicBezTo>
                  <a:lnTo>
                    <a:pt x="1984" y="3859"/>
                  </a:lnTo>
                  <a:cubicBezTo>
                    <a:pt x="2114" y="3989"/>
                    <a:pt x="2244" y="4054"/>
                    <a:pt x="2407" y="4054"/>
                  </a:cubicBezTo>
                  <a:cubicBezTo>
                    <a:pt x="2569" y="4054"/>
                    <a:pt x="2699" y="3989"/>
                    <a:pt x="2797" y="3891"/>
                  </a:cubicBezTo>
                  <a:lnTo>
                    <a:pt x="4293" y="2233"/>
                  </a:lnTo>
                  <a:cubicBezTo>
                    <a:pt x="4781" y="1712"/>
                    <a:pt x="4748" y="899"/>
                    <a:pt x="4260" y="412"/>
                  </a:cubicBezTo>
                  <a:lnTo>
                    <a:pt x="4260" y="379"/>
                  </a:lnTo>
                  <a:cubicBezTo>
                    <a:pt x="4000" y="135"/>
                    <a:pt x="3659" y="13"/>
                    <a:pt x="3317" y="13"/>
                  </a:cubicBezTo>
                  <a:cubicBezTo>
                    <a:pt x="2976" y="13"/>
                    <a:pt x="2634" y="135"/>
                    <a:pt x="2374" y="379"/>
                  </a:cubicBezTo>
                  <a:cubicBezTo>
                    <a:pt x="2118" y="123"/>
                    <a:pt x="1784" y="1"/>
                    <a:pt x="1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3"/>
            <p:cNvSpPr/>
            <p:nvPr/>
          </p:nvSpPr>
          <p:spPr>
            <a:xfrm>
              <a:off x="9836825" y="3308950"/>
              <a:ext cx="27650" cy="27700"/>
            </a:xfrm>
            <a:custGeom>
              <a:avLst/>
              <a:gdLst/>
              <a:ahLst/>
              <a:cxnLst/>
              <a:rect l="l" t="t" r="r" b="b"/>
              <a:pathLst>
                <a:path w="1106" h="1108" extrusionOk="0">
                  <a:moveTo>
                    <a:pt x="797" y="1"/>
                  </a:moveTo>
                  <a:cubicBezTo>
                    <a:pt x="706" y="1"/>
                    <a:pt x="616" y="36"/>
                    <a:pt x="553" y="99"/>
                  </a:cubicBezTo>
                  <a:cubicBezTo>
                    <a:pt x="423" y="295"/>
                    <a:pt x="293" y="490"/>
                    <a:pt x="130" y="652"/>
                  </a:cubicBezTo>
                  <a:cubicBezTo>
                    <a:pt x="0" y="750"/>
                    <a:pt x="33" y="912"/>
                    <a:pt x="130" y="1043"/>
                  </a:cubicBezTo>
                  <a:cubicBezTo>
                    <a:pt x="195" y="1075"/>
                    <a:pt x="260" y="1108"/>
                    <a:pt x="325" y="1108"/>
                  </a:cubicBezTo>
                  <a:cubicBezTo>
                    <a:pt x="390" y="1108"/>
                    <a:pt x="455" y="1075"/>
                    <a:pt x="520" y="1010"/>
                  </a:cubicBezTo>
                  <a:cubicBezTo>
                    <a:pt x="683" y="847"/>
                    <a:pt x="846" y="652"/>
                    <a:pt x="1008" y="425"/>
                  </a:cubicBezTo>
                  <a:cubicBezTo>
                    <a:pt x="1106" y="295"/>
                    <a:pt x="1073" y="132"/>
                    <a:pt x="943" y="34"/>
                  </a:cubicBezTo>
                  <a:cubicBezTo>
                    <a:pt x="897" y="11"/>
                    <a:pt x="847" y="1"/>
                    <a:pt x="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3"/>
            <p:cNvSpPr/>
            <p:nvPr/>
          </p:nvSpPr>
          <p:spPr>
            <a:xfrm>
              <a:off x="9862025" y="3194150"/>
              <a:ext cx="23600" cy="102675"/>
            </a:xfrm>
            <a:custGeom>
              <a:avLst/>
              <a:gdLst/>
              <a:ahLst/>
              <a:cxnLst/>
              <a:rect l="l" t="t" r="r" b="b"/>
              <a:pathLst>
                <a:path w="944" h="4107" extrusionOk="0">
                  <a:moveTo>
                    <a:pt x="278" y="0"/>
                  </a:moveTo>
                  <a:cubicBezTo>
                    <a:pt x="251" y="0"/>
                    <a:pt x="223" y="3"/>
                    <a:pt x="195" y="9"/>
                  </a:cubicBezTo>
                  <a:cubicBezTo>
                    <a:pt x="65" y="74"/>
                    <a:pt x="0" y="236"/>
                    <a:pt x="65" y="366"/>
                  </a:cubicBezTo>
                  <a:cubicBezTo>
                    <a:pt x="293" y="919"/>
                    <a:pt x="390" y="1505"/>
                    <a:pt x="390" y="2090"/>
                  </a:cubicBezTo>
                  <a:cubicBezTo>
                    <a:pt x="390" y="2643"/>
                    <a:pt x="293" y="3228"/>
                    <a:pt x="65" y="3748"/>
                  </a:cubicBezTo>
                  <a:cubicBezTo>
                    <a:pt x="33" y="3878"/>
                    <a:pt x="98" y="4041"/>
                    <a:pt x="228" y="4106"/>
                  </a:cubicBezTo>
                  <a:lnTo>
                    <a:pt x="325" y="4106"/>
                  </a:lnTo>
                  <a:cubicBezTo>
                    <a:pt x="423" y="4106"/>
                    <a:pt x="553" y="4041"/>
                    <a:pt x="586" y="3944"/>
                  </a:cubicBezTo>
                  <a:cubicBezTo>
                    <a:pt x="813" y="3358"/>
                    <a:pt x="943" y="2740"/>
                    <a:pt x="943" y="2090"/>
                  </a:cubicBezTo>
                  <a:cubicBezTo>
                    <a:pt x="943" y="1407"/>
                    <a:pt x="813" y="789"/>
                    <a:pt x="553" y="171"/>
                  </a:cubicBezTo>
                  <a:cubicBezTo>
                    <a:pt x="526" y="64"/>
                    <a:pt x="410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3"/>
            <p:cNvSpPr/>
            <p:nvPr/>
          </p:nvSpPr>
          <p:spPr>
            <a:xfrm>
              <a:off x="9631125" y="3155950"/>
              <a:ext cx="48000" cy="142500"/>
            </a:xfrm>
            <a:custGeom>
              <a:avLst/>
              <a:gdLst/>
              <a:ahLst/>
              <a:cxnLst/>
              <a:rect l="l" t="t" r="r" b="b"/>
              <a:pathLst>
                <a:path w="1920" h="5700" extrusionOk="0">
                  <a:moveTo>
                    <a:pt x="1606" y="0"/>
                  </a:moveTo>
                  <a:cubicBezTo>
                    <a:pt x="1537" y="0"/>
                    <a:pt x="1464" y="25"/>
                    <a:pt x="1399" y="73"/>
                  </a:cubicBezTo>
                  <a:cubicBezTo>
                    <a:pt x="488" y="1016"/>
                    <a:pt x="1" y="2285"/>
                    <a:pt x="1" y="3618"/>
                  </a:cubicBezTo>
                  <a:cubicBezTo>
                    <a:pt x="1" y="4268"/>
                    <a:pt x="98" y="4919"/>
                    <a:pt x="358" y="5537"/>
                  </a:cubicBezTo>
                  <a:cubicBezTo>
                    <a:pt x="391" y="5634"/>
                    <a:pt x="488" y="5699"/>
                    <a:pt x="619" y="5699"/>
                  </a:cubicBezTo>
                  <a:cubicBezTo>
                    <a:pt x="651" y="5699"/>
                    <a:pt x="684" y="5699"/>
                    <a:pt x="716" y="5667"/>
                  </a:cubicBezTo>
                  <a:cubicBezTo>
                    <a:pt x="846" y="5602"/>
                    <a:pt x="911" y="5472"/>
                    <a:pt x="846" y="5309"/>
                  </a:cubicBezTo>
                  <a:cubicBezTo>
                    <a:pt x="651" y="4789"/>
                    <a:pt x="521" y="4203"/>
                    <a:pt x="521" y="3618"/>
                  </a:cubicBezTo>
                  <a:cubicBezTo>
                    <a:pt x="521" y="2415"/>
                    <a:pt x="976" y="1309"/>
                    <a:pt x="1789" y="464"/>
                  </a:cubicBezTo>
                  <a:cubicBezTo>
                    <a:pt x="1919" y="333"/>
                    <a:pt x="1919" y="171"/>
                    <a:pt x="1789" y="73"/>
                  </a:cubicBezTo>
                  <a:cubicBezTo>
                    <a:pt x="1740" y="25"/>
                    <a:pt x="1675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3"/>
            <p:cNvSpPr/>
            <p:nvPr/>
          </p:nvSpPr>
          <p:spPr>
            <a:xfrm>
              <a:off x="9574225" y="3202325"/>
              <a:ext cx="18725" cy="84725"/>
            </a:xfrm>
            <a:custGeom>
              <a:avLst/>
              <a:gdLst/>
              <a:ahLst/>
              <a:cxnLst/>
              <a:rect l="l" t="t" r="r" b="b"/>
              <a:pathLst>
                <a:path w="749" h="3389" extrusionOk="0">
                  <a:moveTo>
                    <a:pt x="437" y="1"/>
                  </a:moveTo>
                  <a:cubicBezTo>
                    <a:pt x="325" y="1"/>
                    <a:pt x="224" y="89"/>
                    <a:pt x="195" y="202"/>
                  </a:cubicBezTo>
                  <a:cubicBezTo>
                    <a:pt x="65" y="722"/>
                    <a:pt x="0" y="1243"/>
                    <a:pt x="0" y="1763"/>
                  </a:cubicBezTo>
                  <a:cubicBezTo>
                    <a:pt x="0" y="2251"/>
                    <a:pt x="65" y="2706"/>
                    <a:pt x="163" y="3194"/>
                  </a:cubicBezTo>
                  <a:cubicBezTo>
                    <a:pt x="163" y="3324"/>
                    <a:pt x="293" y="3389"/>
                    <a:pt x="423" y="3389"/>
                  </a:cubicBezTo>
                  <a:lnTo>
                    <a:pt x="456" y="3389"/>
                  </a:lnTo>
                  <a:cubicBezTo>
                    <a:pt x="618" y="3356"/>
                    <a:pt x="716" y="3226"/>
                    <a:pt x="683" y="3096"/>
                  </a:cubicBezTo>
                  <a:cubicBezTo>
                    <a:pt x="586" y="2641"/>
                    <a:pt x="553" y="2218"/>
                    <a:pt x="553" y="1763"/>
                  </a:cubicBezTo>
                  <a:cubicBezTo>
                    <a:pt x="553" y="1275"/>
                    <a:pt x="618" y="787"/>
                    <a:pt x="716" y="332"/>
                  </a:cubicBezTo>
                  <a:cubicBezTo>
                    <a:pt x="748" y="169"/>
                    <a:pt x="651" y="39"/>
                    <a:pt x="488" y="7"/>
                  </a:cubicBezTo>
                  <a:cubicBezTo>
                    <a:pt x="471" y="3"/>
                    <a:pt x="454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3"/>
            <p:cNvSpPr/>
            <p:nvPr/>
          </p:nvSpPr>
          <p:spPr>
            <a:xfrm>
              <a:off x="9923000" y="3202275"/>
              <a:ext cx="18725" cy="84775"/>
            </a:xfrm>
            <a:custGeom>
              <a:avLst/>
              <a:gdLst/>
              <a:ahLst/>
              <a:cxnLst/>
              <a:rect l="l" t="t" r="r" b="b"/>
              <a:pathLst>
                <a:path w="749" h="3391" extrusionOk="0">
                  <a:moveTo>
                    <a:pt x="327" y="1"/>
                  </a:moveTo>
                  <a:cubicBezTo>
                    <a:pt x="305" y="1"/>
                    <a:pt x="282" y="3"/>
                    <a:pt x="260" y="9"/>
                  </a:cubicBezTo>
                  <a:cubicBezTo>
                    <a:pt x="98" y="41"/>
                    <a:pt x="0" y="171"/>
                    <a:pt x="33" y="302"/>
                  </a:cubicBezTo>
                  <a:cubicBezTo>
                    <a:pt x="163" y="789"/>
                    <a:pt x="195" y="1277"/>
                    <a:pt x="195" y="1765"/>
                  </a:cubicBezTo>
                  <a:cubicBezTo>
                    <a:pt x="195" y="2188"/>
                    <a:pt x="163" y="2643"/>
                    <a:pt x="65" y="3066"/>
                  </a:cubicBezTo>
                  <a:cubicBezTo>
                    <a:pt x="33" y="3228"/>
                    <a:pt x="130" y="3358"/>
                    <a:pt x="293" y="3391"/>
                  </a:cubicBezTo>
                  <a:lnTo>
                    <a:pt x="325" y="3391"/>
                  </a:lnTo>
                  <a:cubicBezTo>
                    <a:pt x="455" y="3391"/>
                    <a:pt x="586" y="3326"/>
                    <a:pt x="586" y="3196"/>
                  </a:cubicBezTo>
                  <a:cubicBezTo>
                    <a:pt x="683" y="2708"/>
                    <a:pt x="748" y="2220"/>
                    <a:pt x="748" y="1765"/>
                  </a:cubicBezTo>
                  <a:cubicBezTo>
                    <a:pt x="748" y="1245"/>
                    <a:pt x="683" y="724"/>
                    <a:pt x="586" y="204"/>
                  </a:cubicBezTo>
                  <a:cubicBezTo>
                    <a:pt x="558" y="68"/>
                    <a:pt x="441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1" name="Google Shape;2891;p43"/>
          <p:cNvGrpSpPr/>
          <p:nvPr/>
        </p:nvGrpSpPr>
        <p:grpSpPr>
          <a:xfrm>
            <a:off x="8090724" y="1684963"/>
            <a:ext cx="394456" cy="457185"/>
            <a:chOff x="10735975" y="3007050"/>
            <a:chExt cx="398400" cy="462925"/>
          </a:xfrm>
        </p:grpSpPr>
        <p:sp>
          <p:nvSpPr>
            <p:cNvPr id="2892" name="Google Shape;2892;p43"/>
            <p:cNvSpPr/>
            <p:nvPr/>
          </p:nvSpPr>
          <p:spPr>
            <a:xfrm>
              <a:off x="10940850" y="3269150"/>
              <a:ext cx="80525" cy="49625"/>
            </a:xfrm>
            <a:custGeom>
              <a:avLst/>
              <a:gdLst/>
              <a:ahLst/>
              <a:cxnLst/>
              <a:rect l="l" t="t" r="r" b="b"/>
              <a:pathLst>
                <a:path w="3221" h="1985" extrusionOk="0">
                  <a:moveTo>
                    <a:pt x="1659" y="0"/>
                  </a:moveTo>
                  <a:cubicBezTo>
                    <a:pt x="749" y="0"/>
                    <a:pt x="1" y="748"/>
                    <a:pt x="1" y="1659"/>
                  </a:cubicBezTo>
                  <a:lnTo>
                    <a:pt x="1" y="1984"/>
                  </a:lnTo>
                  <a:lnTo>
                    <a:pt x="1562" y="1984"/>
                  </a:lnTo>
                  <a:cubicBezTo>
                    <a:pt x="2472" y="1984"/>
                    <a:pt x="3220" y="1236"/>
                    <a:pt x="3220" y="326"/>
                  </a:cubicBezTo>
                  <a:lnTo>
                    <a:pt x="3220" y="261"/>
                  </a:lnTo>
                  <a:cubicBezTo>
                    <a:pt x="3220" y="98"/>
                    <a:pt x="3090" y="0"/>
                    <a:pt x="2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3"/>
            <p:cNvSpPr/>
            <p:nvPr/>
          </p:nvSpPr>
          <p:spPr>
            <a:xfrm>
              <a:off x="10858750" y="3366700"/>
              <a:ext cx="165875" cy="95975"/>
            </a:xfrm>
            <a:custGeom>
              <a:avLst/>
              <a:gdLst/>
              <a:ahLst/>
              <a:cxnLst/>
              <a:rect l="l" t="t" r="r" b="b"/>
              <a:pathLst>
                <a:path w="6635" h="3839" extrusionOk="0">
                  <a:moveTo>
                    <a:pt x="0" y="1"/>
                  </a:moveTo>
                  <a:lnTo>
                    <a:pt x="0" y="684"/>
                  </a:lnTo>
                  <a:lnTo>
                    <a:pt x="1366" y="3643"/>
                  </a:lnTo>
                  <a:cubicBezTo>
                    <a:pt x="1399" y="3773"/>
                    <a:pt x="1529" y="3838"/>
                    <a:pt x="1659" y="3838"/>
                  </a:cubicBezTo>
                  <a:lnTo>
                    <a:pt x="4976" y="3838"/>
                  </a:lnTo>
                  <a:cubicBezTo>
                    <a:pt x="5106" y="3838"/>
                    <a:pt x="5203" y="3773"/>
                    <a:pt x="5268" y="3643"/>
                  </a:cubicBezTo>
                  <a:lnTo>
                    <a:pt x="6634" y="684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3"/>
            <p:cNvSpPr/>
            <p:nvPr/>
          </p:nvSpPr>
          <p:spPr>
            <a:xfrm>
              <a:off x="10858750" y="3366700"/>
              <a:ext cx="81325" cy="95975"/>
            </a:xfrm>
            <a:custGeom>
              <a:avLst/>
              <a:gdLst/>
              <a:ahLst/>
              <a:cxnLst/>
              <a:rect l="l" t="t" r="r" b="b"/>
              <a:pathLst>
                <a:path w="3253" h="3839" extrusionOk="0">
                  <a:moveTo>
                    <a:pt x="0" y="1"/>
                  </a:moveTo>
                  <a:lnTo>
                    <a:pt x="0" y="716"/>
                  </a:lnTo>
                  <a:lnTo>
                    <a:pt x="1366" y="3643"/>
                  </a:lnTo>
                  <a:cubicBezTo>
                    <a:pt x="1399" y="3773"/>
                    <a:pt x="1529" y="3838"/>
                    <a:pt x="1659" y="3838"/>
                  </a:cubicBezTo>
                  <a:lnTo>
                    <a:pt x="3252" y="3838"/>
                  </a:lnTo>
                  <a:cubicBezTo>
                    <a:pt x="3122" y="3838"/>
                    <a:pt x="2992" y="3773"/>
                    <a:pt x="2927" y="3643"/>
                  </a:cubicBezTo>
                  <a:lnTo>
                    <a:pt x="1594" y="716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3"/>
            <p:cNvSpPr/>
            <p:nvPr/>
          </p:nvSpPr>
          <p:spPr>
            <a:xfrm>
              <a:off x="10844100" y="3347200"/>
              <a:ext cx="193525" cy="36600"/>
            </a:xfrm>
            <a:custGeom>
              <a:avLst/>
              <a:gdLst/>
              <a:ahLst/>
              <a:cxnLst/>
              <a:rect l="l" t="t" r="r" b="b"/>
              <a:pathLst>
                <a:path w="7741" h="1464" extrusionOk="0">
                  <a:moveTo>
                    <a:pt x="456" y="0"/>
                  </a:moveTo>
                  <a:cubicBezTo>
                    <a:pt x="229" y="0"/>
                    <a:pt x="1" y="195"/>
                    <a:pt x="1" y="456"/>
                  </a:cubicBezTo>
                  <a:lnTo>
                    <a:pt x="1" y="1041"/>
                  </a:lnTo>
                  <a:cubicBezTo>
                    <a:pt x="1" y="1269"/>
                    <a:pt x="229" y="1464"/>
                    <a:pt x="456" y="1464"/>
                  </a:cubicBezTo>
                  <a:lnTo>
                    <a:pt x="7285" y="1464"/>
                  </a:lnTo>
                  <a:cubicBezTo>
                    <a:pt x="7546" y="1464"/>
                    <a:pt x="7741" y="1269"/>
                    <a:pt x="7741" y="1041"/>
                  </a:cubicBezTo>
                  <a:lnTo>
                    <a:pt x="7741" y="456"/>
                  </a:lnTo>
                  <a:cubicBezTo>
                    <a:pt x="7741" y="195"/>
                    <a:pt x="7546" y="0"/>
                    <a:pt x="7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3"/>
            <p:cNvSpPr/>
            <p:nvPr/>
          </p:nvSpPr>
          <p:spPr>
            <a:xfrm>
              <a:off x="10896950" y="3282150"/>
              <a:ext cx="43925" cy="36625"/>
            </a:xfrm>
            <a:custGeom>
              <a:avLst/>
              <a:gdLst/>
              <a:ahLst/>
              <a:cxnLst/>
              <a:rect l="l" t="t" r="r" b="b"/>
              <a:pathLst>
                <a:path w="1757" h="1465" extrusionOk="0">
                  <a:moveTo>
                    <a:pt x="98" y="1"/>
                  </a:moveTo>
                  <a:cubicBezTo>
                    <a:pt x="33" y="1"/>
                    <a:pt x="1" y="66"/>
                    <a:pt x="1" y="131"/>
                  </a:cubicBezTo>
                  <a:lnTo>
                    <a:pt x="1" y="456"/>
                  </a:lnTo>
                  <a:cubicBezTo>
                    <a:pt x="1" y="1009"/>
                    <a:pt x="456" y="1464"/>
                    <a:pt x="1009" y="1464"/>
                  </a:cubicBezTo>
                  <a:lnTo>
                    <a:pt x="1757" y="1464"/>
                  </a:lnTo>
                  <a:lnTo>
                    <a:pt x="1757" y="1009"/>
                  </a:lnTo>
                  <a:cubicBezTo>
                    <a:pt x="1757" y="456"/>
                    <a:pt x="1302" y="1"/>
                    <a:pt x="7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3"/>
            <p:cNvSpPr/>
            <p:nvPr/>
          </p:nvSpPr>
          <p:spPr>
            <a:xfrm>
              <a:off x="10795325" y="3013775"/>
              <a:ext cx="291900" cy="236900"/>
            </a:xfrm>
            <a:custGeom>
              <a:avLst/>
              <a:gdLst/>
              <a:ahLst/>
              <a:cxnLst/>
              <a:rect l="l" t="t" r="r" b="b"/>
              <a:pathLst>
                <a:path w="11676" h="9476" extrusionOk="0">
                  <a:moveTo>
                    <a:pt x="3252" y="0"/>
                  </a:moveTo>
                  <a:cubicBezTo>
                    <a:pt x="2499" y="0"/>
                    <a:pt x="1745" y="293"/>
                    <a:pt x="1171" y="882"/>
                  </a:cubicBezTo>
                  <a:cubicBezTo>
                    <a:pt x="33" y="1988"/>
                    <a:pt x="1" y="3777"/>
                    <a:pt x="1074" y="4947"/>
                  </a:cubicBezTo>
                  <a:lnTo>
                    <a:pt x="4846" y="9012"/>
                  </a:lnTo>
                  <a:cubicBezTo>
                    <a:pt x="5123" y="9321"/>
                    <a:pt x="5497" y="9476"/>
                    <a:pt x="5871" y="9476"/>
                  </a:cubicBezTo>
                  <a:cubicBezTo>
                    <a:pt x="6245" y="9476"/>
                    <a:pt x="6619" y="9321"/>
                    <a:pt x="6895" y="9012"/>
                  </a:cubicBezTo>
                  <a:lnTo>
                    <a:pt x="10635" y="4947"/>
                  </a:lnTo>
                  <a:cubicBezTo>
                    <a:pt x="11675" y="3777"/>
                    <a:pt x="11643" y="1988"/>
                    <a:pt x="10537" y="882"/>
                  </a:cubicBezTo>
                  <a:lnTo>
                    <a:pt x="10505" y="882"/>
                  </a:lnTo>
                  <a:cubicBezTo>
                    <a:pt x="9936" y="297"/>
                    <a:pt x="9188" y="4"/>
                    <a:pt x="8440" y="4"/>
                  </a:cubicBezTo>
                  <a:cubicBezTo>
                    <a:pt x="7692" y="4"/>
                    <a:pt x="6944" y="297"/>
                    <a:pt x="6375" y="882"/>
                  </a:cubicBezTo>
                  <a:lnTo>
                    <a:pt x="6017" y="1240"/>
                  </a:lnTo>
                  <a:cubicBezTo>
                    <a:pt x="5968" y="1273"/>
                    <a:pt x="5903" y="1289"/>
                    <a:pt x="5838" y="1289"/>
                  </a:cubicBezTo>
                  <a:cubicBezTo>
                    <a:pt x="5773" y="1289"/>
                    <a:pt x="5708" y="1273"/>
                    <a:pt x="5659" y="1240"/>
                  </a:cubicBezTo>
                  <a:lnTo>
                    <a:pt x="5301" y="850"/>
                  </a:lnTo>
                  <a:cubicBezTo>
                    <a:pt x="4736" y="285"/>
                    <a:pt x="3995" y="0"/>
                    <a:pt x="3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3"/>
            <p:cNvSpPr/>
            <p:nvPr/>
          </p:nvSpPr>
          <p:spPr>
            <a:xfrm>
              <a:off x="10795325" y="3013850"/>
              <a:ext cx="177275" cy="236525"/>
            </a:xfrm>
            <a:custGeom>
              <a:avLst/>
              <a:gdLst/>
              <a:ahLst/>
              <a:cxnLst/>
              <a:rect l="l" t="t" r="r" b="b"/>
              <a:pathLst>
                <a:path w="7091" h="9461" extrusionOk="0">
                  <a:moveTo>
                    <a:pt x="3239" y="0"/>
                  </a:moveTo>
                  <a:cubicBezTo>
                    <a:pt x="2489" y="0"/>
                    <a:pt x="1736" y="282"/>
                    <a:pt x="1171" y="847"/>
                  </a:cubicBezTo>
                  <a:cubicBezTo>
                    <a:pt x="33" y="1985"/>
                    <a:pt x="1" y="3774"/>
                    <a:pt x="1074" y="4944"/>
                  </a:cubicBezTo>
                  <a:lnTo>
                    <a:pt x="4846" y="9009"/>
                  </a:lnTo>
                  <a:cubicBezTo>
                    <a:pt x="5119" y="9314"/>
                    <a:pt x="5487" y="9461"/>
                    <a:pt x="5855" y="9461"/>
                  </a:cubicBezTo>
                  <a:cubicBezTo>
                    <a:pt x="6234" y="9461"/>
                    <a:pt x="6615" y="9306"/>
                    <a:pt x="6895" y="9009"/>
                  </a:cubicBezTo>
                  <a:lnTo>
                    <a:pt x="7090" y="8782"/>
                  </a:lnTo>
                  <a:lnTo>
                    <a:pt x="3513" y="4944"/>
                  </a:lnTo>
                  <a:cubicBezTo>
                    <a:pt x="2440" y="3774"/>
                    <a:pt x="2472" y="1985"/>
                    <a:pt x="3610" y="847"/>
                  </a:cubicBezTo>
                  <a:cubicBezTo>
                    <a:pt x="3871" y="619"/>
                    <a:pt x="4163" y="424"/>
                    <a:pt x="4456" y="261"/>
                  </a:cubicBezTo>
                  <a:cubicBezTo>
                    <a:pt x="4073" y="87"/>
                    <a:pt x="3656" y="0"/>
                    <a:pt x="323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3"/>
            <p:cNvSpPr/>
            <p:nvPr/>
          </p:nvSpPr>
          <p:spPr>
            <a:xfrm>
              <a:off x="10788025" y="3007050"/>
              <a:ext cx="306500" cy="462925"/>
            </a:xfrm>
            <a:custGeom>
              <a:avLst/>
              <a:gdLst/>
              <a:ahLst/>
              <a:cxnLst/>
              <a:rect l="l" t="t" r="r" b="b"/>
              <a:pathLst>
                <a:path w="12260" h="18517" extrusionOk="0">
                  <a:moveTo>
                    <a:pt x="5106" y="11297"/>
                  </a:moveTo>
                  <a:cubicBezTo>
                    <a:pt x="5528" y="11297"/>
                    <a:pt x="5854" y="11623"/>
                    <a:pt x="5854" y="12045"/>
                  </a:cubicBezTo>
                  <a:lnTo>
                    <a:pt x="5854" y="12175"/>
                  </a:lnTo>
                  <a:lnTo>
                    <a:pt x="5366" y="12175"/>
                  </a:lnTo>
                  <a:cubicBezTo>
                    <a:pt x="4943" y="12175"/>
                    <a:pt x="4618" y="11850"/>
                    <a:pt x="4618" y="11460"/>
                  </a:cubicBezTo>
                  <a:lnTo>
                    <a:pt x="4618" y="11297"/>
                  </a:lnTo>
                  <a:close/>
                  <a:moveTo>
                    <a:pt x="9528" y="13867"/>
                  </a:moveTo>
                  <a:cubicBezTo>
                    <a:pt x="9626" y="13867"/>
                    <a:pt x="9723" y="13964"/>
                    <a:pt x="9723" y="14062"/>
                  </a:cubicBezTo>
                  <a:lnTo>
                    <a:pt x="9723" y="14647"/>
                  </a:lnTo>
                  <a:cubicBezTo>
                    <a:pt x="9723" y="14745"/>
                    <a:pt x="9626" y="14810"/>
                    <a:pt x="9528" y="14810"/>
                  </a:cubicBezTo>
                  <a:lnTo>
                    <a:pt x="2699" y="14810"/>
                  </a:lnTo>
                  <a:cubicBezTo>
                    <a:pt x="2602" y="14810"/>
                    <a:pt x="2537" y="14745"/>
                    <a:pt x="2537" y="14647"/>
                  </a:cubicBezTo>
                  <a:lnTo>
                    <a:pt x="2537" y="14062"/>
                  </a:lnTo>
                  <a:cubicBezTo>
                    <a:pt x="2537" y="13964"/>
                    <a:pt x="2602" y="13867"/>
                    <a:pt x="2699" y="13867"/>
                  </a:cubicBezTo>
                  <a:close/>
                  <a:moveTo>
                    <a:pt x="3528" y="1"/>
                  </a:moveTo>
                  <a:cubicBezTo>
                    <a:pt x="2702" y="1"/>
                    <a:pt x="1874" y="318"/>
                    <a:pt x="1236" y="956"/>
                  </a:cubicBezTo>
                  <a:cubicBezTo>
                    <a:pt x="33" y="2159"/>
                    <a:pt x="0" y="4111"/>
                    <a:pt x="1171" y="5379"/>
                  </a:cubicBezTo>
                  <a:lnTo>
                    <a:pt x="1854" y="6159"/>
                  </a:lnTo>
                  <a:cubicBezTo>
                    <a:pt x="1919" y="6208"/>
                    <a:pt x="1992" y="6233"/>
                    <a:pt x="2061" y="6233"/>
                  </a:cubicBezTo>
                  <a:cubicBezTo>
                    <a:pt x="2130" y="6233"/>
                    <a:pt x="2195" y="6208"/>
                    <a:pt x="2244" y="6159"/>
                  </a:cubicBezTo>
                  <a:cubicBezTo>
                    <a:pt x="2374" y="6062"/>
                    <a:pt x="2374" y="5899"/>
                    <a:pt x="2276" y="5769"/>
                  </a:cubicBezTo>
                  <a:lnTo>
                    <a:pt x="1561" y="5021"/>
                  </a:lnTo>
                  <a:cubicBezTo>
                    <a:pt x="585" y="3948"/>
                    <a:pt x="618" y="2355"/>
                    <a:pt x="1626" y="1314"/>
                  </a:cubicBezTo>
                  <a:cubicBezTo>
                    <a:pt x="2146" y="794"/>
                    <a:pt x="2829" y="533"/>
                    <a:pt x="3512" y="533"/>
                  </a:cubicBezTo>
                  <a:cubicBezTo>
                    <a:pt x="4195" y="533"/>
                    <a:pt x="4878" y="794"/>
                    <a:pt x="5398" y="1314"/>
                  </a:cubicBezTo>
                  <a:lnTo>
                    <a:pt x="5756" y="1672"/>
                  </a:lnTo>
                  <a:cubicBezTo>
                    <a:pt x="5854" y="1769"/>
                    <a:pt x="5984" y="1818"/>
                    <a:pt x="6118" y="1818"/>
                  </a:cubicBezTo>
                  <a:cubicBezTo>
                    <a:pt x="6252" y="1818"/>
                    <a:pt x="6390" y="1769"/>
                    <a:pt x="6504" y="1672"/>
                  </a:cubicBezTo>
                  <a:lnTo>
                    <a:pt x="6829" y="1314"/>
                  </a:lnTo>
                  <a:cubicBezTo>
                    <a:pt x="7350" y="826"/>
                    <a:pt x="8032" y="533"/>
                    <a:pt x="8715" y="533"/>
                  </a:cubicBezTo>
                  <a:cubicBezTo>
                    <a:pt x="9431" y="533"/>
                    <a:pt x="10114" y="826"/>
                    <a:pt x="10602" y="1314"/>
                  </a:cubicBezTo>
                  <a:lnTo>
                    <a:pt x="10634" y="1346"/>
                  </a:lnTo>
                  <a:cubicBezTo>
                    <a:pt x="11642" y="2355"/>
                    <a:pt x="11675" y="3948"/>
                    <a:pt x="10699" y="5021"/>
                  </a:cubicBezTo>
                  <a:lnTo>
                    <a:pt x="6992" y="9086"/>
                  </a:lnTo>
                  <a:cubicBezTo>
                    <a:pt x="6764" y="9346"/>
                    <a:pt x="6472" y="9476"/>
                    <a:pt x="6179" y="9476"/>
                  </a:cubicBezTo>
                  <a:cubicBezTo>
                    <a:pt x="5854" y="9476"/>
                    <a:pt x="5561" y="9346"/>
                    <a:pt x="5333" y="9119"/>
                  </a:cubicBezTo>
                  <a:lnTo>
                    <a:pt x="3057" y="6615"/>
                  </a:lnTo>
                  <a:cubicBezTo>
                    <a:pt x="3008" y="6566"/>
                    <a:pt x="2935" y="6541"/>
                    <a:pt x="2862" y="6541"/>
                  </a:cubicBezTo>
                  <a:cubicBezTo>
                    <a:pt x="2789" y="6541"/>
                    <a:pt x="2715" y="6566"/>
                    <a:pt x="2667" y="6615"/>
                  </a:cubicBezTo>
                  <a:cubicBezTo>
                    <a:pt x="2569" y="6712"/>
                    <a:pt x="2537" y="6875"/>
                    <a:pt x="2667" y="7005"/>
                  </a:cubicBezTo>
                  <a:lnTo>
                    <a:pt x="4943" y="9476"/>
                  </a:lnTo>
                  <a:cubicBezTo>
                    <a:pt x="5171" y="9737"/>
                    <a:pt x="5496" y="9899"/>
                    <a:pt x="5854" y="9964"/>
                  </a:cubicBezTo>
                  <a:lnTo>
                    <a:pt x="5854" y="10972"/>
                  </a:lnTo>
                  <a:cubicBezTo>
                    <a:pt x="5626" y="10842"/>
                    <a:pt x="5398" y="10745"/>
                    <a:pt x="5106" y="10745"/>
                  </a:cubicBezTo>
                  <a:lnTo>
                    <a:pt x="4455" y="10745"/>
                  </a:lnTo>
                  <a:cubicBezTo>
                    <a:pt x="4260" y="10745"/>
                    <a:pt x="4065" y="10907"/>
                    <a:pt x="4065" y="11135"/>
                  </a:cubicBezTo>
                  <a:lnTo>
                    <a:pt x="4065" y="11460"/>
                  </a:lnTo>
                  <a:cubicBezTo>
                    <a:pt x="4065" y="12143"/>
                    <a:pt x="4650" y="12728"/>
                    <a:pt x="5366" y="12728"/>
                  </a:cubicBezTo>
                  <a:lnTo>
                    <a:pt x="5854" y="12728"/>
                  </a:lnTo>
                  <a:lnTo>
                    <a:pt x="5854" y="13346"/>
                  </a:lnTo>
                  <a:lnTo>
                    <a:pt x="2699" y="13346"/>
                  </a:lnTo>
                  <a:cubicBezTo>
                    <a:pt x="2309" y="13346"/>
                    <a:pt x="1984" y="13671"/>
                    <a:pt x="1984" y="14062"/>
                  </a:cubicBezTo>
                  <a:lnTo>
                    <a:pt x="1984" y="14647"/>
                  </a:lnTo>
                  <a:cubicBezTo>
                    <a:pt x="1984" y="15005"/>
                    <a:pt x="2276" y="15330"/>
                    <a:pt x="2667" y="15362"/>
                  </a:cubicBezTo>
                  <a:lnTo>
                    <a:pt x="2959" y="16045"/>
                  </a:lnTo>
                  <a:cubicBezTo>
                    <a:pt x="3024" y="16143"/>
                    <a:pt x="3122" y="16208"/>
                    <a:pt x="3220" y="16208"/>
                  </a:cubicBezTo>
                  <a:cubicBezTo>
                    <a:pt x="3252" y="16208"/>
                    <a:pt x="3285" y="16208"/>
                    <a:pt x="3317" y="16175"/>
                  </a:cubicBezTo>
                  <a:cubicBezTo>
                    <a:pt x="3447" y="16110"/>
                    <a:pt x="3512" y="15948"/>
                    <a:pt x="3447" y="15818"/>
                  </a:cubicBezTo>
                  <a:lnTo>
                    <a:pt x="3252" y="15362"/>
                  </a:lnTo>
                  <a:lnTo>
                    <a:pt x="9041" y="15362"/>
                  </a:lnTo>
                  <a:lnTo>
                    <a:pt x="7870" y="17931"/>
                  </a:lnTo>
                  <a:cubicBezTo>
                    <a:pt x="7837" y="17964"/>
                    <a:pt x="7805" y="17964"/>
                    <a:pt x="7805" y="17964"/>
                  </a:cubicBezTo>
                  <a:lnTo>
                    <a:pt x="4488" y="17964"/>
                  </a:lnTo>
                  <a:cubicBezTo>
                    <a:pt x="4455" y="17964"/>
                    <a:pt x="4423" y="17964"/>
                    <a:pt x="4423" y="17931"/>
                  </a:cubicBezTo>
                  <a:lnTo>
                    <a:pt x="3935" y="16858"/>
                  </a:lnTo>
                  <a:cubicBezTo>
                    <a:pt x="3887" y="16763"/>
                    <a:pt x="3787" y="16703"/>
                    <a:pt x="3686" y="16703"/>
                  </a:cubicBezTo>
                  <a:cubicBezTo>
                    <a:pt x="3649" y="16703"/>
                    <a:pt x="3612" y="16711"/>
                    <a:pt x="3577" y="16728"/>
                  </a:cubicBezTo>
                  <a:cubicBezTo>
                    <a:pt x="3447" y="16793"/>
                    <a:pt x="3382" y="16956"/>
                    <a:pt x="3447" y="17086"/>
                  </a:cubicBezTo>
                  <a:lnTo>
                    <a:pt x="3935" y="18159"/>
                  </a:lnTo>
                  <a:cubicBezTo>
                    <a:pt x="4033" y="18354"/>
                    <a:pt x="4260" y="18517"/>
                    <a:pt x="4488" y="18517"/>
                  </a:cubicBezTo>
                  <a:lnTo>
                    <a:pt x="7805" y="18517"/>
                  </a:lnTo>
                  <a:cubicBezTo>
                    <a:pt x="8032" y="18517"/>
                    <a:pt x="8260" y="18354"/>
                    <a:pt x="8358" y="18159"/>
                  </a:cubicBezTo>
                  <a:lnTo>
                    <a:pt x="9626" y="15362"/>
                  </a:lnTo>
                  <a:cubicBezTo>
                    <a:pt x="9984" y="15297"/>
                    <a:pt x="10244" y="15005"/>
                    <a:pt x="10244" y="14647"/>
                  </a:cubicBezTo>
                  <a:lnTo>
                    <a:pt x="10244" y="14062"/>
                  </a:lnTo>
                  <a:cubicBezTo>
                    <a:pt x="10244" y="13671"/>
                    <a:pt x="9951" y="13346"/>
                    <a:pt x="9528" y="13346"/>
                  </a:cubicBezTo>
                  <a:lnTo>
                    <a:pt x="6406" y="13346"/>
                  </a:lnTo>
                  <a:lnTo>
                    <a:pt x="6406" y="12728"/>
                  </a:lnTo>
                  <a:lnTo>
                    <a:pt x="7740" y="12728"/>
                  </a:lnTo>
                  <a:cubicBezTo>
                    <a:pt x="7902" y="12728"/>
                    <a:pt x="8000" y="12598"/>
                    <a:pt x="8000" y="12436"/>
                  </a:cubicBezTo>
                  <a:cubicBezTo>
                    <a:pt x="8000" y="12306"/>
                    <a:pt x="7870" y="12175"/>
                    <a:pt x="7707" y="12175"/>
                  </a:cubicBezTo>
                  <a:lnTo>
                    <a:pt x="6406" y="12175"/>
                  </a:lnTo>
                  <a:lnTo>
                    <a:pt x="6406" y="12143"/>
                  </a:lnTo>
                  <a:cubicBezTo>
                    <a:pt x="6406" y="11362"/>
                    <a:pt x="7024" y="10745"/>
                    <a:pt x="7772" y="10745"/>
                  </a:cubicBezTo>
                  <a:lnTo>
                    <a:pt x="9073" y="10745"/>
                  </a:lnTo>
                  <a:lnTo>
                    <a:pt x="9073" y="10777"/>
                  </a:lnTo>
                  <a:cubicBezTo>
                    <a:pt x="9073" y="11167"/>
                    <a:pt x="8910" y="11558"/>
                    <a:pt x="8618" y="11818"/>
                  </a:cubicBezTo>
                  <a:cubicBezTo>
                    <a:pt x="8488" y="11915"/>
                    <a:pt x="8488" y="12078"/>
                    <a:pt x="8585" y="12208"/>
                  </a:cubicBezTo>
                  <a:cubicBezTo>
                    <a:pt x="8634" y="12257"/>
                    <a:pt x="8707" y="12281"/>
                    <a:pt x="8780" y="12281"/>
                  </a:cubicBezTo>
                  <a:cubicBezTo>
                    <a:pt x="8854" y="12281"/>
                    <a:pt x="8927" y="12257"/>
                    <a:pt x="8976" y="12208"/>
                  </a:cubicBezTo>
                  <a:cubicBezTo>
                    <a:pt x="9366" y="11850"/>
                    <a:pt x="9593" y="11330"/>
                    <a:pt x="9593" y="10810"/>
                  </a:cubicBezTo>
                  <a:lnTo>
                    <a:pt x="9593" y="10745"/>
                  </a:lnTo>
                  <a:cubicBezTo>
                    <a:pt x="9593" y="10452"/>
                    <a:pt x="9366" y="10192"/>
                    <a:pt x="9073" y="10192"/>
                  </a:cubicBezTo>
                  <a:lnTo>
                    <a:pt x="7772" y="10192"/>
                  </a:lnTo>
                  <a:cubicBezTo>
                    <a:pt x="7252" y="10192"/>
                    <a:pt x="6732" y="10419"/>
                    <a:pt x="6406" y="10810"/>
                  </a:cubicBezTo>
                  <a:lnTo>
                    <a:pt x="6406" y="9997"/>
                  </a:lnTo>
                  <a:cubicBezTo>
                    <a:pt x="6764" y="9932"/>
                    <a:pt x="7122" y="9769"/>
                    <a:pt x="7382" y="9476"/>
                  </a:cubicBezTo>
                  <a:lnTo>
                    <a:pt x="11122" y="5379"/>
                  </a:lnTo>
                  <a:cubicBezTo>
                    <a:pt x="12260" y="4111"/>
                    <a:pt x="12227" y="2159"/>
                    <a:pt x="10992" y="956"/>
                  </a:cubicBezTo>
                  <a:cubicBezTo>
                    <a:pt x="10406" y="338"/>
                    <a:pt x="9593" y="13"/>
                    <a:pt x="8715" y="13"/>
                  </a:cubicBezTo>
                  <a:cubicBezTo>
                    <a:pt x="7870" y="13"/>
                    <a:pt x="7057" y="338"/>
                    <a:pt x="6472" y="956"/>
                  </a:cubicBezTo>
                  <a:lnTo>
                    <a:pt x="6114" y="1281"/>
                  </a:lnTo>
                  <a:lnTo>
                    <a:pt x="5789" y="924"/>
                  </a:lnTo>
                  <a:cubicBezTo>
                    <a:pt x="5159" y="310"/>
                    <a:pt x="4344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3"/>
            <p:cNvSpPr/>
            <p:nvPr/>
          </p:nvSpPr>
          <p:spPr>
            <a:xfrm>
              <a:off x="11109950" y="3031750"/>
              <a:ext cx="24425" cy="20350"/>
            </a:xfrm>
            <a:custGeom>
              <a:avLst/>
              <a:gdLst/>
              <a:ahLst/>
              <a:cxnLst/>
              <a:rect l="l" t="t" r="r" b="b"/>
              <a:pathLst>
                <a:path w="977" h="814" extrusionOk="0">
                  <a:moveTo>
                    <a:pt x="636" y="1"/>
                  </a:moveTo>
                  <a:cubicBezTo>
                    <a:pt x="593" y="1"/>
                    <a:pt x="554" y="12"/>
                    <a:pt x="521" y="33"/>
                  </a:cubicBezTo>
                  <a:lnTo>
                    <a:pt x="131" y="293"/>
                  </a:lnTo>
                  <a:cubicBezTo>
                    <a:pt x="1" y="391"/>
                    <a:pt x="1" y="554"/>
                    <a:pt x="66" y="684"/>
                  </a:cubicBezTo>
                  <a:cubicBezTo>
                    <a:pt x="131" y="749"/>
                    <a:pt x="196" y="814"/>
                    <a:pt x="294" y="814"/>
                  </a:cubicBezTo>
                  <a:cubicBezTo>
                    <a:pt x="359" y="814"/>
                    <a:pt x="391" y="781"/>
                    <a:pt x="456" y="749"/>
                  </a:cubicBezTo>
                  <a:lnTo>
                    <a:pt x="814" y="489"/>
                  </a:lnTo>
                  <a:cubicBezTo>
                    <a:pt x="944" y="391"/>
                    <a:pt x="976" y="228"/>
                    <a:pt x="879" y="131"/>
                  </a:cubicBezTo>
                  <a:cubicBezTo>
                    <a:pt x="814" y="44"/>
                    <a:pt x="720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3"/>
            <p:cNvSpPr/>
            <p:nvPr/>
          </p:nvSpPr>
          <p:spPr>
            <a:xfrm>
              <a:off x="11109950" y="3098625"/>
              <a:ext cx="24425" cy="20150"/>
            </a:xfrm>
            <a:custGeom>
              <a:avLst/>
              <a:gdLst/>
              <a:ahLst/>
              <a:cxnLst/>
              <a:rect l="l" t="t" r="r" b="b"/>
              <a:pathLst>
                <a:path w="977" h="806" extrusionOk="0">
                  <a:moveTo>
                    <a:pt x="293" y="1"/>
                  </a:moveTo>
                  <a:cubicBezTo>
                    <a:pt x="208" y="1"/>
                    <a:pt x="125" y="44"/>
                    <a:pt x="66" y="122"/>
                  </a:cubicBezTo>
                  <a:cubicBezTo>
                    <a:pt x="1" y="220"/>
                    <a:pt x="1" y="383"/>
                    <a:pt x="131" y="480"/>
                  </a:cubicBezTo>
                  <a:lnTo>
                    <a:pt x="521" y="740"/>
                  </a:lnTo>
                  <a:cubicBezTo>
                    <a:pt x="554" y="773"/>
                    <a:pt x="619" y="805"/>
                    <a:pt x="651" y="805"/>
                  </a:cubicBezTo>
                  <a:cubicBezTo>
                    <a:pt x="749" y="805"/>
                    <a:pt x="846" y="740"/>
                    <a:pt x="879" y="675"/>
                  </a:cubicBezTo>
                  <a:cubicBezTo>
                    <a:pt x="976" y="545"/>
                    <a:pt x="944" y="383"/>
                    <a:pt x="814" y="318"/>
                  </a:cubicBezTo>
                  <a:lnTo>
                    <a:pt x="456" y="57"/>
                  </a:lnTo>
                  <a:cubicBezTo>
                    <a:pt x="405" y="19"/>
                    <a:pt x="348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3"/>
            <p:cNvSpPr/>
            <p:nvPr/>
          </p:nvSpPr>
          <p:spPr>
            <a:xfrm>
              <a:off x="10749000" y="3031725"/>
              <a:ext cx="24400" cy="19575"/>
            </a:xfrm>
            <a:custGeom>
              <a:avLst/>
              <a:gdLst/>
              <a:ahLst/>
              <a:cxnLst/>
              <a:rect l="l" t="t" r="r" b="b"/>
              <a:pathLst>
                <a:path w="976" h="783" extrusionOk="0">
                  <a:moveTo>
                    <a:pt x="311" y="0"/>
                  </a:moveTo>
                  <a:cubicBezTo>
                    <a:pt x="222" y="0"/>
                    <a:pt x="140" y="36"/>
                    <a:pt x="98" y="99"/>
                  </a:cubicBezTo>
                  <a:cubicBezTo>
                    <a:pt x="0" y="229"/>
                    <a:pt x="33" y="392"/>
                    <a:pt x="163" y="490"/>
                  </a:cubicBezTo>
                  <a:lnTo>
                    <a:pt x="520" y="750"/>
                  </a:lnTo>
                  <a:cubicBezTo>
                    <a:pt x="586" y="782"/>
                    <a:pt x="618" y="782"/>
                    <a:pt x="683" y="782"/>
                  </a:cubicBezTo>
                  <a:cubicBezTo>
                    <a:pt x="748" y="782"/>
                    <a:pt x="846" y="750"/>
                    <a:pt x="878" y="685"/>
                  </a:cubicBezTo>
                  <a:cubicBezTo>
                    <a:pt x="976" y="555"/>
                    <a:pt x="943" y="392"/>
                    <a:pt x="846" y="294"/>
                  </a:cubicBezTo>
                  <a:lnTo>
                    <a:pt x="455" y="34"/>
                  </a:lnTo>
                  <a:cubicBezTo>
                    <a:pt x="409" y="11"/>
                    <a:pt x="359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3"/>
            <p:cNvSpPr/>
            <p:nvPr/>
          </p:nvSpPr>
          <p:spPr>
            <a:xfrm>
              <a:off x="10749000" y="3098400"/>
              <a:ext cx="24400" cy="19550"/>
            </a:xfrm>
            <a:custGeom>
              <a:avLst/>
              <a:gdLst/>
              <a:ahLst/>
              <a:cxnLst/>
              <a:rect l="l" t="t" r="r" b="b"/>
              <a:pathLst>
                <a:path w="976" h="782" extrusionOk="0">
                  <a:moveTo>
                    <a:pt x="665" y="0"/>
                  </a:moveTo>
                  <a:cubicBezTo>
                    <a:pt x="617" y="0"/>
                    <a:pt x="567" y="11"/>
                    <a:pt x="520" y="34"/>
                  </a:cubicBezTo>
                  <a:lnTo>
                    <a:pt x="163" y="294"/>
                  </a:lnTo>
                  <a:cubicBezTo>
                    <a:pt x="33" y="392"/>
                    <a:pt x="0" y="554"/>
                    <a:pt x="98" y="684"/>
                  </a:cubicBezTo>
                  <a:cubicBezTo>
                    <a:pt x="130" y="749"/>
                    <a:pt x="228" y="782"/>
                    <a:pt x="293" y="782"/>
                  </a:cubicBezTo>
                  <a:cubicBezTo>
                    <a:pt x="358" y="782"/>
                    <a:pt x="423" y="782"/>
                    <a:pt x="455" y="749"/>
                  </a:cubicBezTo>
                  <a:lnTo>
                    <a:pt x="846" y="489"/>
                  </a:lnTo>
                  <a:cubicBezTo>
                    <a:pt x="943" y="392"/>
                    <a:pt x="976" y="229"/>
                    <a:pt x="878" y="99"/>
                  </a:cubicBezTo>
                  <a:cubicBezTo>
                    <a:pt x="836" y="36"/>
                    <a:pt x="754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3"/>
            <p:cNvSpPr/>
            <p:nvPr/>
          </p:nvSpPr>
          <p:spPr>
            <a:xfrm>
              <a:off x="10735975" y="3067525"/>
              <a:ext cx="22800" cy="13025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261" y="1"/>
                  </a:moveTo>
                  <a:cubicBezTo>
                    <a:pt x="131" y="1"/>
                    <a:pt x="1" y="131"/>
                    <a:pt x="1" y="261"/>
                  </a:cubicBezTo>
                  <a:cubicBezTo>
                    <a:pt x="1" y="423"/>
                    <a:pt x="131" y="521"/>
                    <a:pt x="261" y="521"/>
                  </a:cubicBezTo>
                  <a:lnTo>
                    <a:pt x="651" y="521"/>
                  </a:lnTo>
                  <a:cubicBezTo>
                    <a:pt x="781" y="521"/>
                    <a:pt x="911" y="423"/>
                    <a:pt x="911" y="261"/>
                  </a:cubicBezTo>
                  <a:cubicBezTo>
                    <a:pt x="911" y="131"/>
                    <a:pt x="781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5" name="Google Shape;2905;p43"/>
          <p:cNvGrpSpPr/>
          <p:nvPr/>
        </p:nvGrpSpPr>
        <p:grpSpPr>
          <a:xfrm>
            <a:off x="3455441" y="1755200"/>
            <a:ext cx="2233119" cy="2471400"/>
            <a:chOff x="3455441" y="1755200"/>
            <a:chExt cx="2233119" cy="2471400"/>
          </a:xfrm>
        </p:grpSpPr>
        <p:sp>
          <p:nvSpPr>
            <p:cNvPr id="2906" name="Google Shape;2906;p43"/>
            <p:cNvSpPr/>
            <p:nvPr/>
          </p:nvSpPr>
          <p:spPr>
            <a:xfrm>
              <a:off x="3455441" y="3815303"/>
              <a:ext cx="2162260" cy="411297"/>
            </a:xfrm>
            <a:custGeom>
              <a:avLst/>
              <a:gdLst/>
              <a:ahLst/>
              <a:cxnLst/>
              <a:rect l="l" t="t" r="r" b="b"/>
              <a:pathLst>
                <a:path w="63349" h="12050" extrusionOk="0">
                  <a:moveTo>
                    <a:pt x="6797" y="0"/>
                  </a:moveTo>
                  <a:cubicBezTo>
                    <a:pt x="6797" y="0"/>
                    <a:pt x="3350" y="3968"/>
                    <a:pt x="293" y="9366"/>
                  </a:cubicBezTo>
                  <a:cubicBezTo>
                    <a:pt x="0" y="9886"/>
                    <a:pt x="326" y="10472"/>
                    <a:pt x="911" y="10537"/>
                  </a:cubicBezTo>
                  <a:cubicBezTo>
                    <a:pt x="5399" y="10872"/>
                    <a:pt x="21987" y="12050"/>
                    <a:pt x="39353" y="12050"/>
                  </a:cubicBezTo>
                  <a:cubicBezTo>
                    <a:pt x="47277" y="12050"/>
                    <a:pt x="55363" y="11805"/>
                    <a:pt x="62536" y="11122"/>
                  </a:cubicBezTo>
                  <a:cubicBezTo>
                    <a:pt x="63056" y="11057"/>
                    <a:pt x="63349" y="10569"/>
                    <a:pt x="63186" y="10081"/>
                  </a:cubicBezTo>
                  <a:cubicBezTo>
                    <a:pt x="62471" y="8163"/>
                    <a:pt x="60747" y="3643"/>
                    <a:pt x="58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3"/>
            <p:cNvSpPr/>
            <p:nvPr/>
          </p:nvSpPr>
          <p:spPr>
            <a:xfrm>
              <a:off x="3584188" y="3815303"/>
              <a:ext cx="1936951" cy="316750"/>
            </a:xfrm>
            <a:custGeom>
              <a:avLst/>
              <a:gdLst/>
              <a:ahLst/>
              <a:cxnLst/>
              <a:rect l="l" t="t" r="r" b="b"/>
              <a:pathLst>
                <a:path w="56748" h="9280" extrusionOk="0">
                  <a:moveTo>
                    <a:pt x="3025" y="0"/>
                  </a:moveTo>
                  <a:cubicBezTo>
                    <a:pt x="3025" y="0"/>
                    <a:pt x="1724" y="1529"/>
                    <a:pt x="1" y="3935"/>
                  </a:cubicBezTo>
                  <a:cubicBezTo>
                    <a:pt x="846" y="5626"/>
                    <a:pt x="3936" y="8293"/>
                    <a:pt x="13431" y="9106"/>
                  </a:cubicBezTo>
                  <a:cubicBezTo>
                    <a:pt x="14803" y="9226"/>
                    <a:pt x="16099" y="9280"/>
                    <a:pt x="17321" y="9280"/>
                  </a:cubicBezTo>
                  <a:cubicBezTo>
                    <a:pt x="27310" y="9280"/>
                    <a:pt x="32293" y="5691"/>
                    <a:pt x="32293" y="5691"/>
                  </a:cubicBezTo>
                  <a:cubicBezTo>
                    <a:pt x="32293" y="5691"/>
                    <a:pt x="35197" y="7733"/>
                    <a:pt x="37085" y="7733"/>
                  </a:cubicBezTo>
                  <a:cubicBezTo>
                    <a:pt x="37205" y="7733"/>
                    <a:pt x="37320" y="7725"/>
                    <a:pt x="37431" y="7707"/>
                  </a:cubicBezTo>
                  <a:cubicBezTo>
                    <a:pt x="38374" y="7577"/>
                    <a:pt x="38244" y="6374"/>
                    <a:pt x="38244" y="6374"/>
                  </a:cubicBezTo>
                  <a:lnTo>
                    <a:pt x="38244" y="6374"/>
                  </a:lnTo>
                  <a:cubicBezTo>
                    <a:pt x="38244" y="6374"/>
                    <a:pt x="40178" y="6935"/>
                    <a:pt x="43284" y="6935"/>
                  </a:cubicBezTo>
                  <a:cubicBezTo>
                    <a:pt x="46696" y="6935"/>
                    <a:pt x="51521" y="6258"/>
                    <a:pt x="56747" y="3415"/>
                  </a:cubicBezTo>
                  <a:cubicBezTo>
                    <a:pt x="56260" y="2244"/>
                    <a:pt x="55739" y="1106"/>
                    <a:pt x="5521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3"/>
            <p:cNvSpPr/>
            <p:nvPr/>
          </p:nvSpPr>
          <p:spPr>
            <a:xfrm>
              <a:off x="3563095" y="3858583"/>
              <a:ext cx="1936951" cy="317501"/>
            </a:xfrm>
            <a:custGeom>
              <a:avLst/>
              <a:gdLst/>
              <a:ahLst/>
              <a:cxnLst/>
              <a:rect l="l" t="t" r="r" b="b"/>
              <a:pathLst>
                <a:path w="56748" h="9302" fill="none" extrusionOk="0">
                  <a:moveTo>
                    <a:pt x="4749" y="1"/>
                  </a:moveTo>
                  <a:cubicBezTo>
                    <a:pt x="4749" y="1"/>
                    <a:pt x="1659" y="4488"/>
                    <a:pt x="196" y="7122"/>
                  </a:cubicBezTo>
                  <a:cubicBezTo>
                    <a:pt x="1" y="7415"/>
                    <a:pt x="228" y="7773"/>
                    <a:pt x="554" y="7805"/>
                  </a:cubicBezTo>
                  <a:cubicBezTo>
                    <a:pt x="5822" y="8000"/>
                    <a:pt x="38927" y="9301"/>
                    <a:pt x="55642" y="8358"/>
                  </a:cubicBezTo>
                  <a:cubicBezTo>
                    <a:pt x="56292" y="8326"/>
                    <a:pt x="56748" y="7708"/>
                    <a:pt x="56585" y="7090"/>
                  </a:cubicBezTo>
                  <a:cubicBezTo>
                    <a:pt x="56260" y="5692"/>
                    <a:pt x="55544" y="3155"/>
                    <a:pt x="5417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3"/>
            <p:cNvSpPr/>
            <p:nvPr/>
          </p:nvSpPr>
          <p:spPr>
            <a:xfrm>
              <a:off x="3883906" y="1758340"/>
              <a:ext cx="708181" cy="1484252"/>
            </a:xfrm>
            <a:custGeom>
              <a:avLst/>
              <a:gdLst/>
              <a:ahLst/>
              <a:cxnLst/>
              <a:rect l="l" t="t" r="r" b="b"/>
              <a:pathLst>
                <a:path w="20748" h="43485" extrusionOk="0">
                  <a:moveTo>
                    <a:pt x="17962" y="1"/>
                  </a:moveTo>
                  <a:cubicBezTo>
                    <a:pt x="17444" y="1"/>
                    <a:pt x="17170" y="1339"/>
                    <a:pt x="17170" y="1339"/>
                  </a:cubicBezTo>
                  <a:cubicBezTo>
                    <a:pt x="17170" y="1339"/>
                    <a:pt x="17164" y="1338"/>
                    <a:pt x="17152" y="1338"/>
                  </a:cubicBezTo>
                  <a:cubicBezTo>
                    <a:pt x="17097" y="1338"/>
                    <a:pt x="16928" y="1360"/>
                    <a:pt x="16715" y="1599"/>
                  </a:cubicBezTo>
                  <a:cubicBezTo>
                    <a:pt x="16487" y="1892"/>
                    <a:pt x="16097" y="2965"/>
                    <a:pt x="15707" y="4363"/>
                  </a:cubicBezTo>
                  <a:cubicBezTo>
                    <a:pt x="15707" y="4363"/>
                    <a:pt x="163" y="8396"/>
                    <a:pt x="65" y="23907"/>
                  </a:cubicBezTo>
                  <a:cubicBezTo>
                    <a:pt x="0" y="39387"/>
                    <a:pt x="14081" y="43484"/>
                    <a:pt x="14081" y="43484"/>
                  </a:cubicBezTo>
                  <a:lnTo>
                    <a:pt x="14179" y="34444"/>
                  </a:lnTo>
                  <a:cubicBezTo>
                    <a:pt x="14179" y="34444"/>
                    <a:pt x="5951" y="29794"/>
                    <a:pt x="6244" y="22281"/>
                  </a:cubicBezTo>
                  <a:cubicBezTo>
                    <a:pt x="6536" y="14769"/>
                    <a:pt x="12195" y="9566"/>
                    <a:pt x="17300" y="8168"/>
                  </a:cubicBezTo>
                  <a:cubicBezTo>
                    <a:pt x="17300" y="8168"/>
                    <a:pt x="18536" y="8135"/>
                    <a:pt x="19219" y="7160"/>
                  </a:cubicBezTo>
                  <a:cubicBezTo>
                    <a:pt x="19219" y="7160"/>
                    <a:pt x="20748" y="5534"/>
                    <a:pt x="20487" y="5144"/>
                  </a:cubicBezTo>
                  <a:cubicBezTo>
                    <a:pt x="20416" y="5036"/>
                    <a:pt x="20312" y="4992"/>
                    <a:pt x="20191" y="4992"/>
                  </a:cubicBezTo>
                  <a:cubicBezTo>
                    <a:pt x="19652" y="4992"/>
                    <a:pt x="18764" y="5859"/>
                    <a:pt x="18764" y="5859"/>
                  </a:cubicBezTo>
                  <a:cubicBezTo>
                    <a:pt x="18764" y="5859"/>
                    <a:pt x="19707" y="3583"/>
                    <a:pt x="19967" y="2965"/>
                  </a:cubicBezTo>
                  <a:cubicBezTo>
                    <a:pt x="20227" y="2314"/>
                    <a:pt x="20585" y="1567"/>
                    <a:pt x="20130" y="1436"/>
                  </a:cubicBezTo>
                  <a:cubicBezTo>
                    <a:pt x="20097" y="1427"/>
                    <a:pt x="20065" y="1422"/>
                    <a:pt x="20032" y="1422"/>
                  </a:cubicBezTo>
                  <a:cubicBezTo>
                    <a:pt x="19505" y="1422"/>
                    <a:pt x="18898" y="2575"/>
                    <a:pt x="18849" y="2575"/>
                  </a:cubicBezTo>
                  <a:cubicBezTo>
                    <a:pt x="18839" y="2575"/>
                    <a:pt x="18852" y="2527"/>
                    <a:pt x="18894" y="2412"/>
                  </a:cubicBezTo>
                  <a:cubicBezTo>
                    <a:pt x="18926" y="2347"/>
                    <a:pt x="19447" y="558"/>
                    <a:pt x="18926" y="363"/>
                  </a:cubicBezTo>
                  <a:cubicBezTo>
                    <a:pt x="18861" y="340"/>
                    <a:pt x="18803" y="330"/>
                    <a:pt x="18751" y="330"/>
                  </a:cubicBezTo>
                  <a:cubicBezTo>
                    <a:pt x="18437" y="330"/>
                    <a:pt x="18341" y="688"/>
                    <a:pt x="18341" y="688"/>
                  </a:cubicBezTo>
                  <a:cubicBezTo>
                    <a:pt x="18341" y="688"/>
                    <a:pt x="18374" y="71"/>
                    <a:pt x="18016" y="6"/>
                  </a:cubicBezTo>
                  <a:cubicBezTo>
                    <a:pt x="17998" y="2"/>
                    <a:pt x="17980" y="1"/>
                    <a:pt x="17962" y="1"/>
                  </a:cubicBezTo>
                  <a:close/>
                </a:path>
              </a:pathLst>
            </a:custGeom>
            <a:solidFill>
              <a:srgbClr val="FF9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3"/>
            <p:cNvSpPr/>
            <p:nvPr/>
          </p:nvSpPr>
          <p:spPr>
            <a:xfrm>
              <a:off x="3886125" y="1755200"/>
              <a:ext cx="705962" cy="819180"/>
            </a:xfrm>
            <a:custGeom>
              <a:avLst/>
              <a:gdLst/>
              <a:ahLst/>
              <a:cxnLst/>
              <a:rect l="l" t="t" r="r" b="b"/>
              <a:pathLst>
                <a:path w="20683" h="24000" fill="none" extrusionOk="0">
                  <a:moveTo>
                    <a:pt x="17235" y="8260"/>
                  </a:moveTo>
                  <a:cubicBezTo>
                    <a:pt x="17235" y="8260"/>
                    <a:pt x="18471" y="8227"/>
                    <a:pt x="19154" y="7252"/>
                  </a:cubicBezTo>
                  <a:cubicBezTo>
                    <a:pt x="19154" y="7252"/>
                    <a:pt x="20683" y="5626"/>
                    <a:pt x="20422" y="5236"/>
                  </a:cubicBezTo>
                  <a:cubicBezTo>
                    <a:pt x="20032" y="4650"/>
                    <a:pt x="18699" y="5951"/>
                    <a:pt x="18699" y="5951"/>
                  </a:cubicBezTo>
                  <a:cubicBezTo>
                    <a:pt x="18699" y="5951"/>
                    <a:pt x="19642" y="3675"/>
                    <a:pt x="19902" y="3057"/>
                  </a:cubicBezTo>
                  <a:cubicBezTo>
                    <a:pt x="20162" y="2406"/>
                    <a:pt x="20520" y="1659"/>
                    <a:pt x="20065" y="1528"/>
                  </a:cubicBezTo>
                  <a:cubicBezTo>
                    <a:pt x="19414" y="1333"/>
                    <a:pt x="18569" y="3219"/>
                    <a:pt x="18829" y="2504"/>
                  </a:cubicBezTo>
                  <a:cubicBezTo>
                    <a:pt x="18861" y="2439"/>
                    <a:pt x="19382" y="650"/>
                    <a:pt x="18861" y="455"/>
                  </a:cubicBezTo>
                  <a:cubicBezTo>
                    <a:pt x="18406" y="293"/>
                    <a:pt x="18276" y="780"/>
                    <a:pt x="18276" y="780"/>
                  </a:cubicBezTo>
                  <a:cubicBezTo>
                    <a:pt x="18276" y="780"/>
                    <a:pt x="18309" y="163"/>
                    <a:pt x="17951" y="98"/>
                  </a:cubicBezTo>
                  <a:cubicBezTo>
                    <a:pt x="17398" y="0"/>
                    <a:pt x="17105" y="1431"/>
                    <a:pt x="17105" y="1431"/>
                  </a:cubicBezTo>
                  <a:cubicBezTo>
                    <a:pt x="17105" y="1431"/>
                    <a:pt x="16910" y="1398"/>
                    <a:pt x="16650" y="1691"/>
                  </a:cubicBezTo>
                  <a:cubicBezTo>
                    <a:pt x="16422" y="1984"/>
                    <a:pt x="16032" y="3057"/>
                    <a:pt x="15642" y="4455"/>
                  </a:cubicBezTo>
                  <a:cubicBezTo>
                    <a:pt x="15642" y="4455"/>
                    <a:pt x="98" y="8488"/>
                    <a:pt x="0" y="2399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3"/>
            <p:cNvSpPr/>
            <p:nvPr/>
          </p:nvSpPr>
          <p:spPr>
            <a:xfrm>
              <a:off x="4463306" y="1804010"/>
              <a:ext cx="21128" cy="93284"/>
            </a:xfrm>
            <a:custGeom>
              <a:avLst/>
              <a:gdLst/>
              <a:ahLst/>
              <a:cxnLst/>
              <a:rect l="l" t="t" r="r" b="b"/>
              <a:pathLst>
                <a:path w="619" h="2733" fill="none" extrusionOk="0">
                  <a:moveTo>
                    <a:pt x="195" y="1"/>
                  </a:moveTo>
                  <a:cubicBezTo>
                    <a:pt x="618" y="131"/>
                    <a:pt x="228" y="1952"/>
                    <a:pt x="0" y="273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3"/>
            <p:cNvSpPr/>
            <p:nvPr/>
          </p:nvSpPr>
          <p:spPr>
            <a:xfrm>
              <a:off x="4493274" y="1781823"/>
              <a:ext cx="16691" cy="109907"/>
            </a:xfrm>
            <a:custGeom>
              <a:avLst/>
              <a:gdLst/>
              <a:ahLst/>
              <a:cxnLst/>
              <a:rect l="l" t="t" r="r" b="b"/>
              <a:pathLst>
                <a:path w="489" h="3220" fill="none" extrusionOk="0">
                  <a:moveTo>
                    <a:pt x="488" y="0"/>
                  </a:moveTo>
                  <a:cubicBezTo>
                    <a:pt x="358" y="846"/>
                    <a:pt x="130" y="2179"/>
                    <a:pt x="0" y="322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3"/>
            <p:cNvSpPr/>
            <p:nvPr/>
          </p:nvSpPr>
          <p:spPr>
            <a:xfrm>
              <a:off x="4515460" y="1845105"/>
              <a:ext cx="12254" cy="47751"/>
            </a:xfrm>
            <a:custGeom>
              <a:avLst/>
              <a:gdLst/>
              <a:ahLst/>
              <a:cxnLst/>
              <a:rect l="l" t="t" r="r" b="b"/>
              <a:pathLst>
                <a:path w="359" h="1399" fill="none" extrusionOk="0">
                  <a:moveTo>
                    <a:pt x="358" y="0"/>
                  </a:moveTo>
                  <a:cubicBezTo>
                    <a:pt x="98" y="683"/>
                    <a:pt x="1" y="1398"/>
                    <a:pt x="1" y="139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3"/>
            <p:cNvSpPr/>
            <p:nvPr/>
          </p:nvSpPr>
          <p:spPr>
            <a:xfrm>
              <a:off x="4451086" y="1883948"/>
              <a:ext cx="83283" cy="17783"/>
            </a:xfrm>
            <a:custGeom>
              <a:avLst/>
              <a:gdLst/>
              <a:ahLst/>
              <a:cxnLst/>
              <a:rect l="l" t="t" r="r" b="b"/>
              <a:pathLst>
                <a:path w="2440" h="521" fill="none" extrusionOk="0">
                  <a:moveTo>
                    <a:pt x="2440" y="358"/>
                  </a:moveTo>
                  <a:cubicBezTo>
                    <a:pt x="2440" y="358"/>
                    <a:pt x="1139" y="0"/>
                    <a:pt x="1" y="52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3"/>
            <p:cNvSpPr/>
            <p:nvPr/>
          </p:nvSpPr>
          <p:spPr>
            <a:xfrm>
              <a:off x="4448868" y="1925009"/>
              <a:ext cx="75501" cy="45533"/>
            </a:xfrm>
            <a:custGeom>
              <a:avLst/>
              <a:gdLst/>
              <a:ahLst/>
              <a:cxnLst/>
              <a:rect l="l" t="t" r="r" b="b"/>
              <a:pathLst>
                <a:path w="2212" h="1334" fill="none" extrusionOk="0">
                  <a:moveTo>
                    <a:pt x="2212" y="1009"/>
                  </a:moveTo>
                  <a:cubicBezTo>
                    <a:pt x="2212" y="1009"/>
                    <a:pt x="1269" y="1"/>
                    <a:pt x="1" y="133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3"/>
            <p:cNvSpPr/>
            <p:nvPr/>
          </p:nvSpPr>
          <p:spPr>
            <a:xfrm>
              <a:off x="3939406" y="2533285"/>
              <a:ext cx="30002" cy="43314"/>
            </a:xfrm>
            <a:custGeom>
              <a:avLst/>
              <a:gdLst/>
              <a:ahLst/>
              <a:cxnLst/>
              <a:rect l="l" t="t" r="r" b="b"/>
              <a:pathLst>
                <a:path w="879" h="1269" fill="none" extrusionOk="0">
                  <a:moveTo>
                    <a:pt x="358" y="0"/>
                  </a:moveTo>
                  <a:cubicBezTo>
                    <a:pt x="358" y="0"/>
                    <a:pt x="0" y="1236"/>
                    <a:pt x="878" y="126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3"/>
            <p:cNvSpPr/>
            <p:nvPr/>
          </p:nvSpPr>
          <p:spPr>
            <a:xfrm>
              <a:off x="4708616" y="1818448"/>
              <a:ext cx="547246" cy="1401924"/>
            </a:xfrm>
            <a:custGeom>
              <a:avLst/>
              <a:gdLst/>
              <a:ahLst/>
              <a:cxnLst/>
              <a:rect l="l" t="t" r="r" b="b"/>
              <a:pathLst>
                <a:path w="16033" h="41073" extrusionOk="0">
                  <a:moveTo>
                    <a:pt x="3577" y="1"/>
                  </a:moveTo>
                  <a:cubicBezTo>
                    <a:pt x="3220" y="1"/>
                    <a:pt x="3155" y="586"/>
                    <a:pt x="3155" y="586"/>
                  </a:cubicBezTo>
                  <a:cubicBezTo>
                    <a:pt x="3155" y="586"/>
                    <a:pt x="3101" y="183"/>
                    <a:pt x="2725" y="183"/>
                  </a:cubicBezTo>
                  <a:cubicBezTo>
                    <a:pt x="2687" y="183"/>
                    <a:pt x="2646" y="187"/>
                    <a:pt x="2602" y="196"/>
                  </a:cubicBezTo>
                  <a:cubicBezTo>
                    <a:pt x="2049" y="293"/>
                    <a:pt x="2309" y="2147"/>
                    <a:pt x="2309" y="2244"/>
                  </a:cubicBezTo>
                  <a:cubicBezTo>
                    <a:pt x="2334" y="2360"/>
                    <a:pt x="2342" y="2409"/>
                    <a:pt x="2335" y="2409"/>
                  </a:cubicBezTo>
                  <a:cubicBezTo>
                    <a:pt x="2299" y="2409"/>
                    <a:pt x="1844" y="1038"/>
                    <a:pt x="1314" y="1038"/>
                  </a:cubicBezTo>
                  <a:cubicBezTo>
                    <a:pt x="1299" y="1038"/>
                    <a:pt x="1284" y="1039"/>
                    <a:pt x="1268" y="1041"/>
                  </a:cubicBezTo>
                  <a:cubicBezTo>
                    <a:pt x="781" y="1106"/>
                    <a:pt x="1008" y="1919"/>
                    <a:pt x="1171" y="2570"/>
                  </a:cubicBezTo>
                  <a:cubicBezTo>
                    <a:pt x="1333" y="3253"/>
                    <a:pt x="1886" y="5659"/>
                    <a:pt x="1886" y="5659"/>
                  </a:cubicBezTo>
                  <a:cubicBezTo>
                    <a:pt x="1886" y="5659"/>
                    <a:pt x="1093" y="4553"/>
                    <a:pt x="540" y="4553"/>
                  </a:cubicBezTo>
                  <a:cubicBezTo>
                    <a:pt x="450" y="4553"/>
                    <a:pt x="366" y="4583"/>
                    <a:pt x="293" y="4651"/>
                  </a:cubicBezTo>
                  <a:cubicBezTo>
                    <a:pt x="0" y="4976"/>
                    <a:pt x="1203" y="6862"/>
                    <a:pt x="1203" y="6862"/>
                  </a:cubicBezTo>
                  <a:cubicBezTo>
                    <a:pt x="1756" y="7935"/>
                    <a:pt x="2959" y="8163"/>
                    <a:pt x="2959" y="8163"/>
                  </a:cubicBezTo>
                  <a:cubicBezTo>
                    <a:pt x="2959" y="8163"/>
                    <a:pt x="9431" y="15708"/>
                    <a:pt x="9041" y="21919"/>
                  </a:cubicBezTo>
                  <a:cubicBezTo>
                    <a:pt x="8650" y="28163"/>
                    <a:pt x="5886" y="32162"/>
                    <a:pt x="2439" y="32520"/>
                  </a:cubicBezTo>
                  <a:lnTo>
                    <a:pt x="1496" y="35057"/>
                  </a:lnTo>
                  <a:lnTo>
                    <a:pt x="3155" y="41073"/>
                  </a:lnTo>
                  <a:cubicBezTo>
                    <a:pt x="3155" y="41073"/>
                    <a:pt x="16032" y="36423"/>
                    <a:pt x="15317" y="23772"/>
                  </a:cubicBezTo>
                  <a:cubicBezTo>
                    <a:pt x="14634" y="11122"/>
                    <a:pt x="5138" y="4683"/>
                    <a:pt x="5138" y="4683"/>
                  </a:cubicBezTo>
                  <a:cubicBezTo>
                    <a:pt x="5008" y="3253"/>
                    <a:pt x="4780" y="2114"/>
                    <a:pt x="4585" y="1757"/>
                  </a:cubicBezTo>
                  <a:cubicBezTo>
                    <a:pt x="4390" y="1464"/>
                    <a:pt x="4195" y="1464"/>
                    <a:pt x="4195" y="1464"/>
                  </a:cubicBezTo>
                  <a:cubicBezTo>
                    <a:pt x="4195" y="1464"/>
                    <a:pt x="4130" y="1"/>
                    <a:pt x="3577" y="1"/>
                  </a:cubicBezTo>
                  <a:close/>
                </a:path>
              </a:pathLst>
            </a:custGeom>
            <a:solidFill>
              <a:srgbClr val="FF9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3"/>
            <p:cNvSpPr/>
            <p:nvPr/>
          </p:nvSpPr>
          <p:spPr>
            <a:xfrm>
              <a:off x="4708616" y="1817355"/>
              <a:ext cx="525026" cy="921304"/>
            </a:xfrm>
            <a:custGeom>
              <a:avLst/>
              <a:gdLst/>
              <a:ahLst/>
              <a:cxnLst/>
              <a:rect l="l" t="t" r="r" b="b"/>
              <a:pathLst>
                <a:path w="15382" h="26992" fill="none" extrusionOk="0">
                  <a:moveTo>
                    <a:pt x="2959" y="8195"/>
                  </a:moveTo>
                  <a:cubicBezTo>
                    <a:pt x="2959" y="8195"/>
                    <a:pt x="1756" y="7935"/>
                    <a:pt x="1203" y="6894"/>
                  </a:cubicBezTo>
                  <a:cubicBezTo>
                    <a:pt x="1203" y="6894"/>
                    <a:pt x="0" y="5008"/>
                    <a:pt x="293" y="4683"/>
                  </a:cubicBezTo>
                  <a:cubicBezTo>
                    <a:pt x="813" y="4195"/>
                    <a:pt x="1886" y="5691"/>
                    <a:pt x="1886" y="5691"/>
                  </a:cubicBezTo>
                  <a:cubicBezTo>
                    <a:pt x="1886" y="5691"/>
                    <a:pt x="1333" y="3285"/>
                    <a:pt x="1171" y="2602"/>
                  </a:cubicBezTo>
                  <a:cubicBezTo>
                    <a:pt x="1008" y="1951"/>
                    <a:pt x="781" y="1138"/>
                    <a:pt x="1268" y="1073"/>
                  </a:cubicBezTo>
                  <a:cubicBezTo>
                    <a:pt x="1919" y="976"/>
                    <a:pt x="2472" y="2992"/>
                    <a:pt x="2309" y="2276"/>
                  </a:cubicBezTo>
                  <a:cubicBezTo>
                    <a:pt x="2309" y="2179"/>
                    <a:pt x="2049" y="325"/>
                    <a:pt x="2602" y="228"/>
                  </a:cubicBezTo>
                  <a:cubicBezTo>
                    <a:pt x="3089" y="130"/>
                    <a:pt x="3155" y="618"/>
                    <a:pt x="3155" y="618"/>
                  </a:cubicBezTo>
                  <a:cubicBezTo>
                    <a:pt x="3155" y="618"/>
                    <a:pt x="3220" y="0"/>
                    <a:pt x="3577" y="0"/>
                  </a:cubicBezTo>
                  <a:cubicBezTo>
                    <a:pt x="4130" y="0"/>
                    <a:pt x="4195" y="1496"/>
                    <a:pt x="4195" y="1496"/>
                  </a:cubicBezTo>
                  <a:cubicBezTo>
                    <a:pt x="4195" y="1496"/>
                    <a:pt x="4390" y="1464"/>
                    <a:pt x="4585" y="1789"/>
                  </a:cubicBezTo>
                  <a:cubicBezTo>
                    <a:pt x="4780" y="2146"/>
                    <a:pt x="5008" y="3252"/>
                    <a:pt x="5138" y="4715"/>
                  </a:cubicBezTo>
                  <a:cubicBezTo>
                    <a:pt x="5138" y="4715"/>
                    <a:pt x="14634" y="11154"/>
                    <a:pt x="15317" y="23804"/>
                  </a:cubicBezTo>
                  <a:cubicBezTo>
                    <a:pt x="15382" y="24943"/>
                    <a:pt x="15349" y="25983"/>
                    <a:pt x="15219" y="2699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3"/>
            <p:cNvSpPr/>
            <p:nvPr/>
          </p:nvSpPr>
          <p:spPr>
            <a:xfrm>
              <a:off x="4837364" y="1868418"/>
              <a:ext cx="14472" cy="91031"/>
            </a:xfrm>
            <a:custGeom>
              <a:avLst/>
              <a:gdLst/>
              <a:ahLst/>
              <a:cxnLst/>
              <a:rect l="l" t="t" r="r" b="b"/>
              <a:pathLst>
                <a:path w="424" h="2667" fill="none" extrusionOk="0">
                  <a:moveTo>
                    <a:pt x="423" y="0"/>
                  </a:moveTo>
                  <a:cubicBezTo>
                    <a:pt x="0" y="33"/>
                    <a:pt x="65" y="1886"/>
                    <a:pt x="163" y="266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3"/>
            <p:cNvSpPr/>
            <p:nvPr/>
          </p:nvSpPr>
          <p:spPr>
            <a:xfrm>
              <a:off x="4814052" y="1838415"/>
              <a:ext cx="2253" cy="112159"/>
            </a:xfrm>
            <a:custGeom>
              <a:avLst/>
              <a:gdLst/>
              <a:ahLst/>
              <a:cxnLst/>
              <a:rect l="l" t="t" r="r" b="b"/>
              <a:pathLst>
                <a:path w="66" h="3286" fill="none" extrusionOk="0">
                  <a:moveTo>
                    <a:pt x="66" y="1"/>
                  </a:moveTo>
                  <a:cubicBezTo>
                    <a:pt x="33" y="879"/>
                    <a:pt x="66" y="2245"/>
                    <a:pt x="0" y="328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3"/>
            <p:cNvSpPr/>
            <p:nvPr/>
          </p:nvSpPr>
          <p:spPr>
            <a:xfrm>
              <a:off x="4788521" y="1899478"/>
              <a:ext cx="4471" cy="48878"/>
            </a:xfrm>
            <a:custGeom>
              <a:avLst/>
              <a:gdLst/>
              <a:ahLst/>
              <a:cxnLst/>
              <a:rect l="l" t="t" r="r" b="b"/>
              <a:pathLst>
                <a:path w="131" h="1432" fill="none" extrusionOk="0">
                  <a:moveTo>
                    <a:pt x="1" y="1"/>
                  </a:moveTo>
                  <a:cubicBezTo>
                    <a:pt x="131" y="683"/>
                    <a:pt x="131" y="1431"/>
                    <a:pt x="131" y="143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3"/>
            <p:cNvSpPr/>
            <p:nvPr/>
          </p:nvSpPr>
          <p:spPr>
            <a:xfrm>
              <a:off x="4774083" y="1942758"/>
              <a:ext cx="81065" cy="24473"/>
            </a:xfrm>
            <a:custGeom>
              <a:avLst/>
              <a:gdLst/>
              <a:ahLst/>
              <a:cxnLst/>
              <a:rect l="l" t="t" r="r" b="b"/>
              <a:pathLst>
                <a:path w="2375" h="717" fill="none" extrusionOk="0">
                  <a:moveTo>
                    <a:pt x="1" y="163"/>
                  </a:moveTo>
                  <a:cubicBezTo>
                    <a:pt x="1" y="163"/>
                    <a:pt x="1334" y="1"/>
                    <a:pt x="2375" y="71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3"/>
            <p:cNvSpPr/>
            <p:nvPr/>
          </p:nvSpPr>
          <p:spPr>
            <a:xfrm>
              <a:off x="4772990" y="1983854"/>
              <a:ext cx="73282" cy="52189"/>
            </a:xfrm>
            <a:custGeom>
              <a:avLst/>
              <a:gdLst/>
              <a:ahLst/>
              <a:cxnLst/>
              <a:rect l="l" t="t" r="r" b="b"/>
              <a:pathLst>
                <a:path w="2147" h="1529" fill="none" extrusionOk="0">
                  <a:moveTo>
                    <a:pt x="0" y="813"/>
                  </a:moveTo>
                  <a:cubicBezTo>
                    <a:pt x="0" y="813"/>
                    <a:pt x="1106" y="0"/>
                    <a:pt x="2147" y="152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3"/>
            <p:cNvSpPr/>
            <p:nvPr/>
          </p:nvSpPr>
          <p:spPr>
            <a:xfrm>
              <a:off x="5129300" y="2597659"/>
              <a:ext cx="35532" cy="52189"/>
            </a:xfrm>
            <a:custGeom>
              <a:avLst/>
              <a:gdLst/>
              <a:ahLst/>
              <a:cxnLst/>
              <a:rect l="l" t="t" r="r" b="b"/>
              <a:pathLst>
                <a:path w="1041" h="1529" fill="none" extrusionOk="0">
                  <a:moveTo>
                    <a:pt x="0" y="1529"/>
                  </a:moveTo>
                  <a:cubicBezTo>
                    <a:pt x="0" y="1529"/>
                    <a:pt x="1041" y="1074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3"/>
            <p:cNvSpPr/>
            <p:nvPr/>
          </p:nvSpPr>
          <p:spPr>
            <a:xfrm>
              <a:off x="3515958" y="3511387"/>
              <a:ext cx="2172602" cy="583222"/>
            </a:xfrm>
            <a:custGeom>
              <a:avLst/>
              <a:gdLst/>
              <a:ahLst/>
              <a:cxnLst/>
              <a:rect l="l" t="t" r="r" b="b"/>
              <a:pathLst>
                <a:path w="63652" h="17087" extrusionOk="0">
                  <a:moveTo>
                    <a:pt x="43686" y="0"/>
                  </a:moveTo>
                  <a:cubicBezTo>
                    <a:pt x="42802" y="0"/>
                    <a:pt x="41882" y="19"/>
                    <a:pt x="40926" y="59"/>
                  </a:cubicBezTo>
                  <a:lnTo>
                    <a:pt x="23235" y="839"/>
                  </a:lnTo>
                  <a:cubicBezTo>
                    <a:pt x="23235" y="839"/>
                    <a:pt x="22694" y="817"/>
                    <a:pt x="21782" y="817"/>
                  </a:cubicBezTo>
                  <a:cubicBezTo>
                    <a:pt x="17282" y="817"/>
                    <a:pt x="3763" y="1357"/>
                    <a:pt x="1870" y="7766"/>
                  </a:cubicBezTo>
                  <a:cubicBezTo>
                    <a:pt x="0" y="14186"/>
                    <a:pt x="10091" y="17086"/>
                    <a:pt x="18006" y="17086"/>
                  </a:cubicBezTo>
                  <a:cubicBezTo>
                    <a:pt x="19592" y="17086"/>
                    <a:pt x="21092" y="16970"/>
                    <a:pt x="22390" y="16742"/>
                  </a:cubicBezTo>
                  <a:cubicBezTo>
                    <a:pt x="30162" y="15408"/>
                    <a:pt x="34422" y="13490"/>
                    <a:pt x="34422" y="13490"/>
                  </a:cubicBezTo>
                  <a:cubicBezTo>
                    <a:pt x="34422" y="13490"/>
                    <a:pt x="38089" y="16319"/>
                    <a:pt x="39192" y="16319"/>
                  </a:cubicBezTo>
                  <a:cubicBezTo>
                    <a:pt x="39260" y="16319"/>
                    <a:pt x="39318" y="16309"/>
                    <a:pt x="39365" y="16286"/>
                  </a:cubicBezTo>
                  <a:cubicBezTo>
                    <a:pt x="40210" y="15864"/>
                    <a:pt x="39592" y="14758"/>
                    <a:pt x="39592" y="14758"/>
                  </a:cubicBezTo>
                  <a:lnTo>
                    <a:pt x="39592" y="14758"/>
                  </a:lnTo>
                  <a:cubicBezTo>
                    <a:pt x="39592" y="14758"/>
                    <a:pt x="39595" y="14758"/>
                    <a:pt x="39600" y="14758"/>
                  </a:cubicBezTo>
                  <a:cubicBezTo>
                    <a:pt x="39968" y="14758"/>
                    <a:pt x="52779" y="14726"/>
                    <a:pt x="58324" y="10335"/>
                  </a:cubicBezTo>
                  <a:cubicBezTo>
                    <a:pt x="63652" y="6116"/>
                    <a:pt x="59500" y="0"/>
                    <a:pt x="436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3"/>
            <p:cNvSpPr/>
            <p:nvPr/>
          </p:nvSpPr>
          <p:spPr>
            <a:xfrm>
              <a:off x="4709709" y="3764241"/>
              <a:ext cx="869150" cy="304121"/>
            </a:xfrm>
            <a:custGeom>
              <a:avLst/>
              <a:gdLst/>
              <a:ahLst/>
              <a:cxnLst/>
              <a:rect l="l" t="t" r="r" b="b"/>
              <a:pathLst>
                <a:path w="25464" h="8910" extrusionOk="0">
                  <a:moveTo>
                    <a:pt x="25464" y="0"/>
                  </a:moveTo>
                  <a:lnTo>
                    <a:pt x="25464" y="0"/>
                  </a:lnTo>
                  <a:cubicBezTo>
                    <a:pt x="17431" y="4846"/>
                    <a:pt x="5269" y="5139"/>
                    <a:pt x="5269" y="5139"/>
                  </a:cubicBezTo>
                  <a:cubicBezTo>
                    <a:pt x="4098" y="2342"/>
                    <a:pt x="3253" y="878"/>
                    <a:pt x="3253" y="878"/>
                  </a:cubicBezTo>
                  <a:lnTo>
                    <a:pt x="1692" y="1334"/>
                  </a:lnTo>
                  <a:lnTo>
                    <a:pt x="196" y="4521"/>
                  </a:lnTo>
                  <a:cubicBezTo>
                    <a:pt x="196" y="4521"/>
                    <a:pt x="131" y="5334"/>
                    <a:pt x="1" y="6504"/>
                  </a:cubicBezTo>
                  <a:cubicBezTo>
                    <a:pt x="1056" y="7288"/>
                    <a:pt x="3396" y="8910"/>
                    <a:pt x="4224" y="8910"/>
                  </a:cubicBezTo>
                  <a:cubicBezTo>
                    <a:pt x="4290" y="8910"/>
                    <a:pt x="4346" y="8900"/>
                    <a:pt x="4391" y="8878"/>
                  </a:cubicBezTo>
                  <a:cubicBezTo>
                    <a:pt x="5236" y="8488"/>
                    <a:pt x="4618" y="7350"/>
                    <a:pt x="4618" y="7350"/>
                  </a:cubicBezTo>
                  <a:lnTo>
                    <a:pt x="4618" y="7350"/>
                  </a:lnTo>
                  <a:cubicBezTo>
                    <a:pt x="4618" y="7350"/>
                    <a:pt x="4621" y="7350"/>
                    <a:pt x="4626" y="7350"/>
                  </a:cubicBezTo>
                  <a:cubicBezTo>
                    <a:pt x="4994" y="7350"/>
                    <a:pt x="17805" y="7318"/>
                    <a:pt x="23350" y="2927"/>
                  </a:cubicBezTo>
                  <a:cubicBezTo>
                    <a:pt x="24520" y="2017"/>
                    <a:pt x="25236" y="1009"/>
                    <a:pt x="2546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3"/>
            <p:cNvSpPr/>
            <p:nvPr/>
          </p:nvSpPr>
          <p:spPr>
            <a:xfrm>
              <a:off x="5127081" y="3652115"/>
              <a:ext cx="438466" cy="216502"/>
            </a:xfrm>
            <a:custGeom>
              <a:avLst/>
              <a:gdLst/>
              <a:ahLst/>
              <a:cxnLst/>
              <a:rect l="l" t="t" r="r" b="b"/>
              <a:pathLst>
                <a:path w="12846" h="6343" fill="none" extrusionOk="0">
                  <a:moveTo>
                    <a:pt x="0" y="6342"/>
                  </a:moveTo>
                  <a:cubicBezTo>
                    <a:pt x="2504" y="4586"/>
                    <a:pt x="6276" y="3773"/>
                    <a:pt x="9073" y="4163"/>
                  </a:cubicBezTo>
                  <a:cubicBezTo>
                    <a:pt x="11837" y="4586"/>
                    <a:pt x="12845" y="1562"/>
                    <a:pt x="11772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3"/>
            <p:cNvSpPr/>
            <p:nvPr/>
          </p:nvSpPr>
          <p:spPr>
            <a:xfrm>
              <a:off x="3907185" y="3673175"/>
              <a:ext cx="1264302" cy="185442"/>
            </a:xfrm>
            <a:custGeom>
              <a:avLst/>
              <a:gdLst/>
              <a:ahLst/>
              <a:cxnLst/>
              <a:rect l="l" t="t" r="r" b="b"/>
              <a:pathLst>
                <a:path w="37041" h="5433" extrusionOk="0">
                  <a:moveTo>
                    <a:pt x="33560" y="0"/>
                  </a:moveTo>
                  <a:cubicBezTo>
                    <a:pt x="27071" y="0"/>
                    <a:pt x="21789" y="2571"/>
                    <a:pt x="21789" y="2571"/>
                  </a:cubicBezTo>
                  <a:cubicBezTo>
                    <a:pt x="18106" y="1598"/>
                    <a:pt x="14131" y="1294"/>
                    <a:pt x="10598" y="1294"/>
                  </a:cubicBezTo>
                  <a:cubicBezTo>
                    <a:pt x="4680" y="1294"/>
                    <a:pt x="1" y="2148"/>
                    <a:pt x="1" y="2148"/>
                  </a:cubicBezTo>
                  <a:lnTo>
                    <a:pt x="23740" y="5433"/>
                  </a:lnTo>
                  <a:lnTo>
                    <a:pt x="25204" y="4034"/>
                  </a:lnTo>
                  <a:lnTo>
                    <a:pt x="32748" y="1790"/>
                  </a:lnTo>
                  <a:lnTo>
                    <a:pt x="37041" y="262"/>
                  </a:lnTo>
                  <a:cubicBezTo>
                    <a:pt x="35858" y="79"/>
                    <a:pt x="34691" y="0"/>
                    <a:pt x="3356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3"/>
            <p:cNvSpPr/>
            <p:nvPr/>
          </p:nvSpPr>
          <p:spPr>
            <a:xfrm>
              <a:off x="4295681" y="3528931"/>
              <a:ext cx="637186" cy="177626"/>
            </a:xfrm>
            <a:custGeom>
              <a:avLst/>
              <a:gdLst/>
              <a:ahLst/>
              <a:cxnLst/>
              <a:rect l="l" t="t" r="r" b="b"/>
              <a:pathLst>
                <a:path w="18668" h="5204" fill="none" extrusionOk="0">
                  <a:moveTo>
                    <a:pt x="1" y="1041"/>
                  </a:moveTo>
                  <a:cubicBezTo>
                    <a:pt x="1" y="1041"/>
                    <a:pt x="10895" y="5203"/>
                    <a:pt x="18667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3"/>
            <p:cNvSpPr/>
            <p:nvPr/>
          </p:nvSpPr>
          <p:spPr>
            <a:xfrm>
              <a:off x="4767427" y="3734272"/>
              <a:ext cx="329686" cy="306373"/>
            </a:xfrm>
            <a:custGeom>
              <a:avLst/>
              <a:gdLst/>
              <a:ahLst/>
              <a:cxnLst/>
              <a:rect l="l" t="t" r="r" b="b"/>
              <a:pathLst>
                <a:path w="9659" h="8976" extrusionOk="0">
                  <a:moveTo>
                    <a:pt x="7545" y="0"/>
                  </a:moveTo>
                  <a:lnTo>
                    <a:pt x="1" y="2244"/>
                  </a:lnTo>
                  <a:lnTo>
                    <a:pt x="1854" y="8976"/>
                  </a:lnTo>
                  <a:lnTo>
                    <a:pt x="3155" y="8911"/>
                  </a:lnTo>
                  <a:cubicBezTo>
                    <a:pt x="3123" y="8553"/>
                    <a:pt x="2927" y="8228"/>
                    <a:pt x="2927" y="8228"/>
                  </a:cubicBezTo>
                  <a:cubicBezTo>
                    <a:pt x="2927" y="8228"/>
                    <a:pt x="5919" y="8228"/>
                    <a:pt x="9659" y="7773"/>
                  </a:cubicBezTo>
                  <a:cubicBezTo>
                    <a:pt x="9626" y="6342"/>
                    <a:pt x="9269" y="3252"/>
                    <a:pt x="7545" y="0"/>
                  </a:cubicBezTo>
                  <a:close/>
                </a:path>
              </a:pathLst>
            </a:custGeom>
            <a:solidFill>
              <a:srgbClr val="FF9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3"/>
            <p:cNvSpPr/>
            <p:nvPr/>
          </p:nvSpPr>
          <p:spPr>
            <a:xfrm>
              <a:off x="4767427" y="3794209"/>
              <a:ext cx="329686" cy="246437"/>
            </a:xfrm>
            <a:custGeom>
              <a:avLst/>
              <a:gdLst/>
              <a:ahLst/>
              <a:cxnLst/>
              <a:rect l="l" t="t" r="r" b="b"/>
              <a:pathLst>
                <a:path w="9659" h="7220" extrusionOk="0">
                  <a:moveTo>
                    <a:pt x="1562" y="0"/>
                  </a:moveTo>
                  <a:lnTo>
                    <a:pt x="1" y="488"/>
                  </a:lnTo>
                  <a:lnTo>
                    <a:pt x="1854" y="7220"/>
                  </a:lnTo>
                  <a:lnTo>
                    <a:pt x="3155" y="7155"/>
                  </a:lnTo>
                  <a:cubicBezTo>
                    <a:pt x="3123" y="6797"/>
                    <a:pt x="2927" y="6472"/>
                    <a:pt x="2927" y="6472"/>
                  </a:cubicBezTo>
                  <a:cubicBezTo>
                    <a:pt x="2927" y="6472"/>
                    <a:pt x="5919" y="6472"/>
                    <a:pt x="9659" y="6017"/>
                  </a:cubicBezTo>
                  <a:cubicBezTo>
                    <a:pt x="9659" y="5464"/>
                    <a:pt x="9561" y="4651"/>
                    <a:pt x="9399" y="3708"/>
                  </a:cubicBezTo>
                  <a:cubicBezTo>
                    <a:pt x="6017" y="4195"/>
                    <a:pt x="3578" y="4261"/>
                    <a:pt x="3578" y="4261"/>
                  </a:cubicBezTo>
                  <a:cubicBezTo>
                    <a:pt x="2407" y="1464"/>
                    <a:pt x="1562" y="0"/>
                    <a:pt x="156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3"/>
            <p:cNvSpPr/>
            <p:nvPr/>
          </p:nvSpPr>
          <p:spPr>
            <a:xfrm>
              <a:off x="3938279" y="3764241"/>
              <a:ext cx="801431" cy="330573"/>
            </a:xfrm>
            <a:custGeom>
              <a:avLst/>
              <a:gdLst/>
              <a:ahLst/>
              <a:cxnLst/>
              <a:rect l="l" t="t" r="r" b="b"/>
              <a:pathLst>
                <a:path w="23480" h="9685" extrusionOk="0">
                  <a:moveTo>
                    <a:pt x="3448" y="0"/>
                  </a:moveTo>
                  <a:lnTo>
                    <a:pt x="0" y="4521"/>
                  </a:lnTo>
                  <a:lnTo>
                    <a:pt x="2537" y="9529"/>
                  </a:lnTo>
                  <a:cubicBezTo>
                    <a:pt x="3617" y="9633"/>
                    <a:pt x="4691" y="9685"/>
                    <a:pt x="5727" y="9685"/>
                  </a:cubicBezTo>
                  <a:cubicBezTo>
                    <a:pt x="7281" y="9685"/>
                    <a:pt x="8748" y="9568"/>
                    <a:pt x="10017" y="9334"/>
                  </a:cubicBezTo>
                  <a:cubicBezTo>
                    <a:pt x="17821" y="8000"/>
                    <a:pt x="22049" y="6082"/>
                    <a:pt x="22049" y="6082"/>
                  </a:cubicBezTo>
                  <a:lnTo>
                    <a:pt x="23480" y="2667"/>
                  </a:lnTo>
                  <a:lnTo>
                    <a:pt x="20878" y="1594"/>
                  </a:lnTo>
                  <a:cubicBezTo>
                    <a:pt x="16813" y="1464"/>
                    <a:pt x="8553" y="586"/>
                    <a:pt x="3448" y="0"/>
                  </a:cubicBezTo>
                  <a:close/>
                </a:path>
              </a:pathLst>
            </a:custGeom>
            <a:solidFill>
              <a:srgbClr val="FF9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3"/>
            <p:cNvSpPr/>
            <p:nvPr/>
          </p:nvSpPr>
          <p:spPr>
            <a:xfrm>
              <a:off x="3970466" y="3919646"/>
              <a:ext cx="742621" cy="175168"/>
            </a:xfrm>
            <a:custGeom>
              <a:avLst/>
              <a:gdLst/>
              <a:ahLst/>
              <a:cxnLst/>
              <a:rect l="l" t="t" r="r" b="b"/>
              <a:pathLst>
                <a:path w="21757" h="5132" extrusionOk="0">
                  <a:moveTo>
                    <a:pt x="21756" y="0"/>
                  </a:moveTo>
                  <a:cubicBezTo>
                    <a:pt x="20695" y="250"/>
                    <a:pt x="12858" y="2059"/>
                    <a:pt x="4723" y="2059"/>
                  </a:cubicBezTo>
                  <a:cubicBezTo>
                    <a:pt x="4385" y="2059"/>
                    <a:pt x="4046" y="2055"/>
                    <a:pt x="3708" y="2049"/>
                  </a:cubicBezTo>
                  <a:cubicBezTo>
                    <a:pt x="2407" y="2016"/>
                    <a:pt x="1171" y="1919"/>
                    <a:pt x="1" y="1821"/>
                  </a:cubicBezTo>
                  <a:lnTo>
                    <a:pt x="1" y="1821"/>
                  </a:lnTo>
                  <a:lnTo>
                    <a:pt x="1594" y="4976"/>
                  </a:lnTo>
                  <a:cubicBezTo>
                    <a:pt x="2674" y="5080"/>
                    <a:pt x="3748" y="5132"/>
                    <a:pt x="4784" y="5132"/>
                  </a:cubicBezTo>
                  <a:cubicBezTo>
                    <a:pt x="6338" y="5132"/>
                    <a:pt x="7805" y="5015"/>
                    <a:pt x="9074" y="4781"/>
                  </a:cubicBezTo>
                  <a:cubicBezTo>
                    <a:pt x="16846" y="3447"/>
                    <a:pt x="21106" y="1529"/>
                    <a:pt x="21106" y="1529"/>
                  </a:cubicBezTo>
                  <a:lnTo>
                    <a:pt x="21756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3"/>
            <p:cNvSpPr/>
            <p:nvPr/>
          </p:nvSpPr>
          <p:spPr>
            <a:xfrm>
              <a:off x="3573095" y="3746492"/>
              <a:ext cx="482872" cy="342997"/>
            </a:xfrm>
            <a:custGeom>
              <a:avLst/>
              <a:gdLst/>
              <a:ahLst/>
              <a:cxnLst/>
              <a:rect l="l" t="t" r="r" b="b"/>
              <a:pathLst>
                <a:path w="14147" h="10049" extrusionOk="0">
                  <a:moveTo>
                    <a:pt x="9789" y="0"/>
                  </a:moveTo>
                  <a:lnTo>
                    <a:pt x="1" y="2797"/>
                  </a:lnTo>
                  <a:cubicBezTo>
                    <a:pt x="358" y="7154"/>
                    <a:pt x="6895" y="9496"/>
                    <a:pt x="13236" y="10049"/>
                  </a:cubicBezTo>
                  <a:cubicBezTo>
                    <a:pt x="13691" y="6699"/>
                    <a:pt x="13984" y="2829"/>
                    <a:pt x="14147" y="520"/>
                  </a:cubicBezTo>
                  <a:cubicBezTo>
                    <a:pt x="11545" y="228"/>
                    <a:pt x="9789" y="0"/>
                    <a:pt x="9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3"/>
            <p:cNvSpPr/>
            <p:nvPr/>
          </p:nvSpPr>
          <p:spPr>
            <a:xfrm>
              <a:off x="3588626" y="3897426"/>
              <a:ext cx="448467" cy="192064"/>
            </a:xfrm>
            <a:custGeom>
              <a:avLst/>
              <a:gdLst/>
              <a:ahLst/>
              <a:cxnLst/>
              <a:rect l="l" t="t" r="r" b="b"/>
              <a:pathLst>
                <a:path w="13139" h="5627" extrusionOk="0">
                  <a:moveTo>
                    <a:pt x="1" y="1"/>
                  </a:moveTo>
                  <a:cubicBezTo>
                    <a:pt x="1659" y="3318"/>
                    <a:pt x="7285" y="5139"/>
                    <a:pt x="12781" y="5627"/>
                  </a:cubicBezTo>
                  <a:cubicBezTo>
                    <a:pt x="12911" y="4651"/>
                    <a:pt x="13041" y="3643"/>
                    <a:pt x="13139" y="2602"/>
                  </a:cubicBezTo>
                  <a:cubicBezTo>
                    <a:pt x="6765" y="2245"/>
                    <a:pt x="1854" y="684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3"/>
            <p:cNvSpPr/>
            <p:nvPr/>
          </p:nvSpPr>
          <p:spPr>
            <a:xfrm>
              <a:off x="4650898" y="3776733"/>
              <a:ext cx="237562" cy="291696"/>
            </a:xfrm>
            <a:custGeom>
              <a:avLst/>
              <a:gdLst/>
              <a:ahLst/>
              <a:cxnLst/>
              <a:rect l="l" t="t" r="r" b="b"/>
              <a:pathLst>
                <a:path w="6960" h="8546" extrusionOk="0">
                  <a:moveTo>
                    <a:pt x="2273" y="0"/>
                  </a:moveTo>
                  <a:cubicBezTo>
                    <a:pt x="1395" y="0"/>
                    <a:pt x="0" y="1228"/>
                    <a:pt x="0" y="1228"/>
                  </a:cubicBezTo>
                  <a:cubicBezTo>
                    <a:pt x="0" y="1228"/>
                    <a:pt x="1659" y="2203"/>
                    <a:pt x="1171" y="5716"/>
                  </a:cubicBezTo>
                  <a:cubicBezTo>
                    <a:pt x="1171" y="5716"/>
                    <a:pt x="4838" y="8545"/>
                    <a:pt x="5941" y="8545"/>
                  </a:cubicBezTo>
                  <a:cubicBezTo>
                    <a:pt x="6009" y="8545"/>
                    <a:pt x="6067" y="8535"/>
                    <a:pt x="6114" y="8512"/>
                  </a:cubicBezTo>
                  <a:cubicBezTo>
                    <a:pt x="6959" y="8122"/>
                    <a:pt x="6341" y="6984"/>
                    <a:pt x="6341" y="6984"/>
                  </a:cubicBezTo>
                  <a:cubicBezTo>
                    <a:pt x="5268" y="5228"/>
                    <a:pt x="3935" y="415"/>
                    <a:pt x="2472" y="25"/>
                  </a:cubicBezTo>
                  <a:cubicBezTo>
                    <a:pt x="2409" y="8"/>
                    <a:pt x="2343" y="0"/>
                    <a:pt x="2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3"/>
            <p:cNvSpPr/>
            <p:nvPr/>
          </p:nvSpPr>
          <p:spPr>
            <a:xfrm>
              <a:off x="3603064" y="3700959"/>
              <a:ext cx="350780" cy="249782"/>
            </a:xfrm>
            <a:custGeom>
              <a:avLst/>
              <a:gdLst/>
              <a:ahLst/>
              <a:cxnLst/>
              <a:rect l="l" t="t" r="r" b="b"/>
              <a:pathLst>
                <a:path w="10277" h="7318" fill="none" extrusionOk="0">
                  <a:moveTo>
                    <a:pt x="10277" y="7318"/>
                  </a:moveTo>
                  <a:cubicBezTo>
                    <a:pt x="6895" y="5269"/>
                    <a:pt x="4131" y="6440"/>
                    <a:pt x="2114" y="4716"/>
                  </a:cubicBezTo>
                  <a:cubicBezTo>
                    <a:pt x="683" y="3513"/>
                    <a:pt x="1" y="1399"/>
                    <a:pt x="1074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3"/>
            <p:cNvSpPr/>
            <p:nvPr/>
          </p:nvSpPr>
          <p:spPr>
            <a:xfrm>
              <a:off x="4309027" y="3356869"/>
              <a:ext cx="603838" cy="221110"/>
            </a:xfrm>
            <a:custGeom>
              <a:avLst/>
              <a:gdLst/>
              <a:ahLst/>
              <a:cxnLst/>
              <a:rect l="l" t="t" r="r" b="b"/>
              <a:pathLst>
                <a:path w="17691" h="6478" extrusionOk="0">
                  <a:moveTo>
                    <a:pt x="7382" y="1"/>
                  </a:moveTo>
                  <a:lnTo>
                    <a:pt x="585" y="2212"/>
                  </a:lnTo>
                  <a:cubicBezTo>
                    <a:pt x="553" y="4066"/>
                    <a:pt x="0" y="5366"/>
                    <a:pt x="0" y="5366"/>
                  </a:cubicBezTo>
                  <a:cubicBezTo>
                    <a:pt x="0" y="5366"/>
                    <a:pt x="3871" y="6478"/>
                    <a:pt x="8568" y="6478"/>
                  </a:cubicBezTo>
                  <a:cubicBezTo>
                    <a:pt x="11535" y="6478"/>
                    <a:pt x="14832" y="6034"/>
                    <a:pt x="17691" y="4586"/>
                  </a:cubicBezTo>
                  <a:cubicBezTo>
                    <a:pt x="17691" y="4586"/>
                    <a:pt x="17268" y="3318"/>
                    <a:pt x="16878" y="1594"/>
                  </a:cubicBezTo>
                  <a:lnTo>
                    <a:pt x="7382" y="1"/>
                  </a:lnTo>
                  <a:close/>
                </a:path>
              </a:pathLst>
            </a:custGeom>
            <a:solidFill>
              <a:srgbClr val="FF9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3"/>
            <p:cNvSpPr/>
            <p:nvPr/>
          </p:nvSpPr>
          <p:spPr>
            <a:xfrm>
              <a:off x="4594272" y="3504492"/>
              <a:ext cx="1161" cy="20036"/>
            </a:xfrm>
            <a:custGeom>
              <a:avLst/>
              <a:gdLst/>
              <a:ahLst/>
              <a:cxnLst/>
              <a:rect l="l" t="t" r="r" b="b"/>
              <a:pathLst>
                <a:path w="34" h="587" fill="none" extrusionOk="0">
                  <a:moveTo>
                    <a:pt x="33" y="1"/>
                  </a:moveTo>
                  <a:cubicBezTo>
                    <a:pt x="33" y="196"/>
                    <a:pt x="33" y="424"/>
                    <a:pt x="1" y="5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3"/>
            <p:cNvSpPr/>
            <p:nvPr/>
          </p:nvSpPr>
          <p:spPr>
            <a:xfrm>
              <a:off x="4395587" y="2928437"/>
              <a:ext cx="382967" cy="216468"/>
            </a:xfrm>
            <a:custGeom>
              <a:avLst/>
              <a:gdLst/>
              <a:ahLst/>
              <a:cxnLst/>
              <a:rect l="l" t="t" r="r" b="b"/>
              <a:pathLst>
                <a:path w="11220" h="6342" extrusionOk="0">
                  <a:moveTo>
                    <a:pt x="9691" y="0"/>
                  </a:moveTo>
                  <a:cubicBezTo>
                    <a:pt x="7773" y="0"/>
                    <a:pt x="3448" y="65"/>
                    <a:pt x="1106" y="130"/>
                  </a:cubicBezTo>
                  <a:lnTo>
                    <a:pt x="1" y="4228"/>
                  </a:lnTo>
                  <a:lnTo>
                    <a:pt x="4976" y="6179"/>
                  </a:lnTo>
                  <a:lnTo>
                    <a:pt x="10992" y="6342"/>
                  </a:lnTo>
                  <a:lnTo>
                    <a:pt x="11220" y="2569"/>
                  </a:lnTo>
                  <a:lnTo>
                    <a:pt x="9691" y="0"/>
                  </a:lnTo>
                  <a:close/>
                </a:path>
              </a:pathLst>
            </a:custGeom>
            <a:solidFill>
              <a:srgbClr val="FF9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3"/>
            <p:cNvSpPr/>
            <p:nvPr/>
          </p:nvSpPr>
          <p:spPr>
            <a:xfrm>
              <a:off x="4264620" y="2928437"/>
              <a:ext cx="636025" cy="524651"/>
            </a:xfrm>
            <a:custGeom>
              <a:avLst/>
              <a:gdLst/>
              <a:ahLst/>
              <a:cxnLst/>
              <a:rect l="l" t="t" r="r" b="b"/>
              <a:pathLst>
                <a:path w="18634" h="15371" extrusionOk="0">
                  <a:moveTo>
                    <a:pt x="13528" y="0"/>
                  </a:moveTo>
                  <a:lnTo>
                    <a:pt x="13886" y="4033"/>
                  </a:lnTo>
                  <a:cubicBezTo>
                    <a:pt x="13886" y="4033"/>
                    <a:pt x="11790" y="4683"/>
                    <a:pt x="9093" y="4683"/>
                  </a:cubicBezTo>
                  <a:cubicBezTo>
                    <a:pt x="7744" y="4683"/>
                    <a:pt x="6244" y="4520"/>
                    <a:pt x="4781" y="4033"/>
                  </a:cubicBezTo>
                  <a:lnTo>
                    <a:pt x="4943" y="163"/>
                  </a:lnTo>
                  <a:lnTo>
                    <a:pt x="3025" y="163"/>
                  </a:lnTo>
                  <a:cubicBezTo>
                    <a:pt x="3025" y="163"/>
                    <a:pt x="2895" y="2894"/>
                    <a:pt x="2212" y="4098"/>
                  </a:cubicBezTo>
                  <a:cubicBezTo>
                    <a:pt x="1496" y="5301"/>
                    <a:pt x="0" y="7772"/>
                    <a:pt x="1301" y="11252"/>
                  </a:cubicBezTo>
                  <a:cubicBezTo>
                    <a:pt x="1789" y="12488"/>
                    <a:pt x="1919" y="13723"/>
                    <a:pt x="1886" y="14764"/>
                  </a:cubicBezTo>
                  <a:cubicBezTo>
                    <a:pt x="3280" y="15033"/>
                    <a:pt x="5662" y="15371"/>
                    <a:pt x="8630" y="15371"/>
                  </a:cubicBezTo>
                  <a:cubicBezTo>
                    <a:pt x="11409" y="15371"/>
                    <a:pt x="14703" y="15074"/>
                    <a:pt x="18179" y="14146"/>
                  </a:cubicBezTo>
                  <a:cubicBezTo>
                    <a:pt x="18081" y="13626"/>
                    <a:pt x="17951" y="13041"/>
                    <a:pt x="17886" y="12455"/>
                  </a:cubicBezTo>
                  <a:cubicBezTo>
                    <a:pt x="17496" y="9919"/>
                    <a:pt x="18634" y="9659"/>
                    <a:pt x="18244" y="6699"/>
                  </a:cubicBezTo>
                  <a:cubicBezTo>
                    <a:pt x="17854" y="3740"/>
                    <a:pt x="15902" y="4455"/>
                    <a:pt x="15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3"/>
            <p:cNvSpPr/>
            <p:nvPr/>
          </p:nvSpPr>
          <p:spPr>
            <a:xfrm>
              <a:off x="4264620" y="3068278"/>
              <a:ext cx="636025" cy="408498"/>
            </a:xfrm>
            <a:custGeom>
              <a:avLst/>
              <a:gdLst/>
              <a:ahLst/>
              <a:cxnLst/>
              <a:rect l="l" t="t" r="r" b="b"/>
              <a:pathLst>
                <a:path w="18634" h="11968" fill="none" extrusionOk="0">
                  <a:moveTo>
                    <a:pt x="2212" y="1"/>
                  </a:moveTo>
                  <a:cubicBezTo>
                    <a:pt x="1529" y="1204"/>
                    <a:pt x="0" y="3643"/>
                    <a:pt x="1301" y="7122"/>
                  </a:cubicBezTo>
                  <a:cubicBezTo>
                    <a:pt x="1789" y="8391"/>
                    <a:pt x="1919" y="9594"/>
                    <a:pt x="1886" y="10635"/>
                  </a:cubicBezTo>
                  <a:cubicBezTo>
                    <a:pt x="4586" y="11155"/>
                    <a:pt x="11024" y="11968"/>
                    <a:pt x="18179" y="10049"/>
                  </a:cubicBezTo>
                  <a:cubicBezTo>
                    <a:pt x="18081" y="9496"/>
                    <a:pt x="17951" y="8944"/>
                    <a:pt x="17886" y="8326"/>
                  </a:cubicBezTo>
                  <a:cubicBezTo>
                    <a:pt x="17496" y="5822"/>
                    <a:pt x="18634" y="5562"/>
                    <a:pt x="18244" y="2602"/>
                  </a:cubicBezTo>
                  <a:cubicBezTo>
                    <a:pt x="18146" y="1984"/>
                    <a:pt x="18016" y="1529"/>
                    <a:pt x="17821" y="113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3"/>
            <p:cNvSpPr/>
            <p:nvPr/>
          </p:nvSpPr>
          <p:spPr>
            <a:xfrm>
              <a:off x="4457742" y="3288058"/>
              <a:ext cx="281969" cy="15564"/>
            </a:xfrm>
            <a:custGeom>
              <a:avLst/>
              <a:gdLst/>
              <a:ahLst/>
              <a:cxnLst/>
              <a:rect l="l" t="t" r="r" b="b"/>
              <a:pathLst>
                <a:path w="8261" h="456" fill="none" extrusionOk="0">
                  <a:moveTo>
                    <a:pt x="1" y="358"/>
                  </a:moveTo>
                  <a:cubicBezTo>
                    <a:pt x="1" y="358"/>
                    <a:pt x="5269" y="1"/>
                    <a:pt x="8261" y="45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3"/>
            <p:cNvSpPr/>
            <p:nvPr/>
          </p:nvSpPr>
          <p:spPr>
            <a:xfrm>
              <a:off x="4295681" y="2316168"/>
              <a:ext cx="570559" cy="583427"/>
            </a:xfrm>
            <a:custGeom>
              <a:avLst/>
              <a:gdLst/>
              <a:ahLst/>
              <a:cxnLst/>
              <a:rect l="l" t="t" r="r" b="b"/>
              <a:pathLst>
                <a:path w="16716" h="17093" extrusionOk="0">
                  <a:moveTo>
                    <a:pt x="9483" y="1"/>
                  </a:moveTo>
                  <a:cubicBezTo>
                    <a:pt x="8349" y="1"/>
                    <a:pt x="7487" y="547"/>
                    <a:pt x="6895" y="1093"/>
                  </a:cubicBezTo>
                  <a:cubicBezTo>
                    <a:pt x="6810" y="1087"/>
                    <a:pt x="6626" y="1071"/>
                    <a:pt x="6376" y="1071"/>
                  </a:cubicBezTo>
                  <a:cubicBezTo>
                    <a:pt x="5289" y="1071"/>
                    <a:pt x="2949" y="1379"/>
                    <a:pt x="2050" y="4182"/>
                  </a:cubicBezTo>
                  <a:cubicBezTo>
                    <a:pt x="1594" y="5678"/>
                    <a:pt x="1562" y="7044"/>
                    <a:pt x="1529" y="8345"/>
                  </a:cubicBezTo>
                  <a:cubicBezTo>
                    <a:pt x="1497" y="10264"/>
                    <a:pt x="1464" y="12247"/>
                    <a:pt x="33" y="14686"/>
                  </a:cubicBezTo>
                  <a:cubicBezTo>
                    <a:pt x="1" y="14751"/>
                    <a:pt x="1" y="14816"/>
                    <a:pt x="66" y="14849"/>
                  </a:cubicBezTo>
                  <a:cubicBezTo>
                    <a:pt x="98" y="14881"/>
                    <a:pt x="3708" y="17093"/>
                    <a:pt x="8716" y="17093"/>
                  </a:cubicBezTo>
                  <a:cubicBezTo>
                    <a:pt x="11123" y="17093"/>
                    <a:pt x="13854" y="16572"/>
                    <a:pt x="16651" y="15109"/>
                  </a:cubicBezTo>
                  <a:cubicBezTo>
                    <a:pt x="16683" y="15076"/>
                    <a:pt x="16716" y="15044"/>
                    <a:pt x="16716" y="15044"/>
                  </a:cubicBezTo>
                  <a:cubicBezTo>
                    <a:pt x="16716" y="14979"/>
                    <a:pt x="16716" y="14979"/>
                    <a:pt x="16683" y="14946"/>
                  </a:cubicBezTo>
                  <a:cubicBezTo>
                    <a:pt x="16651" y="14914"/>
                    <a:pt x="14114" y="11434"/>
                    <a:pt x="14407" y="8215"/>
                  </a:cubicBezTo>
                  <a:cubicBezTo>
                    <a:pt x="14700" y="4768"/>
                    <a:pt x="14667" y="1841"/>
                    <a:pt x="11090" y="345"/>
                  </a:cubicBezTo>
                  <a:cubicBezTo>
                    <a:pt x="10504" y="101"/>
                    <a:pt x="9969" y="1"/>
                    <a:pt x="9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3"/>
            <p:cNvSpPr/>
            <p:nvPr/>
          </p:nvSpPr>
          <p:spPr>
            <a:xfrm>
              <a:off x="4354526" y="2628720"/>
              <a:ext cx="447887" cy="221179"/>
            </a:xfrm>
            <a:custGeom>
              <a:avLst/>
              <a:gdLst/>
              <a:ahLst/>
              <a:cxnLst/>
              <a:rect l="l" t="t" r="r" b="b"/>
              <a:pathLst>
                <a:path w="13122" h="6480" extrusionOk="0">
                  <a:moveTo>
                    <a:pt x="11870" y="1"/>
                  </a:moveTo>
                  <a:lnTo>
                    <a:pt x="911" y="944"/>
                  </a:lnTo>
                  <a:cubicBezTo>
                    <a:pt x="911" y="944"/>
                    <a:pt x="0" y="6212"/>
                    <a:pt x="6569" y="6472"/>
                  </a:cubicBezTo>
                  <a:cubicBezTo>
                    <a:pt x="6694" y="6477"/>
                    <a:pt x="6817" y="6480"/>
                    <a:pt x="6936" y="6480"/>
                  </a:cubicBezTo>
                  <a:cubicBezTo>
                    <a:pt x="13122" y="6480"/>
                    <a:pt x="11870" y="1"/>
                    <a:pt x="1187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3"/>
            <p:cNvSpPr/>
            <p:nvPr/>
          </p:nvSpPr>
          <p:spPr>
            <a:xfrm>
              <a:off x="4511023" y="2799655"/>
              <a:ext cx="141001" cy="189845"/>
            </a:xfrm>
            <a:custGeom>
              <a:avLst/>
              <a:gdLst/>
              <a:ahLst/>
              <a:cxnLst/>
              <a:rect l="l" t="t" r="r" b="b"/>
              <a:pathLst>
                <a:path w="4131" h="5562" extrusionOk="0">
                  <a:moveTo>
                    <a:pt x="3383" y="1"/>
                  </a:moveTo>
                  <a:lnTo>
                    <a:pt x="553" y="261"/>
                  </a:lnTo>
                  <a:lnTo>
                    <a:pt x="1" y="5562"/>
                  </a:lnTo>
                  <a:lnTo>
                    <a:pt x="4131" y="5562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9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3"/>
            <p:cNvSpPr/>
            <p:nvPr/>
          </p:nvSpPr>
          <p:spPr>
            <a:xfrm>
              <a:off x="4525461" y="2799655"/>
              <a:ext cx="107688" cy="58332"/>
            </a:xfrm>
            <a:custGeom>
              <a:avLst/>
              <a:gdLst/>
              <a:ahLst/>
              <a:cxnLst/>
              <a:rect l="l" t="t" r="r" b="b"/>
              <a:pathLst>
                <a:path w="3155" h="1709" extrusionOk="0">
                  <a:moveTo>
                    <a:pt x="2960" y="1"/>
                  </a:moveTo>
                  <a:lnTo>
                    <a:pt x="130" y="261"/>
                  </a:lnTo>
                  <a:lnTo>
                    <a:pt x="0" y="1529"/>
                  </a:lnTo>
                  <a:cubicBezTo>
                    <a:pt x="324" y="1615"/>
                    <a:pt x="800" y="1709"/>
                    <a:pt x="1377" y="1709"/>
                  </a:cubicBezTo>
                  <a:cubicBezTo>
                    <a:pt x="1900" y="1709"/>
                    <a:pt x="2505" y="1631"/>
                    <a:pt x="3155" y="1399"/>
                  </a:cubicBezTo>
                  <a:lnTo>
                    <a:pt x="2960" y="1"/>
                  </a:lnTo>
                  <a:close/>
                </a:path>
              </a:pathLst>
            </a:custGeom>
            <a:solidFill>
              <a:srgbClr val="FF8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3"/>
            <p:cNvSpPr/>
            <p:nvPr/>
          </p:nvSpPr>
          <p:spPr>
            <a:xfrm>
              <a:off x="4273836" y="2551171"/>
              <a:ext cx="131786" cy="131820"/>
            </a:xfrm>
            <a:custGeom>
              <a:avLst/>
              <a:gdLst/>
              <a:ahLst/>
              <a:cxnLst/>
              <a:rect l="l" t="t" r="r" b="b"/>
              <a:pathLst>
                <a:path w="3861" h="3862" extrusionOk="0">
                  <a:moveTo>
                    <a:pt x="2222" y="0"/>
                  </a:moveTo>
                  <a:cubicBezTo>
                    <a:pt x="1837" y="0"/>
                    <a:pt x="1410" y="170"/>
                    <a:pt x="999" y="679"/>
                  </a:cubicBezTo>
                  <a:cubicBezTo>
                    <a:pt x="0" y="1908"/>
                    <a:pt x="1097" y="3861"/>
                    <a:pt x="2592" y="3861"/>
                  </a:cubicBezTo>
                  <a:cubicBezTo>
                    <a:pt x="2997" y="3861"/>
                    <a:pt x="3431" y="3718"/>
                    <a:pt x="3860" y="3379"/>
                  </a:cubicBezTo>
                  <a:lnTo>
                    <a:pt x="3600" y="679"/>
                  </a:lnTo>
                  <a:cubicBezTo>
                    <a:pt x="3600" y="679"/>
                    <a:pt x="2993" y="0"/>
                    <a:pt x="2222" y="0"/>
                  </a:cubicBezTo>
                  <a:close/>
                </a:path>
              </a:pathLst>
            </a:custGeom>
            <a:solidFill>
              <a:srgbClr val="FF8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3"/>
            <p:cNvSpPr/>
            <p:nvPr/>
          </p:nvSpPr>
          <p:spPr>
            <a:xfrm>
              <a:off x="4326776" y="2592096"/>
              <a:ext cx="46659" cy="11127"/>
            </a:xfrm>
            <a:custGeom>
              <a:avLst/>
              <a:gdLst/>
              <a:ahLst/>
              <a:cxnLst/>
              <a:rect l="l" t="t" r="r" b="b"/>
              <a:pathLst>
                <a:path w="1367" h="326" fill="none" extrusionOk="0">
                  <a:moveTo>
                    <a:pt x="0" y="1"/>
                  </a:moveTo>
                  <a:cubicBezTo>
                    <a:pt x="0" y="1"/>
                    <a:pt x="586" y="293"/>
                    <a:pt x="1366" y="32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3"/>
            <p:cNvSpPr/>
            <p:nvPr/>
          </p:nvSpPr>
          <p:spPr>
            <a:xfrm>
              <a:off x="4335650" y="2599878"/>
              <a:ext cx="28910" cy="48878"/>
            </a:xfrm>
            <a:custGeom>
              <a:avLst/>
              <a:gdLst/>
              <a:ahLst/>
              <a:cxnLst/>
              <a:rect l="l" t="t" r="r" b="b"/>
              <a:pathLst>
                <a:path w="847" h="1432" fill="none" extrusionOk="0">
                  <a:moveTo>
                    <a:pt x="846" y="1431"/>
                  </a:moveTo>
                  <a:cubicBezTo>
                    <a:pt x="846" y="1431"/>
                    <a:pt x="1" y="976"/>
                    <a:pt x="42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3"/>
            <p:cNvSpPr/>
            <p:nvPr/>
          </p:nvSpPr>
          <p:spPr>
            <a:xfrm>
              <a:off x="4736366" y="2537825"/>
              <a:ext cx="132946" cy="131717"/>
            </a:xfrm>
            <a:custGeom>
              <a:avLst/>
              <a:gdLst/>
              <a:ahLst/>
              <a:cxnLst/>
              <a:rect l="l" t="t" r="r" b="b"/>
              <a:pathLst>
                <a:path w="3895" h="3859" extrusionOk="0">
                  <a:moveTo>
                    <a:pt x="1656" y="1"/>
                  </a:moveTo>
                  <a:cubicBezTo>
                    <a:pt x="885" y="1"/>
                    <a:pt x="293" y="680"/>
                    <a:pt x="293" y="680"/>
                  </a:cubicBezTo>
                  <a:lnTo>
                    <a:pt x="0" y="3379"/>
                  </a:lnTo>
                  <a:cubicBezTo>
                    <a:pt x="427" y="3716"/>
                    <a:pt x="859" y="3859"/>
                    <a:pt x="1264" y="3859"/>
                  </a:cubicBezTo>
                  <a:cubicBezTo>
                    <a:pt x="2772" y="3859"/>
                    <a:pt x="3894" y="1885"/>
                    <a:pt x="2894" y="680"/>
                  </a:cubicBezTo>
                  <a:cubicBezTo>
                    <a:pt x="2472" y="171"/>
                    <a:pt x="2042" y="1"/>
                    <a:pt x="1656" y="1"/>
                  </a:cubicBezTo>
                  <a:close/>
                </a:path>
              </a:pathLst>
            </a:custGeom>
            <a:solidFill>
              <a:srgbClr val="FF8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3"/>
            <p:cNvSpPr/>
            <p:nvPr/>
          </p:nvSpPr>
          <p:spPr>
            <a:xfrm>
              <a:off x="4768553" y="2578784"/>
              <a:ext cx="46625" cy="11127"/>
            </a:xfrm>
            <a:custGeom>
              <a:avLst/>
              <a:gdLst/>
              <a:ahLst/>
              <a:cxnLst/>
              <a:rect l="l" t="t" r="r" b="b"/>
              <a:pathLst>
                <a:path w="1366" h="326" fill="none" extrusionOk="0">
                  <a:moveTo>
                    <a:pt x="1366" y="1"/>
                  </a:moveTo>
                  <a:cubicBezTo>
                    <a:pt x="1366" y="1"/>
                    <a:pt x="781" y="293"/>
                    <a:pt x="0" y="32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3"/>
            <p:cNvSpPr/>
            <p:nvPr/>
          </p:nvSpPr>
          <p:spPr>
            <a:xfrm>
              <a:off x="4778520" y="2586566"/>
              <a:ext cx="28910" cy="48878"/>
            </a:xfrm>
            <a:custGeom>
              <a:avLst/>
              <a:gdLst/>
              <a:ahLst/>
              <a:cxnLst/>
              <a:rect l="l" t="t" r="r" b="b"/>
              <a:pathLst>
                <a:path w="847" h="1432" fill="none" extrusionOk="0">
                  <a:moveTo>
                    <a:pt x="1" y="1431"/>
                  </a:moveTo>
                  <a:cubicBezTo>
                    <a:pt x="1" y="1431"/>
                    <a:pt x="846" y="976"/>
                    <a:pt x="39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3"/>
            <p:cNvSpPr/>
            <p:nvPr/>
          </p:nvSpPr>
          <p:spPr>
            <a:xfrm>
              <a:off x="4371182" y="2474441"/>
              <a:ext cx="388496" cy="353817"/>
            </a:xfrm>
            <a:custGeom>
              <a:avLst/>
              <a:gdLst/>
              <a:ahLst/>
              <a:cxnLst/>
              <a:rect l="l" t="t" r="r" b="b"/>
              <a:pathLst>
                <a:path w="11382" h="10366" extrusionOk="0">
                  <a:moveTo>
                    <a:pt x="5691" y="1"/>
                  </a:moveTo>
                  <a:cubicBezTo>
                    <a:pt x="5691" y="1"/>
                    <a:pt x="4678" y="936"/>
                    <a:pt x="3556" y="936"/>
                  </a:cubicBezTo>
                  <a:cubicBezTo>
                    <a:pt x="3229" y="936"/>
                    <a:pt x="2892" y="857"/>
                    <a:pt x="2569" y="651"/>
                  </a:cubicBezTo>
                  <a:lnTo>
                    <a:pt x="2569" y="651"/>
                  </a:lnTo>
                  <a:cubicBezTo>
                    <a:pt x="2569" y="651"/>
                    <a:pt x="2797" y="2147"/>
                    <a:pt x="748" y="2927"/>
                  </a:cubicBezTo>
                  <a:cubicBezTo>
                    <a:pt x="748" y="2927"/>
                    <a:pt x="0" y="8196"/>
                    <a:pt x="3577" y="9789"/>
                  </a:cubicBezTo>
                  <a:cubicBezTo>
                    <a:pt x="4499" y="10195"/>
                    <a:pt x="5335" y="10366"/>
                    <a:pt x="6085" y="10366"/>
                  </a:cubicBezTo>
                  <a:cubicBezTo>
                    <a:pt x="8220" y="10366"/>
                    <a:pt x="9660" y="8983"/>
                    <a:pt x="10406" y="7708"/>
                  </a:cubicBezTo>
                  <a:cubicBezTo>
                    <a:pt x="11382" y="5984"/>
                    <a:pt x="10992" y="2537"/>
                    <a:pt x="10992" y="2537"/>
                  </a:cubicBezTo>
                  <a:lnTo>
                    <a:pt x="10992" y="2537"/>
                  </a:lnTo>
                  <a:cubicBezTo>
                    <a:pt x="10992" y="2537"/>
                    <a:pt x="10972" y="2538"/>
                    <a:pt x="10937" y="2538"/>
                  </a:cubicBezTo>
                  <a:cubicBezTo>
                    <a:pt x="10527" y="2538"/>
                    <a:pt x="7962" y="2455"/>
                    <a:pt x="7902" y="391"/>
                  </a:cubicBezTo>
                  <a:cubicBezTo>
                    <a:pt x="7902" y="391"/>
                    <a:pt x="7532" y="539"/>
                    <a:pt x="7049" y="539"/>
                  </a:cubicBezTo>
                  <a:cubicBezTo>
                    <a:pt x="6626" y="539"/>
                    <a:pt x="6116" y="426"/>
                    <a:pt x="5691" y="1"/>
                  </a:cubicBezTo>
                  <a:close/>
                </a:path>
              </a:pathLst>
            </a:custGeom>
            <a:solidFill>
              <a:srgbClr val="FF9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3"/>
            <p:cNvSpPr/>
            <p:nvPr/>
          </p:nvSpPr>
          <p:spPr>
            <a:xfrm>
              <a:off x="4548774" y="2545470"/>
              <a:ext cx="34440" cy="99940"/>
            </a:xfrm>
            <a:custGeom>
              <a:avLst/>
              <a:gdLst/>
              <a:ahLst/>
              <a:cxnLst/>
              <a:rect l="l" t="t" r="r" b="b"/>
              <a:pathLst>
                <a:path w="1009" h="2928" fill="none" extrusionOk="0">
                  <a:moveTo>
                    <a:pt x="781" y="1"/>
                  </a:moveTo>
                  <a:cubicBezTo>
                    <a:pt x="781" y="1"/>
                    <a:pt x="878" y="1724"/>
                    <a:pt x="0" y="2342"/>
                  </a:cubicBezTo>
                  <a:cubicBezTo>
                    <a:pt x="0" y="2342"/>
                    <a:pt x="98" y="2863"/>
                    <a:pt x="1008" y="292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3"/>
            <p:cNvSpPr/>
            <p:nvPr/>
          </p:nvSpPr>
          <p:spPr>
            <a:xfrm>
              <a:off x="4634242" y="2551034"/>
              <a:ext cx="63282" cy="38877"/>
            </a:xfrm>
            <a:custGeom>
              <a:avLst/>
              <a:gdLst/>
              <a:ahLst/>
              <a:cxnLst/>
              <a:rect l="l" t="t" r="r" b="b"/>
              <a:pathLst>
                <a:path w="1854" h="1139" fill="none" extrusionOk="0">
                  <a:moveTo>
                    <a:pt x="0" y="1009"/>
                  </a:moveTo>
                  <a:cubicBezTo>
                    <a:pt x="0" y="1009"/>
                    <a:pt x="878" y="1"/>
                    <a:pt x="1854" y="113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3"/>
            <p:cNvSpPr/>
            <p:nvPr/>
          </p:nvSpPr>
          <p:spPr>
            <a:xfrm>
              <a:off x="4457742" y="2551034"/>
              <a:ext cx="63316" cy="38877"/>
            </a:xfrm>
            <a:custGeom>
              <a:avLst/>
              <a:gdLst/>
              <a:ahLst/>
              <a:cxnLst/>
              <a:rect l="l" t="t" r="r" b="b"/>
              <a:pathLst>
                <a:path w="1855" h="1139" fill="none" extrusionOk="0">
                  <a:moveTo>
                    <a:pt x="1854" y="1009"/>
                  </a:moveTo>
                  <a:cubicBezTo>
                    <a:pt x="1854" y="1009"/>
                    <a:pt x="976" y="1"/>
                    <a:pt x="1" y="113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3"/>
            <p:cNvSpPr/>
            <p:nvPr/>
          </p:nvSpPr>
          <p:spPr>
            <a:xfrm>
              <a:off x="4552085" y="2657596"/>
              <a:ext cx="86628" cy="43314"/>
            </a:xfrm>
            <a:custGeom>
              <a:avLst/>
              <a:gdLst/>
              <a:ahLst/>
              <a:cxnLst/>
              <a:rect l="l" t="t" r="r" b="b"/>
              <a:pathLst>
                <a:path w="2538" h="1269" fill="none" extrusionOk="0">
                  <a:moveTo>
                    <a:pt x="1" y="846"/>
                  </a:moveTo>
                  <a:cubicBezTo>
                    <a:pt x="1" y="846"/>
                    <a:pt x="1757" y="1269"/>
                    <a:pt x="2537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3"/>
            <p:cNvSpPr/>
            <p:nvPr/>
          </p:nvSpPr>
          <p:spPr>
            <a:xfrm>
              <a:off x="4404461" y="2680908"/>
              <a:ext cx="92158" cy="104377"/>
            </a:xfrm>
            <a:custGeom>
              <a:avLst/>
              <a:gdLst/>
              <a:ahLst/>
              <a:cxnLst/>
              <a:rect l="l" t="t" r="r" b="b"/>
              <a:pathLst>
                <a:path w="2700" h="3058" extrusionOk="0">
                  <a:moveTo>
                    <a:pt x="1139" y="0"/>
                  </a:moveTo>
                  <a:cubicBezTo>
                    <a:pt x="684" y="0"/>
                    <a:pt x="293" y="195"/>
                    <a:pt x="1" y="488"/>
                  </a:cubicBezTo>
                  <a:cubicBezTo>
                    <a:pt x="261" y="1431"/>
                    <a:pt x="716" y="2374"/>
                    <a:pt x="1529" y="3057"/>
                  </a:cubicBezTo>
                  <a:cubicBezTo>
                    <a:pt x="2212" y="2895"/>
                    <a:pt x="2667" y="2277"/>
                    <a:pt x="2667" y="1561"/>
                  </a:cubicBezTo>
                  <a:cubicBezTo>
                    <a:pt x="2700" y="716"/>
                    <a:pt x="1984" y="0"/>
                    <a:pt x="1139" y="0"/>
                  </a:cubicBezTo>
                  <a:close/>
                </a:path>
              </a:pathLst>
            </a:custGeom>
            <a:solidFill>
              <a:srgbClr val="FF8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3"/>
            <p:cNvSpPr/>
            <p:nvPr/>
          </p:nvSpPr>
          <p:spPr>
            <a:xfrm>
              <a:off x="4640897" y="2680908"/>
              <a:ext cx="97721" cy="106596"/>
            </a:xfrm>
            <a:custGeom>
              <a:avLst/>
              <a:gdLst/>
              <a:ahLst/>
              <a:cxnLst/>
              <a:rect l="l" t="t" r="r" b="b"/>
              <a:pathLst>
                <a:path w="2863" h="3123" extrusionOk="0">
                  <a:moveTo>
                    <a:pt x="1561" y="0"/>
                  </a:moveTo>
                  <a:cubicBezTo>
                    <a:pt x="683" y="0"/>
                    <a:pt x="0" y="716"/>
                    <a:pt x="0" y="1561"/>
                  </a:cubicBezTo>
                  <a:cubicBezTo>
                    <a:pt x="0" y="2342"/>
                    <a:pt x="586" y="2992"/>
                    <a:pt x="1334" y="3122"/>
                  </a:cubicBezTo>
                  <a:cubicBezTo>
                    <a:pt x="1822" y="2667"/>
                    <a:pt x="2212" y="2147"/>
                    <a:pt x="2504" y="1659"/>
                  </a:cubicBezTo>
                  <a:cubicBezTo>
                    <a:pt x="2635" y="1399"/>
                    <a:pt x="2765" y="1073"/>
                    <a:pt x="2862" y="716"/>
                  </a:cubicBezTo>
                  <a:cubicBezTo>
                    <a:pt x="2569" y="293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FF8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3"/>
            <p:cNvSpPr/>
            <p:nvPr/>
          </p:nvSpPr>
          <p:spPr>
            <a:xfrm>
              <a:off x="4441086" y="2474441"/>
              <a:ext cx="238689" cy="72190"/>
            </a:xfrm>
            <a:custGeom>
              <a:avLst/>
              <a:gdLst/>
              <a:ahLst/>
              <a:cxnLst/>
              <a:rect l="l" t="t" r="r" b="b"/>
              <a:pathLst>
                <a:path w="6993" h="2115" extrusionOk="0">
                  <a:moveTo>
                    <a:pt x="3643" y="1"/>
                  </a:moveTo>
                  <a:cubicBezTo>
                    <a:pt x="3643" y="1"/>
                    <a:pt x="2630" y="936"/>
                    <a:pt x="1508" y="936"/>
                  </a:cubicBezTo>
                  <a:cubicBezTo>
                    <a:pt x="1181" y="936"/>
                    <a:pt x="844" y="857"/>
                    <a:pt x="521" y="651"/>
                  </a:cubicBezTo>
                  <a:lnTo>
                    <a:pt x="521" y="651"/>
                  </a:lnTo>
                  <a:cubicBezTo>
                    <a:pt x="521" y="651"/>
                    <a:pt x="619" y="1367"/>
                    <a:pt x="1" y="2082"/>
                  </a:cubicBezTo>
                  <a:cubicBezTo>
                    <a:pt x="163" y="2049"/>
                    <a:pt x="554" y="1952"/>
                    <a:pt x="846" y="1204"/>
                  </a:cubicBezTo>
                  <a:cubicBezTo>
                    <a:pt x="846" y="1204"/>
                    <a:pt x="1230" y="1315"/>
                    <a:pt x="1751" y="1315"/>
                  </a:cubicBezTo>
                  <a:cubicBezTo>
                    <a:pt x="2324" y="1315"/>
                    <a:pt x="3064" y="1181"/>
                    <a:pt x="3643" y="619"/>
                  </a:cubicBezTo>
                  <a:cubicBezTo>
                    <a:pt x="3643" y="619"/>
                    <a:pt x="4337" y="1052"/>
                    <a:pt x="5051" y="1052"/>
                  </a:cubicBezTo>
                  <a:cubicBezTo>
                    <a:pt x="5212" y="1052"/>
                    <a:pt x="5374" y="1030"/>
                    <a:pt x="5529" y="976"/>
                  </a:cubicBezTo>
                  <a:cubicBezTo>
                    <a:pt x="5529" y="976"/>
                    <a:pt x="5822" y="2082"/>
                    <a:pt x="6993" y="2114"/>
                  </a:cubicBezTo>
                  <a:cubicBezTo>
                    <a:pt x="6407" y="1822"/>
                    <a:pt x="5887" y="1301"/>
                    <a:pt x="5854" y="391"/>
                  </a:cubicBezTo>
                  <a:cubicBezTo>
                    <a:pt x="5854" y="391"/>
                    <a:pt x="5484" y="539"/>
                    <a:pt x="5001" y="539"/>
                  </a:cubicBezTo>
                  <a:cubicBezTo>
                    <a:pt x="4578" y="539"/>
                    <a:pt x="4068" y="426"/>
                    <a:pt x="3643" y="1"/>
                  </a:cubicBezTo>
                  <a:close/>
                </a:path>
              </a:pathLst>
            </a:custGeom>
            <a:solidFill>
              <a:srgbClr val="FF8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2" name="Google Shape;2962;p43"/>
          <p:cNvGrpSpPr/>
          <p:nvPr/>
        </p:nvGrpSpPr>
        <p:grpSpPr>
          <a:xfrm>
            <a:off x="8065002" y="2895215"/>
            <a:ext cx="457220" cy="400063"/>
            <a:chOff x="9801302" y="4063765"/>
            <a:chExt cx="457220" cy="400063"/>
          </a:xfrm>
        </p:grpSpPr>
        <p:sp>
          <p:nvSpPr>
            <p:cNvPr id="2963" name="Google Shape;2963;p43"/>
            <p:cNvSpPr/>
            <p:nvPr/>
          </p:nvSpPr>
          <p:spPr>
            <a:xfrm>
              <a:off x="9801302" y="4070331"/>
              <a:ext cx="457220" cy="387152"/>
            </a:xfrm>
            <a:custGeom>
              <a:avLst/>
              <a:gdLst/>
              <a:ahLst/>
              <a:cxnLst/>
              <a:rect l="l" t="t" r="r" b="b"/>
              <a:pathLst>
                <a:path w="18960" h="15862" extrusionOk="0">
                  <a:moveTo>
                    <a:pt x="5236" y="0"/>
                  </a:moveTo>
                  <a:cubicBezTo>
                    <a:pt x="4017" y="0"/>
                    <a:pt x="2797" y="464"/>
                    <a:pt x="1854" y="1390"/>
                  </a:cubicBezTo>
                  <a:cubicBezTo>
                    <a:pt x="65" y="3211"/>
                    <a:pt x="0" y="6138"/>
                    <a:pt x="1724" y="8024"/>
                  </a:cubicBezTo>
                  <a:lnTo>
                    <a:pt x="8618" y="15471"/>
                  </a:lnTo>
                  <a:cubicBezTo>
                    <a:pt x="8878" y="15731"/>
                    <a:pt x="9220" y="15862"/>
                    <a:pt x="9557" y="15862"/>
                  </a:cubicBezTo>
                  <a:cubicBezTo>
                    <a:pt x="9895" y="15862"/>
                    <a:pt x="10228" y="15731"/>
                    <a:pt x="10472" y="15471"/>
                  </a:cubicBezTo>
                  <a:lnTo>
                    <a:pt x="17236" y="8024"/>
                  </a:lnTo>
                  <a:cubicBezTo>
                    <a:pt x="18959" y="6138"/>
                    <a:pt x="18894" y="3211"/>
                    <a:pt x="17106" y="1423"/>
                  </a:cubicBezTo>
                  <a:lnTo>
                    <a:pt x="17073" y="1423"/>
                  </a:lnTo>
                  <a:cubicBezTo>
                    <a:pt x="16146" y="480"/>
                    <a:pt x="14927" y="8"/>
                    <a:pt x="13707" y="8"/>
                  </a:cubicBezTo>
                  <a:cubicBezTo>
                    <a:pt x="12488" y="8"/>
                    <a:pt x="11268" y="480"/>
                    <a:pt x="10342" y="1423"/>
                  </a:cubicBezTo>
                  <a:lnTo>
                    <a:pt x="9464" y="2268"/>
                  </a:lnTo>
                  <a:lnTo>
                    <a:pt x="8618" y="1390"/>
                  </a:lnTo>
                  <a:cubicBezTo>
                    <a:pt x="7675" y="464"/>
                    <a:pt x="6456" y="0"/>
                    <a:pt x="5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3"/>
            <p:cNvSpPr/>
            <p:nvPr/>
          </p:nvSpPr>
          <p:spPr>
            <a:xfrm>
              <a:off x="9801302" y="4070429"/>
              <a:ext cx="262733" cy="386957"/>
            </a:xfrm>
            <a:custGeom>
              <a:avLst/>
              <a:gdLst/>
              <a:ahLst/>
              <a:cxnLst/>
              <a:rect l="l" t="t" r="r" b="b"/>
              <a:pathLst>
                <a:path w="10895" h="15854" extrusionOk="0">
                  <a:moveTo>
                    <a:pt x="5250" y="0"/>
                  </a:moveTo>
                  <a:cubicBezTo>
                    <a:pt x="4025" y="0"/>
                    <a:pt x="2803" y="470"/>
                    <a:pt x="1887" y="1386"/>
                  </a:cubicBezTo>
                  <a:cubicBezTo>
                    <a:pt x="65" y="3207"/>
                    <a:pt x="0" y="6134"/>
                    <a:pt x="1756" y="8020"/>
                  </a:cubicBezTo>
                  <a:lnTo>
                    <a:pt x="8618" y="15467"/>
                  </a:lnTo>
                  <a:cubicBezTo>
                    <a:pt x="8858" y="15723"/>
                    <a:pt x="9185" y="15854"/>
                    <a:pt x="9517" y="15854"/>
                  </a:cubicBezTo>
                  <a:cubicBezTo>
                    <a:pt x="9860" y="15854"/>
                    <a:pt x="10208" y="15715"/>
                    <a:pt x="10472" y="15435"/>
                  </a:cubicBezTo>
                  <a:lnTo>
                    <a:pt x="10895" y="14979"/>
                  </a:lnTo>
                  <a:lnTo>
                    <a:pt x="4813" y="8411"/>
                  </a:lnTo>
                  <a:cubicBezTo>
                    <a:pt x="3090" y="6524"/>
                    <a:pt x="3155" y="3598"/>
                    <a:pt x="4943" y="1809"/>
                  </a:cubicBezTo>
                  <a:cubicBezTo>
                    <a:pt x="5626" y="1126"/>
                    <a:pt x="6472" y="671"/>
                    <a:pt x="7382" y="508"/>
                  </a:cubicBezTo>
                  <a:cubicBezTo>
                    <a:pt x="6714" y="168"/>
                    <a:pt x="5981" y="0"/>
                    <a:pt x="525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3"/>
            <p:cNvSpPr/>
            <p:nvPr/>
          </p:nvSpPr>
          <p:spPr>
            <a:xfrm>
              <a:off x="9953443" y="4174112"/>
              <a:ext cx="152937" cy="149227"/>
            </a:xfrm>
            <a:custGeom>
              <a:avLst/>
              <a:gdLst/>
              <a:ahLst/>
              <a:cxnLst/>
              <a:rect l="l" t="t" r="r" b="b"/>
              <a:pathLst>
                <a:path w="6342" h="6114" extrusionOk="0">
                  <a:moveTo>
                    <a:pt x="1301" y="0"/>
                  </a:moveTo>
                  <a:cubicBezTo>
                    <a:pt x="586" y="0"/>
                    <a:pt x="0" y="585"/>
                    <a:pt x="0" y="1301"/>
                  </a:cubicBezTo>
                  <a:lnTo>
                    <a:pt x="0" y="4813"/>
                  </a:lnTo>
                  <a:cubicBezTo>
                    <a:pt x="0" y="5528"/>
                    <a:pt x="586" y="6114"/>
                    <a:pt x="1301" y="6114"/>
                  </a:cubicBezTo>
                  <a:lnTo>
                    <a:pt x="5008" y="6114"/>
                  </a:lnTo>
                  <a:cubicBezTo>
                    <a:pt x="5756" y="6114"/>
                    <a:pt x="6342" y="5528"/>
                    <a:pt x="6342" y="4813"/>
                  </a:cubicBezTo>
                  <a:lnTo>
                    <a:pt x="6342" y="1301"/>
                  </a:lnTo>
                  <a:cubicBezTo>
                    <a:pt x="6342" y="585"/>
                    <a:pt x="5756" y="0"/>
                    <a:pt x="5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3"/>
            <p:cNvSpPr/>
            <p:nvPr/>
          </p:nvSpPr>
          <p:spPr>
            <a:xfrm>
              <a:off x="10002059" y="4201765"/>
              <a:ext cx="54138" cy="85866"/>
            </a:xfrm>
            <a:custGeom>
              <a:avLst/>
              <a:gdLst/>
              <a:ahLst/>
              <a:cxnLst/>
              <a:rect l="l" t="t" r="r" b="b"/>
              <a:pathLst>
                <a:path w="2245" h="3518" extrusionOk="0">
                  <a:moveTo>
                    <a:pt x="1127" y="0"/>
                  </a:moveTo>
                  <a:cubicBezTo>
                    <a:pt x="495" y="0"/>
                    <a:pt x="0" y="530"/>
                    <a:pt x="0" y="1176"/>
                  </a:cubicBezTo>
                  <a:cubicBezTo>
                    <a:pt x="0" y="1566"/>
                    <a:pt x="163" y="1891"/>
                    <a:pt x="423" y="2119"/>
                  </a:cubicBezTo>
                  <a:cubicBezTo>
                    <a:pt x="456" y="2119"/>
                    <a:pt x="456" y="2152"/>
                    <a:pt x="456" y="2184"/>
                  </a:cubicBezTo>
                  <a:lnTo>
                    <a:pt x="293" y="2964"/>
                  </a:lnTo>
                  <a:cubicBezTo>
                    <a:pt x="261" y="3257"/>
                    <a:pt x="456" y="3517"/>
                    <a:pt x="748" y="3517"/>
                  </a:cubicBezTo>
                  <a:lnTo>
                    <a:pt x="1626" y="3517"/>
                  </a:lnTo>
                  <a:cubicBezTo>
                    <a:pt x="1919" y="3517"/>
                    <a:pt x="2147" y="3257"/>
                    <a:pt x="2082" y="2964"/>
                  </a:cubicBezTo>
                  <a:lnTo>
                    <a:pt x="1919" y="2152"/>
                  </a:lnTo>
                  <a:cubicBezTo>
                    <a:pt x="1919" y="2119"/>
                    <a:pt x="1919" y="2086"/>
                    <a:pt x="1952" y="2086"/>
                  </a:cubicBezTo>
                  <a:cubicBezTo>
                    <a:pt x="2049" y="1989"/>
                    <a:pt x="2147" y="1891"/>
                    <a:pt x="2212" y="1761"/>
                  </a:cubicBezTo>
                  <a:lnTo>
                    <a:pt x="2244" y="623"/>
                  </a:lnTo>
                  <a:cubicBezTo>
                    <a:pt x="2049" y="265"/>
                    <a:pt x="1691" y="5"/>
                    <a:pt x="1236" y="5"/>
                  </a:cubicBezTo>
                  <a:cubicBezTo>
                    <a:pt x="1199" y="2"/>
                    <a:pt x="1163" y="0"/>
                    <a:pt x="1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3"/>
            <p:cNvSpPr/>
            <p:nvPr/>
          </p:nvSpPr>
          <p:spPr>
            <a:xfrm>
              <a:off x="10024623" y="4179259"/>
              <a:ext cx="215685" cy="104000"/>
            </a:xfrm>
            <a:custGeom>
              <a:avLst/>
              <a:gdLst/>
              <a:ahLst/>
              <a:cxnLst/>
              <a:rect l="l" t="t" r="r" b="b"/>
              <a:pathLst>
                <a:path w="8944" h="4261" extrusionOk="0">
                  <a:moveTo>
                    <a:pt x="7577" y="1106"/>
                  </a:moveTo>
                  <a:cubicBezTo>
                    <a:pt x="7740" y="1106"/>
                    <a:pt x="7837" y="1236"/>
                    <a:pt x="7837" y="1366"/>
                  </a:cubicBezTo>
                  <a:lnTo>
                    <a:pt x="7837" y="2894"/>
                  </a:lnTo>
                  <a:cubicBezTo>
                    <a:pt x="7837" y="3057"/>
                    <a:pt x="7740" y="3155"/>
                    <a:pt x="7577" y="3155"/>
                  </a:cubicBezTo>
                  <a:lnTo>
                    <a:pt x="7187" y="3155"/>
                  </a:lnTo>
                  <a:cubicBezTo>
                    <a:pt x="7024" y="3155"/>
                    <a:pt x="6894" y="3057"/>
                    <a:pt x="6894" y="2894"/>
                  </a:cubicBezTo>
                  <a:lnTo>
                    <a:pt x="6894" y="1366"/>
                  </a:lnTo>
                  <a:cubicBezTo>
                    <a:pt x="6894" y="1236"/>
                    <a:pt x="7024" y="1106"/>
                    <a:pt x="7187" y="1106"/>
                  </a:cubicBezTo>
                  <a:close/>
                  <a:moveTo>
                    <a:pt x="6211" y="0"/>
                  </a:moveTo>
                  <a:cubicBezTo>
                    <a:pt x="5789" y="0"/>
                    <a:pt x="5463" y="358"/>
                    <a:pt x="5463" y="781"/>
                  </a:cubicBezTo>
                  <a:lnTo>
                    <a:pt x="5463" y="1561"/>
                  </a:lnTo>
                  <a:lnTo>
                    <a:pt x="553" y="1561"/>
                  </a:lnTo>
                  <a:cubicBezTo>
                    <a:pt x="228" y="1561"/>
                    <a:pt x="0" y="1821"/>
                    <a:pt x="0" y="2146"/>
                  </a:cubicBezTo>
                  <a:cubicBezTo>
                    <a:pt x="0" y="2277"/>
                    <a:pt x="33" y="2439"/>
                    <a:pt x="163" y="2537"/>
                  </a:cubicBezTo>
                  <a:cubicBezTo>
                    <a:pt x="260" y="2634"/>
                    <a:pt x="390" y="2699"/>
                    <a:pt x="553" y="2699"/>
                  </a:cubicBezTo>
                  <a:lnTo>
                    <a:pt x="5431" y="2699"/>
                  </a:lnTo>
                  <a:lnTo>
                    <a:pt x="5431" y="3480"/>
                  </a:lnTo>
                  <a:cubicBezTo>
                    <a:pt x="5431" y="3902"/>
                    <a:pt x="5789" y="4260"/>
                    <a:pt x="6211" y="4260"/>
                  </a:cubicBezTo>
                  <a:lnTo>
                    <a:pt x="8163" y="4260"/>
                  </a:lnTo>
                  <a:cubicBezTo>
                    <a:pt x="8585" y="4260"/>
                    <a:pt x="8943" y="3902"/>
                    <a:pt x="8943" y="3480"/>
                  </a:cubicBezTo>
                  <a:lnTo>
                    <a:pt x="8943" y="781"/>
                  </a:lnTo>
                  <a:cubicBezTo>
                    <a:pt x="8943" y="358"/>
                    <a:pt x="8585" y="0"/>
                    <a:pt x="8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3"/>
            <p:cNvSpPr/>
            <p:nvPr/>
          </p:nvSpPr>
          <p:spPr>
            <a:xfrm>
              <a:off x="9805233" y="4063765"/>
              <a:ext cx="444656" cy="335774"/>
            </a:xfrm>
            <a:custGeom>
              <a:avLst/>
              <a:gdLst/>
              <a:ahLst/>
              <a:cxnLst/>
              <a:rect l="l" t="t" r="r" b="b"/>
              <a:pathLst>
                <a:path w="18439" h="13757" extrusionOk="0">
                  <a:moveTo>
                    <a:pt x="5069" y="1"/>
                  </a:moveTo>
                  <a:cubicBezTo>
                    <a:pt x="3780" y="1"/>
                    <a:pt x="2488" y="489"/>
                    <a:pt x="1496" y="1464"/>
                  </a:cubicBezTo>
                  <a:cubicBezTo>
                    <a:pt x="585" y="2407"/>
                    <a:pt x="65" y="3643"/>
                    <a:pt x="33" y="4944"/>
                  </a:cubicBezTo>
                  <a:cubicBezTo>
                    <a:pt x="0" y="6245"/>
                    <a:pt x="488" y="7513"/>
                    <a:pt x="1366" y="8456"/>
                  </a:cubicBezTo>
                  <a:lnTo>
                    <a:pt x="6179" y="13659"/>
                  </a:lnTo>
                  <a:cubicBezTo>
                    <a:pt x="6244" y="13724"/>
                    <a:pt x="6309" y="13757"/>
                    <a:pt x="6374" y="13757"/>
                  </a:cubicBezTo>
                  <a:cubicBezTo>
                    <a:pt x="6439" y="13757"/>
                    <a:pt x="6504" y="13724"/>
                    <a:pt x="6569" y="13692"/>
                  </a:cubicBezTo>
                  <a:cubicBezTo>
                    <a:pt x="6667" y="13561"/>
                    <a:pt x="6699" y="13399"/>
                    <a:pt x="6569" y="13301"/>
                  </a:cubicBezTo>
                  <a:lnTo>
                    <a:pt x="1756" y="8098"/>
                  </a:lnTo>
                  <a:cubicBezTo>
                    <a:pt x="976" y="7253"/>
                    <a:pt x="553" y="6114"/>
                    <a:pt x="585" y="4944"/>
                  </a:cubicBezTo>
                  <a:cubicBezTo>
                    <a:pt x="585" y="3773"/>
                    <a:pt x="1073" y="2667"/>
                    <a:pt x="1886" y="1854"/>
                  </a:cubicBezTo>
                  <a:cubicBezTo>
                    <a:pt x="2764" y="976"/>
                    <a:pt x="3919" y="537"/>
                    <a:pt x="5073" y="537"/>
                  </a:cubicBezTo>
                  <a:cubicBezTo>
                    <a:pt x="6228" y="537"/>
                    <a:pt x="7382" y="976"/>
                    <a:pt x="8260" y="1854"/>
                  </a:cubicBezTo>
                  <a:lnTo>
                    <a:pt x="9106" y="2700"/>
                  </a:lnTo>
                  <a:cubicBezTo>
                    <a:pt x="9171" y="2765"/>
                    <a:pt x="9244" y="2797"/>
                    <a:pt x="9313" y="2797"/>
                  </a:cubicBezTo>
                  <a:cubicBezTo>
                    <a:pt x="9382" y="2797"/>
                    <a:pt x="9447" y="2765"/>
                    <a:pt x="9496" y="2700"/>
                  </a:cubicBezTo>
                  <a:lnTo>
                    <a:pt x="10341" y="1854"/>
                  </a:lnTo>
                  <a:cubicBezTo>
                    <a:pt x="11187" y="1009"/>
                    <a:pt x="12325" y="554"/>
                    <a:pt x="13528" y="554"/>
                  </a:cubicBezTo>
                  <a:cubicBezTo>
                    <a:pt x="14731" y="554"/>
                    <a:pt x="15870" y="1009"/>
                    <a:pt x="16715" y="1854"/>
                  </a:cubicBezTo>
                  <a:lnTo>
                    <a:pt x="16748" y="1887"/>
                  </a:lnTo>
                  <a:cubicBezTo>
                    <a:pt x="17268" y="2407"/>
                    <a:pt x="17691" y="3090"/>
                    <a:pt x="17886" y="3838"/>
                  </a:cubicBezTo>
                  <a:cubicBezTo>
                    <a:pt x="17914" y="3951"/>
                    <a:pt x="18040" y="4040"/>
                    <a:pt x="18158" y="4040"/>
                  </a:cubicBezTo>
                  <a:cubicBezTo>
                    <a:pt x="18176" y="4040"/>
                    <a:pt x="18194" y="4038"/>
                    <a:pt x="18211" y="4033"/>
                  </a:cubicBezTo>
                  <a:cubicBezTo>
                    <a:pt x="18341" y="3968"/>
                    <a:pt x="18439" y="3838"/>
                    <a:pt x="18406" y="3676"/>
                  </a:cubicBezTo>
                  <a:cubicBezTo>
                    <a:pt x="18179" y="2863"/>
                    <a:pt x="17723" y="2115"/>
                    <a:pt x="17105" y="1497"/>
                  </a:cubicBezTo>
                  <a:lnTo>
                    <a:pt x="17105" y="1464"/>
                  </a:lnTo>
                  <a:cubicBezTo>
                    <a:pt x="16162" y="521"/>
                    <a:pt x="14894" y="1"/>
                    <a:pt x="13528" y="1"/>
                  </a:cubicBezTo>
                  <a:cubicBezTo>
                    <a:pt x="12195" y="1"/>
                    <a:pt x="10927" y="521"/>
                    <a:pt x="9984" y="1464"/>
                  </a:cubicBezTo>
                  <a:lnTo>
                    <a:pt x="9301" y="2147"/>
                  </a:lnTo>
                  <a:lnTo>
                    <a:pt x="8618" y="1464"/>
                  </a:lnTo>
                  <a:cubicBezTo>
                    <a:pt x="7642" y="489"/>
                    <a:pt x="6358" y="1"/>
                    <a:pt x="5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3"/>
            <p:cNvSpPr/>
            <p:nvPr/>
          </p:nvSpPr>
          <p:spPr>
            <a:xfrm>
              <a:off x="9970686" y="4302495"/>
              <a:ext cx="214913" cy="161334"/>
            </a:xfrm>
            <a:custGeom>
              <a:avLst/>
              <a:gdLst/>
              <a:ahLst/>
              <a:cxnLst/>
              <a:rect l="l" t="t" r="r" b="b"/>
              <a:pathLst>
                <a:path w="8912" h="6610" extrusionOk="0">
                  <a:moveTo>
                    <a:pt x="8586" y="0"/>
                  </a:moveTo>
                  <a:cubicBezTo>
                    <a:pt x="8513" y="0"/>
                    <a:pt x="8440" y="24"/>
                    <a:pt x="8391" y="73"/>
                  </a:cubicBezTo>
                  <a:lnTo>
                    <a:pt x="3220" y="5764"/>
                  </a:lnTo>
                  <a:cubicBezTo>
                    <a:pt x="3025" y="5959"/>
                    <a:pt x="2797" y="6089"/>
                    <a:pt x="2505" y="6089"/>
                  </a:cubicBezTo>
                  <a:cubicBezTo>
                    <a:pt x="2245" y="6089"/>
                    <a:pt x="1984" y="5959"/>
                    <a:pt x="1789" y="5764"/>
                  </a:cubicBezTo>
                  <a:lnTo>
                    <a:pt x="521" y="4366"/>
                  </a:lnTo>
                  <a:cubicBezTo>
                    <a:pt x="456" y="4317"/>
                    <a:pt x="383" y="4293"/>
                    <a:pt x="314" y="4293"/>
                  </a:cubicBezTo>
                  <a:cubicBezTo>
                    <a:pt x="245" y="4293"/>
                    <a:pt x="180" y="4317"/>
                    <a:pt x="131" y="4366"/>
                  </a:cubicBezTo>
                  <a:cubicBezTo>
                    <a:pt x="1" y="4463"/>
                    <a:pt x="1" y="4626"/>
                    <a:pt x="98" y="4724"/>
                  </a:cubicBezTo>
                  <a:lnTo>
                    <a:pt x="1399" y="6122"/>
                  </a:lnTo>
                  <a:cubicBezTo>
                    <a:pt x="1692" y="6447"/>
                    <a:pt x="2082" y="6610"/>
                    <a:pt x="2505" y="6610"/>
                  </a:cubicBezTo>
                  <a:cubicBezTo>
                    <a:pt x="2927" y="6610"/>
                    <a:pt x="3350" y="6447"/>
                    <a:pt x="3610" y="6122"/>
                  </a:cubicBezTo>
                  <a:lnTo>
                    <a:pt x="8781" y="431"/>
                  </a:lnTo>
                  <a:cubicBezTo>
                    <a:pt x="8911" y="333"/>
                    <a:pt x="8879" y="171"/>
                    <a:pt x="8781" y="73"/>
                  </a:cubicBezTo>
                  <a:cubicBezTo>
                    <a:pt x="8732" y="24"/>
                    <a:pt x="8659" y="0"/>
                    <a:pt x="8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3"/>
            <p:cNvSpPr/>
            <p:nvPr/>
          </p:nvSpPr>
          <p:spPr>
            <a:xfrm>
              <a:off x="9947174" y="4167741"/>
              <a:ext cx="305079" cy="161944"/>
            </a:xfrm>
            <a:custGeom>
              <a:avLst/>
              <a:gdLst/>
              <a:ahLst/>
              <a:cxnLst/>
              <a:rect l="l" t="t" r="r" b="b"/>
              <a:pathLst>
                <a:path w="12651" h="6635" extrusionOk="0">
                  <a:moveTo>
                    <a:pt x="3415" y="1653"/>
                  </a:moveTo>
                  <a:cubicBezTo>
                    <a:pt x="3447" y="1653"/>
                    <a:pt x="3479" y="1655"/>
                    <a:pt x="3512" y="1659"/>
                  </a:cubicBezTo>
                  <a:cubicBezTo>
                    <a:pt x="3642" y="1659"/>
                    <a:pt x="3772" y="1692"/>
                    <a:pt x="3870" y="1757"/>
                  </a:cubicBezTo>
                  <a:cubicBezTo>
                    <a:pt x="3480" y="1822"/>
                    <a:pt x="3154" y="2180"/>
                    <a:pt x="3154" y="2602"/>
                  </a:cubicBezTo>
                  <a:cubicBezTo>
                    <a:pt x="3154" y="3025"/>
                    <a:pt x="3512" y="3383"/>
                    <a:pt x="3935" y="3415"/>
                  </a:cubicBezTo>
                  <a:cubicBezTo>
                    <a:pt x="3935" y="3480"/>
                    <a:pt x="3902" y="3546"/>
                    <a:pt x="3935" y="3611"/>
                  </a:cubicBezTo>
                  <a:lnTo>
                    <a:pt x="4098" y="4424"/>
                  </a:lnTo>
                  <a:cubicBezTo>
                    <a:pt x="4098" y="4489"/>
                    <a:pt x="4065" y="4554"/>
                    <a:pt x="4065" y="4554"/>
                  </a:cubicBezTo>
                  <a:cubicBezTo>
                    <a:pt x="4033" y="4586"/>
                    <a:pt x="4000" y="4651"/>
                    <a:pt x="3902" y="4651"/>
                  </a:cubicBezTo>
                  <a:lnTo>
                    <a:pt x="3024" y="4651"/>
                  </a:lnTo>
                  <a:cubicBezTo>
                    <a:pt x="2959" y="4651"/>
                    <a:pt x="2894" y="4586"/>
                    <a:pt x="2894" y="4554"/>
                  </a:cubicBezTo>
                  <a:cubicBezTo>
                    <a:pt x="2862" y="4554"/>
                    <a:pt x="2829" y="4489"/>
                    <a:pt x="2829" y="4424"/>
                  </a:cubicBezTo>
                  <a:lnTo>
                    <a:pt x="2992" y="3643"/>
                  </a:lnTo>
                  <a:cubicBezTo>
                    <a:pt x="3024" y="3513"/>
                    <a:pt x="2992" y="3383"/>
                    <a:pt x="2862" y="3285"/>
                  </a:cubicBezTo>
                  <a:cubicBezTo>
                    <a:pt x="2667" y="3123"/>
                    <a:pt x="2537" y="2863"/>
                    <a:pt x="2537" y="2570"/>
                  </a:cubicBezTo>
                  <a:cubicBezTo>
                    <a:pt x="2537" y="2310"/>
                    <a:pt x="2634" y="2082"/>
                    <a:pt x="2829" y="1920"/>
                  </a:cubicBezTo>
                  <a:cubicBezTo>
                    <a:pt x="3000" y="1749"/>
                    <a:pt x="3195" y="1653"/>
                    <a:pt x="3415" y="1653"/>
                  </a:cubicBezTo>
                  <a:close/>
                  <a:moveTo>
                    <a:pt x="1594" y="1"/>
                  </a:moveTo>
                  <a:cubicBezTo>
                    <a:pt x="716" y="1"/>
                    <a:pt x="0" y="716"/>
                    <a:pt x="0" y="1562"/>
                  </a:cubicBezTo>
                  <a:lnTo>
                    <a:pt x="0" y="1659"/>
                  </a:lnTo>
                  <a:cubicBezTo>
                    <a:pt x="0" y="1789"/>
                    <a:pt x="98" y="1920"/>
                    <a:pt x="260" y="1920"/>
                  </a:cubicBezTo>
                  <a:cubicBezTo>
                    <a:pt x="423" y="1920"/>
                    <a:pt x="520" y="1789"/>
                    <a:pt x="520" y="1659"/>
                  </a:cubicBezTo>
                  <a:lnTo>
                    <a:pt x="520" y="1562"/>
                  </a:lnTo>
                  <a:cubicBezTo>
                    <a:pt x="520" y="976"/>
                    <a:pt x="1008" y="521"/>
                    <a:pt x="1561" y="521"/>
                  </a:cubicBezTo>
                  <a:lnTo>
                    <a:pt x="5268" y="521"/>
                  </a:lnTo>
                  <a:cubicBezTo>
                    <a:pt x="5854" y="521"/>
                    <a:pt x="6341" y="1009"/>
                    <a:pt x="6341" y="1562"/>
                  </a:cubicBezTo>
                  <a:lnTo>
                    <a:pt x="6341" y="1757"/>
                  </a:lnTo>
                  <a:lnTo>
                    <a:pt x="4650" y="1757"/>
                  </a:lnTo>
                  <a:cubicBezTo>
                    <a:pt x="4390" y="1399"/>
                    <a:pt x="4000" y="1139"/>
                    <a:pt x="3545" y="1107"/>
                  </a:cubicBezTo>
                  <a:cubicBezTo>
                    <a:pt x="3122" y="1107"/>
                    <a:pt x="2764" y="1237"/>
                    <a:pt x="2439" y="1497"/>
                  </a:cubicBezTo>
                  <a:cubicBezTo>
                    <a:pt x="2146" y="1789"/>
                    <a:pt x="1984" y="2180"/>
                    <a:pt x="1984" y="2570"/>
                  </a:cubicBezTo>
                  <a:cubicBezTo>
                    <a:pt x="1984" y="2993"/>
                    <a:pt x="2146" y="3350"/>
                    <a:pt x="2439" y="3643"/>
                  </a:cubicBezTo>
                  <a:lnTo>
                    <a:pt x="2309" y="4293"/>
                  </a:lnTo>
                  <a:cubicBezTo>
                    <a:pt x="2276" y="4521"/>
                    <a:pt x="2342" y="4749"/>
                    <a:pt x="2472" y="4911"/>
                  </a:cubicBezTo>
                  <a:cubicBezTo>
                    <a:pt x="2602" y="5074"/>
                    <a:pt x="2797" y="5171"/>
                    <a:pt x="3024" y="5171"/>
                  </a:cubicBezTo>
                  <a:lnTo>
                    <a:pt x="3902" y="5171"/>
                  </a:lnTo>
                  <a:cubicBezTo>
                    <a:pt x="4130" y="5171"/>
                    <a:pt x="4358" y="5074"/>
                    <a:pt x="4488" y="4911"/>
                  </a:cubicBezTo>
                  <a:cubicBezTo>
                    <a:pt x="4618" y="4749"/>
                    <a:pt x="4683" y="4521"/>
                    <a:pt x="4618" y="4293"/>
                  </a:cubicBezTo>
                  <a:lnTo>
                    <a:pt x="4488" y="3611"/>
                  </a:lnTo>
                  <a:cubicBezTo>
                    <a:pt x="4553" y="3546"/>
                    <a:pt x="4585" y="3480"/>
                    <a:pt x="4650" y="3415"/>
                  </a:cubicBezTo>
                  <a:lnTo>
                    <a:pt x="6341" y="3415"/>
                  </a:lnTo>
                  <a:lnTo>
                    <a:pt x="6341" y="5074"/>
                  </a:lnTo>
                  <a:cubicBezTo>
                    <a:pt x="6341" y="5627"/>
                    <a:pt x="5854" y="6115"/>
                    <a:pt x="5268" y="6115"/>
                  </a:cubicBezTo>
                  <a:lnTo>
                    <a:pt x="1594" y="6115"/>
                  </a:lnTo>
                  <a:cubicBezTo>
                    <a:pt x="1008" y="6115"/>
                    <a:pt x="520" y="5627"/>
                    <a:pt x="520" y="5074"/>
                  </a:cubicBezTo>
                  <a:lnTo>
                    <a:pt x="520" y="2798"/>
                  </a:lnTo>
                  <a:cubicBezTo>
                    <a:pt x="520" y="2635"/>
                    <a:pt x="390" y="2537"/>
                    <a:pt x="260" y="2537"/>
                  </a:cubicBezTo>
                  <a:cubicBezTo>
                    <a:pt x="98" y="2537"/>
                    <a:pt x="0" y="2635"/>
                    <a:pt x="0" y="2798"/>
                  </a:cubicBezTo>
                  <a:lnTo>
                    <a:pt x="0" y="5074"/>
                  </a:lnTo>
                  <a:cubicBezTo>
                    <a:pt x="0" y="5952"/>
                    <a:pt x="716" y="6635"/>
                    <a:pt x="1594" y="6635"/>
                  </a:cubicBezTo>
                  <a:lnTo>
                    <a:pt x="5301" y="6635"/>
                  </a:lnTo>
                  <a:cubicBezTo>
                    <a:pt x="6179" y="6635"/>
                    <a:pt x="6862" y="5919"/>
                    <a:pt x="6862" y="5074"/>
                  </a:cubicBezTo>
                  <a:lnTo>
                    <a:pt x="6862" y="3415"/>
                  </a:lnTo>
                  <a:lnTo>
                    <a:pt x="7219" y="3415"/>
                  </a:lnTo>
                  <a:cubicBezTo>
                    <a:pt x="7350" y="3415"/>
                    <a:pt x="7480" y="3285"/>
                    <a:pt x="7480" y="3155"/>
                  </a:cubicBezTo>
                  <a:cubicBezTo>
                    <a:pt x="7480" y="2993"/>
                    <a:pt x="7350" y="2895"/>
                    <a:pt x="7219" y="2895"/>
                  </a:cubicBezTo>
                  <a:lnTo>
                    <a:pt x="4000" y="2895"/>
                  </a:lnTo>
                  <a:cubicBezTo>
                    <a:pt x="3837" y="2895"/>
                    <a:pt x="3707" y="2765"/>
                    <a:pt x="3707" y="2602"/>
                  </a:cubicBezTo>
                  <a:cubicBezTo>
                    <a:pt x="3707" y="2440"/>
                    <a:pt x="3837" y="2310"/>
                    <a:pt x="4000" y="2310"/>
                  </a:cubicBezTo>
                  <a:lnTo>
                    <a:pt x="8878" y="2310"/>
                  </a:lnTo>
                  <a:cubicBezTo>
                    <a:pt x="9041" y="2310"/>
                    <a:pt x="9171" y="2180"/>
                    <a:pt x="9171" y="2050"/>
                  </a:cubicBezTo>
                  <a:lnTo>
                    <a:pt x="9171" y="1237"/>
                  </a:lnTo>
                  <a:cubicBezTo>
                    <a:pt x="9171" y="976"/>
                    <a:pt x="9398" y="749"/>
                    <a:pt x="9658" y="749"/>
                  </a:cubicBezTo>
                  <a:lnTo>
                    <a:pt x="11610" y="749"/>
                  </a:lnTo>
                  <a:cubicBezTo>
                    <a:pt x="11902" y="749"/>
                    <a:pt x="12097" y="976"/>
                    <a:pt x="12097" y="1237"/>
                  </a:cubicBezTo>
                  <a:lnTo>
                    <a:pt x="12097" y="3936"/>
                  </a:lnTo>
                  <a:cubicBezTo>
                    <a:pt x="12097" y="4228"/>
                    <a:pt x="11870" y="4456"/>
                    <a:pt x="11610" y="4456"/>
                  </a:cubicBezTo>
                  <a:lnTo>
                    <a:pt x="9658" y="4456"/>
                  </a:lnTo>
                  <a:cubicBezTo>
                    <a:pt x="9366" y="4456"/>
                    <a:pt x="9171" y="4228"/>
                    <a:pt x="9171" y="3936"/>
                  </a:cubicBezTo>
                  <a:lnTo>
                    <a:pt x="9171" y="3155"/>
                  </a:lnTo>
                  <a:cubicBezTo>
                    <a:pt x="9171" y="2993"/>
                    <a:pt x="9041" y="2895"/>
                    <a:pt x="8878" y="2895"/>
                  </a:cubicBezTo>
                  <a:lnTo>
                    <a:pt x="8358" y="2895"/>
                  </a:lnTo>
                  <a:cubicBezTo>
                    <a:pt x="8195" y="2895"/>
                    <a:pt x="8097" y="2993"/>
                    <a:pt x="8097" y="3155"/>
                  </a:cubicBezTo>
                  <a:cubicBezTo>
                    <a:pt x="8097" y="3318"/>
                    <a:pt x="8228" y="3415"/>
                    <a:pt x="8358" y="3415"/>
                  </a:cubicBezTo>
                  <a:lnTo>
                    <a:pt x="8618" y="3415"/>
                  </a:lnTo>
                  <a:lnTo>
                    <a:pt x="8618" y="3936"/>
                  </a:lnTo>
                  <a:cubicBezTo>
                    <a:pt x="8618" y="4521"/>
                    <a:pt x="9073" y="4976"/>
                    <a:pt x="9658" y="4976"/>
                  </a:cubicBezTo>
                  <a:lnTo>
                    <a:pt x="11610" y="4976"/>
                  </a:lnTo>
                  <a:cubicBezTo>
                    <a:pt x="12195" y="4976"/>
                    <a:pt x="12650" y="4521"/>
                    <a:pt x="12650" y="3936"/>
                  </a:cubicBezTo>
                  <a:lnTo>
                    <a:pt x="12650" y="1237"/>
                  </a:lnTo>
                  <a:cubicBezTo>
                    <a:pt x="12650" y="651"/>
                    <a:pt x="12195" y="196"/>
                    <a:pt x="11610" y="196"/>
                  </a:cubicBezTo>
                  <a:lnTo>
                    <a:pt x="9658" y="196"/>
                  </a:lnTo>
                  <a:cubicBezTo>
                    <a:pt x="9073" y="196"/>
                    <a:pt x="8618" y="651"/>
                    <a:pt x="8618" y="1237"/>
                  </a:cubicBezTo>
                  <a:lnTo>
                    <a:pt x="8618" y="1757"/>
                  </a:lnTo>
                  <a:lnTo>
                    <a:pt x="6862" y="1757"/>
                  </a:lnTo>
                  <a:lnTo>
                    <a:pt x="6862" y="1562"/>
                  </a:lnTo>
                  <a:cubicBezTo>
                    <a:pt x="6862" y="684"/>
                    <a:pt x="6146" y="1"/>
                    <a:pt x="5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3"/>
            <p:cNvSpPr/>
            <p:nvPr/>
          </p:nvSpPr>
          <p:spPr>
            <a:xfrm>
              <a:off x="10190277" y="4199495"/>
              <a:ext cx="36100" cy="63533"/>
            </a:xfrm>
            <a:custGeom>
              <a:avLst/>
              <a:gdLst/>
              <a:ahLst/>
              <a:cxnLst/>
              <a:rect l="l" t="t" r="r" b="b"/>
              <a:pathLst>
                <a:path w="1497" h="2603" extrusionOk="0">
                  <a:moveTo>
                    <a:pt x="943" y="521"/>
                  </a:moveTo>
                  <a:lnTo>
                    <a:pt x="943" y="2049"/>
                  </a:lnTo>
                  <a:lnTo>
                    <a:pt x="553" y="2049"/>
                  </a:lnTo>
                  <a:lnTo>
                    <a:pt x="553" y="521"/>
                  </a:lnTo>
                  <a:close/>
                  <a:moveTo>
                    <a:pt x="553" y="1"/>
                  </a:moveTo>
                  <a:cubicBezTo>
                    <a:pt x="260" y="1"/>
                    <a:pt x="0" y="228"/>
                    <a:pt x="0" y="521"/>
                  </a:cubicBezTo>
                  <a:lnTo>
                    <a:pt x="0" y="2049"/>
                  </a:lnTo>
                  <a:cubicBezTo>
                    <a:pt x="0" y="2342"/>
                    <a:pt x="260" y="2602"/>
                    <a:pt x="553" y="2602"/>
                  </a:cubicBezTo>
                  <a:lnTo>
                    <a:pt x="943" y="2602"/>
                  </a:lnTo>
                  <a:cubicBezTo>
                    <a:pt x="1236" y="2602"/>
                    <a:pt x="1496" y="2342"/>
                    <a:pt x="1496" y="2049"/>
                  </a:cubicBezTo>
                  <a:lnTo>
                    <a:pt x="1496" y="521"/>
                  </a:lnTo>
                  <a:cubicBezTo>
                    <a:pt x="1496" y="228"/>
                    <a:pt x="1236" y="1"/>
                    <a:pt x="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6" name="Google Shape;2976;p44"/>
          <p:cNvGrpSpPr/>
          <p:nvPr/>
        </p:nvGrpSpPr>
        <p:grpSpPr>
          <a:xfrm>
            <a:off x="457200" y="1457325"/>
            <a:ext cx="8229600" cy="3279350"/>
            <a:chOff x="457200" y="1457325"/>
            <a:chExt cx="8229600" cy="3279350"/>
          </a:xfrm>
        </p:grpSpPr>
        <p:sp>
          <p:nvSpPr>
            <p:cNvPr id="2977" name="Google Shape;2977;p44"/>
            <p:cNvSpPr/>
            <p:nvPr/>
          </p:nvSpPr>
          <p:spPr>
            <a:xfrm>
              <a:off x="457200" y="1457325"/>
              <a:ext cx="2370300" cy="1095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4"/>
            <p:cNvSpPr/>
            <p:nvPr/>
          </p:nvSpPr>
          <p:spPr>
            <a:xfrm>
              <a:off x="4130250" y="2637575"/>
              <a:ext cx="883500" cy="8835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79" name="Google Shape;2979;p44"/>
            <p:cNvSpPr/>
            <p:nvPr/>
          </p:nvSpPr>
          <p:spPr>
            <a:xfrm>
              <a:off x="6316500" y="1457325"/>
              <a:ext cx="2370300" cy="1095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4"/>
            <p:cNvSpPr/>
            <p:nvPr/>
          </p:nvSpPr>
          <p:spPr>
            <a:xfrm>
              <a:off x="3386850" y="1457325"/>
              <a:ext cx="2370300" cy="109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4"/>
            <p:cNvSpPr/>
            <p:nvPr/>
          </p:nvSpPr>
          <p:spPr>
            <a:xfrm>
              <a:off x="457200" y="3641075"/>
              <a:ext cx="2370300" cy="109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4"/>
            <p:cNvSpPr/>
            <p:nvPr/>
          </p:nvSpPr>
          <p:spPr>
            <a:xfrm>
              <a:off x="6316500" y="3641075"/>
              <a:ext cx="2370300" cy="109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4"/>
            <p:cNvSpPr/>
            <p:nvPr/>
          </p:nvSpPr>
          <p:spPr>
            <a:xfrm>
              <a:off x="3386850" y="3641075"/>
              <a:ext cx="2370300" cy="109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84" name="Google Shape;2984;p44"/>
            <p:cNvCxnSpPr>
              <a:stCxn id="2977" idx="3"/>
              <a:endCxn id="2981" idx="3"/>
            </p:cNvCxnSpPr>
            <p:nvPr/>
          </p:nvCxnSpPr>
          <p:spPr>
            <a:xfrm>
              <a:off x="2827500" y="2005125"/>
              <a:ext cx="600" cy="2183700"/>
            </a:xfrm>
            <a:prstGeom prst="bentConnector3">
              <a:avLst>
                <a:gd name="adj1" fmla="val 396875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5" name="Google Shape;2985;p44"/>
            <p:cNvCxnSpPr>
              <a:stCxn id="2979" idx="1"/>
              <a:endCxn id="2982" idx="1"/>
            </p:cNvCxnSpPr>
            <p:nvPr/>
          </p:nvCxnSpPr>
          <p:spPr>
            <a:xfrm>
              <a:off x="6316500" y="2005125"/>
              <a:ext cx="600" cy="2183700"/>
            </a:xfrm>
            <a:prstGeom prst="bentConnector3">
              <a:avLst>
                <a:gd name="adj1" fmla="val -396875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6" name="Google Shape;2986;p44"/>
            <p:cNvCxnSpPr>
              <a:stCxn id="2980" idx="2"/>
              <a:endCxn id="2978" idx="0"/>
            </p:cNvCxnSpPr>
            <p:nvPr/>
          </p:nvCxnSpPr>
          <p:spPr>
            <a:xfrm>
              <a:off x="4572000" y="2552925"/>
              <a:ext cx="0" cy="84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7" name="Google Shape;2987;p44"/>
            <p:cNvCxnSpPr>
              <a:stCxn id="2983" idx="0"/>
              <a:endCxn id="2978" idx="4"/>
            </p:cNvCxnSpPr>
            <p:nvPr/>
          </p:nvCxnSpPr>
          <p:spPr>
            <a:xfrm rot="10800000">
              <a:off x="4572000" y="3521075"/>
              <a:ext cx="0" cy="120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8" name="Google Shape;2988;p44"/>
            <p:cNvCxnSpPr>
              <a:stCxn id="2978" idx="2"/>
            </p:cNvCxnSpPr>
            <p:nvPr/>
          </p:nvCxnSpPr>
          <p:spPr>
            <a:xfrm rot="10800000">
              <a:off x="3069450" y="3079325"/>
              <a:ext cx="10608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9" name="Google Shape;2989;p44"/>
            <p:cNvCxnSpPr>
              <a:stCxn id="2978" idx="6"/>
            </p:cNvCxnSpPr>
            <p:nvPr/>
          </p:nvCxnSpPr>
          <p:spPr>
            <a:xfrm>
              <a:off x="5013750" y="3079325"/>
              <a:ext cx="1068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90" name="Google Shape;2990;p44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sp>
        <p:nvSpPr>
          <p:cNvPr id="2991" name="Google Shape;2991;p44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How to encourage good behavior in teens?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992" name="Google Shape;2992;p44"/>
          <p:cNvGrpSpPr/>
          <p:nvPr/>
        </p:nvGrpSpPr>
        <p:grpSpPr>
          <a:xfrm>
            <a:off x="497700" y="1642709"/>
            <a:ext cx="2289300" cy="724829"/>
            <a:chOff x="497700" y="1531159"/>
            <a:chExt cx="2289300" cy="724829"/>
          </a:xfrm>
        </p:grpSpPr>
        <p:sp>
          <p:nvSpPr>
            <p:cNvPr id="2993" name="Google Shape;2993;p44"/>
            <p:cNvSpPr txBox="1"/>
            <p:nvPr/>
          </p:nvSpPr>
          <p:spPr>
            <a:xfrm>
              <a:off x="497700" y="1531159"/>
              <a:ext cx="22893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Set clear rules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94" name="Google Shape;2994;p44"/>
            <p:cNvSpPr txBox="1"/>
            <p:nvPr/>
          </p:nvSpPr>
          <p:spPr>
            <a:xfrm>
              <a:off x="497700" y="1751088"/>
              <a:ext cx="22893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 Sun is the star at the center of the Solar System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95" name="Google Shape;2995;p44"/>
          <p:cNvGrpSpPr/>
          <p:nvPr/>
        </p:nvGrpSpPr>
        <p:grpSpPr>
          <a:xfrm>
            <a:off x="6357000" y="1642709"/>
            <a:ext cx="2289300" cy="724829"/>
            <a:chOff x="6357000" y="1607359"/>
            <a:chExt cx="2289300" cy="724829"/>
          </a:xfrm>
        </p:grpSpPr>
        <p:sp>
          <p:nvSpPr>
            <p:cNvPr id="2996" name="Google Shape;2996;p44"/>
            <p:cNvSpPr txBox="1"/>
            <p:nvPr/>
          </p:nvSpPr>
          <p:spPr>
            <a:xfrm>
              <a:off x="6357000" y="1607359"/>
              <a:ext cx="22893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Take your teen seriously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97" name="Google Shape;2997;p44"/>
            <p:cNvSpPr txBox="1"/>
            <p:nvPr/>
          </p:nvSpPr>
          <p:spPr>
            <a:xfrm>
              <a:off x="6357000" y="1827288"/>
              <a:ext cx="22893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very cold place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98" name="Google Shape;2998;p44"/>
          <p:cNvGrpSpPr/>
          <p:nvPr/>
        </p:nvGrpSpPr>
        <p:grpSpPr>
          <a:xfrm>
            <a:off x="3427350" y="1642709"/>
            <a:ext cx="2289300" cy="724829"/>
            <a:chOff x="3427350" y="1531159"/>
            <a:chExt cx="2289300" cy="724829"/>
          </a:xfrm>
        </p:grpSpPr>
        <p:sp>
          <p:nvSpPr>
            <p:cNvPr id="2999" name="Google Shape;2999;p44"/>
            <p:cNvSpPr txBox="1"/>
            <p:nvPr/>
          </p:nvSpPr>
          <p:spPr>
            <a:xfrm>
              <a:off x="3427350" y="1531159"/>
              <a:ext cx="22893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Choose your battles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00" name="Google Shape;3000;p44"/>
            <p:cNvSpPr txBox="1"/>
            <p:nvPr/>
          </p:nvSpPr>
          <p:spPr>
            <a:xfrm>
              <a:off x="3427350" y="1751088"/>
              <a:ext cx="22893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01" name="Google Shape;3001;p44"/>
          <p:cNvGrpSpPr/>
          <p:nvPr/>
        </p:nvGrpSpPr>
        <p:grpSpPr>
          <a:xfrm>
            <a:off x="497700" y="3826459"/>
            <a:ext cx="2289300" cy="724829"/>
            <a:chOff x="497700" y="3826459"/>
            <a:chExt cx="2289300" cy="724829"/>
          </a:xfrm>
        </p:grpSpPr>
        <p:sp>
          <p:nvSpPr>
            <p:cNvPr id="3002" name="Google Shape;3002;p44"/>
            <p:cNvSpPr txBox="1"/>
            <p:nvPr/>
          </p:nvSpPr>
          <p:spPr>
            <a:xfrm>
              <a:off x="497700" y="3826459"/>
              <a:ext cx="22893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Share your feelings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03" name="Google Shape;3003;p44"/>
            <p:cNvSpPr txBox="1"/>
            <p:nvPr/>
          </p:nvSpPr>
          <p:spPr>
            <a:xfrm>
              <a:off x="497700" y="4046388"/>
              <a:ext cx="22893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Ceres is located in the main asteroid belt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04" name="Google Shape;3004;p44"/>
          <p:cNvGrpSpPr/>
          <p:nvPr/>
        </p:nvGrpSpPr>
        <p:grpSpPr>
          <a:xfrm>
            <a:off x="6357000" y="3826459"/>
            <a:ext cx="2289300" cy="724829"/>
            <a:chOff x="6357000" y="3826459"/>
            <a:chExt cx="2289300" cy="724829"/>
          </a:xfrm>
        </p:grpSpPr>
        <p:sp>
          <p:nvSpPr>
            <p:cNvPr id="3005" name="Google Shape;3005;p44"/>
            <p:cNvSpPr txBox="1"/>
            <p:nvPr/>
          </p:nvSpPr>
          <p:spPr>
            <a:xfrm>
              <a:off x="6357000" y="3826459"/>
              <a:ext cx="22893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Respect their privacy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06" name="Google Shape;3006;p44"/>
            <p:cNvSpPr txBox="1"/>
            <p:nvPr/>
          </p:nvSpPr>
          <p:spPr>
            <a:xfrm>
              <a:off x="6357000" y="4046388"/>
              <a:ext cx="22893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07" name="Google Shape;3007;p44"/>
          <p:cNvGrpSpPr/>
          <p:nvPr/>
        </p:nvGrpSpPr>
        <p:grpSpPr>
          <a:xfrm>
            <a:off x="3427350" y="3826459"/>
            <a:ext cx="2289300" cy="724829"/>
            <a:chOff x="3427350" y="3826459"/>
            <a:chExt cx="2289300" cy="724829"/>
          </a:xfrm>
        </p:grpSpPr>
        <p:sp>
          <p:nvSpPr>
            <p:cNvPr id="3008" name="Google Shape;3008;p44"/>
            <p:cNvSpPr txBox="1"/>
            <p:nvPr/>
          </p:nvSpPr>
          <p:spPr>
            <a:xfrm>
              <a:off x="3427350" y="3826459"/>
              <a:ext cx="22893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Learn to live with mistakes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09" name="Google Shape;3009;p44"/>
            <p:cNvSpPr txBox="1"/>
            <p:nvPr/>
          </p:nvSpPr>
          <p:spPr>
            <a:xfrm>
              <a:off x="3427350" y="4046388"/>
              <a:ext cx="2289300" cy="5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of them all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10" name="Google Shape;3010;p44"/>
          <p:cNvGrpSpPr/>
          <p:nvPr/>
        </p:nvGrpSpPr>
        <p:grpSpPr>
          <a:xfrm>
            <a:off x="4361349" y="2850730"/>
            <a:ext cx="421326" cy="457188"/>
            <a:chOff x="-1027000" y="2599475"/>
            <a:chExt cx="430100" cy="462600"/>
          </a:xfrm>
        </p:grpSpPr>
        <p:sp>
          <p:nvSpPr>
            <p:cNvPr id="3011" name="Google Shape;3011;p44"/>
            <p:cNvSpPr/>
            <p:nvPr/>
          </p:nvSpPr>
          <p:spPr>
            <a:xfrm>
              <a:off x="-1019700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3968" y="0"/>
                  </a:moveTo>
                  <a:cubicBezTo>
                    <a:pt x="3513" y="33"/>
                    <a:pt x="3123" y="423"/>
                    <a:pt x="3123" y="911"/>
                  </a:cubicBezTo>
                  <a:lnTo>
                    <a:pt x="3123" y="1984"/>
                  </a:lnTo>
                  <a:cubicBezTo>
                    <a:pt x="3123" y="1756"/>
                    <a:pt x="3025" y="1529"/>
                    <a:pt x="2863" y="1399"/>
                  </a:cubicBezTo>
                  <a:cubicBezTo>
                    <a:pt x="2733" y="1236"/>
                    <a:pt x="2505" y="1138"/>
                    <a:pt x="2245" y="1138"/>
                  </a:cubicBezTo>
                  <a:cubicBezTo>
                    <a:pt x="1790" y="1138"/>
                    <a:pt x="1399" y="1529"/>
                    <a:pt x="1399" y="1984"/>
                  </a:cubicBezTo>
                  <a:lnTo>
                    <a:pt x="1399" y="4813"/>
                  </a:lnTo>
                  <a:lnTo>
                    <a:pt x="1399" y="4846"/>
                  </a:lnTo>
                  <a:cubicBezTo>
                    <a:pt x="1237" y="4748"/>
                    <a:pt x="1074" y="4716"/>
                    <a:pt x="911" y="4716"/>
                  </a:cubicBezTo>
                  <a:cubicBezTo>
                    <a:pt x="391" y="4716"/>
                    <a:pt x="1" y="5171"/>
                    <a:pt x="1" y="5659"/>
                  </a:cubicBezTo>
                  <a:lnTo>
                    <a:pt x="1" y="11122"/>
                  </a:lnTo>
                  <a:cubicBezTo>
                    <a:pt x="1" y="11382"/>
                    <a:pt x="66" y="11642"/>
                    <a:pt x="196" y="11870"/>
                  </a:cubicBezTo>
                  <a:lnTo>
                    <a:pt x="1172" y="13496"/>
                  </a:lnTo>
                  <a:cubicBezTo>
                    <a:pt x="1204" y="13561"/>
                    <a:pt x="1237" y="13658"/>
                    <a:pt x="1237" y="13723"/>
                  </a:cubicBezTo>
                  <a:lnTo>
                    <a:pt x="1237" y="17431"/>
                  </a:lnTo>
                  <a:cubicBezTo>
                    <a:pt x="1237" y="17723"/>
                    <a:pt x="1464" y="17983"/>
                    <a:pt x="1757" y="17983"/>
                  </a:cubicBezTo>
                  <a:lnTo>
                    <a:pt x="6928" y="17983"/>
                  </a:lnTo>
                  <a:cubicBezTo>
                    <a:pt x="7220" y="17983"/>
                    <a:pt x="7448" y="17723"/>
                    <a:pt x="7448" y="17431"/>
                  </a:cubicBezTo>
                  <a:lnTo>
                    <a:pt x="7448" y="14504"/>
                  </a:lnTo>
                  <a:cubicBezTo>
                    <a:pt x="7448" y="14406"/>
                    <a:pt x="7480" y="14309"/>
                    <a:pt x="7545" y="14211"/>
                  </a:cubicBezTo>
                  <a:lnTo>
                    <a:pt x="8001" y="13626"/>
                  </a:lnTo>
                  <a:cubicBezTo>
                    <a:pt x="8196" y="13366"/>
                    <a:pt x="8326" y="13041"/>
                    <a:pt x="8326" y="12683"/>
                  </a:cubicBezTo>
                  <a:lnTo>
                    <a:pt x="8326" y="3057"/>
                  </a:lnTo>
                  <a:cubicBezTo>
                    <a:pt x="8326" y="2569"/>
                    <a:pt x="7936" y="2179"/>
                    <a:pt x="7448" y="2179"/>
                  </a:cubicBezTo>
                  <a:cubicBezTo>
                    <a:pt x="6960" y="2179"/>
                    <a:pt x="6602" y="2569"/>
                    <a:pt x="6602" y="3057"/>
                  </a:cubicBezTo>
                  <a:lnTo>
                    <a:pt x="6602" y="2179"/>
                  </a:lnTo>
                  <a:cubicBezTo>
                    <a:pt x="6602" y="1951"/>
                    <a:pt x="6505" y="1724"/>
                    <a:pt x="6342" y="1561"/>
                  </a:cubicBezTo>
                  <a:cubicBezTo>
                    <a:pt x="6180" y="1399"/>
                    <a:pt x="5952" y="1301"/>
                    <a:pt x="5724" y="1301"/>
                  </a:cubicBezTo>
                  <a:cubicBezTo>
                    <a:pt x="5237" y="1301"/>
                    <a:pt x="4846" y="1691"/>
                    <a:pt x="4846" y="2179"/>
                  </a:cubicBezTo>
                  <a:lnTo>
                    <a:pt x="4846" y="878"/>
                  </a:lnTo>
                  <a:cubicBezTo>
                    <a:pt x="4846" y="651"/>
                    <a:pt x="4749" y="423"/>
                    <a:pt x="4619" y="260"/>
                  </a:cubicBezTo>
                  <a:cubicBezTo>
                    <a:pt x="4456" y="98"/>
                    <a:pt x="4228" y="0"/>
                    <a:pt x="3968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4"/>
            <p:cNvSpPr/>
            <p:nvPr/>
          </p:nvSpPr>
          <p:spPr>
            <a:xfrm>
              <a:off x="-1019700" y="2723850"/>
              <a:ext cx="186200" cy="331725"/>
            </a:xfrm>
            <a:custGeom>
              <a:avLst/>
              <a:gdLst/>
              <a:ahLst/>
              <a:cxnLst/>
              <a:rect l="l" t="t" r="r" b="b"/>
              <a:pathLst>
                <a:path w="7448" h="13269" extrusionOk="0">
                  <a:moveTo>
                    <a:pt x="911" y="1"/>
                  </a:moveTo>
                  <a:cubicBezTo>
                    <a:pt x="424" y="1"/>
                    <a:pt x="1" y="423"/>
                    <a:pt x="1" y="944"/>
                  </a:cubicBezTo>
                  <a:lnTo>
                    <a:pt x="1" y="6407"/>
                  </a:lnTo>
                  <a:cubicBezTo>
                    <a:pt x="1" y="6667"/>
                    <a:pt x="66" y="6927"/>
                    <a:pt x="196" y="7155"/>
                  </a:cubicBezTo>
                  <a:lnTo>
                    <a:pt x="1172" y="8781"/>
                  </a:lnTo>
                  <a:cubicBezTo>
                    <a:pt x="1237" y="8846"/>
                    <a:pt x="1237" y="8911"/>
                    <a:pt x="1237" y="9008"/>
                  </a:cubicBezTo>
                  <a:lnTo>
                    <a:pt x="1237" y="12716"/>
                  </a:lnTo>
                  <a:cubicBezTo>
                    <a:pt x="1237" y="13008"/>
                    <a:pt x="1497" y="13268"/>
                    <a:pt x="1790" y="13268"/>
                  </a:cubicBezTo>
                  <a:lnTo>
                    <a:pt x="6928" y="13268"/>
                  </a:lnTo>
                  <a:cubicBezTo>
                    <a:pt x="7220" y="13268"/>
                    <a:pt x="7448" y="13008"/>
                    <a:pt x="7448" y="12716"/>
                  </a:cubicBezTo>
                  <a:lnTo>
                    <a:pt x="7448" y="12358"/>
                  </a:lnTo>
                  <a:lnTo>
                    <a:pt x="3513" y="12358"/>
                  </a:lnTo>
                  <a:cubicBezTo>
                    <a:pt x="2830" y="12358"/>
                    <a:pt x="2245" y="11805"/>
                    <a:pt x="2245" y="11090"/>
                  </a:cubicBezTo>
                  <a:lnTo>
                    <a:pt x="2245" y="8488"/>
                  </a:lnTo>
                  <a:cubicBezTo>
                    <a:pt x="2245" y="8391"/>
                    <a:pt x="2245" y="8293"/>
                    <a:pt x="2180" y="8228"/>
                  </a:cubicBezTo>
                  <a:lnTo>
                    <a:pt x="1204" y="6602"/>
                  </a:lnTo>
                  <a:cubicBezTo>
                    <a:pt x="1074" y="6374"/>
                    <a:pt x="1009" y="6114"/>
                    <a:pt x="1009" y="5854"/>
                  </a:cubicBezTo>
                  <a:lnTo>
                    <a:pt x="1009" y="391"/>
                  </a:lnTo>
                  <a:cubicBezTo>
                    <a:pt x="1009" y="261"/>
                    <a:pt x="1042" y="131"/>
                    <a:pt x="1074" y="33"/>
                  </a:cubicBezTo>
                  <a:cubicBezTo>
                    <a:pt x="1042" y="1"/>
                    <a:pt x="977" y="1"/>
                    <a:pt x="91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4"/>
            <p:cNvSpPr/>
            <p:nvPr/>
          </p:nvSpPr>
          <p:spPr>
            <a:xfrm>
              <a:off x="-898550" y="2639300"/>
              <a:ext cx="27675" cy="148000"/>
            </a:xfrm>
            <a:custGeom>
              <a:avLst/>
              <a:gdLst/>
              <a:ahLst/>
              <a:cxnLst/>
              <a:rect l="l" t="t" r="r" b="b"/>
              <a:pathLst>
                <a:path w="1107" h="5920" extrusionOk="0">
                  <a:moveTo>
                    <a:pt x="878" y="0"/>
                  </a:moveTo>
                  <a:cubicBezTo>
                    <a:pt x="423" y="0"/>
                    <a:pt x="65" y="326"/>
                    <a:pt x="0" y="781"/>
                  </a:cubicBezTo>
                  <a:lnTo>
                    <a:pt x="0" y="5919"/>
                  </a:lnTo>
                  <a:lnTo>
                    <a:pt x="1106" y="5919"/>
                  </a:lnTo>
                  <a:cubicBezTo>
                    <a:pt x="1041" y="5756"/>
                    <a:pt x="1041" y="5626"/>
                    <a:pt x="1041" y="5464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4"/>
            <p:cNvSpPr/>
            <p:nvPr/>
          </p:nvSpPr>
          <p:spPr>
            <a:xfrm>
              <a:off x="-811575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4326" y="0"/>
                  </a:moveTo>
                  <a:cubicBezTo>
                    <a:pt x="4098" y="0"/>
                    <a:pt x="3871" y="98"/>
                    <a:pt x="3708" y="260"/>
                  </a:cubicBezTo>
                  <a:cubicBezTo>
                    <a:pt x="3546" y="423"/>
                    <a:pt x="3448" y="651"/>
                    <a:pt x="3448" y="878"/>
                  </a:cubicBezTo>
                  <a:lnTo>
                    <a:pt x="3448" y="2179"/>
                  </a:lnTo>
                  <a:cubicBezTo>
                    <a:pt x="3448" y="1691"/>
                    <a:pt x="3058" y="1301"/>
                    <a:pt x="2603" y="1301"/>
                  </a:cubicBezTo>
                  <a:cubicBezTo>
                    <a:pt x="2342" y="1301"/>
                    <a:pt x="2147" y="1399"/>
                    <a:pt x="1985" y="1561"/>
                  </a:cubicBezTo>
                  <a:cubicBezTo>
                    <a:pt x="1822" y="1724"/>
                    <a:pt x="1725" y="1951"/>
                    <a:pt x="1725" y="2179"/>
                  </a:cubicBezTo>
                  <a:lnTo>
                    <a:pt x="1725" y="3057"/>
                  </a:lnTo>
                  <a:cubicBezTo>
                    <a:pt x="1725" y="2569"/>
                    <a:pt x="1334" y="2179"/>
                    <a:pt x="846" y="2179"/>
                  </a:cubicBezTo>
                  <a:cubicBezTo>
                    <a:pt x="391" y="2179"/>
                    <a:pt x="1" y="2569"/>
                    <a:pt x="1" y="3057"/>
                  </a:cubicBezTo>
                  <a:lnTo>
                    <a:pt x="1" y="12683"/>
                  </a:lnTo>
                  <a:cubicBezTo>
                    <a:pt x="1" y="13041"/>
                    <a:pt x="99" y="13366"/>
                    <a:pt x="326" y="13626"/>
                  </a:cubicBezTo>
                  <a:lnTo>
                    <a:pt x="749" y="14211"/>
                  </a:lnTo>
                  <a:cubicBezTo>
                    <a:pt x="814" y="14309"/>
                    <a:pt x="846" y="14406"/>
                    <a:pt x="846" y="14504"/>
                  </a:cubicBezTo>
                  <a:lnTo>
                    <a:pt x="846" y="17366"/>
                  </a:lnTo>
                  <a:cubicBezTo>
                    <a:pt x="846" y="17691"/>
                    <a:pt x="1139" y="17983"/>
                    <a:pt x="1464" y="17983"/>
                  </a:cubicBezTo>
                  <a:lnTo>
                    <a:pt x="6440" y="17983"/>
                  </a:lnTo>
                  <a:cubicBezTo>
                    <a:pt x="6798" y="17983"/>
                    <a:pt x="7058" y="17691"/>
                    <a:pt x="7058" y="17366"/>
                  </a:cubicBezTo>
                  <a:lnTo>
                    <a:pt x="7058" y="13723"/>
                  </a:lnTo>
                  <a:cubicBezTo>
                    <a:pt x="7058" y="13658"/>
                    <a:pt x="7090" y="13561"/>
                    <a:pt x="7123" y="13496"/>
                  </a:cubicBezTo>
                  <a:lnTo>
                    <a:pt x="8098" y="11870"/>
                  </a:lnTo>
                  <a:cubicBezTo>
                    <a:pt x="8261" y="11642"/>
                    <a:pt x="8326" y="11382"/>
                    <a:pt x="8326" y="11122"/>
                  </a:cubicBezTo>
                  <a:lnTo>
                    <a:pt x="8326" y="5659"/>
                  </a:lnTo>
                  <a:cubicBezTo>
                    <a:pt x="8326" y="5138"/>
                    <a:pt x="7903" y="4716"/>
                    <a:pt x="7383" y="4716"/>
                  </a:cubicBezTo>
                  <a:cubicBezTo>
                    <a:pt x="7220" y="4716"/>
                    <a:pt x="7058" y="4781"/>
                    <a:pt x="6928" y="4846"/>
                  </a:cubicBezTo>
                  <a:lnTo>
                    <a:pt x="6928" y="4813"/>
                  </a:lnTo>
                  <a:lnTo>
                    <a:pt x="6928" y="2016"/>
                  </a:lnTo>
                  <a:cubicBezTo>
                    <a:pt x="6928" y="1561"/>
                    <a:pt x="6537" y="1138"/>
                    <a:pt x="6082" y="1138"/>
                  </a:cubicBezTo>
                  <a:cubicBezTo>
                    <a:pt x="5822" y="1138"/>
                    <a:pt x="5594" y="1236"/>
                    <a:pt x="5432" y="1399"/>
                  </a:cubicBezTo>
                  <a:cubicBezTo>
                    <a:pt x="5269" y="1561"/>
                    <a:pt x="5172" y="1756"/>
                    <a:pt x="5172" y="2016"/>
                  </a:cubicBezTo>
                  <a:lnTo>
                    <a:pt x="5172" y="911"/>
                  </a:lnTo>
                  <a:cubicBezTo>
                    <a:pt x="5172" y="423"/>
                    <a:pt x="4814" y="33"/>
                    <a:pt x="4326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4"/>
            <p:cNvSpPr/>
            <p:nvPr/>
          </p:nvSpPr>
          <p:spPr>
            <a:xfrm>
              <a:off x="-660350" y="2634425"/>
              <a:ext cx="25" cy="4075"/>
            </a:xfrm>
            <a:custGeom>
              <a:avLst/>
              <a:gdLst/>
              <a:ahLst/>
              <a:cxnLst/>
              <a:rect l="l" t="t" r="r" b="b"/>
              <a:pathLst>
                <a:path w="1" h="163" extrusionOk="0">
                  <a:moveTo>
                    <a:pt x="1" y="0"/>
                  </a:moveTo>
                  <a:lnTo>
                    <a:pt x="1" y="163"/>
                  </a:lnTo>
                  <a:cubicBezTo>
                    <a:pt x="1" y="98"/>
                    <a:pt x="1" y="65"/>
                    <a:pt x="1" y="0"/>
                  </a:cubicBez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4"/>
            <p:cNvSpPr/>
            <p:nvPr/>
          </p:nvSpPr>
          <p:spPr>
            <a:xfrm>
              <a:off x="-811575" y="2660425"/>
              <a:ext cx="176450" cy="395150"/>
            </a:xfrm>
            <a:custGeom>
              <a:avLst/>
              <a:gdLst/>
              <a:ahLst/>
              <a:cxnLst/>
              <a:rect l="l" t="t" r="r" b="b"/>
              <a:pathLst>
                <a:path w="7058" h="15806" extrusionOk="0">
                  <a:moveTo>
                    <a:pt x="846" y="1"/>
                  </a:moveTo>
                  <a:cubicBezTo>
                    <a:pt x="391" y="1"/>
                    <a:pt x="1" y="391"/>
                    <a:pt x="1" y="879"/>
                  </a:cubicBezTo>
                  <a:lnTo>
                    <a:pt x="1" y="10505"/>
                  </a:lnTo>
                  <a:cubicBezTo>
                    <a:pt x="1" y="10863"/>
                    <a:pt x="99" y="11188"/>
                    <a:pt x="326" y="11448"/>
                  </a:cubicBezTo>
                  <a:lnTo>
                    <a:pt x="749" y="12033"/>
                  </a:lnTo>
                  <a:cubicBezTo>
                    <a:pt x="814" y="12131"/>
                    <a:pt x="846" y="12228"/>
                    <a:pt x="846" y="12326"/>
                  </a:cubicBezTo>
                  <a:lnTo>
                    <a:pt x="846" y="15188"/>
                  </a:lnTo>
                  <a:cubicBezTo>
                    <a:pt x="846" y="15513"/>
                    <a:pt x="1139" y="15805"/>
                    <a:pt x="1464" y="15805"/>
                  </a:cubicBezTo>
                  <a:lnTo>
                    <a:pt x="6472" y="15805"/>
                  </a:lnTo>
                  <a:cubicBezTo>
                    <a:pt x="6798" y="15805"/>
                    <a:pt x="7058" y="15513"/>
                    <a:pt x="7058" y="15188"/>
                  </a:cubicBezTo>
                  <a:lnTo>
                    <a:pt x="7058" y="15090"/>
                  </a:lnTo>
                  <a:lnTo>
                    <a:pt x="2342" y="15090"/>
                  </a:lnTo>
                  <a:cubicBezTo>
                    <a:pt x="1985" y="15090"/>
                    <a:pt x="1725" y="14797"/>
                    <a:pt x="1725" y="14472"/>
                  </a:cubicBezTo>
                  <a:lnTo>
                    <a:pt x="1725" y="11610"/>
                  </a:lnTo>
                  <a:cubicBezTo>
                    <a:pt x="1725" y="11513"/>
                    <a:pt x="1692" y="11415"/>
                    <a:pt x="1627" y="11318"/>
                  </a:cubicBezTo>
                  <a:lnTo>
                    <a:pt x="1172" y="10732"/>
                  </a:lnTo>
                  <a:cubicBezTo>
                    <a:pt x="977" y="10472"/>
                    <a:pt x="846" y="10147"/>
                    <a:pt x="846" y="9789"/>
                  </a:cubicBezTo>
                  <a:lnTo>
                    <a:pt x="846" y="164"/>
                  </a:lnTo>
                  <a:cubicBezTo>
                    <a:pt x="846" y="99"/>
                    <a:pt x="846" y="66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4"/>
            <p:cNvSpPr/>
            <p:nvPr/>
          </p:nvSpPr>
          <p:spPr>
            <a:xfrm>
              <a:off x="-725375" y="2605975"/>
              <a:ext cx="26850" cy="153675"/>
            </a:xfrm>
            <a:custGeom>
              <a:avLst/>
              <a:gdLst/>
              <a:ahLst/>
              <a:cxnLst/>
              <a:rect l="l" t="t" r="r" b="b"/>
              <a:pathLst>
                <a:path w="1074" h="6147" extrusionOk="0">
                  <a:moveTo>
                    <a:pt x="878" y="0"/>
                  </a:moveTo>
                  <a:cubicBezTo>
                    <a:pt x="650" y="0"/>
                    <a:pt x="423" y="98"/>
                    <a:pt x="260" y="260"/>
                  </a:cubicBezTo>
                  <a:cubicBezTo>
                    <a:pt x="98" y="423"/>
                    <a:pt x="0" y="651"/>
                    <a:pt x="0" y="878"/>
                  </a:cubicBezTo>
                  <a:lnTo>
                    <a:pt x="0" y="2179"/>
                  </a:lnTo>
                  <a:lnTo>
                    <a:pt x="0" y="6146"/>
                  </a:lnTo>
                  <a:cubicBezTo>
                    <a:pt x="585" y="6146"/>
                    <a:pt x="1073" y="5659"/>
                    <a:pt x="1073" y="5073"/>
                  </a:cubicBezTo>
                  <a:cubicBezTo>
                    <a:pt x="1041" y="3350"/>
                    <a:pt x="1008" y="325"/>
                    <a:pt x="1008" y="325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33"/>
                    <a:pt x="943" y="0"/>
                    <a:pt x="87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4"/>
            <p:cNvSpPr/>
            <p:nvPr/>
          </p:nvSpPr>
          <p:spPr>
            <a:xfrm>
              <a:off x="-768475" y="2639300"/>
              <a:ext cx="26850" cy="117900"/>
            </a:xfrm>
            <a:custGeom>
              <a:avLst/>
              <a:gdLst/>
              <a:ahLst/>
              <a:cxnLst/>
              <a:rect l="l" t="t" r="r" b="b"/>
              <a:pathLst>
                <a:path w="1074" h="4716" extrusionOk="0">
                  <a:moveTo>
                    <a:pt x="846" y="0"/>
                  </a:moveTo>
                  <a:cubicBezTo>
                    <a:pt x="618" y="0"/>
                    <a:pt x="391" y="98"/>
                    <a:pt x="261" y="228"/>
                  </a:cubicBezTo>
                  <a:cubicBezTo>
                    <a:pt x="196" y="293"/>
                    <a:pt x="131" y="358"/>
                    <a:pt x="98" y="423"/>
                  </a:cubicBezTo>
                  <a:cubicBezTo>
                    <a:pt x="33" y="553"/>
                    <a:pt x="1" y="716"/>
                    <a:pt x="1" y="879"/>
                  </a:cubicBezTo>
                  <a:lnTo>
                    <a:pt x="1" y="4716"/>
                  </a:lnTo>
                  <a:lnTo>
                    <a:pt x="1041" y="4716"/>
                  </a:lnTo>
                  <a:cubicBezTo>
                    <a:pt x="1041" y="2960"/>
                    <a:pt x="1009" y="326"/>
                    <a:pt x="1009" y="326"/>
                  </a:cubicBezTo>
                  <a:cubicBezTo>
                    <a:pt x="1009" y="228"/>
                    <a:pt x="1041" y="98"/>
                    <a:pt x="107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4"/>
            <p:cNvSpPr/>
            <p:nvPr/>
          </p:nvSpPr>
          <p:spPr>
            <a:xfrm>
              <a:off x="-854650" y="2661250"/>
              <a:ext cx="25225" cy="98400"/>
            </a:xfrm>
            <a:custGeom>
              <a:avLst/>
              <a:gdLst/>
              <a:ahLst/>
              <a:cxnLst/>
              <a:rect l="l" t="t" r="r" b="b"/>
              <a:pathLst>
                <a:path w="1009" h="3936" extrusionOk="0">
                  <a:moveTo>
                    <a:pt x="846" y="1"/>
                  </a:moveTo>
                  <a:cubicBezTo>
                    <a:pt x="391" y="1"/>
                    <a:pt x="33" y="326"/>
                    <a:pt x="0" y="748"/>
                  </a:cubicBezTo>
                  <a:lnTo>
                    <a:pt x="0" y="3935"/>
                  </a:lnTo>
                  <a:lnTo>
                    <a:pt x="1009" y="3935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4"/>
            <p:cNvSpPr/>
            <p:nvPr/>
          </p:nvSpPr>
          <p:spPr>
            <a:xfrm>
              <a:off x="-915625" y="2719275"/>
              <a:ext cx="208150" cy="174725"/>
            </a:xfrm>
            <a:custGeom>
              <a:avLst/>
              <a:gdLst/>
              <a:ahLst/>
              <a:cxnLst/>
              <a:rect l="l" t="t" r="r" b="b"/>
              <a:pathLst>
                <a:path w="8326" h="6989" extrusionOk="0">
                  <a:moveTo>
                    <a:pt x="2309" y="1"/>
                  </a:moveTo>
                  <a:cubicBezTo>
                    <a:pt x="1767" y="1"/>
                    <a:pt x="1224" y="212"/>
                    <a:pt x="813" y="639"/>
                  </a:cubicBezTo>
                  <a:cubicBezTo>
                    <a:pt x="0" y="1419"/>
                    <a:pt x="0" y="2720"/>
                    <a:pt x="748" y="3533"/>
                  </a:cubicBezTo>
                  <a:lnTo>
                    <a:pt x="3773" y="6818"/>
                  </a:lnTo>
                  <a:cubicBezTo>
                    <a:pt x="3887" y="6931"/>
                    <a:pt x="4033" y="6988"/>
                    <a:pt x="4179" y="6988"/>
                  </a:cubicBezTo>
                  <a:cubicBezTo>
                    <a:pt x="4326" y="6988"/>
                    <a:pt x="4472" y="6931"/>
                    <a:pt x="4586" y="6818"/>
                  </a:cubicBezTo>
                  <a:lnTo>
                    <a:pt x="7578" y="3533"/>
                  </a:lnTo>
                  <a:cubicBezTo>
                    <a:pt x="8325" y="2688"/>
                    <a:pt x="8293" y="1419"/>
                    <a:pt x="7512" y="639"/>
                  </a:cubicBezTo>
                  <a:cubicBezTo>
                    <a:pt x="7090" y="216"/>
                    <a:pt x="6553" y="5"/>
                    <a:pt x="6017" y="5"/>
                  </a:cubicBezTo>
                  <a:cubicBezTo>
                    <a:pt x="5480" y="5"/>
                    <a:pt x="4943" y="216"/>
                    <a:pt x="4521" y="639"/>
                  </a:cubicBezTo>
                  <a:lnTo>
                    <a:pt x="4163" y="997"/>
                  </a:lnTo>
                  <a:lnTo>
                    <a:pt x="3773" y="606"/>
                  </a:lnTo>
                  <a:cubicBezTo>
                    <a:pt x="3370" y="204"/>
                    <a:pt x="2840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4"/>
            <p:cNvSpPr/>
            <p:nvPr/>
          </p:nvSpPr>
          <p:spPr>
            <a:xfrm>
              <a:off x="-915625" y="2719775"/>
              <a:ext cx="126025" cy="174225"/>
            </a:xfrm>
            <a:custGeom>
              <a:avLst/>
              <a:gdLst/>
              <a:ahLst/>
              <a:cxnLst/>
              <a:rect l="l" t="t" r="r" b="b"/>
              <a:pathLst>
                <a:path w="5041" h="6969" extrusionOk="0">
                  <a:moveTo>
                    <a:pt x="2266" y="1"/>
                  </a:moveTo>
                  <a:cubicBezTo>
                    <a:pt x="1734" y="1"/>
                    <a:pt x="1207" y="204"/>
                    <a:pt x="813" y="619"/>
                  </a:cubicBezTo>
                  <a:cubicBezTo>
                    <a:pt x="0" y="1399"/>
                    <a:pt x="0" y="2700"/>
                    <a:pt x="748" y="3513"/>
                  </a:cubicBezTo>
                  <a:lnTo>
                    <a:pt x="3773" y="6798"/>
                  </a:lnTo>
                  <a:cubicBezTo>
                    <a:pt x="3887" y="6911"/>
                    <a:pt x="4033" y="6968"/>
                    <a:pt x="4179" y="6968"/>
                  </a:cubicBezTo>
                  <a:cubicBezTo>
                    <a:pt x="4326" y="6968"/>
                    <a:pt x="4472" y="6911"/>
                    <a:pt x="4586" y="6798"/>
                  </a:cubicBezTo>
                  <a:lnTo>
                    <a:pt x="5041" y="6277"/>
                  </a:lnTo>
                  <a:lnTo>
                    <a:pt x="2472" y="3513"/>
                  </a:lnTo>
                  <a:cubicBezTo>
                    <a:pt x="1724" y="2700"/>
                    <a:pt x="1757" y="1399"/>
                    <a:pt x="2537" y="619"/>
                  </a:cubicBezTo>
                  <a:cubicBezTo>
                    <a:pt x="2732" y="424"/>
                    <a:pt x="2927" y="294"/>
                    <a:pt x="3155" y="196"/>
                  </a:cubicBezTo>
                  <a:cubicBezTo>
                    <a:pt x="2872" y="66"/>
                    <a:pt x="2568" y="1"/>
                    <a:pt x="226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4"/>
            <p:cNvSpPr/>
            <p:nvPr/>
          </p:nvSpPr>
          <p:spPr>
            <a:xfrm>
              <a:off x="-681475" y="2634425"/>
              <a:ext cx="25225" cy="125225"/>
            </a:xfrm>
            <a:custGeom>
              <a:avLst/>
              <a:gdLst/>
              <a:ahLst/>
              <a:cxnLst/>
              <a:rect l="l" t="t" r="r" b="b"/>
              <a:pathLst>
                <a:path w="1009" h="5009" extrusionOk="0">
                  <a:moveTo>
                    <a:pt x="878" y="0"/>
                  </a:moveTo>
                  <a:cubicBezTo>
                    <a:pt x="618" y="0"/>
                    <a:pt x="390" y="98"/>
                    <a:pt x="228" y="261"/>
                  </a:cubicBezTo>
                  <a:cubicBezTo>
                    <a:pt x="98" y="391"/>
                    <a:pt x="0" y="586"/>
                    <a:pt x="0" y="781"/>
                  </a:cubicBezTo>
                  <a:lnTo>
                    <a:pt x="0" y="5008"/>
                  </a:lnTo>
                  <a:cubicBezTo>
                    <a:pt x="553" y="5008"/>
                    <a:pt x="1008" y="4553"/>
                    <a:pt x="1008" y="3968"/>
                  </a:cubicBezTo>
                  <a:lnTo>
                    <a:pt x="1008" y="33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4"/>
            <p:cNvSpPr/>
            <p:nvPr/>
          </p:nvSpPr>
          <p:spPr>
            <a:xfrm>
              <a:off x="-941650" y="2605975"/>
              <a:ext cx="26850" cy="151225"/>
            </a:xfrm>
            <a:custGeom>
              <a:avLst/>
              <a:gdLst/>
              <a:ahLst/>
              <a:cxnLst/>
              <a:rect l="l" t="t" r="r" b="b"/>
              <a:pathLst>
                <a:path w="1074" h="6049" extrusionOk="0">
                  <a:moveTo>
                    <a:pt x="846" y="0"/>
                  </a:moveTo>
                  <a:cubicBezTo>
                    <a:pt x="716" y="33"/>
                    <a:pt x="586" y="65"/>
                    <a:pt x="456" y="130"/>
                  </a:cubicBezTo>
                  <a:cubicBezTo>
                    <a:pt x="196" y="293"/>
                    <a:pt x="1" y="586"/>
                    <a:pt x="1" y="911"/>
                  </a:cubicBezTo>
                  <a:lnTo>
                    <a:pt x="1" y="6049"/>
                  </a:lnTo>
                  <a:cubicBezTo>
                    <a:pt x="586" y="6049"/>
                    <a:pt x="1074" y="5561"/>
                    <a:pt x="1074" y="4976"/>
                  </a:cubicBezTo>
                  <a:cubicBezTo>
                    <a:pt x="1041" y="3220"/>
                    <a:pt x="1009" y="390"/>
                    <a:pt x="1009" y="390"/>
                  </a:cubicBezTo>
                  <a:cubicBezTo>
                    <a:pt x="1009" y="260"/>
                    <a:pt x="1041" y="163"/>
                    <a:pt x="1074" y="33"/>
                  </a:cubicBezTo>
                  <a:cubicBezTo>
                    <a:pt x="1009" y="33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4"/>
            <p:cNvSpPr/>
            <p:nvPr/>
          </p:nvSpPr>
          <p:spPr>
            <a:xfrm>
              <a:off x="-985550" y="2706775"/>
              <a:ext cx="78075" cy="187025"/>
            </a:xfrm>
            <a:custGeom>
              <a:avLst/>
              <a:gdLst/>
              <a:ahLst/>
              <a:cxnLst/>
              <a:rect l="l" t="t" r="r" b="b"/>
              <a:pathLst>
                <a:path w="3123" h="7481" extrusionOk="0">
                  <a:moveTo>
                    <a:pt x="33" y="1"/>
                  </a:moveTo>
                  <a:lnTo>
                    <a:pt x="33" y="781"/>
                  </a:lnTo>
                  <a:lnTo>
                    <a:pt x="1" y="814"/>
                  </a:lnTo>
                  <a:cubicBezTo>
                    <a:pt x="293" y="976"/>
                    <a:pt x="489" y="1269"/>
                    <a:pt x="489" y="1627"/>
                  </a:cubicBezTo>
                  <a:lnTo>
                    <a:pt x="489" y="4618"/>
                  </a:lnTo>
                  <a:cubicBezTo>
                    <a:pt x="489" y="4716"/>
                    <a:pt x="554" y="4814"/>
                    <a:pt x="651" y="4846"/>
                  </a:cubicBezTo>
                  <a:lnTo>
                    <a:pt x="976" y="4944"/>
                  </a:lnTo>
                  <a:lnTo>
                    <a:pt x="1041" y="4944"/>
                  </a:lnTo>
                  <a:cubicBezTo>
                    <a:pt x="2017" y="5236"/>
                    <a:pt x="2667" y="6179"/>
                    <a:pt x="2667" y="7220"/>
                  </a:cubicBezTo>
                  <a:lnTo>
                    <a:pt x="2667" y="7252"/>
                  </a:lnTo>
                  <a:cubicBezTo>
                    <a:pt x="2667" y="7383"/>
                    <a:pt x="2765" y="7480"/>
                    <a:pt x="2895" y="7480"/>
                  </a:cubicBezTo>
                  <a:cubicBezTo>
                    <a:pt x="3025" y="7480"/>
                    <a:pt x="3123" y="7383"/>
                    <a:pt x="3123" y="7285"/>
                  </a:cubicBezTo>
                  <a:lnTo>
                    <a:pt x="3123" y="6505"/>
                  </a:lnTo>
                  <a:cubicBezTo>
                    <a:pt x="3123" y="5464"/>
                    <a:pt x="2472" y="4553"/>
                    <a:pt x="1497" y="4228"/>
                  </a:cubicBezTo>
                  <a:lnTo>
                    <a:pt x="1399" y="4228"/>
                  </a:lnTo>
                  <a:lnTo>
                    <a:pt x="911" y="4098"/>
                  </a:lnTo>
                  <a:lnTo>
                    <a:pt x="911" y="911"/>
                  </a:lnTo>
                  <a:cubicBezTo>
                    <a:pt x="911" y="423"/>
                    <a:pt x="521" y="1"/>
                    <a:pt x="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4"/>
            <p:cNvSpPr/>
            <p:nvPr/>
          </p:nvSpPr>
          <p:spPr>
            <a:xfrm>
              <a:off x="-705050" y="2723850"/>
              <a:ext cx="96750" cy="177250"/>
            </a:xfrm>
            <a:custGeom>
              <a:avLst/>
              <a:gdLst/>
              <a:ahLst/>
              <a:cxnLst/>
              <a:rect l="l" t="t" r="r" b="b"/>
              <a:pathLst>
                <a:path w="3870" h="7090" extrusionOk="0">
                  <a:moveTo>
                    <a:pt x="3122" y="1"/>
                  </a:moveTo>
                  <a:cubicBezTo>
                    <a:pt x="2634" y="1"/>
                    <a:pt x="2211" y="423"/>
                    <a:pt x="2211" y="944"/>
                  </a:cubicBezTo>
                  <a:lnTo>
                    <a:pt x="2211" y="4098"/>
                  </a:lnTo>
                  <a:lnTo>
                    <a:pt x="1724" y="4228"/>
                  </a:lnTo>
                  <a:cubicBezTo>
                    <a:pt x="1691" y="4261"/>
                    <a:pt x="1691" y="4261"/>
                    <a:pt x="1659" y="4261"/>
                  </a:cubicBezTo>
                  <a:cubicBezTo>
                    <a:pt x="650" y="4553"/>
                    <a:pt x="0" y="5496"/>
                    <a:pt x="0" y="6537"/>
                  </a:cubicBezTo>
                  <a:lnTo>
                    <a:pt x="0" y="6862"/>
                  </a:lnTo>
                  <a:cubicBezTo>
                    <a:pt x="0" y="6992"/>
                    <a:pt x="98" y="7090"/>
                    <a:pt x="228" y="7090"/>
                  </a:cubicBezTo>
                  <a:lnTo>
                    <a:pt x="358" y="7090"/>
                  </a:lnTo>
                  <a:cubicBezTo>
                    <a:pt x="455" y="7090"/>
                    <a:pt x="553" y="6992"/>
                    <a:pt x="553" y="6862"/>
                  </a:cubicBezTo>
                  <a:cubicBezTo>
                    <a:pt x="553" y="5822"/>
                    <a:pt x="1203" y="4878"/>
                    <a:pt x="2211" y="4586"/>
                  </a:cubicBezTo>
                  <a:cubicBezTo>
                    <a:pt x="2244" y="4586"/>
                    <a:pt x="2244" y="4586"/>
                    <a:pt x="2276" y="4553"/>
                  </a:cubicBezTo>
                  <a:lnTo>
                    <a:pt x="2569" y="4488"/>
                  </a:lnTo>
                  <a:cubicBezTo>
                    <a:pt x="2667" y="4456"/>
                    <a:pt x="2764" y="4358"/>
                    <a:pt x="2764" y="4228"/>
                  </a:cubicBezTo>
                  <a:lnTo>
                    <a:pt x="2764" y="1269"/>
                  </a:lnTo>
                  <a:cubicBezTo>
                    <a:pt x="2764" y="748"/>
                    <a:pt x="3187" y="326"/>
                    <a:pt x="3675" y="326"/>
                  </a:cubicBezTo>
                  <a:cubicBezTo>
                    <a:pt x="3740" y="326"/>
                    <a:pt x="3805" y="326"/>
                    <a:pt x="3870" y="358"/>
                  </a:cubicBezTo>
                  <a:cubicBezTo>
                    <a:pt x="3675" y="131"/>
                    <a:pt x="3415" y="1"/>
                    <a:pt x="312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4"/>
            <p:cNvSpPr/>
            <p:nvPr/>
          </p:nvSpPr>
          <p:spPr>
            <a:xfrm>
              <a:off x="-984725" y="2634425"/>
              <a:ext cx="26850" cy="92700"/>
            </a:xfrm>
            <a:custGeom>
              <a:avLst/>
              <a:gdLst/>
              <a:ahLst/>
              <a:cxnLst/>
              <a:rect l="l" t="t" r="r" b="b"/>
              <a:pathLst>
                <a:path w="1074" h="3708" extrusionOk="0">
                  <a:moveTo>
                    <a:pt x="846" y="0"/>
                  </a:moveTo>
                  <a:cubicBezTo>
                    <a:pt x="651" y="0"/>
                    <a:pt x="456" y="65"/>
                    <a:pt x="325" y="195"/>
                  </a:cubicBezTo>
                  <a:cubicBezTo>
                    <a:pt x="195" y="293"/>
                    <a:pt x="130" y="391"/>
                    <a:pt x="65" y="553"/>
                  </a:cubicBezTo>
                  <a:cubicBezTo>
                    <a:pt x="33" y="651"/>
                    <a:pt x="0" y="748"/>
                    <a:pt x="0" y="878"/>
                  </a:cubicBezTo>
                  <a:lnTo>
                    <a:pt x="0" y="3708"/>
                  </a:lnTo>
                  <a:lnTo>
                    <a:pt x="488" y="3708"/>
                  </a:lnTo>
                  <a:cubicBezTo>
                    <a:pt x="781" y="3708"/>
                    <a:pt x="1008" y="3480"/>
                    <a:pt x="1008" y="3187"/>
                  </a:cubicBezTo>
                  <a:cubicBezTo>
                    <a:pt x="1008" y="1756"/>
                    <a:pt x="1008" y="358"/>
                    <a:pt x="1008" y="358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0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4"/>
            <p:cNvSpPr/>
            <p:nvPr/>
          </p:nvSpPr>
          <p:spPr>
            <a:xfrm>
              <a:off x="-1027000" y="2805950"/>
              <a:ext cx="44725" cy="256125"/>
            </a:xfrm>
            <a:custGeom>
              <a:avLst/>
              <a:gdLst/>
              <a:ahLst/>
              <a:cxnLst/>
              <a:rect l="l" t="t" r="r" b="b"/>
              <a:pathLst>
                <a:path w="1789" h="10245" extrusionOk="0">
                  <a:moveTo>
                    <a:pt x="293" y="1"/>
                  </a:moveTo>
                  <a:cubicBezTo>
                    <a:pt x="130" y="1"/>
                    <a:pt x="0" y="131"/>
                    <a:pt x="0" y="294"/>
                  </a:cubicBezTo>
                  <a:lnTo>
                    <a:pt x="0" y="3123"/>
                  </a:lnTo>
                  <a:cubicBezTo>
                    <a:pt x="0" y="3416"/>
                    <a:pt x="98" y="3741"/>
                    <a:pt x="260" y="4001"/>
                  </a:cubicBezTo>
                  <a:lnTo>
                    <a:pt x="1236" y="5627"/>
                  </a:lnTo>
                  <a:cubicBezTo>
                    <a:pt x="1236" y="5659"/>
                    <a:pt x="1269" y="5692"/>
                    <a:pt x="1269" y="5724"/>
                  </a:cubicBezTo>
                  <a:lnTo>
                    <a:pt x="1269" y="9984"/>
                  </a:lnTo>
                  <a:cubicBezTo>
                    <a:pt x="1269" y="10115"/>
                    <a:pt x="1366" y="10245"/>
                    <a:pt x="1529" y="10245"/>
                  </a:cubicBezTo>
                  <a:cubicBezTo>
                    <a:pt x="1691" y="10245"/>
                    <a:pt x="1789" y="10115"/>
                    <a:pt x="1789" y="9984"/>
                  </a:cubicBezTo>
                  <a:lnTo>
                    <a:pt x="1789" y="5724"/>
                  </a:lnTo>
                  <a:cubicBezTo>
                    <a:pt x="1789" y="5594"/>
                    <a:pt x="1756" y="5464"/>
                    <a:pt x="1691" y="5334"/>
                  </a:cubicBezTo>
                  <a:lnTo>
                    <a:pt x="716" y="3741"/>
                  </a:lnTo>
                  <a:cubicBezTo>
                    <a:pt x="618" y="3546"/>
                    <a:pt x="553" y="3318"/>
                    <a:pt x="553" y="3123"/>
                  </a:cubicBezTo>
                  <a:lnTo>
                    <a:pt x="553" y="294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4"/>
            <p:cNvSpPr/>
            <p:nvPr/>
          </p:nvSpPr>
          <p:spPr>
            <a:xfrm>
              <a:off x="-840025" y="3022225"/>
              <a:ext cx="13850" cy="39850"/>
            </a:xfrm>
            <a:custGeom>
              <a:avLst/>
              <a:gdLst/>
              <a:ahLst/>
              <a:cxnLst/>
              <a:rect l="l" t="t" r="r" b="b"/>
              <a:pathLst>
                <a:path w="554" h="1594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1333"/>
                  </a:lnTo>
                  <a:cubicBezTo>
                    <a:pt x="1" y="1464"/>
                    <a:pt x="131" y="1594"/>
                    <a:pt x="261" y="1594"/>
                  </a:cubicBezTo>
                  <a:cubicBezTo>
                    <a:pt x="424" y="1594"/>
                    <a:pt x="554" y="1464"/>
                    <a:pt x="554" y="1333"/>
                  </a:cubicBezTo>
                  <a:lnTo>
                    <a:pt x="554" y="260"/>
                  </a:lnTo>
                  <a:cubicBezTo>
                    <a:pt x="554" y="98"/>
                    <a:pt x="424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4"/>
            <p:cNvSpPr/>
            <p:nvPr/>
          </p:nvSpPr>
          <p:spPr>
            <a:xfrm>
              <a:off x="-1027000" y="2599475"/>
              <a:ext cx="430100" cy="462600"/>
            </a:xfrm>
            <a:custGeom>
              <a:avLst/>
              <a:gdLst/>
              <a:ahLst/>
              <a:cxnLst/>
              <a:rect l="l" t="t" r="r" b="b"/>
              <a:pathLst>
                <a:path w="17204" h="18504" extrusionOk="0">
                  <a:moveTo>
                    <a:pt x="6016" y="1854"/>
                  </a:moveTo>
                  <a:cubicBezTo>
                    <a:pt x="6342" y="1854"/>
                    <a:pt x="6602" y="2114"/>
                    <a:pt x="6602" y="2439"/>
                  </a:cubicBezTo>
                  <a:lnTo>
                    <a:pt x="6602" y="4520"/>
                  </a:lnTo>
                  <a:cubicBezTo>
                    <a:pt x="6179" y="4553"/>
                    <a:pt x="5789" y="4715"/>
                    <a:pt x="5431" y="4943"/>
                  </a:cubicBezTo>
                  <a:lnTo>
                    <a:pt x="5431" y="2439"/>
                  </a:lnTo>
                  <a:cubicBezTo>
                    <a:pt x="5431" y="2114"/>
                    <a:pt x="5691" y="1854"/>
                    <a:pt x="6016" y="1854"/>
                  </a:cubicBezTo>
                  <a:close/>
                  <a:moveTo>
                    <a:pt x="11220" y="1854"/>
                  </a:moveTo>
                  <a:cubicBezTo>
                    <a:pt x="11545" y="1854"/>
                    <a:pt x="11805" y="2114"/>
                    <a:pt x="11805" y="2439"/>
                  </a:cubicBezTo>
                  <a:lnTo>
                    <a:pt x="11805" y="4943"/>
                  </a:lnTo>
                  <a:cubicBezTo>
                    <a:pt x="11447" y="4715"/>
                    <a:pt x="11024" y="4585"/>
                    <a:pt x="10602" y="4553"/>
                  </a:cubicBezTo>
                  <a:lnTo>
                    <a:pt x="10602" y="2439"/>
                  </a:lnTo>
                  <a:cubicBezTo>
                    <a:pt x="10602" y="2114"/>
                    <a:pt x="10894" y="1854"/>
                    <a:pt x="11220" y="1854"/>
                  </a:cubicBezTo>
                  <a:close/>
                  <a:moveTo>
                    <a:pt x="7740" y="2732"/>
                  </a:moveTo>
                  <a:cubicBezTo>
                    <a:pt x="8065" y="2732"/>
                    <a:pt x="8325" y="2992"/>
                    <a:pt x="8325" y="3317"/>
                  </a:cubicBezTo>
                  <a:lnTo>
                    <a:pt x="8325" y="5138"/>
                  </a:lnTo>
                  <a:cubicBezTo>
                    <a:pt x="8000" y="4845"/>
                    <a:pt x="7577" y="4650"/>
                    <a:pt x="7155" y="4585"/>
                  </a:cubicBezTo>
                  <a:lnTo>
                    <a:pt x="7155" y="3317"/>
                  </a:lnTo>
                  <a:cubicBezTo>
                    <a:pt x="7155" y="2992"/>
                    <a:pt x="7415" y="2732"/>
                    <a:pt x="7740" y="2732"/>
                  </a:cubicBezTo>
                  <a:close/>
                  <a:moveTo>
                    <a:pt x="9463" y="2732"/>
                  </a:moveTo>
                  <a:cubicBezTo>
                    <a:pt x="9789" y="2732"/>
                    <a:pt x="10081" y="2992"/>
                    <a:pt x="10081" y="3317"/>
                  </a:cubicBezTo>
                  <a:lnTo>
                    <a:pt x="10081" y="4585"/>
                  </a:lnTo>
                  <a:cubicBezTo>
                    <a:pt x="9626" y="4650"/>
                    <a:pt x="9236" y="4845"/>
                    <a:pt x="8878" y="5138"/>
                  </a:cubicBezTo>
                  <a:lnTo>
                    <a:pt x="8878" y="3317"/>
                  </a:lnTo>
                  <a:cubicBezTo>
                    <a:pt x="8878" y="2992"/>
                    <a:pt x="9138" y="2732"/>
                    <a:pt x="9463" y="2732"/>
                  </a:cubicBezTo>
                  <a:close/>
                  <a:moveTo>
                    <a:pt x="4293" y="0"/>
                  </a:moveTo>
                  <a:cubicBezTo>
                    <a:pt x="3642" y="0"/>
                    <a:pt x="3155" y="520"/>
                    <a:pt x="3155" y="1138"/>
                  </a:cubicBezTo>
                  <a:lnTo>
                    <a:pt x="3155" y="1301"/>
                  </a:lnTo>
                  <a:cubicBezTo>
                    <a:pt x="2960" y="1203"/>
                    <a:pt x="2764" y="1138"/>
                    <a:pt x="2537" y="1138"/>
                  </a:cubicBezTo>
                  <a:cubicBezTo>
                    <a:pt x="1919" y="1138"/>
                    <a:pt x="1399" y="1626"/>
                    <a:pt x="1399" y="2276"/>
                  </a:cubicBezTo>
                  <a:lnTo>
                    <a:pt x="1399" y="4715"/>
                  </a:lnTo>
                  <a:lnTo>
                    <a:pt x="1203" y="4715"/>
                  </a:lnTo>
                  <a:cubicBezTo>
                    <a:pt x="553" y="4715"/>
                    <a:pt x="0" y="5236"/>
                    <a:pt x="0" y="5919"/>
                  </a:cubicBezTo>
                  <a:lnTo>
                    <a:pt x="0" y="7382"/>
                  </a:lnTo>
                  <a:cubicBezTo>
                    <a:pt x="0" y="7545"/>
                    <a:pt x="130" y="7642"/>
                    <a:pt x="293" y="7642"/>
                  </a:cubicBezTo>
                  <a:cubicBezTo>
                    <a:pt x="423" y="7642"/>
                    <a:pt x="553" y="7545"/>
                    <a:pt x="553" y="7382"/>
                  </a:cubicBezTo>
                  <a:lnTo>
                    <a:pt x="553" y="5919"/>
                  </a:lnTo>
                  <a:cubicBezTo>
                    <a:pt x="553" y="5561"/>
                    <a:pt x="846" y="5268"/>
                    <a:pt x="1203" y="5268"/>
                  </a:cubicBezTo>
                  <a:cubicBezTo>
                    <a:pt x="1561" y="5268"/>
                    <a:pt x="1854" y="5561"/>
                    <a:pt x="1854" y="5919"/>
                  </a:cubicBezTo>
                  <a:lnTo>
                    <a:pt x="1854" y="9073"/>
                  </a:lnTo>
                  <a:cubicBezTo>
                    <a:pt x="1854" y="9203"/>
                    <a:pt x="1951" y="9301"/>
                    <a:pt x="2049" y="9333"/>
                  </a:cubicBezTo>
                  <a:lnTo>
                    <a:pt x="2537" y="9463"/>
                  </a:lnTo>
                  <a:cubicBezTo>
                    <a:pt x="3317" y="9691"/>
                    <a:pt x="3935" y="10341"/>
                    <a:pt x="4065" y="11154"/>
                  </a:cubicBezTo>
                  <a:cubicBezTo>
                    <a:pt x="4098" y="11284"/>
                    <a:pt x="4195" y="11349"/>
                    <a:pt x="4325" y="11349"/>
                  </a:cubicBezTo>
                  <a:lnTo>
                    <a:pt x="4390" y="11349"/>
                  </a:lnTo>
                  <a:cubicBezTo>
                    <a:pt x="4520" y="11349"/>
                    <a:pt x="4618" y="11187"/>
                    <a:pt x="4586" y="11057"/>
                  </a:cubicBezTo>
                  <a:cubicBezTo>
                    <a:pt x="4423" y="10049"/>
                    <a:pt x="3675" y="9236"/>
                    <a:pt x="2699" y="8943"/>
                  </a:cubicBezTo>
                  <a:lnTo>
                    <a:pt x="2407" y="8878"/>
                  </a:lnTo>
                  <a:lnTo>
                    <a:pt x="2407" y="5919"/>
                  </a:lnTo>
                  <a:cubicBezTo>
                    <a:pt x="2407" y="5528"/>
                    <a:pt x="2244" y="5203"/>
                    <a:pt x="1951" y="4976"/>
                  </a:cubicBezTo>
                  <a:lnTo>
                    <a:pt x="1951" y="2276"/>
                  </a:lnTo>
                  <a:cubicBezTo>
                    <a:pt x="1951" y="1951"/>
                    <a:pt x="2212" y="1659"/>
                    <a:pt x="2537" y="1659"/>
                  </a:cubicBezTo>
                  <a:cubicBezTo>
                    <a:pt x="2862" y="1659"/>
                    <a:pt x="3155" y="1951"/>
                    <a:pt x="3155" y="2276"/>
                  </a:cubicBezTo>
                  <a:lnTo>
                    <a:pt x="3155" y="6439"/>
                  </a:lnTo>
                  <a:cubicBezTo>
                    <a:pt x="3155" y="6569"/>
                    <a:pt x="3252" y="6699"/>
                    <a:pt x="3415" y="6699"/>
                  </a:cubicBezTo>
                  <a:cubicBezTo>
                    <a:pt x="3577" y="6699"/>
                    <a:pt x="3675" y="6569"/>
                    <a:pt x="3675" y="6439"/>
                  </a:cubicBezTo>
                  <a:lnTo>
                    <a:pt x="3675" y="1138"/>
                  </a:lnTo>
                  <a:cubicBezTo>
                    <a:pt x="3675" y="813"/>
                    <a:pt x="3968" y="553"/>
                    <a:pt x="4293" y="553"/>
                  </a:cubicBezTo>
                  <a:cubicBezTo>
                    <a:pt x="4618" y="553"/>
                    <a:pt x="4878" y="813"/>
                    <a:pt x="4878" y="1138"/>
                  </a:cubicBezTo>
                  <a:lnTo>
                    <a:pt x="4878" y="5463"/>
                  </a:lnTo>
                  <a:cubicBezTo>
                    <a:pt x="4163" y="6341"/>
                    <a:pt x="4195" y="7642"/>
                    <a:pt x="5008" y="8520"/>
                  </a:cubicBezTo>
                  <a:lnTo>
                    <a:pt x="8033" y="11805"/>
                  </a:lnTo>
                  <a:cubicBezTo>
                    <a:pt x="8130" y="11870"/>
                    <a:pt x="8228" y="11967"/>
                    <a:pt x="8325" y="12000"/>
                  </a:cubicBezTo>
                  <a:lnTo>
                    <a:pt x="8325" y="12943"/>
                  </a:lnTo>
                  <a:cubicBezTo>
                    <a:pt x="8325" y="13235"/>
                    <a:pt x="8228" y="13496"/>
                    <a:pt x="8065" y="13723"/>
                  </a:cubicBezTo>
                  <a:lnTo>
                    <a:pt x="7610" y="14309"/>
                  </a:lnTo>
                  <a:cubicBezTo>
                    <a:pt x="7512" y="14439"/>
                    <a:pt x="7480" y="14601"/>
                    <a:pt x="7480" y="14764"/>
                  </a:cubicBezTo>
                  <a:lnTo>
                    <a:pt x="7480" y="16000"/>
                  </a:lnTo>
                  <a:cubicBezTo>
                    <a:pt x="7480" y="16162"/>
                    <a:pt x="7577" y="16292"/>
                    <a:pt x="7740" y="16292"/>
                  </a:cubicBezTo>
                  <a:cubicBezTo>
                    <a:pt x="7903" y="16292"/>
                    <a:pt x="8000" y="16162"/>
                    <a:pt x="8000" y="16000"/>
                  </a:cubicBezTo>
                  <a:lnTo>
                    <a:pt x="8000" y="14764"/>
                  </a:lnTo>
                  <a:cubicBezTo>
                    <a:pt x="8000" y="14731"/>
                    <a:pt x="8033" y="14666"/>
                    <a:pt x="8065" y="14634"/>
                  </a:cubicBezTo>
                  <a:lnTo>
                    <a:pt x="8488" y="14048"/>
                  </a:lnTo>
                  <a:cubicBezTo>
                    <a:pt x="8520" y="14016"/>
                    <a:pt x="8585" y="13951"/>
                    <a:pt x="8618" y="13918"/>
                  </a:cubicBezTo>
                  <a:cubicBezTo>
                    <a:pt x="8650" y="13951"/>
                    <a:pt x="8683" y="14016"/>
                    <a:pt x="8716" y="14048"/>
                  </a:cubicBezTo>
                  <a:lnTo>
                    <a:pt x="9171" y="14634"/>
                  </a:lnTo>
                  <a:cubicBezTo>
                    <a:pt x="9171" y="14666"/>
                    <a:pt x="9203" y="14731"/>
                    <a:pt x="9203" y="14764"/>
                  </a:cubicBezTo>
                  <a:lnTo>
                    <a:pt x="9203" y="18243"/>
                  </a:lnTo>
                  <a:cubicBezTo>
                    <a:pt x="9203" y="18374"/>
                    <a:pt x="9333" y="18504"/>
                    <a:pt x="9463" y="18504"/>
                  </a:cubicBezTo>
                  <a:cubicBezTo>
                    <a:pt x="9626" y="18504"/>
                    <a:pt x="9756" y="18374"/>
                    <a:pt x="9756" y="18243"/>
                  </a:cubicBezTo>
                  <a:lnTo>
                    <a:pt x="9756" y="14764"/>
                  </a:lnTo>
                  <a:cubicBezTo>
                    <a:pt x="9756" y="14601"/>
                    <a:pt x="9691" y="14439"/>
                    <a:pt x="9594" y="14309"/>
                  </a:cubicBezTo>
                  <a:lnTo>
                    <a:pt x="9138" y="13723"/>
                  </a:lnTo>
                  <a:cubicBezTo>
                    <a:pt x="8976" y="13496"/>
                    <a:pt x="8878" y="13235"/>
                    <a:pt x="8878" y="12943"/>
                  </a:cubicBezTo>
                  <a:lnTo>
                    <a:pt x="8878" y="12032"/>
                  </a:lnTo>
                  <a:cubicBezTo>
                    <a:pt x="9008" y="11967"/>
                    <a:pt x="9138" y="11902"/>
                    <a:pt x="9236" y="11805"/>
                  </a:cubicBezTo>
                  <a:lnTo>
                    <a:pt x="9886" y="11089"/>
                  </a:lnTo>
                  <a:cubicBezTo>
                    <a:pt x="9984" y="10959"/>
                    <a:pt x="9984" y="10797"/>
                    <a:pt x="9886" y="10699"/>
                  </a:cubicBezTo>
                  <a:cubicBezTo>
                    <a:pt x="9821" y="10650"/>
                    <a:pt x="9748" y="10626"/>
                    <a:pt x="9679" y="10626"/>
                  </a:cubicBezTo>
                  <a:cubicBezTo>
                    <a:pt x="9610" y="10626"/>
                    <a:pt x="9545" y="10650"/>
                    <a:pt x="9496" y="10699"/>
                  </a:cubicBezTo>
                  <a:lnTo>
                    <a:pt x="8846" y="11414"/>
                  </a:lnTo>
                  <a:cubicBezTo>
                    <a:pt x="8781" y="11479"/>
                    <a:pt x="8716" y="11512"/>
                    <a:pt x="8650" y="11512"/>
                  </a:cubicBezTo>
                  <a:lnTo>
                    <a:pt x="8618" y="11512"/>
                  </a:lnTo>
                  <a:cubicBezTo>
                    <a:pt x="8553" y="11512"/>
                    <a:pt x="8488" y="11479"/>
                    <a:pt x="8423" y="11447"/>
                  </a:cubicBezTo>
                  <a:lnTo>
                    <a:pt x="5399" y="8162"/>
                  </a:lnTo>
                  <a:cubicBezTo>
                    <a:pt x="4748" y="7447"/>
                    <a:pt x="4748" y="6309"/>
                    <a:pt x="5464" y="5626"/>
                  </a:cubicBezTo>
                  <a:cubicBezTo>
                    <a:pt x="5821" y="5268"/>
                    <a:pt x="6285" y="5089"/>
                    <a:pt x="6748" y="5089"/>
                  </a:cubicBezTo>
                  <a:cubicBezTo>
                    <a:pt x="7211" y="5089"/>
                    <a:pt x="7675" y="5268"/>
                    <a:pt x="8033" y="5626"/>
                  </a:cubicBezTo>
                  <a:lnTo>
                    <a:pt x="8423" y="6016"/>
                  </a:lnTo>
                  <a:cubicBezTo>
                    <a:pt x="8472" y="6065"/>
                    <a:pt x="8537" y="6089"/>
                    <a:pt x="8602" y="6089"/>
                  </a:cubicBezTo>
                  <a:cubicBezTo>
                    <a:pt x="8667" y="6089"/>
                    <a:pt x="8732" y="6065"/>
                    <a:pt x="8781" y="6016"/>
                  </a:cubicBezTo>
                  <a:lnTo>
                    <a:pt x="9171" y="5626"/>
                  </a:lnTo>
                  <a:cubicBezTo>
                    <a:pt x="9529" y="5268"/>
                    <a:pt x="9992" y="5089"/>
                    <a:pt x="10455" y="5089"/>
                  </a:cubicBezTo>
                  <a:cubicBezTo>
                    <a:pt x="10919" y="5089"/>
                    <a:pt x="11382" y="5268"/>
                    <a:pt x="11740" y="5626"/>
                  </a:cubicBezTo>
                  <a:lnTo>
                    <a:pt x="11772" y="5626"/>
                  </a:lnTo>
                  <a:cubicBezTo>
                    <a:pt x="12455" y="6309"/>
                    <a:pt x="12488" y="7447"/>
                    <a:pt x="11805" y="8162"/>
                  </a:cubicBezTo>
                  <a:lnTo>
                    <a:pt x="10244" y="9853"/>
                  </a:lnTo>
                  <a:cubicBezTo>
                    <a:pt x="10146" y="9984"/>
                    <a:pt x="10179" y="10146"/>
                    <a:pt x="10276" y="10244"/>
                  </a:cubicBezTo>
                  <a:cubicBezTo>
                    <a:pt x="10322" y="10289"/>
                    <a:pt x="10388" y="10313"/>
                    <a:pt x="10456" y="10313"/>
                  </a:cubicBezTo>
                  <a:cubicBezTo>
                    <a:pt x="10534" y="10313"/>
                    <a:pt x="10614" y="10281"/>
                    <a:pt x="10667" y="10211"/>
                  </a:cubicBezTo>
                  <a:lnTo>
                    <a:pt x="12228" y="8520"/>
                  </a:lnTo>
                  <a:cubicBezTo>
                    <a:pt x="13008" y="7642"/>
                    <a:pt x="13041" y="6374"/>
                    <a:pt x="12325" y="5463"/>
                  </a:cubicBezTo>
                  <a:lnTo>
                    <a:pt x="12325" y="1138"/>
                  </a:lnTo>
                  <a:cubicBezTo>
                    <a:pt x="12325" y="813"/>
                    <a:pt x="12585" y="553"/>
                    <a:pt x="12911" y="553"/>
                  </a:cubicBezTo>
                  <a:cubicBezTo>
                    <a:pt x="13268" y="553"/>
                    <a:pt x="13528" y="813"/>
                    <a:pt x="13528" y="1138"/>
                  </a:cubicBezTo>
                  <a:lnTo>
                    <a:pt x="13528" y="6439"/>
                  </a:lnTo>
                  <a:cubicBezTo>
                    <a:pt x="13528" y="6601"/>
                    <a:pt x="13626" y="6699"/>
                    <a:pt x="13789" y="6699"/>
                  </a:cubicBezTo>
                  <a:cubicBezTo>
                    <a:pt x="13951" y="6699"/>
                    <a:pt x="14049" y="6601"/>
                    <a:pt x="14049" y="6439"/>
                  </a:cubicBezTo>
                  <a:lnTo>
                    <a:pt x="14049" y="2276"/>
                  </a:lnTo>
                  <a:cubicBezTo>
                    <a:pt x="14049" y="1951"/>
                    <a:pt x="14341" y="1691"/>
                    <a:pt x="14667" y="1691"/>
                  </a:cubicBezTo>
                  <a:cubicBezTo>
                    <a:pt x="14992" y="1691"/>
                    <a:pt x="15252" y="1951"/>
                    <a:pt x="15252" y="2276"/>
                  </a:cubicBezTo>
                  <a:lnTo>
                    <a:pt x="15252" y="4976"/>
                  </a:lnTo>
                  <a:cubicBezTo>
                    <a:pt x="14959" y="5203"/>
                    <a:pt x="14797" y="5528"/>
                    <a:pt x="14797" y="5919"/>
                  </a:cubicBezTo>
                  <a:lnTo>
                    <a:pt x="14797" y="8878"/>
                  </a:lnTo>
                  <a:lnTo>
                    <a:pt x="14504" y="8975"/>
                  </a:lnTo>
                  <a:cubicBezTo>
                    <a:pt x="13528" y="9236"/>
                    <a:pt x="12780" y="10049"/>
                    <a:pt x="12618" y="11057"/>
                  </a:cubicBezTo>
                  <a:cubicBezTo>
                    <a:pt x="12585" y="11187"/>
                    <a:pt x="12683" y="11349"/>
                    <a:pt x="12813" y="11382"/>
                  </a:cubicBezTo>
                  <a:cubicBezTo>
                    <a:pt x="12830" y="11385"/>
                    <a:pt x="12847" y="11387"/>
                    <a:pt x="12863" y="11387"/>
                  </a:cubicBezTo>
                  <a:cubicBezTo>
                    <a:pt x="13002" y="11387"/>
                    <a:pt x="13109" y="11271"/>
                    <a:pt x="13138" y="11154"/>
                  </a:cubicBezTo>
                  <a:cubicBezTo>
                    <a:pt x="13268" y="10341"/>
                    <a:pt x="13886" y="9691"/>
                    <a:pt x="14667" y="9496"/>
                  </a:cubicBezTo>
                  <a:lnTo>
                    <a:pt x="15154" y="9366"/>
                  </a:lnTo>
                  <a:cubicBezTo>
                    <a:pt x="15252" y="9333"/>
                    <a:pt x="15350" y="9203"/>
                    <a:pt x="15350" y="9106"/>
                  </a:cubicBezTo>
                  <a:lnTo>
                    <a:pt x="15350" y="5919"/>
                  </a:lnTo>
                  <a:cubicBezTo>
                    <a:pt x="15350" y="5561"/>
                    <a:pt x="15642" y="5268"/>
                    <a:pt x="16000" y="5268"/>
                  </a:cubicBezTo>
                  <a:cubicBezTo>
                    <a:pt x="16358" y="5268"/>
                    <a:pt x="16650" y="5561"/>
                    <a:pt x="16650" y="5919"/>
                  </a:cubicBezTo>
                  <a:lnTo>
                    <a:pt x="16650" y="11382"/>
                  </a:lnTo>
                  <a:cubicBezTo>
                    <a:pt x="16650" y="11610"/>
                    <a:pt x="16585" y="11805"/>
                    <a:pt x="16488" y="12000"/>
                  </a:cubicBezTo>
                  <a:lnTo>
                    <a:pt x="15512" y="13626"/>
                  </a:lnTo>
                  <a:cubicBezTo>
                    <a:pt x="15447" y="13723"/>
                    <a:pt x="15382" y="13853"/>
                    <a:pt x="15382" y="14016"/>
                  </a:cubicBezTo>
                  <a:lnTo>
                    <a:pt x="15382" y="18243"/>
                  </a:lnTo>
                  <a:cubicBezTo>
                    <a:pt x="15382" y="18406"/>
                    <a:pt x="15512" y="18504"/>
                    <a:pt x="15675" y="18504"/>
                  </a:cubicBezTo>
                  <a:cubicBezTo>
                    <a:pt x="15805" y="18504"/>
                    <a:pt x="15935" y="18406"/>
                    <a:pt x="15935" y="18243"/>
                  </a:cubicBezTo>
                  <a:lnTo>
                    <a:pt x="15935" y="14016"/>
                  </a:lnTo>
                  <a:cubicBezTo>
                    <a:pt x="15935" y="13951"/>
                    <a:pt x="15935" y="13918"/>
                    <a:pt x="15967" y="13918"/>
                  </a:cubicBezTo>
                  <a:lnTo>
                    <a:pt x="16943" y="12292"/>
                  </a:lnTo>
                  <a:cubicBezTo>
                    <a:pt x="17106" y="12000"/>
                    <a:pt x="17203" y="11707"/>
                    <a:pt x="17203" y="11382"/>
                  </a:cubicBezTo>
                  <a:lnTo>
                    <a:pt x="17203" y="5919"/>
                  </a:lnTo>
                  <a:cubicBezTo>
                    <a:pt x="17203" y="5236"/>
                    <a:pt x="16683" y="4715"/>
                    <a:pt x="16000" y="4715"/>
                  </a:cubicBezTo>
                  <a:lnTo>
                    <a:pt x="15805" y="4715"/>
                  </a:lnTo>
                  <a:lnTo>
                    <a:pt x="15805" y="2276"/>
                  </a:lnTo>
                  <a:cubicBezTo>
                    <a:pt x="15805" y="1626"/>
                    <a:pt x="15284" y="1138"/>
                    <a:pt x="14667" y="1138"/>
                  </a:cubicBezTo>
                  <a:cubicBezTo>
                    <a:pt x="14439" y="1138"/>
                    <a:pt x="14244" y="1171"/>
                    <a:pt x="14081" y="1301"/>
                  </a:cubicBezTo>
                  <a:lnTo>
                    <a:pt x="14081" y="1138"/>
                  </a:lnTo>
                  <a:cubicBezTo>
                    <a:pt x="14081" y="520"/>
                    <a:pt x="13561" y="0"/>
                    <a:pt x="12943" y="0"/>
                  </a:cubicBezTo>
                  <a:cubicBezTo>
                    <a:pt x="12325" y="0"/>
                    <a:pt x="11805" y="520"/>
                    <a:pt x="11805" y="1138"/>
                  </a:cubicBezTo>
                  <a:lnTo>
                    <a:pt x="11805" y="1463"/>
                  </a:lnTo>
                  <a:cubicBezTo>
                    <a:pt x="11642" y="1366"/>
                    <a:pt x="11415" y="1301"/>
                    <a:pt x="11220" y="1301"/>
                  </a:cubicBezTo>
                  <a:cubicBezTo>
                    <a:pt x="10602" y="1301"/>
                    <a:pt x="10114" y="1756"/>
                    <a:pt x="10081" y="2341"/>
                  </a:cubicBezTo>
                  <a:cubicBezTo>
                    <a:pt x="9886" y="2244"/>
                    <a:pt x="9691" y="2179"/>
                    <a:pt x="9463" y="2179"/>
                  </a:cubicBezTo>
                  <a:cubicBezTo>
                    <a:pt x="9138" y="2179"/>
                    <a:pt x="8813" y="2341"/>
                    <a:pt x="8618" y="2569"/>
                  </a:cubicBezTo>
                  <a:cubicBezTo>
                    <a:pt x="8390" y="2341"/>
                    <a:pt x="8098" y="2179"/>
                    <a:pt x="7740" y="2179"/>
                  </a:cubicBezTo>
                  <a:cubicBezTo>
                    <a:pt x="7512" y="2179"/>
                    <a:pt x="7317" y="2244"/>
                    <a:pt x="7155" y="2341"/>
                  </a:cubicBezTo>
                  <a:cubicBezTo>
                    <a:pt x="7090" y="1756"/>
                    <a:pt x="6602" y="1301"/>
                    <a:pt x="6016" y="1301"/>
                  </a:cubicBezTo>
                  <a:cubicBezTo>
                    <a:pt x="5789" y="1301"/>
                    <a:pt x="5594" y="1366"/>
                    <a:pt x="5431" y="1463"/>
                  </a:cubicBezTo>
                  <a:lnTo>
                    <a:pt x="5431" y="1138"/>
                  </a:lnTo>
                  <a:cubicBezTo>
                    <a:pt x="5431" y="520"/>
                    <a:pt x="4911" y="0"/>
                    <a:pt x="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grama humano que detalla las fases del ciclo menstrual, incluyendo la fase folicular, la ovulación y la Ilustración vectorial esquemática del diagrama de la estructura de la fase lútea. Ilustración educativa de ciencias médicas">
            <a:extLst>
              <a:ext uri="{FF2B5EF4-FFF2-40B4-BE49-F238E27FC236}">
                <a16:creationId xmlns:a16="http://schemas.microsoft.com/office/drawing/2014/main" id="{3C47E98B-4F09-CD91-0CFD-BA37405E2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8" b="6508"/>
          <a:stretch/>
        </p:blipFill>
        <p:spPr bwMode="auto">
          <a:xfrm>
            <a:off x="1159329" y="173421"/>
            <a:ext cx="6711042" cy="49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4" name="Google Shape;3034;p45"/>
          <p:cNvGrpSpPr/>
          <p:nvPr/>
        </p:nvGrpSpPr>
        <p:grpSpPr>
          <a:xfrm>
            <a:off x="457200" y="1457313"/>
            <a:ext cx="2328425" cy="1251300"/>
            <a:chOff x="457200" y="1422013"/>
            <a:chExt cx="2328425" cy="1251300"/>
          </a:xfrm>
        </p:grpSpPr>
        <p:sp>
          <p:nvSpPr>
            <p:cNvPr id="3035" name="Google Shape;3035;p45"/>
            <p:cNvSpPr/>
            <p:nvPr/>
          </p:nvSpPr>
          <p:spPr>
            <a:xfrm>
              <a:off x="807725" y="1422013"/>
              <a:ext cx="1977900" cy="1251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457200" y="1753063"/>
              <a:ext cx="589200" cy="5892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7" name="Google Shape;3037;p45"/>
          <p:cNvGrpSpPr/>
          <p:nvPr/>
        </p:nvGrpSpPr>
        <p:grpSpPr>
          <a:xfrm>
            <a:off x="6358375" y="1457313"/>
            <a:ext cx="2328425" cy="1251300"/>
            <a:chOff x="6358375" y="1422013"/>
            <a:chExt cx="2328425" cy="1251300"/>
          </a:xfrm>
        </p:grpSpPr>
        <p:sp>
          <p:nvSpPr>
            <p:cNvPr id="3038" name="Google Shape;3038;p45"/>
            <p:cNvSpPr/>
            <p:nvPr/>
          </p:nvSpPr>
          <p:spPr>
            <a:xfrm>
              <a:off x="6708900" y="1422013"/>
              <a:ext cx="1977900" cy="1251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6358375" y="1753063"/>
              <a:ext cx="589200" cy="5892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0" name="Google Shape;3040;p45"/>
          <p:cNvGrpSpPr/>
          <p:nvPr/>
        </p:nvGrpSpPr>
        <p:grpSpPr>
          <a:xfrm>
            <a:off x="3407788" y="1457313"/>
            <a:ext cx="2328425" cy="1251300"/>
            <a:chOff x="3407788" y="1422013"/>
            <a:chExt cx="2328425" cy="1251300"/>
          </a:xfrm>
        </p:grpSpPr>
        <p:sp>
          <p:nvSpPr>
            <p:cNvPr id="3041" name="Google Shape;3041;p45"/>
            <p:cNvSpPr/>
            <p:nvPr/>
          </p:nvSpPr>
          <p:spPr>
            <a:xfrm>
              <a:off x="3758313" y="1422013"/>
              <a:ext cx="1977900" cy="1251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3407788" y="1753063"/>
              <a:ext cx="589200" cy="5892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3" name="Google Shape;3043;p45"/>
          <p:cNvGrpSpPr/>
          <p:nvPr/>
        </p:nvGrpSpPr>
        <p:grpSpPr>
          <a:xfrm>
            <a:off x="457200" y="3409138"/>
            <a:ext cx="2328425" cy="1251300"/>
            <a:chOff x="457200" y="3409138"/>
            <a:chExt cx="2328425" cy="1251300"/>
          </a:xfrm>
        </p:grpSpPr>
        <p:sp>
          <p:nvSpPr>
            <p:cNvPr id="3044" name="Google Shape;3044;p45"/>
            <p:cNvSpPr/>
            <p:nvPr/>
          </p:nvSpPr>
          <p:spPr>
            <a:xfrm>
              <a:off x="807725" y="3409138"/>
              <a:ext cx="1977900" cy="1251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457200" y="3740188"/>
              <a:ext cx="589200" cy="5892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6" name="Google Shape;3046;p45"/>
          <p:cNvGrpSpPr/>
          <p:nvPr/>
        </p:nvGrpSpPr>
        <p:grpSpPr>
          <a:xfrm>
            <a:off x="6358375" y="3409138"/>
            <a:ext cx="2328425" cy="1251300"/>
            <a:chOff x="6358375" y="3409138"/>
            <a:chExt cx="2328425" cy="1251300"/>
          </a:xfrm>
        </p:grpSpPr>
        <p:sp>
          <p:nvSpPr>
            <p:cNvPr id="3047" name="Google Shape;3047;p45"/>
            <p:cNvSpPr/>
            <p:nvPr/>
          </p:nvSpPr>
          <p:spPr>
            <a:xfrm>
              <a:off x="6708900" y="3409138"/>
              <a:ext cx="1977900" cy="1251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6358375" y="3740188"/>
              <a:ext cx="589200" cy="5892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9" name="Google Shape;3049;p45"/>
          <p:cNvGrpSpPr/>
          <p:nvPr/>
        </p:nvGrpSpPr>
        <p:grpSpPr>
          <a:xfrm>
            <a:off x="3407788" y="3409138"/>
            <a:ext cx="2328425" cy="1251300"/>
            <a:chOff x="3407788" y="3409138"/>
            <a:chExt cx="2328425" cy="1251300"/>
          </a:xfrm>
        </p:grpSpPr>
        <p:sp>
          <p:nvSpPr>
            <p:cNvPr id="3050" name="Google Shape;3050;p45"/>
            <p:cNvSpPr/>
            <p:nvPr/>
          </p:nvSpPr>
          <p:spPr>
            <a:xfrm>
              <a:off x="3758313" y="3409138"/>
              <a:ext cx="1977900" cy="1251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3407788" y="3740188"/>
              <a:ext cx="589200" cy="5892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2" name="Google Shape;3052;p45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Teenager behavior infographics</a:t>
            </a:r>
            <a:endParaRPr/>
          </a:p>
        </p:txBody>
      </p:sp>
      <p:grpSp>
        <p:nvGrpSpPr>
          <p:cNvPr id="3053" name="Google Shape;3053;p45"/>
          <p:cNvGrpSpPr/>
          <p:nvPr/>
        </p:nvGrpSpPr>
        <p:grpSpPr>
          <a:xfrm>
            <a:off x="1167000" y="1643588"/>
            <a:ext cx="1497900" cy="878740"/>
            <a:chOff x="1167000" y="1608288"/>
            <a:chExt cx="1497900" cy="878740"/>
          </a:xfrm>
        </p:grpSpPr>
        <p:sp>
          <p:nvSpPr>
            <p:cNvPr id="3054" name="Google Shape;3054;p45"/>
            <p:cNvSpPr txBox="1"/>
            <p:nvPr/>
          </p:nvSpPr>
          <p:spPr>
            <a:xfrm>
              <a:off x="1167000" y="1608288"/>
              <a:ext cx="14979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Hugs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55" name="Google Shape;3055;p45"/>
            <p:cNvSpPr txBox="1"/>
            <p:nvPr/>
          </p:nvSpPr>
          <p:spPr>
            <a:xfrm>
              <a:off x="1167000" y="1828227"/>
              <a:ext cx="14979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56" name="Google Shape;3056;p45"/>
          <p:cNvGrpSpPr/>
          <p:nvPr/>
        </p:nvGrpSpPr>
        <p:grpSpPr>
          <a:xfrm>
            <a:off x="7068175" y="1643588"/>
            <a:ext cx="1497900" cy="878740"/>
            <a:chOff x="7068175" y="1643588"/>
            <a:chExt cx="1497900" cy="878740"/>
          </a:xfrm>
        </p:grpSpPr>
        <p:sp>
          <p:nvSpPr>
            <p:cNvPr id="3057" name="Google Shape;3057;p45"/>
            <p:cNvSpPr txBox="1"/>
            <p:nvPr/>
          </p:nvSpPr>
          <p:spPr>
            <a:xfrm>
              <a:off x="7068175" y="1643588"/>
              <a:ext cx="14979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Concert tickets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58" name="Google Shape;3058;p45"/>
            <p:cNvSpPr txBox="1"/>
            <p:nvPr/>
          </p:nvSpPr>
          <p:spPr>
            <a:xfrm>
              <a:off x="7068175" y="1863527"/>
              <a:ext cx="14979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 Sun is the star at the center of the Solar System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59" name="Google Shape;3059;p45"/>
          <p:cNvGrpSpPr/>
          <p:nvPr/>
        </p:nvGrpSpPr>
        <p:grpSpPr>
          <a:xfrm>
            <a:off x="4117588" y="1643588"/>
            <a:ext cx="1497900" cy="878740"/>
            <a:chOff x="4117588" y="1608288"/>
            <a:chExt cx="1497900" cy="878740"/>
          </a:xfrm>
        </p:grpSpPr>
        <p:sp>
          <p:nvSpPr>
            <p:cNvPr id="3060" name="Google Shape;3060;p45"/>
            <p:cNvSpPr txBox="1"/>
            <p:nvPr/>
          </p:nvSpPr>
          <p:spPr>
            <a:xfrm>
              <a:off x="4117588" y="1608288"/>
              <a:ext cx="14979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 subscription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61" name="Google Shape;3061;p45"/>
            <p:cNvSpPr txBox="1"/>
            <p:nvPr/>
          </p:nvSpPr>
          <p:spPr>
            <a:xfrm>
              <a:off x="4117588" y="1828227"/>
              <a:ext cx="14979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62" name="Google Shape;3062;p45"/>
          <p:cNvGrpSpPr/>
          <p:nvPr/>
        </p:nvGrpSpPr>
        <p:grpSpPr>
          <a:xfrm>
            <a:off x="1167000" y="3595413"/>
            <a:ext cx="1497900" cy="878740"/>
            <a:chOff x="1167000" y="3595413"/>
            <a:chExt cx="1497900" cy="878740"/>
          </a:xfrm>
        </p:grpSpPr>
        <p:sp>
          <p:nvSpPr>
            <p:cNvPr id="3063" name="Google Shape;3063;p45"/>
            <p:cNvSpPr txBox="1"/>
            <p:nvPr/>
          </p:nvSpPr>
          <p:spPr>
            <a:xfrm>
              <a:off x="1167000" y="3595413"/>
              <a:ext cx="14979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Extended curfew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64" name="Google Shape;3064;p45"/>
            <p:cNvSpPr txBox="1"/>
            <p:nvPr/>
          </p:nvSpPr>
          <p:spPr>
            <a:xfrm>
              <a:off x="1167000" y="3815352"/>
              <a:ext cx="14979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in the Solar System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65" name="Google Shape;3065;p45"/>
          <p:cNvGrpSpPr/>
          <p:nvPr/>
        </p:nvGrpSpPr>
        <p:grpSpPr>
          <a:xfrm>
            <a:off x="7068175" y="3595413"/>
            <a:ext cx="1497900" cy="878740"/>
            <a:chOff x="7068175" y="3595413"/>
            <a:chExt cx="1497900" cy="878740"/>
          </a:xfrm>
        </p:grpSpPr>
        <p:sp>
          <p:nvSpPr>
            <p:cNvPr id="3066" name="Google Shape;3066;p45"/>
            <p:cNvSpPr txBox="1"/>
            <p:nvPr/>
          </p:nvSpPr>
          <p:spPr>
            <a:xfrm>
              <a:off x="7068175" y="3595413"/>
              <a:ext cx="14979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New clothes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67" name="Google Shape;3067;p45"/>
            <p:cNvSpPr txBox="1"/>
            <p:nvPr/>
          </p:nvSpPr>
          <p:spPr>
            <a:xfrm>
              <a:off x="7068175" y="3815352"/>
              <a:ext cx="14979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planet by diameter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68" name="Google Shape;3068;p45"/>
          <p:cNvGrpSpPr/>
          <p:nvPr/>
        </p:nvGrpSpPr>
        <p:grpSpPr>
          <a:xfrm>
            <a:off x="4117588" y="3595413"/>
            <a:ext cx="1497900" cy="878740"/>
            <a:chOff x="4117588" y="3595413"/>
            <a:chExt cx="1497900" cy="878740"/>
          </a:xfrm>
        </p:grpSpPr>
        <p:sp>
          <p:nvSpPr>
            <p:cNvPr id="3069" name="Google Shape;3069;p45"/>
            <p:cNvSpPr txBox="1"/>
            <p:nvPr/>
          </p:nvSpPr>
          <p:spPr>
            <a:xfrm>
              <a:off x="4117588" y="3595413"/>
              <a:ext cx="14979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Favorite meal</a:t>
              </a:r>
              <a:endParaRPr sz="1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70" name="Google Shape;3070;p45"/>
            <p:cNvSpPr txBox="1"/>
            <p:nvPr/>
          </p:nvSpPr>
          <p:spPr>
            <a:xfrm>
              <a:off x="4117588" y="3815352"/>
              <a:ext cx="14979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071" name="Google Shape;3071;p45"/>
          <p:cNvCxnSpPr>
            <a:stCxn id="3035" idx="3"/>
            <a:endCxn id="3042" idx="2"/>
          </p:cNvCxnSpPr>
          <p:nvPr/>
        </p:nvCxnSpPr>
        <p:spPr>
          <a:xfrm>
            <a:off x="2785625" y="2082963"/>
            <a:ext cx="62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2" name="Google Shape;3072;p45"/>
          <p:cNvCxnSpPr>
            <a:stCxn id="3041" idx="3"/>
            <a:endCxn id="3039" idx="2"/>
          </p:cNvCxnSpPr>
          <p:nvPr/>
        </p:nvCxnSpPr>
        <p:spPr>
          <a:xfrm>
            <a:off x="5736213" y="2082963"/>
            <a:ext cx="62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3" name="Google Shape;3073;p45"/>
          <p:cNvCxnSpPr>
            <a:stCxn id="3050" idx="3"/>
            <a:endCxn id="3048" idx="2"/>
          </p:cNvCxnSpPr>
          <p:nvPr/>
        </p:nvCxnSpPr>
        <p:spPr>
          <a:xfrm>
            <a:off x="5736213" y="4034788"/>
            <a:ext cx="62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4" name="Google Shape;3074;p45"/>
          <p:cNvCxnSpPr>
            <a:stCxn id="3044" idx="3"/>
            <a:endCxn id="3051" idx="2"/>
          </p:cNvCxnSpPr>
          <p:nvPr/>
        </p:nvCxnSpPr>
        <p:spPr>
          <a:xfrm>
            <a:off x="2785625" y="4034788"/>
            <a:ext cx="62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5" name="Google Shape;3075;p45"/>
          <p:cNvCxnSpPr>
            <a:stCxn id="3038" idx="2"/>
            <a:endCxn id="3047" idx="0"/>
          </p:cNvCxnSpPr>
          <p:nvPr/>
        </p:nvCxnSpPr>
        <p:spPr>
          <a:xfrm>
            <a:off x="7697850" y="2708613"/>
            <a:ext cx="0" cy="70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76" name="Google Shape;3076;p45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Reinforce good behavior with this teen-approved rewards</a:t>
            </a:r>
            <a:endParaRPr sz="15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077" name="Google Shape;3077;p45"/>
          <p:cNvGrpSpPr/>
          <p:nvPr/>
        </p:nvGrpSpPr>
        <p:grpSpPr>
          <a:xfrm>
            <a:off x="518693" y="3852692"/>
            <a:ext cx="435719" cy="364224"/>
            <a:chOff x="-636707" y="3852692"/>
            <a:chExt cx="435719" cy="364224"/>
          </a:xfrm>
        </p:grpSpPr>
        <p:sp>
          <p:nvSpPr>
            <p:cNvPr id="3078" name="Google Shape;3078;p45"/>
            <p:cNvSpPr/>
            <p:nvPr/>
          </p:nvSpPr>
          <p:spPr>
            <a:xfrm>
              <a:off x="-636707" y="3858513"/>
              <a:ext cx="411931" cy="353005"/>
            </a:xfrm>
            <a:custGeom>
              <a:avLst/>
              <a:gdLst/>
              <a:ahLst/>
              <a:cxnLst/>
              <a:rect l="l" t="t" r="r" b="b"/>
              <a:pathLst>
                <a:path w="25334" h="21710" extrusionOk="0">
                  <a:moveTo>
                    <a:pt x="14504" y="1"/>
                  </a:moveTo>
                  <a:cubicBezTo>
                    <a:pt x="4846" y="1"/>
                    <a:pt x="1" y="11675"/>
                    <a:pt x="6830" y="18537"/>
                  </a:cubicBezTo>
                  <a:cubicBezTo>
                    <a:pt x="8896" y="20603"/>
                    <a:pt x="11661" y="21709"/>
                    <a:pt x="14481" y="21709"/>
                  </a:cubicBezTo>
                  <a:cubicBezTo>
                    <a:pt x="15878" y="21709"/>
                    <a:pt x="17288" y="21438"/>
                    <a:pt x="18634" y="20878"/>
                  </a:cubicBezTo>
                  <a:cubicBezTo>
                    <a:pt x="22699" y="19220"/>
                    <a:pt x="25333" y="15252"/>
                    <a:pt x="25333" y="10862"/>
                  </a:cubicBezTo>
                  <a:cubicBezTo>
                    <a:pt x="25333" y="4879"/>
                    <a:pt x="20488" y="1"/>
                    <a:pt x="14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5"/>
            <p:cNvSpPr/>
            <p:nvPr/>
          </p:nvSpPr>
          <p:spPr>
            <a:xfrm>
              <a:off x="-577488" y="4028788"/>
              <a:ext cx="353232" cy="182958"/>
            </a:xfrm>
            <a:custGeom>
              <a:avLst/>
              <a:gdLst/>
              <a:ahLst/>
              <a:cxnLst/>
              <a:rect l="l" t="t" r="r" b="b"/>
              <a:pathLst>
                <a:path w="21724" h="11252" extrusionOk="0">
                  <a:moveTo>
                    <a:pt x="1" y="0"/>
                  </a:moveTo>
                  <a:lnTo>
                    <a:pt x="1" y="390"/>
                  </a:lnTo>
                  <a:cubicBezTo>
                    <a:pt x="1" y="6374"/>
                    <a:pt x="4879" y="11252"/>
                    <a:pt x="10862" y="11252"/>
                  </a:cubicBezTo>
                  <a:cubicBezTo>
                    <a:pt x="16846" y="11252"/>
                    <a:pt x="21724" y="6374"/>
                    <a:pt x="21724" y="390"/>
                  </a:cubicBezTo>
                  <a:lnTo>
                    <a:pt x="21724" y="0"/>
                  </a:lnTo>
                  <a:cubicBezTo>
                    <a:pt x="21496" y="5821"/>
                    <a:pt x="16716" y="10439"/>
                    <a:pt x="10862" y="10439"/>
                  </a:cubicBezTo>
                  <a:cubicBezTo>
                    <a:pt x="5009" y="10439"/>
                    <a:pt x="228" y="5821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5"/>
            <p:cNvSpPr/>
            <p:nvPr/>
          </p:nvSpPr>
          <p:spPr>
            <a:xfrm>
              <a:off x="-597960" y="3888122"/>
              <a:ext cx="344094" cy="294485"/>
            </a:xfrm>
            <a:custGeom>
              <a:avLst/>
              <a:gdLst/>
              <a:ahLst/>
              <a:cxnLst/>
              <a:rect l="l" t="t" r="r" b="b"/>
              <a:pathLst>
                <a:path w="21162" h="18111" extrusionOk="0">
                  <a:moveTo>
                    <a:pt x="12081" y="1"/>
                  </a:moveTo>
                  <a:cubicBezTo>
                    <a:pt x="4043" y="1"/>
                    <a:pt x="1" y="9734"/>
                    <a:pt x="5715" y="15448"/>
                  </a:cubicBezTo>
                  <a:cubicBezTo>
                    <a:pt x="7554" y="17287"/>
                    <a:pt x="9818" y="18111"/>
                    <a:pt x="12040" y="18111"/>
                  </a:cubicBezTo>
                  <a:cubicBezTo>
                    <a:pt x="16693" y="18111"/>
                    <a:pt x="21162" y="14500"/>
                    <a:pt x="21162" y="9041"/>
                  </a:cubicBezTo>
                  <a:cubicBezTo>
                    <a:pt x="21162" y="4033"/>
                    <a:pt x="17129" y="1"/>
                    <a:pt x="12121" y="1"/>
                  </a:cubicBezTo>
                  <a:cubicBezTo>
                    <a:pt x="12108" y="1"/>
                    <a:pt x="12094" y="1"/>
                    <a:pt x="12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5"/>
            <p:cNvSpPr/>
            <p:nvPr/>
          </p:nvSpPr>
          <p:spPr>
            <a:xfrm>
              <a:off x="-547879" y="4028788"/>
              <a:ext cx="294013" cy="153348"/>
            </a:xfrm>
            <a:custGeom>
              <a:avLst/>
              <a:gdLst/>
              <a:ahLst/>
              <a:cxnLst/>
              <a:rect l="l" t="t" r="r" b="b"/>
              <a:pathLst>
                <a:path w="18082" h="9431" extrusionOk="0">
                  <a:moveTo>
                    <a:pt x="1" y="0"/>
                  </a:moveTo>
                  <a:lnTo>
                    <a:pt x="1" y="390"/>
                  </a:lnTo>
                  <a:cubicBezTo>
                    <a:pt x="1" y="5398"/>
                    <a:pt x="4033" y="9431"/>
                    <a:pt x="9041" y="9431"/>
                  </a:cubicBezTo>
                  <a:cubicBezTo>
                    <a:pt x="14049" y="9431"/>
                    <a:pt x="18082" y="5398"/>
                    <a:pt x="18082" y="390"/>
                  </a:cubicBezTo>
                  <a:lnTo>
                    <a:pt x="18082" y="0"/>
                  </a:lnTo>
                  <a:cubicBezTo>
                    <a:pt x="17887" y="4846"/>
                    <a:pt x="13887" y="8650"/>
                    <a:pt x="9041" y="8650"/>
                  </a:cubicBezTo>
                  <a:cubicBezTo>
                    <a:pt x="4196" y="8650"/>
                    <a:pt x="196" y="4846"/>
                    <a:pt x="1" y="0"/>
                  </a:cubicBezTo>
                  <a:close/>
                </a:path>
              </a:pathLst>
            </a:custGeom>
            <a:solidFill>
              <a:srgbClr val="D5E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5"/>
            <p:cNvSpPr/>
            <p:nvPr/>
          </p:nvSpPr>
          <p:spPr>
            <a:xfrm>
              <a:off x="-396124" y="3980138"/>
              <a:ext cx="52894" cy="53951"/>
            </a:xfrm>
            <a:custGeom>
              <a:avLst/>
              <a:gdLst/>
              <a:ahLst/>
              <a:cxnLst/>
              <a:rect l="l" t="t" r="r" b="b"/>
              <a:pathLst>
                <a:path w="3253" h="3318" extrusionOk="0">
                  <a:moveTo>
                    <a:pt x="2521" y="0"/>
                  </a:moveTo>
                  <a:cubicBezTo>
                    <a:pt x="2351" y="0"/>
                    <a:pt x="2180" y="65"/>
                    <a:pt x="2050" y="195"/>
                  </a:cubicBezTo>
                  <a:lnTo>
                    <a:pt x="1" y="2309"/>
                  </a:lnTo>
                  <a:cubicBezTo>
                    <a:pt x="456" y="2439"/>
                    <a:pt x="781" y="2830"/>
                    <a:pt x="814" y="3317"/>
                  </a:cubicBezTo>
                  <a:lnTo>
                    <a:pt x="2993" y="1139"/>
                  </a:lnTo>
                  <a:cubicBezTo>
                    <a:pt x="3253" y="878"/>
                    <a:pt x="3253" y="456"/>
                    <a:pt x="2993" y="195"/>
                  </a:cubicBezTo>
                  <a:cubicBezTo>
                    <a:pt x="2863" y="65"/>
                    <a:pt x="2692" y="0"/>
                    <a:pt x="2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5"/>
            <p:cNvSpPr/>
            <p:nvPr/>
          </p:nvSpPr>
          <p:spPr>
            <a:xfrm>
              <a:off x="-495343" y="3956577"/>
              <a:ext cx="88145" cy="79089"/>
            </a:xfrm>
            <a:custGeom>
              <a:avLst/>
              <a:gdLst/>
              <a:ahLst/>
              <a:cxnLst/>
              <a:rect l="l" t="t" r="r" b="b"/>
              <a:pathLst>
                <a:path w="5421" h="4864" extrusionOk="0">
                  <a:moveTo>
                    <a:pt x="950" y="1"/>
                  </a:moveTo>
                  <a:cubicBezTo>
                    <a:pt x="428" y="1"/>
                    <a:pt x="0" y="698"/>
                    <a:pt x="510" y="1157"/>
                  </a:cubicBezTo>
                  <a:lnTo>
                    <a:pt x="4672" y="4864"/>
                  </a:lnTo>
                  <a:lnTo>
                    <a:pt x="4672" y="4831"/>
                  </a:lnTo>
                  <a:cubicBezTo>
                    <a:pt x="4672" y="4344"/>
                    <a:pt x="4965" y="3921"/>
                    <a:pt x="5420" y="3791"/>
                  </a:cubicBezTo>
                  <a:lnTo>
                    <a:pt x="1388" y="181"/>
                  </a:lnTo>
                  <a:cubicBezTo>
                    <a:pt x="1247" y="54"/>
                    <a:pt x="1095" y="1"/>
                    <a:pt x="9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5"/>
            <p:cNvSpPr/>
            <p:nvPr/>
          </p:nvSpPr>
          <p:spPr>
            <a:xfrm>
              <a:off x="-425734" y="4017145"/>
              <a:ext cx="42845" cy="36211"/>
            </a:xfrm>
            <a:custGeom>
              <a:avLst/>
              <a:gdLst/>
              <a:ahLst/>
              <a:cxnLst/>
              <a:rect l="l" t="t" r="r" b="b"/>
              <a:pathLst>
                <a:path w="2635" h="2227" extrusionOk="0">
                  <a:moveTo>
                    <a:pt x="1529" y="1"/>
                  </a:moveTo>
                  <a:cubicBezTo>
                    <a:pt x="521" y="1"/>
                    <a:pt x="1" y="1204"/>
                    <a:pt x="716" y="1887"/>
                  </a:cubicBezTo>
                  <a:cubicBezTo>
                    <a:pt x="951" y="2121"/>
                    <a:pt x="1238" y="2227"/>
                    <a:pt x="1518" y="2227"/>
                  </a:cubicBezTo>
                  <a:cubicBezTo>
                    <a:pt x="2091" y="2227"/>
                    <a:pt x="2635" y="1784"/>
                    <a:pt x="2635" y="1106"/>
                  </a:cubicBezTo>
                  <a:cubicBezTo>
                    <a:pt x="2635" y="488"/>
                    <a:pt x="2147" y="1"/>
                    <a:pt x="1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5"/>
            <p:cNvSpPr/>
            <p:nvPr/>
          </p:nvSpPr>
          <p:spPr>
            <a:xfrm>
              <a:off x="-429425" y="4009747"/>
              <a:ext cx="22227" cy="25918"/>
            </a:xfrm>
            <a:custGeom>
              <a:avLst/>
              <a:gdLst/>
              <a:ahLst/>
              <a:cxnLst/>
              <a:rect l="l" t="t" r="r" b="b"/>
              <a:pathLst>
                <a:path w="1367" h="1594" extrusionOk="0">
                  <a:moveTo>
                    <a:pt x="813" y="0"/>
                  </a:moveTo>
                  <a:cubicBezTo>
                    <a:pt x="423" y="261"/>
                    <a:pt x="130" y="618"/>
                    <a:pt x="0" y="1041"/>
                  </a:cubicBezTo>
                  <a:lnTo>
                    <a:pt x="618" y="1594"/>
                  </a:lnTo>
                  <a:lnTo>
                    <a:pt x="618" y="1561"/>
                  </a:lnTo>
                  <a:cubicBezTo>
                    <a:pt x="618" y="1074"/>
                    <a:pt x="911" y="651"/>
                    <a:pt x="1366" y="521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5"/>
            <p:cNvSpPr/>
            <p:nvPr/>
          </p:nvSpPr>
          <p:spPr>
            <a:xfrm>
              <a:off x="-396124" y="4008690"/>
              <a:ext cx="22764" cy="25398"/>
            </a:xfrm>
            <a:custGeom>
              <a:avLst/>
              <a:gdLst/>
              <a:ahLst/>
              <a:cxnLst/>
              <a:rect l="l" t="t" r="r" b="b"/>
              <a:pathLst>
                <a:path w="1400" h="1562" extrusionOk="0">
                  <a:moveTo>
                    <a:pt x="521" y="0"/>
                  </a:moveTo>
                  <a:lnTo>
                    <a:pt x="1" y="521"/>
                  </a:lnTo>
                  <a:cubicBezTo>
                    <a:pt x="456" y="651"/>
                    <a:pt x="781" y="1074"/>
                    <a:pt x="814" y="1561"/>
                  </a:cubicBezTo>
                  <a:lnTo>
                    <a:pt x="1399" y="976"/>
                  </a:lnTo>
                  <a:cubicBezTo>
                    <a:pt x="1237" y="553"/>
                    <a:pt x="912" y="195"/>
                    <a:pt x="52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5"/>
            <p:cNvSpPr/>
            <p:nvPr/>
          </p:nvSpPr>
          <p:spPr>
            <a:xfrm>
              <a:off x="-419376" y="4028788"/>
              <a:ext cx="37024" cy="24601"/>
            </a:xfrm>
            <a:custGeom>
              <a:avLst/>
              <a:gdLst/>
              <a:ahLst/>
              <a:cxnLst/>
              <a:rect l="l" t="t" r="r" b="b"/>
              <a:pathLst>
                <a:path w="2277" h="1513" extrusionOk="0">
                  <a:moveTo>
                    <a:pt x="98" y="0"/>
                  </a:moveTo>
                  <a:cubicBezTo>
                    <a:pt x="33" y="130"/>
                    <a:pt x="0" y="260"/>
                    <a:pt x="0" y="390"/>
                  </a:cubicBezTo>
                  <a:cubicBezTo>
                    <a:pt x="0" y="1138"/>
                    <a:pt x="569" y="1512"/>
                    <a:pt x="1138" y="1512"/>
                  </a:cubicBezTo>
                  <a:cubicBezTo>
                    <a:pt x="1707" y="1512"/>
                    <a:pt x="2276" y="1138"/>
                    <a:pt x="2276" y="390"/>
                  </a:cubicBezTo>
                  <a:cubicBezTo>
                    <a:pt x="2276" y="260"/>
                    <a:pt x="2244" y="130"/>
                    <a:pt x="2179" y="0"/>
                  </a:cubicBezTo>
                  <a:cubicBezTo>
                    <a:pt x="2016" y="423"/>
                    <a:pt x="1594" y="716"/>
                    <a:pt x="1138" y="716"/>
                  </a:cubicBezTo>
                  <a:cubicBezTo>
                    <a:pt x="683" y="716"/>
                    <a:pt x="260" y="423"/>
                    <a:pt x="9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5"/>
            <p:cNvSpPr/>
            <p:nvPr/>
          </p:nvSpPr>
          <p:spPr>
            <a:xfrm>
              <a:off x="-602333" y="3852692"/>
              <a:ext cx="401346" cy="364224"/>
            </a:xfrm>
            <a:custGeom>
              <a:avLst/>
              <a:gdLst/>
              <a:ahLst/>
              <a:cxnLst/>
              <a:rect l="l" t="t" r="r" b="b"/>
              <a:pathLst>
                <a:path w="24683" h="22400" extrusionOk="0">
                  <a:moveTo>
                    <a:pt x="12350" y="1"/>
                  </a:moveTo>
                  <a:cubicBezTo>
                    <a:pt x="9537" y="1"/>
                    <a:pt x="6723" y="1050"/>
                    <a:pt x="4553" y="3155"/>
                  </a:cubicBezTo>
                  <a:cubicBezTo>
                    <a:pt x="163" y="7448"/>
                    <a:pt x="0" y="14472"/>
                    <a:pt x="4228" y="18895"/>
                  </a:cubicBezTo>
                  <a:cubicBezTo>
                    <a:pt x="4293" y="18960"/>
                    <a:pt x="4382" y="18993"/>
                    <a:pt x="4472" y="18993"/>
                  </a:cubicBezTo>
                  <a:cubicBezTo>
                    <a:pt x="4561" y="18993"/>
                    <a:pt x="4651" y="18960"/>
                    <a:pt x="4716" y="18895"/>
                  </a:cubicBezTo>
                  <a:cubicBezTo>
                    <a:pt x="4846" y="18765"/>
                    <a:pt x="4846" y="18570"/>
                    <a:pt x="4716" y="18440"/>
                  </a:cubicBezTo>
                  <a:cubicBezTo>
                    <a:pt x="813" y="14310"/>
                    <a:pt x="911" y="7838"/>
                    <a:pt x="4911" y="3806"/>
                  </a:cubicBezTo>
                  <a:cubicBezTo>
                    <a:pt x="6952" y="1748"/>
                    <a:pt x="9645" y="715"/>
                    <a:pt x="12341" y="715"/>
                  </a:cubicBezTo>
                  <a:cubicBezTo>
                    <a:pt x="14930" y="715"/>
                    <a:pt x="17522" y="1667"/>
                    <a:pt x="19545" y="3578"/>
                  </a:cubicBezTo>
                  <a:cubicBezTo>
                    <a:pt x="23675" y="7448"/>
                    <a:pt x="24000" y="13919"/>
                    <a:pt x="20228" y="18180"/>
                  </a:cubicBezTo>
                  <a:cubicBezTo>
                    <a:pt x="18162" y="20532"/>
                    <a:pt x="15263" y="21745"/>
                    <a:pt x="12342" y="21745"/>
                  </a:cubicBezTo>
                  <a:cubicBezTo>
                    <a:pt x="9974" y="21745"/>
                    <a:pt x="7592" y="20948"/>
                    <a:pt x="5626" y="19318"/>
                  </a:cubicBezTo>
                  <a:cubicBezTo>
                    <a:pt x="5573" y="19291"/>
                    <a:pt x="5520" y="19279"/>
                    <a:pt x="5470" y="19279"/>
                  </a:cubicBezTo>
                  <a:cubicBezTo>
                    <a:pt x="5211" y="19279"/>
                    <a:pt x="5018" y="19593"/>
                    <a:pt x="5236" y="19838"/>
                  </a:cubicBezTo>
                  <a:cubicBezTo>
                    <a:pt x="7307" y="21557"/>
                    <a:pt x="9829" y="22399"/>
                    <a:pt x="12344" y="22399"/>
                  </a:cubicBezTo>
                  <a:cubicBezTo>
                    <a:pt x="15397" y="22399"/>
                    <a:pt x="18439" y="21157"/>
                    <a:pt x="20650" y="18732"/>
                  </a:cubicBezTo>
                  <a:cubicBezTo>
                    <a:pt x="24683" y="14310"/>
                    <a:pt x="24520" y="7513"/>
                    <a:pt x="20293" y="3286"/>
                  </a:cubicBezTo>
                  <a:cubicBezTo>
                    <a:pt x="18105" y="1098"/>
                    <a:pt x="15228" y="1"/>
                    <a:pt x="12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5"/>
            <p:cNvSpPr/>
            <p:nvPr/>
          </p:nvSpPr>
          <p:spPr>
            <a:xfrm>
              <a:off x="-568496" y="3882496"/>
              <a:ext cx="338436" cy="305168"/>
            </a:xfrm>
            <a:custGeom>
              <a:avLst/>
              <a:gdLst/>
              <a:ahLst/>
              <a:cxnLst/>
              <a:rect l="l" t="t" r="r" b="b"/>
              <a:pathLst>
                <a:path w="20814" h="18768" extrusionOk="0">
                  <a:moveTo>
                    <a:pt x="10322" y="0"/>
                  </a:moveTo>
                  <a:cubicBezTo>
                    <a:pt x="7928" y="0"/>
                    <a:pt x="5534" y="911"/>
                    <a:pt x="3708" y="2721"/>
                  </a:cubicBezTo>
                  <a:cubicBezTo>
                    <a:pt x="131" y="6298"/>
                    <a:pt x="1" y="12054"/>
                    <a:pt x="3448" y="15761"/>
                  </a:cubicBezTo>
                  <a:cubicBezTo>
                    <a:pt x="5281" y="17752"/>
                    <a:pt x="7790" y="18767"/>
                    <a:pt x="10314" y="18767"/>
                  </a:cubicBezTo>
                  <a:cubicBezTo>
                    <a:pt x="12491" y="18767"/>
                    <a:pt x="14679" y="18012"/>
                    <a:pt x="16456" y="16477"/>
                  </a:cubicBezTo>
                  <a:cubicBezTo>
                    <a:pt x="20260" y="13192"/>
                    <a:pt x="20813" y="7469"/>
                    <a:pt x="17659" y="3501"/>
                  </a:cubicBezTo>
                  <a:cubicBezTo>
                    <a:pt x="17586" y="3428"/>
                    <a:pt x="17492" y="3386"/>
                    <a:pt x="17401" y="3386"/>
                  </a:cubicBezTo>
                  <a:cubicBezTo>
                    <a:pt x="17330" y="3386"/>
                    <a:pt x="17260" y="3412"/>
                    <a:pt x="17203" y="3469"/>
                  </a:cubicBezTo>
                  <a:cubicBezTo>
                    <a:pt x="17041" y="3566"/>
                    <a:pt x="17008" y="3794"/>
                    <a:pt x="17138" y="3924"/>
                  </a:cubicBezTo>
                  <a:cubicBezTo>
                    <a:pt x="18374" y="5485"/>
                    <a:pt x="19057" y="7404"/>
                    <a:pt x="19057" y="9387"/>
                  </a:cubicBezTo>
                  <a:cubicBezTo>
                    <a:pt x="19057" y="13517"/>
                    <a:pt x="16130" y="17094"/>
                    <a:pt x="12098" y="17940"/>
                  </a:cubicBezTo>
                  <a:cubicBezTo>
                    <a:pt x="11498" y="18065"/>
                    <a:pt x="10898" y="18125"/>
                    <a:pt x="10305" y="18125"/>
                  </a:cubicBezTo>
                  <a:cubicBezTo>
                    <a:pt x="6878" y="18125"/>
                    <a:pt x="3696" y="16110"/>
                    <a:pt x="2309" y="12867"/>
                  </a:cubicBezTo>
                  <a:cubicBezTo>
                    <a:pt x="651" y="9062"/>
                    <a:pt x="1887" y="4639"/>
                    <a:pt x="5269" y="2233"/>
                  </a:cubicBezTo>
                  <a:cubicBezTo>
                    <a:pt x="6791" y="1165"/>
                    <a:pt x="8557" y="636"/>
                    <a:pt x="10314" y="636"/>
                  </a:cubicBezTo>
                  <a:cubicBezTo>
                    <a:pt x="12462" y="636"/>
                    <a:pt x="14597" y="1425"/>
                    <a:pt x="16260" y="2981"/>
                  </a:cubicBezTo>
                  <a:cubicBezTo>
                    <a:pt x="16325" y="3046"/>
                    <a:pt x="16415" y="3079"/>
                    <a:pt x="16504" y="3079"/>
                  </a:cubicBezTo>
                  <a:cubicBezTo>
                    <a:pt x="16594" y="3079"/>
                    <a:pt x="16683" y="3046"/>
                    <a:pt x="16748" y="2981"/>
                  </a:cubicBezTo>
                  <a:lnTo>
                    <a:pt x="16716" y="2981"/>
                  </a:lnTo>
                  <a:cubicBezTo>
                    <a:pt x="16846" y="2851"/>
                    <a:pt x="16846" y="2656"/>
                    <a:pt x="16716" y="2526"/>
                  </a:cubicBezTo>
                  <a:cubicBezTo>
                    <a:pt x="14917" y="838"/>
                    <a:pt x="12619" y="0"/>
                    <a:pt x="10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5"/>
            <p:cNvSpPr/>
            <p:nvPr/>
          </p:nvSpPr>
          <p:spPr>
            <a:xfrm>
              <a:off x="-406157" y="3901082"/>
              <a:ext cx="10585" cy="27512"/>
            </a:xfrm>
            <a:custGeom>
              <a:avLst/>
              <a:gdLst/>
              <a:ahLst/>
              <a:cxnLst/>
              <a:rect l="l" t="t" r="r" b="b"/>
              <a:pathLst>
                <a:path w="651" h="1692" extrusionOk="0">
                  <a:moveTo>
                    <a:pt x="325" y="1"/>
                  </a:moveTo>
                  <a:cubicBezTo>
                    <a:pt x="163" y="1"/>
                    <a:pt x="0" y="114"/>
                    <a:pt x="0" y="342"/>
                  </a:cubicBezTo>
                  <a:lnTo>
                    <a:pt x="0" y="1350"/>
                  </a:lnTo>
                  <a:cubicBezTo>
                    <a:pt x="0" y="1578"/>
                    <a:pt x="163" y="1692"/>
                    <a:pt x="325" y="1692"/>
                  </a:cubicBezTo>
                  <a:cubicBezTo>
                    <a:pt x="488" y="1692"/>
                    <a:pt x="650" y="1578"/>
                    <a:pt x="650" y="1350"/>
                  </a:cubicBezTo>
                  <a:lnTo>
                    <a:pt x="650" y="342"/>
                  </a:lnTo>
                  <a:cubicBezTo>
                    <a:pt x="650" y="114"/>
                    <a:pt x="488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5"/>
            <p:cNvSpPr/>
            <p:nvPr/>
          </p:nvSpPr>
          <p:spPr>
            <a:xfrm>
              <a:off x="-406157" y="4141534"/>
              <a:ext cx="10585" cy="27252"/>
            </a:xfrm>
            <a:custGeom>
              <a:avLst/>
              <a:gdLst/>
              <a:ahLst/>
              <a:cxnLst/>
              <a:rect l="l" t="t" r="r" b="b"/>
              <a:pathLst>
                <a:path w="651" h="1676" extrusionOk="0">
                  <a:moveTo>
                    <a:pt x="325" y="1"/>
                  </a:moveTo>
                  <a:cubicBezTo>
                    <a:pt x="163" y="1"/>
                    <a:pt x="0" y="107"/>
                    <a:pt x="0" y="318"/>
                  </a:cubicBezTo>
                  <a:lnTo>
                    <a:pt x="0" y="1359"/>
                  </a:lnTo>
                  <a:cubicBezTo>
                    <a:pt x="0" y="1570"/>
                    <a:pt x="163" y="1676"/>
                    <a:pt x="325" y="1676"/>
                  </a:cubicBezTo>
                  <a:cubicBezTo>
                    <a:pt x="488" y="1676"/>
                    <a:pt x="650" y="1570"/>
                    <a:pt x="650" y="1359"/>
                  </a:cubicBezTo>
                  <a:lnTo>
                    <a:pt x="650" y="318"/>
                  </a:lnTo>
                  <a:cubicBezTo>
                    <a:pt x="650" y="107"/>
                    <a:pt x="488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5"/>
            <p:cNvSpPr/>
            <p:nvPr/>
          </p:nvSpPr>
          <p:spPr>
            <a:xfrm>
              <a:off x="-296174" y="4029844"/>
              <a:ext cx="30683" cy="10585"/>
            </a:xfrm>
            <a:custGeom>
              <a:avLst/>
              <a:gdLst/>
              <a:ahLst/>
              <a:cxnLst/>
              <a:rect l="l" t="t" r="r" b="b"/>
              <a:pathLst>
                <a:path w="1887" h="651" extrusionOk="0">
                  <a:moveTo>
                    <a:pt x="423" y="0"/>
                  </a:moveTo>
                  <a:cubicBezTo>
                    <a:pt x="0" y="0"/>
                    <a:pt x="0" y="651"/>
                    <a:pt x="423" y="651"/>
                  </a:cubicBezTo>
                  <a:lnTo>
                    <a:pt x="1464" y="651"/>
                  </a:lnTo>
                  <a:cubicBezTo>
                    <a:pt x="1886" y="651"/>
                    <a:pt x="1886" y="0"/>
                    <a:pt x="1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5"/>
            <p:cNvSpPr/>
            <p:nvPr/>
          </p:nvSpPr>
          <p:spPr>
            <a:xfrm>
              <a:off x="-536773" y="4029844"/>
              <a:ext cx="30683" cy="10585"/>
            </a:xfrm>
            <a:custGeom>
              <a:avLst/>
              <a:gdLst/>
              <a:ahLst/>
              <a:cxnLst/>
              <a:rect l="l" t="t" r="r" b="b"/>
              <a:pathLst>
                <a:path w="1887" h="651" extrusionOk="0">
                  <a:moveTo>
                    <a:pt x="456" y="0"/>
                  </a:moveTo>
                  <a:cubicBezTo>
                    <a:pt x="1" y="0"/>
                    <a:pt x="1" y="651"/>
                    <a:pt x="456" y="651"/>
                  </a:cubicBezTo>
                  <a:lnTo>
                    <a:pt x="1464" y="651"/>
                  </a:lnTo>
                  <a:cubicBezTo>
                    <a:pt x="1887" y="651"/>
                    <a:pt x="1887" y="0"/>
                    <a:pt x="1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5"/>
            <p:cNvSpPr/>
            <p:nvPr/>
          </p:nvSpPr>
          <p:spPr>
            <a:xfrm>
              <a:off x="-502123" y="3951195"/>
              <a:ext cx="182697" cy="152763"/>
            </a:xfrm>
            <a:custGeom>
              <a:avLst/>
              <a:gdLst/>
              <a:ahLst/>
              <a:cxnLst/>
              <a:rect l="l" t="t" r="r" b="b"/>
              <a:pathLst>
                <a:path w="11236" h="9395" extrusionOk="0">
                  <a:moveTo>
                    <a:pt x="9044" y="2106"/>
                  </a:moveTo>
                  <a:cubicBezTo>
                    <a:pt x="9130" y="2106"/>
                    <a:pt x="9219" y="2138"/>
                    <a:pt x="9284" y="2203"/>
                  </a:cubicBezTo>
                  <a:cubicBezTo>
                    <a:pt x="9414" y="2333"/>
                    <a:pt x="9414" y="2561"/>
                    <a:pt x="9284" y="2691"/>
                  </a:cubicBezTo>
                  <a:lnTo>
                    <a:pt x="7496" y="4479"/>
                  </a:lnTo>
                  <a:cubicBezTo>
                    <a:pt x="7398" y="4284"/>
                    <a:pt x="7235" y="4122"/>
                    <a:pt x="7073" y="3992"/>
                  </a:cubicBezTo>
                  <a:lnTo>
                    <a:pt x="8829" y="2203"/>
                  </a:lnTo>
                  <a:cubicBezTo>
                    <a:pt x="8878" y="2138"/>
                    <a:pt x="8959" y="2106"/>
                    <a:pt x="9044" y="2106"/>
                  </a:cubicBezTo>
                  <a:close/>
                  <a:moveTo>
                    <a:pt x="6194" y="4363"/>
                  </a:moveTo>
                  <a:cubicBezTo>
                    <a:pt x="6612" y="4363"/>
                    <a:pt x="7008" y="4682"/>
                    <a:pt x="7008" y="5162"/>
                  </a:cubicBezTo>
                  <a:cubicBezTo>
                    <a:pt x="7008" y="5618"/>
                    <a:pt x="6683" y="5975"/>
                    <a:pt x="6227" y="5975"/>
                  </a:cubicBezTo>
                  <a:cubicBezTo>
                    <a:pt x="6214" y="5976"/>
                    <a:pt x="6202" y="5976"/>
                    <a:pt x="6189" y="5976"/>
                  </a:cubicBezTo>
                  <a:cubicBezTo>
                    <a:pt x="5498" y="5976"/>
                    <a:pt x="5130" y="5120"/>
                    <a:pt x="5609" y="4610"/>
                  </a:cubicBezTo>
                  <a:cubicBezTo>
                    <a:pt x="5780" y="4439"/>
                    <a:pt x="5990" y="4363"/>
                    <a:pt x="6194" y="4363"/>
                  </a:cubicBezTo>
                  <a:close/>
                  <a:moveTo>
                    <a:pt x="1391" y="0"/>
                  </a:moveTo>
                  <a:cubicBezTo>
                    <a:pt x="618" y="0"/>
                    <a:pt x="1" y="991"/>
                    <a:pt x="699" y="1715"/>
                  </a:cubicBezTo>
                  <a:lnTo>
                    <a:pt x="2585" y="3406"/>
                  </a:lnTo>
                  <a:cubicBezTo>
                    <a:pt x="2655" y="3476"/>
                    <a:pt x="2733" y="3506"/>
                    <a:pt x="2807" y="3506"/>
                  </a:cubicBezTo>
                  <a:cubicBezTo>
                    <a:pt x="3080" y="3506"/>
                    <a:pt x="3314" y="3116"/>
                    <a:pt x="3008" y="2886"/>
                  </a:cubicBezTo>
                  <a:lnTo>
                    <a:pt x="1122" y="1195"/>
                  </a:lnTo>
                  <a:cubicBezTo>
                    <a:pt x="844" y="968"/>
                    <a:pt x="1076" y="604"/>
                    <a:pt x="1345" y="604"/>
                  </a:cubicBezTo>
                  <a:cubicBezTo>
                    <a:pt x="1423" y="604"/>
                    <a:pt x="1504" y="634"/>
                    <a:pt x="1577" y="707"/>
                  </a:cubicBezTo>
                  <a:lnTo>
                    <a:pt x="5284" y="4024"/>
                  </a:lnTo>
                  <a:cubicBezTo>
                    <a:pt x="5122" y="4187"/>
                    <a:pt x="4959" y="4349"/>
                    <a:pt x="4861" y="4544"/>
                  </a:cubicBezTo>
                  <a:lnTo>
                    <a:pt x="3983" y="3764"/>
                  </a:lnTo>
                  <a:cubicBezTo>
                    <a:pt x="3923" y="3719"/>
                    <a:pt x="3849" y="3694"/>
                    <a:pt x="3773" y="3694"/>
                  </a:cubicBezTo>
                  <a:cubicBezTo>
                    <a:pt x="3686" y="3694"/>
                    <a:pt x="3598" y="3727"/>
                    <a:pt x="3528" y="3797"/>
                  </a:cubicBezTo>
                  <a:cubicBezTo>
                    <a:pt x="3431" y="3927"/>
                    <a:pt x="3431" y="4154"/>
                    <a:pt x="3561" y="4252"/>
                  </a:cubicBezTo>
                  <a:lnTo>
                    <a:pt x="4764" y="5325"/>
                  </a:lnTo>
                  <a:cubicBezTo>
                    <a:pt x="4877" y="6097"/>
                    <a:pt x="5531" y="6600"/>
                    <a:pt x="6213" y="6600"/>
                  </a:cubicBezTo>
                  <a:cubicBezTo>
                    <a:pt x="6508" y="6600"/>
                    <a:pt x="6808" y="6506"/>
                    <a:pt x="7073" y="6301"/>
                  </a:cubicBezTo>
                  <a:lnTo>
                    <a:pt x="10650" y="9325"/>
                  </a:lnTo>
                  <a:cubicBezTo>
                    <a:pt x="10725" y="9370"/>
                    <a:pt x="10808" y="9394"/>
                    <a:pt x="10888" y="9394"/>
                  </a:cubicBezTo>
                  <a:cubicBezTo>
                    <a:pt x="10980" y="9394"/>
                    <a:pt x="11068" y="9362"/>
                    <a:pt x="11138" y="9292"/>
                  </a:cubicBezTo>
                  <a:cubicBezTo>
                    <a:pt x="11235" y="9130"/>
                    <a:pt x="11235" y="8935"/>
                    <a:pt x="11073" y="8805"/>
                  </a:cubicBezTo>
                  <a:lnTo>
                    <a:pt x="7496" y="5813"/>
                  </a:lnTo>
                  <a:cubicBezTo>
                    <a:pt x="7593" y="5650"/>
                    <a:pt x="7658" y="5455"/>
                    <a:pt x="7658" y="5260"/>
                  </a:cubicBezTo>
                  <a:lnTo>
                    <a:pt x="9739" y="3146"/>
                  </a:lnTo>
                  <a:cubicBezTo>
                    <a:pt x="10416" y="2420"/>
                    <a:pt x="9780" y="1461"/>
                    <a:pt x="9021" y="1461"/>
                  </a:cubicBezTo>
                  <a:cubicBezTo>
                    <a:pt x="8795" y="1461"/>
                    <a:pt x="8558" y="1546"/>
                    <a:pt x="8341" y="1748"/>
                  </a:cubicBezTo>
                  <a:lnTo>
                    <a:pt x="6390" y="3731"/>
                  </a:lnTo>
                  <a:cubicBezTo>
                    <a:pt x="6325" y="3715"/>
                    <a:pt x="6252" y="3707"/>
                    <a:pt x="6174" y="3707"/>
                  </a:cubicBezTo>
                  <a:cubicBezTo>
                    <a:pt x="6097" y="3707"/>
                    <a:pt x="6016" y="3715"/>
                    <a:pt x="5935" y="3731"/>
                  </a:cubicBezTo>
                  <a:lnTo>
                    <a:pt x="2000" y="219"/>
                  </a:lnTo>
                  <a:cubicBezTo>
                    <a:pt x="1800" y="66"/>
                    <a:pt x="1590" y="0"/>
                    <a:pt x="1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5" name="Google Shape;3095;p45"/>
          <p:cNvGrpSpPr/>
          <p:nvPr/>
        </p:nvGrpSpPr>
        <p:grpSpPr>
          <a:xfrm>
            <a:off x="6494665" y="3851916"/>
            <a:ext cx="316612" cy="365790"/>
            <a:chOff x="-1358325" y="3187350"/>
            <a:chExt cx="529275" cy="612200"/>
          </a:xfrm>
        </p:grpSpPr>
        <p:sp>
          <p:nvSpPr>
            <p:cNvPr id="3096" name="Google Shape;3096;p45"/>
            <p:cNvSpPr/>
            <p:nvPr/>
          </p:nvSpPr>
          <p:spPr>
            <a:xfrm>
              <a:off x="-1348575" y="3196300"/>
              <a:ext cx="469925" cy="388625"/>
            </a:xfrm>
            <a:custGeom>
              <a:avLst/>
              <a:gdLst/>
              <a:ahLst/>
              <a:cxnLst/>
              <a:rect l="l" t="t" r="r" b="b"/>
              <a:pathLst>
                <a:path w="18797" h="15545" extrusionOk="0">
                  <a:moveTo>
                    <a:pt x="5984" y="0"/>
                  </a:moveTo>
                  <a:cubicBezTo>
                    <a:pt x="4943" y="0"/>
                    <a:pt x="3968" y="423"/>
                    <a:pt x="3252" y="1138"/>
                  </a:cubicBezTo>
                  <a:lnTo>
                    <a:pt x="65" y="4293"/>
                  </a:lnTo>
                  <a:cubicBezTo>
                    <a:pt x="0" y="4358"/>
                    <a:pt x="0" y="4488"/>
                    <a:pt x="65" y="4585"/>
                  </a:cubicBezTo>
                  <a:lnTo>
                    <a:pt x="3610" y="8098"/>
                  </a:lnTo>
                  <a:cubicBezTo>
                    <a:pt x="3659" y="8146"/>
                    <a:pt x="3716" y="8171"/>
                    <a:pt x="3769" y="8171"/>
                  </a:cubicBezTo>
                  <a:cubicBezTo>
                    <a:pt x="3821" y="8171"/>
                    <a:pt x="3870" y="8146"/>
                    <a:pt x="3903" y="8098"/>
                  </a:cubicBezTo>
                  <a:lnTo>
                    <a:pt x="4976" y="7057"/>
                  </a:lnTo>
                  <a:cubicBezTo>
                    <a:pt x="4999" y="7034"/>
                    <a:pt x="5026" y="7023"/>
                    <a:pt x="5051" y="7023"/>
                  </a:cubicBezTo>
                  <a:cubicBezTo>
                    <a:pt x="5098" y="7023"/>
                    <a:pt x="5138" y="7059"/>
                    <a:pt x="5138" y="7122"/>
                  </a:cubicBezTo>
                  <a:lnTo>
                    <a:pt x="5138" y="15154"/>
                  </a:lnTo>
                  <a:cubicBezTo>
                    <a:pt x="5138" y="15382"/>
                    <a:pt x="5334" y="15545"/>
                    <a:pt x="5561" y="15545"/>
                  </a:cubicBezTo>
                  <a:lnTo>
                    <a:pt x="9594" y="15545"/>
                  </a:lnTo>
                  <a:lnTo>
                    <a:pt x="9594" y="12683"/>
                  </a:lnTo>
                  <a:lnTo>
                    <a:pt x="9594" y="11382"/>
                  </a:lnTo>
                  <a:cubicBezTo>
                    <a:pt x="9594" y="11285"/>
                    <a:pt x="9626" y="11219"/>
                    <a:pt x="9691" y="11187"/>
                  </a:cubicBezTo>
                  <a:cubicBezTo>
                    <a:pt x="9724" y="11187"/>
                    <a:pt x="9756" y="11154"/>
                    <a:pt x="9789" y="11154"/>
                  </a:cubicBezTo>
                  <a:lnTo>
                    <a:pt x="13756" y="11154"/>
                  </a:lnTo>
                  <a:lnTo>
                    <a:pt x="13756" y="7252"/>
                  </a:lnTo>
                  <a:cubicBezTo>
                    <a:pt x="13756" y="7165"/>
                    <a:pt x="13828" y="7108"/>
                    <a:pt x="13905" y="7108"/>
                  </a:cubicBezTo>
                  <a:cubicBezTo>
                    <a:pt x="13944" y="7108"/>
                    <a:pt x="13984" y="7122"/>
                    <a:pt x="14016" y="7155"/>
                  </a:cubicBezTo>
                  <a:lnTo>
                    <a:pt x="14894" y="8033"/>
                  </a:lnTo>
                  <a:cubicBezTo>
                    <a:pt x="14943" y="8098"/>
                    <a:pt x="15024" y="8130"/>
                    <a:pt x="15110" y="8130"/>
                  </a:cubicBezTo>
                  <a:cubicBezTo>
                    <a:pt x="15195" y="8130"/>
                    <a:pt x="15285" y="8098"/>
                    <a:pt x="15350" y="8033"/>
                  </a:cubicBezTo>
                  <a:lnTo>
                    <a:pt x="18667" y="4683"/>
                  </a:lnTo>
                  <a:cubicBezTo>
                    <a:pt x="18797" y="4553"/>
                    <a:pt x="18797" y="4325"/>
                    <a:pt x="18667" y="4195"/>
                  </a:cubicBezTo>
                  <a:lnTo>
                    <a:pt x="15642" y="1171"/>
                  </a:lnTo>
                  <a:cubicBezTo>
                    <a:pt x="14894" y="423"/>
                    <a:pt x="13919" y="0"/>
                    <a:pt x="128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5"/>
            <p:cNvSpPr/>
            <p:nvPr/>
          </p:nvSpPr>
          <p:spPr>
            <a:xfrm>
              <a:off x="-1222575" y="3371900"/>
              <a:ext cx="35000" cy="213025"/>
            </a:xfrm>
            <a:custGeom>
              <a:avLst/>
              <a:gdLst/>
              <a:ahLst/>
              <a:cxnLst/>
              <a:rect l="l" t="t" r="r" b="b"/>
              <a:pathLst>
                <a:path w="1400" h="8521" extrusionOk="0">
                  <a:moveTo>
                    <a:pt x="1" y="0"/>
                  </a:moveTo>
                  <a:cubicBezTo>
                    <a:pt x="66" y="0"/>
                    <a:pt x="98" y="33"/>
                    <a:pt x="98" y="98"/>
                  </a:cubicBezTo>
                  <a:lnTo>
                    <a:pt x="98" y="8130"/>
                  </a:lnTo>
                  <a:cubicBezTo>
                    <a:pt x="98" y="8358"/>
                    <a:pt x="294" y="8521"/>
                    <a:pt x="489" y="8521"/>
                  </a:cubicBezTo>
                  <a:lnTo>
                    <a:pt x="1399" y="8521"/>
                  </a:lnTo>
                  <a:lnTo>
                    <a:pt x="1399" y="813"/>
                  </a:lnTo>
                  <a:cubicBezTo>
                    <a:pt x="1399" y="358"/>
                    <a:pt x="1041" y="0"/>
                    <a:pt x="58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5"/>
            <p:cNvSpPr/>
            <p:nvPr/>
          </p:nvSpPr>
          <p:spPr>
            <a:xfrm>
              <a:off x="-1348575" y="3196300"/>
              <a:ext cx="182125" cy="126850"/>
            </a:xfrm>
            <a:custGeom>
              <a:avLst/>
              <a:gdLst/>
              <a:ahLst/>
              <a:cxnLst/>
              <a:rect l="l" t="t" r="r" b="b"/>
              <a:pathLst>
                <a:path w="7285" h="5074" extrusionOk="0">
                  <a:moveTo>
                    <a:pt x="5984" y="0"/>
                  </a:moveTo>
                  <a:cubicBezTo>
                    <a:pt x="4943" y="0"/>
                    <a:pt x="3968" y="423"/>
                    <a:pt x="3252" y="1138"/>
                  </a:cubicBezTo>
                  <a:lnTo>
                    <a:pt x="65" y="4293"/>
                  </a:lnTo>
                  <a:cubicBezTo>
                    <a:pt x="0" y="4358"/>
                    <a:pt x="0" y="4488"/>
                    <a:pt x="65" y="4585"/>
                  </a:cubicBezTo>
                  <a:lnTo>
                    <a:pt x="586" y="5073"/>
                  </a:lnTo>
                  <a:lnTo>
                    <a:pt x="4521" y="1138"/>
                  </a:lnTo>
                  <a:cubicBezTo>
                    <a:pt x="5268" y="423"/>
                    <a:pt x="6244" y="0"/>
                    <a:pt x="7285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5"/>
            <p:cNvSpPr/>
            <p:nvPr/>
          </p:nvSpPr>
          <p:spPr>
            <a:xfrm>
              <a:off x="-1184350" y="3196300"/>
              <a:ext cx="143925" cy="71550"/>
            </a:xfrm>
            <a:custGeom>
              <a:avLst/>
              <a:gdLst/>
              <a:ahLst/>
              <a:cxnLst/>
              <a:rect l="l" t="t" r="r" b="b"/>
              <a:pathLst>
                <a:path w="5757" h="2862" extrusionOk="0">
                  <a:moveTo>
                    <a:pt x="0" y="0"/>
                  </a:moveTo>
                  <a:cubicBezTo>
                    <a:pt x="0" y="1594"/>
                    <a:pt x="1301" y="2862"/>
                    <a:pt x="2862" y="2862"/>
                  </a:cubicBezTo>
                  <a:cubicBezTo>
                    <a:pt x="4455" y="2862"/>
                    <a:pt x="5756" y="1594"/>
                    <a:pt x="5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5"/>
            <p:cNvSpPr/>
            <p:nvPr/>
          </p:nvSpPr>
          <p:spPr>
            <a:xfrm>
              <a:off x="-1184350" y="3196300"/>
              <a:ext cx="87825" cy="71550"/>
            </a:xfrm>
            <a:custGeom>
              <a:avLst/>
              <a:gdLst/>
              <a:ahLst/>
              <a:cxnLst/>
              <a:rect l="l" t="t" r="r" b="b"/>
              <a:pathLst>
                <a:path w="3513" h="2862" extrusionOk="0">
                  <a:moveTo>
                    <a:pt x="0" y="0"/>
                  </a:moveTo>
                  <a:cubicBezTo>
                    <a:pt x="0" y="1594"/>
                    <a:pt x="1301" y="2862"/>
                    <a:pt x="2895" y="2862"/>
                  </a:cubicBezTo>
                  <a:cubicBezTo>
                    <a:pt x="3090" y="2862"/>
                    <a:pt x="3317" y="2862"/>
                    <a:pt x="3512" y="2797"/>
                  </a:cubicBezTo>
                  <a:cubicBezTo>
                    <a:pt x="2244" y="2504"/>
                    <a:pt x="1301" y="1366"/>
                    <a:pt x="130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5"/>
            <p:cNvSpPr/>
            <p:nvPr/>
          </p:nvSpPr>
          <p:spPr>
            <a:xfrm>
              <a:off x="-1220125" y="3392225"/>
              <a:ext cx="215475" cy="39850"/>
            </a:xfrm>
            <a:custGeom>
              <a:avLst/>
              <a:gdLst/>
              <a:ahLst/>
              <a:cxnLst/>
              <a:rect l="l" t="t" r="r" b="b"/>
              <a:pathLst>
                <a:path w="8619" h="1594" extrusionOk="0">
                  <a:moveTo>
                    <a:pt x="0" y="0"/>
                  </a:moveTo>
                  <a:lnTo>
                    <a:pt x="0" y="1594"/>
                  </a:lnTo>
                  <a:lnTo>
                    <a:pt x="8618" y="1594"/>
                  </a:lnTo>
                  <a:lnTo>
                    <a:pt x="8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5"/>
            <p:cNvSpPr/>
            <p:nvPr/>
          </p:nvSpPr>
          <p:spPr>
            <a:xfrm>
              <a:off x="-1220125" y="3392225"/>
              <a:ext cx="32550" cy="39850"/>
            </a:xfrm>
            <a:custGeom>
              <a:avLst/>
              <a:gdLst/>
              <a:ahLst/>
              <a:cxnLst/>
              <a:rect l="l" t="t" r="r" b="b"/>
              <a:pathLst>
                <a:path w="1302" h="1594" extrusionOk="0">
                  <a:moveTo>
                    <a:pt x="0" y="0"/>
                  </a:moveTo>
                  <a:lnTo>
                    <a:pt x="0" y="1594"/>
                  </a:lnTo>
                  <a:lnTo>
                    <a:pt x="1301" y="1594"/>
                  </a:lnTo>
                  <a:lnTo>
                    <a:pt x="1301" y="33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5"/>
            <p:cNvSpPr/>
            <p:nvPr/>
          </p:nvSpPr>
          <p:spPr>
            <a:xfrm>
              <a:off x="-1112825" y="3471075"/>
              <a:ext cx="275650" cy="319550"/>
            </a:xfrm>
            <a:custGeom>
              <a:avLst/>
              <a:gdLst/>
              <a:ahLst/>
              <a:cxnLst/>
              <a:rect l="l" t="t" r="r" b="b"/>
              <a:pathLst>
                <a:path w="11026" h="12782" extrusionOk="0">
                  <a:moveTo>
                    <a:pt x="261" y="1"/>
                  </a:moveTo>
                  <a:cubicBezTo>
                    <a:pt x="131" y="1"/>
                    <a:pt x="1" y="131"/>
                    <a:pt x="1" y="261"/>
                  </a:cubicBezTo>
                  <a:lnTo>
                    <a:pt x="1" y="12553"/>
                  </a:lnTo>
                  <a:cubicBezTo>
                    <a:pt x="1" y="12683"/>
                    <a:pt x="131" y="12781"/>
                    <a:pt x="261" y="12781"/>
                  </a:cubicBezTo>
                  <a:lnTo>
                    <a:pt x="4521" y="12781"/>
                  </a:lnTo>
                  <a:cubicBezTo>
                    <a:pt x="4651" y="12781"/>
                    <a:pt x="4749" y="12683"/>
                    <a:pt x="4749" y="12553"/>
                  </a:cubicBezTo>
                  <a:lnTo>
                    <a:pt x="4749" y="6570"/>
                  </a:lnTo>
                  <a:cubicBezTo>
                    <a:pt x="4749" y="6115"/>
                    <a:pt x="5107" y="5757"/>
                    <a:pt x="5562" y="5757"/>
                  </a:cubicBezTo>
                  <a:cubicBezTo>
                    <a:pt x="5952" y="5757"/>
                    <a:pt x="6277" y="6082"/>
                    <a:pt x="6277" y="6472"/>
                  </a:cubicBezTo>
                  <a:lnTo>
                    <a:pt x="6277" y="12553"/>
                  </a:lnTo>
                  <a:cubicBezTo>
                    <a:pt x="6277" y="12683"/>
                    <a:pt x="6375" y="12781"/>
                    <a:pt x="6505" y="12781"/>
                  </a:cubicBezTo>
                  <a:lnTo>
                    <a:pt x="10798" y="12781"/>
                  </a:lnTo>
                  <a:cubicBezTo>
                    <a:pt x="10928" y="12781"/>
                    <a:pt x="11025" y="12683"/>
                    <a:pt x="11025" y="12553"/>
                  </a:cubicBezTo>
                  <a:lnTo>
                    <a:pt x="11025" y="228"/>
                  </a:lnTo>
                  <a:cubicBezTo>
                    <a:pt x="11025" y="98"/>
                    <a:pt x="10895" y="1"/>
                    <a:pt x="10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5"/>
            <p:cNvSpPr/>
            <p:nvPr/>
          </p:nvSpPr>
          <p:spPr>
            <a:xfrm>
              <a:off x="-1112825" y="3471075"/>
              <a:ext cx="38250" cy="319550"/>
            </a:xfrm>
            <a:custGeom>
              <a:avLst/>
              <a:gdLst/>
              <a:ahLst/>
              <a:cxnLst/>
              <a:rect l="l" t="t" r="r" b="b"/>
              <a:pathLst>
                <a:path w="1530" h="12782" extrusionOk="0">
                  <a:moveTo>
                    <a:pt x="229" y="1"/>
                  </a:moveTo>
                  <a:cubicBezTo>
                    <a:pt x="131" y="1"/>
                    <a:pt x="1" y="131"/>
                    <a:pt x="1" y="261"/>
                  </a:cubicBezTo>
                  <a:lnTo>
                    <a:pt x="1" y="12553"/>
                  </a:lnTo>
                  <a:cubicBezTo>
                    <a:pt x="1" y="12683"/>
                    <a:pt x="131" y="12781"/>
                    <a:pt x="229" y="12781"/>
                  </a:cubicBezTo>
                  <a:lnTo>
                    <a:pt x="1529" y="12781"/>
                  </a:lnTo>
                  <a:cubicBezTo>
                    <a:pt x="1399" y="12781"/>
                    <a:pt x="1302" y="12683"/>
                    <a:pt x="1302" y="12553"/>
                  </a:cubicBezTo>
                  <a:lnTo>
                    <a:pt x="1302" y="261"/>
                  </a:lnTo>
                  <a:cubicBezTo>
                    <a:pt x="1302" y="131"/>
                    <a:pt x="1399" y="1"/>
                    <a:pt x="152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5"/>
            <p:cNvSpPr/>
            <p:nvPr/>
          </p:nvSpPr>
          <p:spPr>
            <a:xfrm>
              <a:off x="-973800" y="3614975"/>
              <a:ext cx="56125" cy="175650"/>
            </a:xfrm>
            <a:custGeom>
              <a:avLst/>
              <a:gdLst/>
              <a:ahLst/>
              <a:cxnLst/>
              <a:rect l="l" t="t" r="r" b="b"/>
              <a:pathLst>
                <a:path w="2245" h="7026" extrusionOk="0">
                  <a:moveTo>
                    <a:pt x="1" y="1"/>
                  </a:moveTo>
                  <a:cubicBezTo>
                    <a:pt x="391" y="1"/>
                    <a:pt x="716" y="326"/>
                    <a:pt x="716" y="716"/>
                  </a:cubicBezTo>
                  <a:lnTo>
                    <a:pt x="716" y="6797"/>
                  </a:lnTo>
                  <a:cubicBezTo>
                    <a:pt x="716" y="6927"/>
                    <a:pt x="814" y="7025"/>
                    <a:pt x="944" y="7025"/>
                  </a:cubicBezTo>
                  <a:lnTo>
                    <a:pt x="2245" y="7025"/>
                  </a:lnTo>
                  <a:cubicBezTo>
                    <a:pt x="2115" y="7025"/>
                    <a:pt x="2017" y="6927"/>
                    <a:pt x="2017" y="6797"/>
                  </a:cubicBezTo>
                  <a:lnTo>
                    <a:pt x="2017" y="716"/>
                  </a:lnTo>
                  <a:cubicBezTo>
                    <a:pt x="2017" y="326"/>
                    <a:pt x="1692" y="1"/>
                    <a:pt x="130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5"/>
            <p:cNvSpPr/>
            <p:nvPr/>
          </p:nvSpPr>
          <p:spPr>
            <a:xfrm>
              <a:off x="-974600" y="3614975"/>
              <a:ext cx="825" cy="25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0" y="1"/>
                  </a:moveTo>
                  <a:cubicBezTo>
                    <a:pt x="0" y="1"/>
                    <a:pt x="33" y="1"/>
                    <a:pt x="33" y="1"/>
                  </a:cubicBezTo>
                  <a:close/>
                  <a:moveTo>
                    <a:pt x="0" y="1"/>
                  </a:moveTo>
                  <a:close/>
                </a:path>
              </a:pathLst>
            </a:custGeom>
            <a:solidFill>
              <a:srgbClr val="1E8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5"/>
            <p:cNvSpPr/>
            <p:nvPr/>
          </p:nvSpPr>
          <p:spPr>
            <a:xfrm>
              <a:off x="-880300" y="3507675"/>
              <a:ext cx="43125" cy="91075"/>
            </a:xfrm>
            <a:custGeom>
              <a:avLst/>
              <a:gdLst/>
              <a:ahLst/>
              <a:cxnLst/>
              <a:rect l="l" t="t" r="r" b="b"/>
              <a:pathLst>
                <a:path w="1725" h="3643" extrusionOk="0">
                  <a:moveTo>
                    <a:pt x="1" y="0"/>
                  </a:moveTo>
                  <a:lnTo>
                    <a:pt x="1" y="1008"/>
                  </a:lnTo>
                  <a:cubicBezTo>
                    <a:pt x="1" y="2179"/>
                    <a:pt x="684" y="3187"/>
                    <a:pt x="1724" y="3642"/>
                  </a:cubicBezTo>
                  <a:lnTo>
                    <a:pt x="17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5"/>
            <p:cNvSpPr/>
            <p:nvPr/>
          </p:nvSpPr>
          <p:spPr>
            <a:xfrm>
              <a:off x="-1112825" y="3507675"/>
              <a:ext cx="43950" cy="91075"/>
            </a:xfrm>
            <a:custGeom>
              <a:avLst/>
              <a:gdLst/>
              <a:ahLst/>
              <a:cxnLst/>
              <a:rect l="l" t="t" r="r" b="b"/>
              <a:pathLst>
                <a:path w="1758" h="3643" extrusionOk="0">
                  <a:moveTo>
                    <a:pt x="1" y="0"/>
                  </a:moveTo>
                  <a:lnTo>
                    <a:pt x="1" y="3642"/>
                  </a:lnTo>
                  <a:cubicBezTo>
                    <a:pt x="1042" y="3187"/>
                    <a:pt x="1757" y="2179"/>
                    <a:pt x="1757" y="1008"/>
                  </a:cubicBezTo>
                  <a:lnTo>
                    <a:pt x="1757" y="0"/>
                  </a:lnTo>
                  <a:close/>
                </a:path>
              </a:pathLst>
            </a:custGeom>
            <a:solidFill>
              <a:srgbClr val="1E8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5"/>
            <p:cNvSpPr/>
            <p:nvPr/>
          </p:nvSpPr>
          <p:spPr>
            <a:xfrm>
              <a:off x="-1112825" y="3506850"/>
              <a:ext cx="32550" cy="91900"/>
            </a:xfrm>
            <a:custGeom>
              <a:avLst/>
              <a:gdLst/>
              <a:ahLst/>
              <a:cxnLst/>
              <a:rect l="l" t="t" r="r" b="b"/>
              <a:pathLst>
                <a:path w="1302" h="3676" extrusionOk="0">
                  <a:moveTo>
                    <a:pt x="1" y="1"/>
                  </a:moveTo>
                  <a:lnTo>
                    <a:pt x="1" y="3675"/>
                  </a:lnTo>
                  <a:cubicBezTo>
                    <a:pt x="554" y="3448"/>
                    <a:pt x="1009" y="3058"/>
                    <a:pt x="1302" y="2537"/>
                  </a:cubicBezTo>
                  <a:lnTo>
                    <a:pt x="13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5"/>
            <p:cNvSpPr/>
            <p:nvPr/>
          </p:nvSpPr>
          <p:spPr>
            <a:xfrm>
              <a:off x="-1112825" y="3471075"/>
              <a:ext cx="275650" cy="38250"/>
            </a:xfrm>
            <a:custGeom>
              <a:avLst/>
              <a:gdLst/>
              <a:ahLst/>
              <a:cxnLst/>
              <a:rect l="l" t="t" r="r" b="b"/>
              <a:pathLst>
                <a:path w="11026" h="1530" extrusionOk="0">
                  <a:moveTo>
                    <a:pt x="261" y="1"/>
                  </a:moveTo>
                  <a:cubicBezTo>
                    <a:pt x="131" y="1"/>
                    <a:pt x="1" y="131"/>
                    <a:pt x="1" y="261"/>
                  </a:cubicBezTo>
                  <a:lnTo>
                    <a:pt x="1" y="1529"/>
                  </a:lnTo>
                  <a:lnTo>
                    <a:pt x="11025" y="1529"/>
                  </a:lnTo>
                  <a:lnTo>
                    <a:pt x="11025" y="261"/>
                  </a:lnTo>
                  <a:cubicBezTo>
                    <a:pt x="11025" y="131"/>
                    <a:pt x="10928" y="1"/>
                    <a:pt x="10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5"/>
            <p:cNvSpPr/>
            <p:nvPr/>
          </p:nvSpPr>
          <p:spPr>
            <a:xfrm>
              <a:off x="-1112825" y="3471075"/>
              <a:ext cx="38250" cy="38250"/>
            </a:xfrm>
            <a:custGeom>
              <a:avLst/>
              <a:gdLst/>
              <a:ahLst/>
              <a:cxnLst/>
              <a:rect l="l" t="t" r="r" b="b"/>
              <a:pathLst>
                <a:path w="1530" h="1530" extrusionOk="0">
                  <a:moveTo>
                    <a:pt x="229" y="1"/>
                  </a:moveTo>
                  <a:cubicBezTo>
                    <a:pt x="131" y="1"/>
                    <a:pt x="1" y="131"/>
                    <a:pt x="1" y="261"/>
                  </a:cubicBezTo>
                  <a:lnTo>
                    <a:pt x="1" y="1529"/>
                  </a:lnTo>
                  <a:lnTo>
                    <a:pt x="1302" y="1529"/>
                  </a:lnTo>
                  <a:lnTo>
                    <a:pt x="1302" y="261"/>
                  </a:lnTo>
                  <a:cubicBezTo>
                    <a:pt x="1302" y="131"/>
                    <a:pt x="1399" y="1"/>
                    <a:pt x="152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5"/>
            <p:cNvSpPr/>
            <p:nvPr/>
          </p:nvSpPr>
          <p:spPr>
            <a:xfrm>
              <a:off x="-993300" y="3471075"/>
              <a:ext cx="37425" cy="38250"/>
            </a:xfrm>
            <a:custGeom>
              <a:avLst/>
              <a:gdLst/>
              <a:ahLst/>
              <a:cxnLst/>
              <a:rect l="l" t="t" r="r" b="b"/>
              <a:pathLst>
                <a:path w="1497" h="1530" extrusionOk="0">
                  <a:moveTo>
                    <a:pt x="748" y="1"/>
                  </a:moveTo>
                  <a:cubicBezTo>
                    <a:pt x="326" y="1"/>
                    <a:pt x="0" y="359"/>
                    <a:pt x="0" y="781"/>
                  </a:cubicBezTo>
                  <a:cubicBezTo>
                    <a:pt x="0" y="1204"/>
                    <a:pt x="326" y="1529"/>
                    <a:pt x="748" y="1529"/>
                  </a:cubicBezTo>
                  <a:cubicBezTo>
                    <a:pt x="1171" y="1529"/>
                    <a:pt x="1496" y="1204"/>
                    <a:pt x="1496" y="781"/>
                  </a:cubicBezTo>
                  <a:cubicBezTo>
                    <a:pt x="1496" y="359"/>
                    <a:pt x="1171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5"/>
            <p:cNvSpPr/>
            <p:nvPr/>
          </p:nvSpPr>
          <p:spPr>
            <a:xfrm>
              <a:off x="-1358325" y="3187350"/>
              <a:ext cx="529275" cy="612200"/>
            </a:xfrm>
            <a:custGeom>
              <a:avLst/>
              <a:gdLst/>
              <a:ahLst/>
              <a:cxnLst/>
              <a:rect l="l" t="t" r="r" b="b"/>
              <a:pathLst>
                <a:path w="21171" h="24488" extrusionOk="0">
                  <a:moveTo>
                    <a:pt x="12325" y="716"/>
                  </a:moveTo>
                  <a:cubicBezTo>
                    <a:pt x="12130" y="1919"/>
                    <a:pt x="11089" y="2862"/>
                    <a:pt x="9821" y="2862"/>
                  </a:cubicBezTo>
                  <a:cubicBezTo>
                    <a:pt x="8585" y="2862"/>
                    <a:pt x="7545" y="1919"/>
                    <a:pt x="7350" y="716"/>
                  </a:cubicBezTo>
                  <a:close/>
                  <a:moveTo>
                    <a:pt x="15317" y="11708"/>
                  </a:moveTo>
                  <a:cubicBezTo>
                    <a:pt x="15544" y="11708"/>
                    <a:pt x="15707" y="11903"/>
                    <a:pt x="15707" y="12130"/>
                  </a:cubicBezTo>
                  <a:cubicBezTo>
                    <a:pt x="15707" y="12358"/>
                    <a:pt x="15544" y="12521"/>
                    <a:pt x="15317" y="12521"/>
                  </a:cubicBezTo>
                  <a:cubicBezTo>
                    <a:pt x="15089" y="12521"/>
                    <a:pt x="14894" y="12358"/>
                    <a:pt x="14894" y="12130"/>
                  </a:cubicBezTo>
                  <a:cubicBezTo>
                    <a:pt x="14894" y="11903"/>
                    <a:pt x="15089" y="11708"/>
                    <a:pt x="15317" y="11708"/>
                  </a:cubicBezTo>
                  <a:close/>
                  <a:moveTo>
                    <a:pt x="12325" y="11708"/>
                  </a:moveTo>
                  <a:lnTo>
                    <a:pt x="12325" y="12553"/>
                  </a:lnTo>
                  <a:lnTo>
                    <a:pt x="10179" y="12553"/>
                  </a:lnTo>
                  <a:lnTo>
                    <a:pt x="10179" y="11708"/>
                  </a:lnTo>
                  <a:close/>
                  <a:moveTo>
                    <a:pt x="14276" y="11708"/>
                  </a:moveTo>
                  <a:cubicBezTo>
                    <a:pt x="14179" y="11968"/>
                    <a:pt x="14146" y="12260"/>
                    <a:pt x="14276" y="12553"/>
                  </a:cubicBezTo>
                  <a:lnTo>
                    <a:pt x="13040" y="12553"/>
                  </a:lnTo>
                  <a:lnTo>
                    <a:pt x="13040" y="11708"/>
                  </a:lnTo>
                  <a:close/>
                  <a:moveTo>
                    <a:pt x="17593" y="11708"/>
                  </a:moveTo>
                  <a:lnTo>
                    <a:pt x="17593" y="12553"/>
                  </a:lnTo>
                  <a:lnTo>
                    <a:pt x="16357" y="12553"/>
                  </a:lnTo>
                  <a:cubicBezTo>
                    <a:pt x="16455" y="12260"/>
                    <a:pt x="16455" y="11968"/>
                    <a:pt x="16357" y="11708"/>
                  </a:cubicBezTo>
                  <a:close/>
                  <a:moveTo>
                    <a:pt x="20455" y="11708"/>
                  </a:moveTo>
                  <a:lnTo>
                    <a:pt x="20455" y="12553"/>
                  </a:lnTo>
                  <a:lnTo>
                    <a:pt x="18309" y="12553"/>
                  </a:lnTo>
                  <a:lnTo>
                    <a:pt x="18309" y="11708"/>
                  </a:lnTo>
                  <a:close/>
                  <a:moveTo>
                    <a:pt x="13788" y="8553"/>
                  </a:moveTo>
                  <a:lnTo>
                    <a:pt x="13788" y="9431"/>
                  </a:lnTo>
                  <a:lnTo>
                    <a:pt x="8975" y="9431"/>
                  </a:lnTo>
                  <a:cubicBezTo>
                    <a:pt x="8780" y="9431"/>
                    <a:pt x="8618" y="9561"/>
                    <a:pt x="8618" y="9789"/>
                  </a:cubicBezTo>
                  <a:cubicBezTo>
                    <a:pt x="8618" y="9984"/>
                    <a:pt x="8780" y="10147"/>
                    <a:pt x="8975" y="10147"/>
                  </a:cubicBezTo>
                  <a:lnTo>
                    <a:pt x="13788" y="10147"/>
                  </a:lnTo>
                  <a:lnTo>
                    <a:pt x="13788" y="10992"/>
                  </a:lnTo>
                  <a:lnTo>
                    <a:pt x="10049" y="10992"/>
                  </a:lnTo>
                  <a:cubicBezTo>
                    <a:pt x="9723" y="10992"/>
                    <a:pt x="9463" y="11252"/>
                    <a:pt x="9463" y="11577"/>
                  </a:cubicBezTo>
                  <a:lnTo>
                    <a:pt x="9463" y="15545"/>
                  </a:lnTo>
                  <a:lnTo>
                    <a:pt x="5919" y="15545"/>
                  </a:lnTo>
                  <a:cubicBezTo>
                    <a:pt x="5919" y="15545"/>
                    <a:pt x="5886" y="15512"/>
                    <a:pt x="5886" y="15480"/>
                  </a:cubicBezTo>
                  <a:lnTo>
                    <a:pt x="5886" y="10147"/>
                  </a:lnTo>
                  <a:lnTo>
                    <a:pt x="7284" y="10147"/>
                  </a:lnTo>
                  <a:cubicBezTo>
                    <a:pt x="7480" y="10147"/>
                    <a:pt x="7642" y="9984"/>
                    <a:pt x="7642" y="9789"/>
                  </a:cubicBezTo>
                  <a:cubicBezTo>
                    <a:pt x="7642" y="9561"/>
                    <a:pt x="7480" y="9431"/>
                    <a:pt x="7284" y="9431"/>
                  </a:cubicBezTo>
                  <a:lnTo>
                    <a:pt x="5886" y="9431"/>
                  </a:lnTo>
                  <a:lnTo>
                    <a:pt x="5886" y="8553"/>
                  </a:lnTo>
                  <a:close/>
                  <a:moveTo>
                    <a:pt x="11187" y="13236"/>
                  </a:moveTo>
                  <a:lnTo>
                    <a:pt x="11187" y="13269"/>
                  </a:lnTo>
                  <a:lnTo>
                    <a:pt x="11187" y="13821"/>
                  </a:lnTo>
                  <a:cubicBezTo>
                    <a:pt x="11187" y="14634"/>
                    <a:pt x="10797" y="15382"/>
                    <a:pt x="10179" y="15838"/>
                  </a:cubicBezTo>
                  <a:lnTo>
                    <a:pt x="10179" y="13236"/>
                  </a:lnTo>
                  <a:close/>
                  <a:moveTo>
                    <a:pt x="20455" y="13269"/>
                  </a:moveTo>
                  <a:lnTo>
                    <a:pt x="20455" y="15838"/>
                  </a:lnTo>
                  <a:cubicBezTo>
                    <a:pt x="19837" y="15382"/>
                    <a:pt x="19447" y="14634"/>
                    <a:pt x="19447" y="13821"/>
                  </a:cubicBezTo>
                  <a:lnTo>
                    <a:pt x="19447" y="13269"/>
                  </a:lnTo>
                  <a:close/>
                  <a:moveTo>
                    <a:pt x="14959" y="13269"/>
                  </a:moveTo>
                  <a:lnTo>
                    <a:pt x="14959" y="16846"/>
                  </a:lnTo>
                  <a:cubicBezTo>
                    <a:pt x="14504" y="17008"/>
                    <a:pt x="14211" y="17431"/>
                    <a:pt x="14211" y="17919"/>
                  </a:cubicBezTo>
                  <a:lnTo>
                    <a:pt x="14211" y="23772"/>
                  </a:lnTo>
                  <a:lnTo>
                    <a:pt x="10179" y="23772"/>
                  </a:lnTo>
                  <a:lnTo>
                    <a:pt x="10179" y="16683"/>
                  </a:lnTo>
                  <a:cubicBezTo>
                    <a:pt x="11219" y="16130"/>
                    <a:pt x="11902" y="15025"/>
                    <a:pt x="11902" y="13821"/>
                  </a:cubicBezTo>
                  <a:lnTo>
                    <a:pt x="11902" y="13269"/>
                  </a:lnTo>
                  <a:close/>
                  <a:moveTo>
                    <a:pt x="6374" y="1"/>
                  </a:moveTo>
                  <a:cubicBezTo>
                    <a:pt x="4130" y="1"/>
                    <a:pt x="3122" y="1594"/>
                    <a:pt x="2797" y="1854"/>
                  </a:cubicBezTo>
                  <a:cubicBezTo>
                    <a:pt x="2634" y="1984"/>
                    <a:pt x="2634" y="2212"/>
                    <a:pt x="2797" y="2342"/>
                  </a:cubicBezTo>
                  <a:cubicBezTo>
                    <a:pt x="2862" y="2407"/>
                    <a:pt x="2951" y="2439"/>
                    <a:pt x="3041" y="2439"/>
                  </a:cubicBezTo>
                  <a:cubicBezTo>
                    <a:pt x="3130" y="2439"/>
                    <a:pt x="3220" y="2407"/>
                    <a:pt x="3285" y="2342"/>
                  </a:cubicBezTo>
                  <a:cubicBezTo>
                    <a:pt x="3642" y="2082"/>
                    <a:pt x="4488" y="716"/>
                    <a:pt x="6374" y="716"/>
                  </a:cubicBezTo>
                  <a:lnTo>
                    <a:pt x="6634" y="716"/>
                  </a:lnTo>
                  <a:cubicBezTo>
                    <a:pt x="6829" y="2342"/>
                    <a:pt x="8195" y="3578"/>
                    <a:pt x="9854" y="3578"/>
                  </a:cubicBezTo>
                  <a:cubicBezTo>
                    <a:pt x="11479" y="3578"/>
                    <a:pt x="12878" y="2342"/>
                    <a:pt x="13040" y="716"/>
                  </a:cubicBezTo>
                  <a:cubicBezTo>
                    <a:pt x="13171" y="748"/>
                    <a:pt x="14601" y="553"/>
                    <a:pt x="15805" y="1757"/>
                  </a:cubicBezTo>
                  <a:lnTo>
                    <a:pt x="18829" y="4813"/>
                  </a:lnTo>
                  <a:lnTo>
                    <a:pt x="15544" y="8098"/>
                  </a:lnTo>
                  <a:lnTo>
                    <a:pt x="14666" y="7252"/>
                  </a:lnTo>
                  <a:cubicBezTo>
                    <a:pt x="14561" y="7147"/>
                    <a:pt x="14431" y="7099"/>
                    <a:pt x="14304" y="7099"/>
                  </a:cubicBezTo>
                  <a:cubicBezTo>
                    <a:pt x="14040" y="7099"/>
                    <a:pt x="13788" y="7303"/>
                    <a:pt x="13788" y="7610"/>
                  </a:cubicBezTo>
                  <a:lnTo>
                    <a:pt x="13788" y="7838"/>
                  </a:lnTo>
                  <a:lnTo>
                    <a:pt x="5886" y="7838"/>
                  </a:lnTo>
                  <a:lnTo>
                    <a:pt x="5886" y="7480"/>
                  </a:lnTo>
                  <a:cubicBezTo>
                    <a:pt x="5886" y="7213"/>
                    <a:pt x="5658" y="7022"/>
                    <a:pt x="5419" y="7022"/>
                  </a:cubicBezTo>
                  <a:cubicBezTo>
                    <a:pt x="5310" y="7022"/>
                    <a:pt x="5198" y="7063"/>
                    <a:pt x="5106" y="7155"/>
                  </a:cubicBezTo>
                  <a:lnTo>
                    <a:pt x="4163" y="8098"/>
                  </a:lnTo>
                  <a:lnTo>
                    <a:pt x="846" y="4813"/>
                  </a:lnTo>
                  <a:lnTo>
                    <a:pt x="2114" y="3545"/>
                  </a:lnTo>
                  <a:cubicBezTo>
                    <a:pt x="2244" y="3383"/>
                    <a:pt x="2244" y="3155"/>
                    <a:pt x="2114" y="3025"/>
                  </a:cubicBezTo>
                  <a:cubicBezTo>
                    <a:pt x="2049" y="2960"/>
                    <a:pt x="1959" y="2927"/>
                    <a:pt x="1866" y="2927"/>
                  </a:cubicBezTo>
                  <a:cubicBezTo>
                    <a:pt x="1772" y="2927"/>
                    <a:pt x="1675" y="2960"/>
                    <a:pt x="1594" y="3025"/>
                  </a:cubicBezTo>
                  <a:lnTo>
                    <a:pt x="228" y="4391"/>
                  </a:lnTo>
                  <a:cubicBezTo>
                    <a:pt x="0" y="4618"/>
                    <a:pt x="0" y="4976"/>
                    <a:pt x="228" y="5204"/>
                  </a:cubicBezTo>
                  <a:lnTo>
                    <a:pt x="3740" y="8716"/>
                  </a:lnTo>
                  <a:cubicBezTo>
                    <a:pt x="3854" y="8830"/>
                    <a:pt x="4000" y="8886"/>
                    <a:pt x="4146" y="8886"/>
                  </a:cubicBezTo>
                  <a:cubicBezTo>
                    <a:pt x="4293" y="8886"/>
                    <a:pt x="4439" y="8830"/>
                    <a:pt x="4553" y="8716"/>
                  </a:cubicBezTo>
                  <a:lnTo>
                    <a:pt x="5171" y="8098"/>
                  </a:lnTo>
                  <a:lnTo>
                    <a:pt x="5171" y="15480"/>
                  </a:lnTo>
                  <a:cubicBezTo>
                    <a:pt x="5171" y="15935"/>
                    <a:pt x="5496" y="16260"/>
                    <a:pt x="5919" y="16260"/>
                  </a:cubicBezTo>
                  <a:lnTo>
                    <a:pt x="9463" y="16260"/>
                  </a:lnTo>
                  <a:lnTo>
                    <a:pt x="9463" y="23902"/>
                  </a:lnTo>
                  <a:cubicBezTo>
                    <a:pt x="9463" y="24228"/>
                    <a:pt x="9723" y="24488"/>
                    <a:pt x="10049" y="24488"/>
                  </a:cubicBezTo>
                  <a:lnTo>
                    <a:pt x="14309" y="24488"/>
                  </a:lnTo>
                  <a:cubicBezTo>
                    <a:pt x="14634" y="24488"/>
                    <a:pt x="14894" y="24228"/>
                    <a:pt x="14894" y="23902"/>
                  </a:cubicBezTo>
                  <a:lnTo>
                    <a:pt x="14894" y="17919"/>
                  </a:lnTo>
                  <a:cubicBezTo>
                    <a:pt x="14894" y="17691"/>
                    <a:pt x="15122" y="17464"/>
                    <a:pt x="15349" y="17464"/>
                  </a:cubicBezTo>
                  <a:cubicBezTo>
                    <a:pt x="15544" y="17464"/>
                    <a:pt x="15707" y="17626"/>
                    <a:pt x="15707" y="17821"/>
                  </a:cubicBezTo>
                  <a:lnTo>
                    <a:pt x="15707" y="23902"/>
                  </a:lnTo>
                  <a:cubicBezTo>
                    <a:pt x="15707" y="24228"/>
                    <a:pt x="15967" y="24488"/>
                    <a:pt x="16292" y="24488"/>
                  </a:cubicBezTo>
                  <a:lnTo>
                    <a:pt x="20585" y="24488"/>
                  </a:lnTo>
                  <a:cubicBezTo>
                    <a:pt x="20910" y="24488"/>
                    <a:pt x="21170" y="24228"/>
                    <a:pt x="21170" y="23902"/>
                  </a:cubicBezTo>
                  <a:lnTo>
                    <a:pt x="21170" y="21431"/>
                  </a:lnTo>
                  <a:cubicBezTo>
                    <a:pt x="21170" y="21236"/>
                    <a:pt x="21008" y="21073"/>
                    <a:pt x="20813" y="21073"/>
                  </a:cubicBezTo>
                  <a:cubicBezTo>
                    <a:pt x="20618" y="21073"/>
                    <a:pt x="20455" y="21236"/>
                    <a:pt x="20455" y="21431"/>
                  </a:cubicBezTo>
                  <a:lnTo>
                    <a:pt x="20455" y="23772"/>
                  </a:lnTo>
                  <a:lnTo>
                    <a:pt x="16422" y="23772"/>
                  </a:lnTo>
                  <a:lnTo>
                    <a:pt x="16422" y="17821"/>
                  </a:lnTo>
                  <a:cubicBezTo>
                    <a:pt x="16422" y="17333"/>
                    <a:pt x="16097" y="16943"/>
                    <a:pt x="15675" y="16813"/>
                  </a:cubicBezTo>
                  <a:lnTo>
                    <a:pt x="15675" y="13269"/>
                  </a:lnTo>
                  <a:lnTo>
                    <a:pt x="18699" y="13269"/>
                  </a:lnTo>
                  <a:lnTo>
                    <a:pt x="18699" y="13821"/>
                  </a:lnTo>
                  <a:cubicBezTo>
                    <a:pt x="18699" y="15025"/>
                    <a:pt x="19382" y="16130"/>
                    <a:pt x="20455" y="16683"/>
                  </a:cubicBezTo>
                  <a:lnTo>
                    <a:pt x="20455" y="19772"/>
                  </a:lnTo>
                  <a:cubicBezTo>
                    <a:pt x="20455" y="19968"/>
                    <a:pt x="20618" y="20130"/>
                    <a:pt x="20813" y="20130"/>
                  </a:cubicBezTo>
                  <a:cubicBezTo>
                    <a:pt x="21008" y="20130"/>
                    <a:pt x="21170" y="19968"/>
                    <a:pt x="21170" y="19772"/>
                  </a:cubicBezTo>
                  <a:lnTo>
                    <a:pt x="21170" y="11577"/>
                  </a:lnTo>
                  <a:cubicBezTo>
                    <a:pt x="21170" y="11252"/>
                    <a:pt x="20910" y="10992"/>
                    <a:pt x="20585" y="10992"/>
                  </a:cubicBezTo>
                  <a:lnTo>
                    <a:pt x="14504" y="10992"/>
                  </a:lnTo>
                  <a:lnTo>
                    <a:pt x="14504" y="8098"/>
                  </a:lnTo>
                  <a:lnTo>
                    <a:pt x="15057" y="8651"/>
                  </a:lnTo>
                  <a:cubicBezTo>
                    <a:pt x="15187" y="8781"/>
                    <a:pt x="15357" y="8846"/>
                    <a:pt x="15528" y="8846"/>
                  </a:cubicBezTo>
                  <a:cubicBezTo>
                    <a:pt x="15699" y="8846"/>
                    <a:pt x="15870" y="8781"/>
                    <a:pt x="16000" y="8651"/>
                  </a:cubicBezTo>
                  <a:lnTo>
                    <a:pt x="19349" y="5301"/>
                  </a:lnTo>
                  <a:cubicBezTo>
                    <a:pt x="19642" y="5009"/>
                    <a:pt x="19642" y="4586"/>
                    <a:pt x="19349" y="4293"/>
                  </a:cubicBezTo>
                  <a:lnTo>
                    <a:pt x="16292" y="1236"/>
                  </a:lnTo>
                  <a:cubicBezTo>
                    <a:pt x="15512" y="456"/>
                    <a:pt x="14439" y="1"/>
                    <a:pt x="13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4" name="Google Shape;3114;p45"/>
          <p:cNvGrpSpPr/>
          <p:nvPr/>
        </p:nvGrpSpPr>
        <p:grpSpPr>
          <a:xfrm>
            <a:off x="3519519" y="3857229"/>
            <a:ext cx="365732" cy="355137"/>
            <a:chOff x="-2080275" y="3168650"/>
            <a:chExt cx="627650" cy="612200"/>
          </a:xfrm>
        </p:grpSpPr>
        <p:sp>
          <p:nvSpPr>
            <p:cNvPr id="3115" name="Google Shape;3115;p45"/>
            <p:cNvSpPr/>
            <p:nvPr/>
          </p:nvSpPr>
          <p:spPr>
            <a:xfrm>
              <a:off x="-1828250" y="3203600"/>
              <a:ext cx="329300" cy="87025"/>
            </a:xfrm>
            <a:custGeom>
              <a:avLst/>
              <a:gdLst/>
              <a:ahLst/>
              <a:cxnLst/>
              <a:rect l="l" t="t" r="r" b="b"/>
              <a:pathLst>
                <a:path w="13172" h="3481" extrusionOk="0">
                  <a:moveTo>
                    <a:pt x="1" y="1"/>
                  </a:moveTo>
                  <a:lnTo>
                    <a:pt x="1" y="3481"/>
                  </a:lnTo>
                  <a:lnTo>
                    <a:pt x="326" y="3481"/>
                  </a:lnTo>
                  <a:cubicBezTo>
                    <a:pt x="1009" y="3481"/>
                    <a:pt x="1627" y="3090"/>
                    <a:pt x="1887" y="2472"/>
                  </a:cubicBezTo>
                  <a:lnTo>
                    <a:pt x="12456" y="2472"/>
                  </a:lnTo>
                  <a:cubicBezTo>
                    <a:pt x="12846" y="2472"/>
                    <a:pt x="13171" y="2147"/>
                    <a:pt x="13171" y="1757"/>
                  </a:cubicBezTo>
                  <a:cubicBezTo>
                    <a:pt x="13171" y="1367"/>
                    <a:pt x="12846" y="1042"/>
                    <a:pt x="12456" y="1042"/>
                  </a:cubicBezTo>
                  <a:lnTo>
                    <a:pt x="1887" y="1042"/>
                  </a:lnTo>
                  <a:cubicBezTo>
                    <a:pt x="1627" y="424"/>
                    <a:pt x="1009" y="1"/>
                    <a:pt x="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5"/>
            <p:cNvSpPr/>
            <p:nvPr/>
          </p:nvSpPr>
          <p:spPr>
            <a:xfrm>
              <a:off x="-1564825" y="3229625"/>
              <a:ext cx="65875" cy="35800"/>
            </a:xfrm>
            <a:custGeom>
              <a:avLst/>
              <a:gdLst/>
              <a:ahLst/>
              <a:cxnLst/>
              <a:rect l="l" t="t" r="r" b="b"/>
              <a:pathLst>
                <a:path w="2635" h="1432" extrusionOk="0">
                  <a:moveTo>
                    <a:pt x="0" y="1"/>
                  </a:moveTo>
                  <a:cubicBezTo>
                    <a:pt x="390" y="1"/>
                    <a:pt x="716" y="326"/>
                    <a:pt x="716" y="716"/>
                  </a:cubicBezTo>
                  <a:cubicBezTo>
                    <a:pt x="716" y="1106"/>
                    <a:pt x="390" y="1431"/>
                    <a:pt x="0" y="1431"/>
                  </a:cubicBezTo>
                  <a:lnTo>
                    <a:pt x="1919" y="1431"/>
                  </a:lnTo>
                  <a:cubicBezTo>
                    <a:pt x="2309" y="1431"/>
                    <a:pt x="2634" y="1106"/>
                    <a:pt x="2634" y="716"/>
                  </a:cubicBezTo>
                  <a:cubicBezTo>
                    <a:pt x="2634" y="326"/>
                    <a:pt x="2309" y="1"/>
                    <a:pt x="191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5"/>
            <p:cNvSpPr/>
            <p:nvPr/>
          </p:nvSpPr>
          <p:spPr>
            <a:xfrm>
              <a:off x="-1899800" y="3177600"/>
              <a:ext cx="38250" cy="376425"/>
            </a:xfrm>
            <a:custGeom>
              <a:avLst/>
              <a:gdLst/>
              <a:ahLst/>
              <a:cxnLst/>
              <a:rect l="l" t="t" r="r" b="b"/>
              <a:pathLst>
                <a:path w="1530" h="15057" extrusionOk="0">
                  <a:moveTo>
                    <a:pt x="781" y="0"/>
                  </a:moveTo>
                  <a:cubicBezTo>
                    <a:pt x="359" y="0"/>
                    <a:pt x="1" y="325"/>
                    <a:pt x="1" y="748"/>
                  </a:cubicBezTo>
                  <a:lnTo>
                    <a:pt x="1" y="15057"/>
                  </a:lnTo>
                  <a:lnTo>
                    <a:pt x="1529" y="15057"/>
                  </a:lnTo>
                  <a:lnTo>
                    <a:pt x="1529" y="748"/>
                  </a:lnTo>
                  <a:cubicBezTo>
                    <a:pt x="1529" y="325"/>
                    <a:pt x="1204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5"/>
            <p:cNvSpPr/>
            <p:nvPr/>
          </p:nvSpPr>
          <p:spPr>
            <a:xfrm>
              <a:off x="-1938000" y="3177600"/>
              <a:ext cx="38225" cy="376425"/>
            </a:xfrm>
            <a:custGeom>
              <a:avLst/>
              <a:gdLst/>
              <a:ahLst/>
              <a:cxnLst/>
              <a:rect l="l" t="t" r="r" b="b"/>
              <a:pathLst>
                <a:path w="1529" h="15057" extrusionOk="0">
                  <a:moveTo>
                    <a:pt x="781" y="0"/>
                  </a:moveTo>
                  <a:cubicBezTo>
                    <a:pt x="358" y="0"/>
                    <a:pt x="1" y="325"/>
                    <a:pt x="1" y="748"/>
                  </a:cubicBezTo>
                  <a:lnTo>
                    <a:pt x="1" y="15057"/>
                  </a:lnTo>
                  <a:lnTo>
                    <a:pt x="1529" y="15057"/>
                  </a:lnTo>
                  <a:lnTo>
                    <a:pt x="1529" y="748"/>
                  </a:lnTo>
                  <a:cubicBezTo>
                    <a:pt x="1529" y="325"/>
                    <a:pt x="1204" y="0"/>
                    <a:pt x="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5"/>
            <p:cNvSpPr/>
            <p:nvPr/>
          </p:nvSpPr>
          <p:spPr>
            <a:xfrm>
              <a:off x="-1899800" y="3442625"/>
              <a:ext cx="266700" cy="133350"/>
            </a:xfrm>
            <a:custGeom>
              <a:avLst/>
              <a:gdLst/>
              <a:ahLst/>
              <a:cxnLst/>
              <a:rect l="l" t="t" r="r" b="b"/>
              <a:pathLst>
                <a:path w="10668" h="5334" extrusionOk="0">
                  <a:moveTo>
                    <a:pt x="5334" y="1"/>
                  </a:moveTo>
                  <a:cubicBezTo>
                    <a:pt x="2407" y="1"/>
                    <a:pt x="1" y="2375"/>
                    <a:pt x="1" y="5334"/>
                  </a:cubicBezTo>
                  <a:lnTo>
                    <a:pt x="10667" y="5334"/>
                  </a:lnTo>
                  <a:cubicBezTo>
                    <a:pt x="10667" y="2407"/>
                    <a:pt x="8261" y="1"/>
                    <a:pt x="5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5"/>
            <p:cNvSpPr/>
            <p:nvPr/>
          </p:nvSpPr>
          <p:spPr>
            <a:xfrm>
              <a:off x="-1777025" y="3428000"/>
              <a:ext cx="94325" cy="93525"/>
            </a:xfrm>
            <a:custGeom>
              <a:avLst/>
              <a:gdLst/>
              <a:ahLst/>
              <a:cxnLst/>
              <a:rect l="l" t="t" r="r" b="b"/>
              <a:pathLst>
                <a:path w="3773" h="3741" extrusionOk="0">
                  <a:moveTo>
                    <a:pt x="1887" y="0"/>
                  </a:moveTo>
                  <a:cubicBezTo>
                    <a:pt x="846" y="0"/>
                    <a:pt x="0" y="813"/>
                    <a:pt x="0" y="1854"/>
                  </a:cubicBezTo>
                  <a:cubicBezTo>
                    <a:pt x="0" y="2895"/>
                    <a:pt x="846" y="3740"/>
                    <a:pt x="1887" y="3740"/>
                  </a:cubicBezTo>
                  <a:cubicBezTo>
                    <a:pt x="2927" y="3740"/>
                    <a:pt x="3773" y="2895"/>
                    <a:pt x="3773" y="1854"/>
                  </a:cubicBezTo>
                  <a:cubicBezTo>
                    <a:pt x="3773" y="813"/>
                    <a:pt x="2927" y="0"/>
                    <a:pt x="1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5"/>
            <p:cNvSpPr/>
            <p:nvPr/>
          </p:nvSpPr>
          <p:spPr>
            <a:xfrm>
              <a:off x="-1753450" y="3428000"/>
              <a:ext cx="70750" cy="93525"/>
            </a:xfrm>
            <a:custGeom>
              <a:avLst/>
              <a:gdLst/>
              <a:ahLst/>
              <a:cxnLst/>
              <a:rect l="l" t="t" r="r" b="b"/>
              <a:pathLst>
                <a:path w="2830" h="3741" extrusionOk="0">
                  <a:moveTo>
                    <a:pt x="944" y="0"/>
                  </a:moveTo>
                  <a:cubicBezTo>
                    <a:pt x="586" y="0"/>
                    <a:pt x="261" y="65"/>
                    <a:pt x="1" y="260"/>
                  </a:cubicBezTo>
                  <a:cubicBezTo>
                    <a:pt x="553" y="586"/>
                    <a:pt x="911" y="1171"/>
                    <a:pt x="911" y="1854"/>
                  </a:cubicBezTo>
                  <a:cubicBezTo>
                    <a:pt x="911" y="2537"/>
                    <a:pt x="553" y="3155"/>
                    <a:pt x="1" y="3480"/>
                  </a:cubicBezTo>
                  <a:cubicBezTo>
                    <a:pt x="261" y="3643"/>
                    <a:pt x="586" y="3740"/>
                    <a:pt x="944" y="3740"/>
                  </a:cubicBezTo>
                  <a:cubicBezTo>
                    <a:pt x="1984" y="3740"/>
                    <a:pt x="2830" y="2895"/>
                    <a:pt x="2830" y="1854"/>
                  </a:cubicBezTo>
                  <a:cubicBezTo>
                    <a:pt x="2830" y="813"/>
                    <a:pt x="1984" y="0"/>
                    <a:pt x="94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5"/>
            <p:cNvSpPr/>
            <p:nvPr/>
          </p:nvSpPr>
          <p:spPr>
            <a:xfrm>
              <a:off x="-1864025" y="3478400"/>
              <a:ext cx="195150" cy="97575"/>
            </a:xfrm>
            <a:custGeom>
              <a:avLst/>
              <a:gdLst/>
              <a:ahLst/>
              <a:cxnLst/>
              <a:rect l="l" t="t" r="r" b="b"/>
              <a:pathLst>
                <a:path w="7806" h="3903" extrusionOk="0">
                  <a:moveTo>
                    <a:pt x="3903" y="1"/>
                  </a:moveTo>
                  <a:cubicBezTo>
                    <a:pt x="1757" y="1"/>
                    <a:pt x="1" y="1724"/>
                    <a:pt x="1" y="3870"/>
                  </a:cubicBezTo>
                  <a:lnTo>
                    <a:pt x="7806" y="3903"/>
                  </a:lnTo>
                  <a:cubicBezTo>
                    <a:pt x="7806" y="1757"/>
                    <a:pt x="6050" y="1"/>
                    <a:pt x="3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5"/>
            <p:cNvSpPr/>
            <p:nvPr/>
          </p:nvSpPr>
          <p:spPr>
            <a:xfrm>
              <a:off x="-1828250" y="3514175"/>
              <a:ext cx="122800" cy="125225"/>
            </a:xfrm>
            <a:custGeom>
              <a:avLst/>
              <a:gdLst/>
              <a:ahLst/>
              <a:cxnLst/>
              <a:rect l="l" t="t" r="r" b="b"/>
              <a:pathLst>
                <a:path w="4912" h="5009" extrusionOk="0">
                  <a:moveTo>
                    <a:pt x="2472" y="0"/>
                  </a:moveTo>
                  <a:cubicBezTo>
                    <a:pt x="1106" y="0"/>
                    <a:pt x="1" y="1106"/>
                    <a:pt x="1" y="2472"/>
                  </a:cubicBezTo>
                  <a:lnTo>
                    <a:pt x="2472" y="5008"/>
                  </a:lnTo>
                  <a:lnTo>
                    <a:pt x="4911" y="2472"/>
                  </a:lnTo>
                  <a:cubicBezTo>
                    <a:pt x="4911" y="1106"/>
                    <a:pt x="3838" y="0"/>
                    <a:pt x="2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5"/>
            <p:cNvSpPr/>
            <p:nvPr/>
          </p:nvSpPr>
          <p:spPr>
            <a:xfrm>
              <a:off x="-2014425" y="3536925"/>
              <a:ext cx="265875" cy="133375"/>
            </a:xfrm>
            <a:custGeom>
              <a:avLst/>
              <a:gdLst/>
              <a:ahLst/>
              <a:cxnLst/>
              <a:rect l="l" t="t" r="r" b="b"/>
              <a:pathLst>
                <a:path w="10635" h="5335" extrusionOk="0">
                  <a:moveTo>
                    <a:pt x="5334" y="1"/>
                  </a:moveTo>
                  <a:cubicBezTo>
                    <a:pt x="2375" y="1"/>
                    <a:pt x="1" y="2375"/>
                    <a:pt x="1" y="5334"/>
                  </a:cubicBezTo>
                  <a:lnTo>
                    <a:pt x="10635" y="5334"/>
                  </a:lnTo>
                  <a:cubicBezTo>
                    <a:pt x="10635" y="2407"/>
                    <a:pt x="8261" y="1"/>
                    <a:pt x="5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5"/>
            <p:cNvSpPr/>
            <p:nvPr/>
          </p:nvSpPr>
          <p:spPr>
            <a:xfrm>
              <a:off x="-1905475" y="3536925"/>
              <a:ext cx="156925" cy="133375"/>
            </a:xfrm>
            <a:custGeom>
              <a:avLst/>
              <a:gdLst/>
              <a:ahLst/>
              <a:cxnLst/>
              <a:rect l="l" t="t" r="r" b="b"/>
              <a:pathLst>
                <a:path w="6277" h="5335" extrusionOk="0">
                  <a:moveTo>
                    <a:pt x="976" y="1"/>
                  </a:moveTo>
                  <a:cubicBezTo>
                    <a:pt x="618" y="1"/>
                    <a:pt x="326" y="33"/>
                    <a:pt x="0" y="66"/>
                  </a:cubicBezTo>
                  <a:cubicBezTo>
                    <a:pt x="2472" y="521"/>
                    <a:pt x="4358" y="2733"/>
                    <a:pt x="4358" y="5334"/>
                  </a:cubicBezTo>
                  <a:lnTo>
                    <a:pt x="6277" y="5334"/>
                  </a:lnTo>
                  <a:cubicBezTo>
                    <a:pt x="6277" y="2375"/>
                    <a:pt x="3903" y="1"/>
                    <a:pt x="97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5"/>
            <p:cNvSpPr/>
            <p:nvPr/>
          </p:nvSpPr>
          <p:spPr>
            <a:xfrm>
              <a:off x="-2000600" y="3541825"/>
              <a:ext cx="93525" cy="93500"/>
            </a:xfrm>
            <a:custGeom>
              <a:avLst/>
              <a:gdLst/>
              <a:ahLst/>
              <a:cxnLst/>
              <a:rect l="l" t="t" r="r" b="b"/>
              <a:pathLst>
                <a:path w="3741" h="3740" extrusionOk="0">
                  <a:moveTo>
                    <a:pt x="1854" y="0"/>
                  </a:moveTo>
                  <a:cubicBezTo>
                    <a:pt x="814" y="0"/>
                    <a:pt x="1" y="846"/>
                    <a:pt x="1" y="1886"/>
                  </a:cubicBezTo>
                  <a:cubicBezTo>
                    <a:pt x="1" y="2927"/>
                    <a:pt x="814" y="3740"/>
                    <a:pt x="1854" y="3740"/>
                  </a:cubicBezTo>
                  <a:cubicBezTo>
                    <a:pt x="2895" y="3740"/>
                    <a:pt x="3740" y="2927"/>
                    <a:pt x="3740" y="1886"/>
                  </a:cubicBezTo>
                  <a:cubicBezTo>
                    <a:pt x="3740" y="1366"/>
                    <a:pt x="3545" y="878"/>
                    <a:pt x="3187" y="553"/>
                  </a:cubicBezTo>
                  <a:cubicBezTo>
                    <a:pt x="2830" y="195"/>
                    <a:pt x="2374" y="0"/>
                    <a:pt x="18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5"/>
            <p:cNvSpPr/>
            <p:nvPr/>
          </p:nvSpPr>
          <p:spPr>
            <a:xfrm>
              <a:off x="-1977825" y="3541825"/>
              <a:ext cx="70750" cy="93500"/>
            </a:xfrm>
            <a:custGeom>
              <a:avLst/>
              <a:gdLst/>
              <a:ahLst/>
              <a:cxnLst/>
              <a:rect l="l" t="t" r="r" b="b"/>
              <a:pathLst>
                <a:path w="2830" h="3740" extrusionOk="0">
                  <a:moveTo>
                    <a:pt x="976" y="0"/>
                  </a:moveTo>
                  <a:cubicBezTo>
                    <a:pt x="618" y="0"/>
                    <a:pt x="293" y="98"/>
                    <a:pt x="0" y="260"/>
                  </a:cubicBezTo>
                  <a:cubicBezTo>
                    <a:pt x="553" y="585"/>
                    <a:pt x="943" y="1171"/>
                    <a:pt x="943" y="1854"/>
                  </a:cubicBezTo>
                  <a:cubicBezTo>
                    <a:pt x="943" y="2569"/>
                    <a:pt x="553" y="3154"/>
                    <a:pt x="0" y="3480"/>
                  </a:cubicBezTo>
                  <a:cubicBezTo>
                    <a:pt x="293" y="3642"/>
                    <a:pt x="618" y="3740"/>
                    <a:pt x="976" y="3740"/>
                  </a:cubicBezTo>
                  <a:cubicBezTo>
                    <a:pt x="2016" y="3740"/>
                    <a:pt x="2829" y="2894"/>
                    <a:pt x="2829" y="1854"/>
                  </a:cubicBezTo>
                  <a:cubicBezTo>
                    <a:pt x="2829" y="846"/>
                    <a:pt x="1984" y="0"/>
                    <a:pt x="97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5"/>
            <p:cNvSpPr/>
            <p:nvPr/>
          </p:nvSpPr>
          <p:spPr>
            <a:xfrm>
              <a:off x="-1978650" y="3572700"/>
              <a:ext cx="194325" cy="97600"/>
            </a:xfrm>
            <a:custGeom>
              <a:avLst/>
              <a:gdLst/>
              <a:ahLst/>
              <a:cxnLst/>
              <a:rect l="l" t="t" r="r" b="b"/>
              <a:pathLst>
                <a:path w="7773" h="3904" extrusionOk="0">
                  <a:moveTo>
                    <a:pt x="3903" y="1"/>
                  </a:moveTo>
                  <a:cubicBezTo>
                    <a:pt x="1757" y="1"/>
                    <a:pt x="1" y="1724"/>
                    <a:pt x="1" y="3871"/>
                  </a:cubicBezTo>
                  <a:lnTo>
                    <a:pt x="7773" y="3903"/>
                  </a:lnTo>
                  <a:cubicBezTo>
                    <a:pt x="7773" y="1757"/>
                    <a:pt x="6049" y="1"/>
                    <a:pt x="3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5"/>
            <p:cNvSpPr/>
            <p:nvPr/>
          </p:nvSpPr>
          <p:spPr>
            <a:xfrm>
              <a:off x="-1942875" y="3608475"/>
              <a:ext cx="122775" cy="61825"/>
            </a:xfrm>
            <a:custGeom>
              <a:avLst/>
              <a:gdLst/>
              <a:ahLst/>
              <a:cxnLst/>
              <a:rect l="l" t="t" r="r" b="b"/>
              <a:pathLst>
                <a:path w="4911" h="2473" extrusionOk="0">
                  <a:moveTo>
                    <a:pt x="2439" y="1"/>
                  </a:moveTo>
                  <a:cubicBezTo>
                    <a:pt x="1106" y="1"/>
                    <a:pt x="0" y="1106"/>
                    <a:pt x="0" y="2472"/>
                  </a:cubicBezTo>
                  <a:lnTo>
                    <a:pt x="4911" y="2472"/>
                  </a:lnTo>
                  <a:cubicBezTo>
                    <a:pt x="4911" y="1106"/>
                    <a:pt x="3805" y="1"/>
                    <a:pt x="2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5"/>
            <p:cNvSpPr/>
            <p:nvPr/>
          </p:nvSpPr>
          <p:spPr>
            <a:xfrm>
              <a:off x="-1784350" y="3536925"/>
              <a:ext cx="265875" cy="133375"/>
            </a:xfrm>
            <a:custGeom>
              <a:avLst/>
              <a:gdLst/>
              <a:ahLst/>
              <a:cxnLst/>
              <a:rect l="l" t="t" r="r" b="b"/>
              <a:pathLst>
                <a:path w="10635" h="5335" extrusionOk="0">
                  <a:moveTo>
                    <a:pt x="5334" y="1"/>
                  </a:moveTo>
                  <a:cubicBezTo>
                    <a:pt x="2375" y="1"/>
                    <a:pt x="1" y="2375"/>
                    <a:pt x="1" y="5334"/>
                  </a:cubicBezTo>
                  <a:lnTo>
                    <a:pt x="10635" y="5334"/>
                  </a:lnTo>
                  <a:cubicBezTo>
                    <a:pt x="10635" y="2407"/>
                    <a:pt x="8261" y="1"/>
                    <a:pt x="5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5"/>
            <p:cNvSpPr/>
            <p:nvPr/>
          </p:nvSpPr>
          <p:spPr>
            <a:xfrm>
              <a:off x="-1675400" y="3536925"/>
              <a:ext cx="156925" cy="133375"/>
            </a:xfrm>
            <a:custGeom>
              <a:avLst/>
              <a:gdLst/>
              <a:ahLst/>
              <a:cxnLst/>
              <a:rect l="l" t="t" r="r" b="b"/>
              <a:pathLst>
                <a:path w="6277" h="5335" extrusionOk="0">
                  <a:moveTo>
                    <a:pt x="976" y="1"/>
                  </a:moveTo>
                  <a:cubicBezTo>
                    <a:pt x="618" y="1"/>
                    <a:pt x="326" y="33"/>
                    <a:pt x="0" y="66"/>
                  </a:cubicBezTo>
                  <a:cubicBezTo>
                    <a:pt x="2472" y="521"/>
                    <a:pt x="4358" y="2733"/>
                    <a:pt x="4358" y="5334"/>
                  </a:cubicBezTo>
                  <a:lnTo>
                    <a:pt x="6277" y="5334"/>
                  </a:lnTo>
                  <a:cubicBezTo>
                    <a:pt x="6277" y="2375"/>
                    <a:pt x="3903" y="1"/>
                    <a:pt x="976" y="1"/>
                  </a:cubicBezTo>
                  <a:close/>
                </a:path>
              </a:pathLst>
            </a:custGeom>
            <a:solidFill>
              <a:srgbClr val="FA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5"/>
            <p:cNvSpPr/>
            <p:nvPr/>
          </p:nvSpPr>
          <p:spPr>
            <a:xfrm>
              <a:off x="-1748575" y="3572700"/>
              <a:ext cx="194325" cy="97600"/>
            </a:xfrm>
            <a:custGeom>
              <a:avLst/>
              <a:gdLst/>
              <a:ahLst/>
              <a:cxnLst/>
              <a:rect l="l" t="t" r="r" b="b"/>
              <a:pathLst>
                <a:path w="7773" h="3904" extrusionOk="0">
                  <a:moveTo>
                    <a:pt x="3903" y="1"/>
                  </a:moveTo>
                  <a:cubicBezTo>
                    <a:pt x="1757" y="1"/>
                    <a:pt x="1" y="1724"/>
                    <a:pt x="1" y="3871"/>
                  </a:cubicBezTo>
                  <a:lnTo>
                    <a:pt x="7773" y="3903"/>
                  </a:lnTo>
                  <a:cubicBezTo>
                    <a:pt x="7773" y="1757"/>
                    <a:pt x="6049" y="1"/>
                    <a:pt x="3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5"/>
            <p:cNvSpPr/>
            <p:nvPr/>
          </p:nvSpPr>
          <p:spPr>
            <a:xfrm>
              <a:off x="-1712800" y="3608475"/>
              <a:ext cx="122775" cy="61825"/>
            </a:xfrm>
            <a:custGeom>
              <a:avLst/>
              <a:gdLst/>
              <a:ahLst/>
              <a:cxnLst/>
              <a:rect l="l" t="t" r="r" b="b"/>
              <a:pathLst>
                <a:path w="4911" h="2473" extrusionOk="0">
                  <a:moveTo>
                    <a:pt x="2439" y="1"/>
                  </a:moveTo>
                  <a:cubicBezTo>
                    <a:pt x="1106" y="1"/>
                    <a:pt x="1" y="1106"/>
                    <a:pt x="1" y="2472"/>
                  </a:cubicBezTo>
                  <a:lnTo>
                    <a:pt x="4911" y="2472"/>
                  </a:lnTo>
                  <a:cubicBezTo>
                    <a:pt x="4911" y="1106"/>
                    <a:pt x="3805" y="1"/>
                    <a:pt x="2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5"/>
            <p:cNvSpPr/>
            <p:nvPr/>
          </p:nvSpPr>
          <p:spPr>
            <a:xfrm>
              <a:off x="-1612800" y="3614175"/>
              <a:ext cx="94325" cy="94325"/>
            </a:xfrm>
            <a:custGeom>
              <a:avLst/>
              <a:gdLst/>
              <a:ahLst/>
              <a:cxnLst/>
              <a:rect l="l" t="t" r="r" b="b"/>
              <a:pathLst>
                <a:path w="3773" h="3773" extrusionOk="0">
                  <a:moveTo>
                    <a:pt x="1887" y="0"/>
                  </a:moveTo>
                  <a:cubicBezTo>
                    <a:pt x="846" y="0"/>
                    <a:pt x="0" y="846"/>
                    <a:pt x="0" y="1886"/>
                  </a:cubicBezTo>
                  <a:cubicBezTo>
                    <a:pt x="0" y="2927"/>
                    <a:pt x="846" y="3773"/>
                    <a:pt x="1887" y="3773"/>
                  </a:cubicBezTo>
                  <a:cubicBezTo>
                    <a:pt x="2927" y="3773"/>
                    <a:pt x="3773" y="2927"/>
                    <a:pt x="3773" y="1886"/>
                  </a:cubicBezTo>
                  <a:cubicBezTo>
                    <a:pt x="3773" y="846"/>
                    <a:pt x="2927" y="0"/>
                    <a:pt x="1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5"/>
            <p:cNvSpPr/>
            <p:nvPr/>
          </p:nvSpPr>
          <p:spPr>
            <a:xfrm>
              <a:off x="-1589225" y="3614175"/>
              <a:ext cx="70750" cy="93525"/>
            </a:xfrm>
            <a:custGeom>
              <a:avLst/>
              <a:gdLst/>
              <a:ahLst/>
              <a:cxnLst/>
              <a:rect l="l" t="t" r="r" b="b"/>
              <a:pathLst>
                <a:path w="2830" h="3741" extrusionOk="0">
                  <a:moveTo>
                    <a:pt x="944" y="0"/>
                  </a:moveTo>
                  <a:cubicBezTo>
                    <a:pt x="586" y="0"/>
                    <a:pt x="293" y="98"/>
                    <a:pt x="0" y="260"/>
                  </a:cubicBezTo>
                  <a:cubicBezTo>
                    <a:pt x="553" y="586"/>
                    <a:pt x="911" y="1204"/>
                    <a:pt x="911" y="1886"/>
                  </a:cubicBezTo>
                  <a:cubicBezTo>
                    <a:pt x="911" y="2569"/>
                    <a:pt x="553" y="3155"/>
                    <a:pt x="0" y="3480"/>
                  </a:cubicBezTo>
                  <a:cubicBezTo>
                    <a:pt x="293" y="3675"/>
                    <a:pt x="618" y="3740"/>
                    <a:pt x="944" y="3740"/>
                  </a:cubicBezTo>
                  <a:cubicBezTo>
                    <a:pt x="1984" y="3740"/>
                    <a:pt x="2830" y="2927"/>
                    <a:pt x="2830" y="1886"/>
                  </a:cubicBezTo>
                  <a:cubicBezTo>
                    <a:pt x="2830" y="846"/>
                    <a:pt x="1984" y="0"/>
                    <a:pt x="94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5"/>
            <p:cNvSpPr/>
            <p:nvPr/>
          </p:nvSpPr>
          <p:spPr>
            <a:xfrm>
              <a:off x="-2024175" y="3706050"/>
              <a:ext cx="514650" cy="65875"/>
            </a:xfrm>
            <a:custGeom>
              <a:avLst/>
              <a:gdLst/>
              <a:ahLst/>
              <a:cxnLst/>
              <a:rect l="l" t="t" r="r" b="b"/>
              <a:pathLst>
                <a:path w="20586" h="2635" extrusionOk="0">
                  <a:moveTo>
                    <a:pt x="0" y="0"/>
                  </a:moveTo>
                  <a:lnTo>
                    <a:pt x="1041" y="1398"/>
                  </a:lnTo>
                  <a:cubicBezTo>
                    <a:pt x="1594" y="2179"/>
                    <a:pt x="2504" y="2634"/>
                    <a:pt x="3448" y="2634"/>
                  </a:cubicBezTo>
                  <a:lnTo>
                    <a:pt x="17171" y="2634"/>
                  </a:lnTo>
                  <a:cubicBezTo>
                    <a:pt x="18114" y="2634"/>
                    <a:pt x="19024" y="2179"/>
                    <a:pt x="19577" y="1398"/>
                  </a:cubicBezTo>
                  <a:lnTo>
                    <a:pt x="205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5"/>
            <p:cNvSpPr/>
            <p:nvPr/>
          </p:nvSpPr>
          <p:spPr>
            <a:xfrm>
              <a:off x="-1642875" y="3706050"/>
              <a:ext cx="133350" cy="65875"/>
            </a:xfrm>
            <a:custGeom>
              <a:avLst/>
              <a:gdLst/>
              <a:ahLst/>
              <a:cxnLst/>
              <a:rect l="l" t="t" r="r" b="b"/>
              <a:pathLst>
                <a:path w="5334" h="2635" extrusionOk="0">
                  <a:moveTo>
                    <a:pt x="3447" y="0"/>
                  </a:moveTo>
                  <a:lnTo>
                    <a:pt x="2407" y="1398"/>
                  </a:lnTo>
                  <a:cubicBezTo>
                    <a:pt x="1854" y="2179"/>
                    <a:pt x="943" y="2634"/>
                    <a:pt x="0" y="2634"/>
                  </a:cubicBezTo>
                  <a:lnTo>
                    <a:pt x="1886" y="2634"/>
                  </a:lnTo>
                  <a:cubicBezTo>
                    <a:pt x="2862" y="2634"/>
                    <a:pt x="3772" y="2179"/>
                    <a:pt x="4325" y="1398"/>
                  </a:cubicBezTo>
                  <a:lnTo>
                    <a:pt x="5333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-2063200" y="3670275"/>
              <a:ext cx="593500" cy="35775"/>
            </a:xfrm>
            <a:custGeom>
              <a:avLst/>
              <a:gdLst/>
              <a:ahLst/>
              <a:cxnLst/>
              <a:rect l="l" t="t" r="r" b="b"/>
              <a:pathLst>
                <a:path w="23740" h="1431" extrusionOk="0">
                  <a:moveTo>
                    <a:pt x="716" y="0"/>
                  </a:moveTo>
                  <a:cubicBezTo>
                    <a:pt x="293" y="0"/>
                    <a:pt x="1" y="325"/>
                    <a:pt x="1" y="716"/>
                  </a:cubicBezTo>
                  <a:cubicBezTo>
                    <a:pt x="1" y="1106"/>
                    <a:pt x="293" y="1431"/>
                    <a:pt x="716" y="1431"/>
                  </a:cubicBezTo>
                  <a:lnTo>
                    <a:pt x="23024" y="1431"/>
                  </a:lnTo>
                  <a:cubicBezTo>
                    <a:pt x="23415" y="1431"/>
                    <a:pt x="23740" y="1106"/>
                    <a:pt x="23740" y="716"/>
                  </a:cubicBezTo>
                  <a:cubicBezTo>
                    <a:pt x="23740" y="325"/>
                    <a:pt x="23415" y="0"/>
                    <a:pt x="230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-1535575" y="3670275"/>
              <a:ext cx="65875" cy="34975"/>
            </a:xfrm>
            <a:custGeom>
              <a:avLst/>
              <a:gdLst/>
              <a:ahLst/>
              <a:cxnLst/>
              <a:rect l="l" t="t" r="r" b="b"/>
              <a:pathLst>
                <a:path w="2635" h="1399" extrusionOk="0">
                  <a:moveTo>
                    <a:pt x="1" y="0"/>
                  </a:moveTo>
                  <a:cubicBezTo>
                    <a:pt x="424" y="0"/>
                    <a:pt x="716" y="293"/>
                    <a:pt x="716" y="716"/>
                  </a:cubicBezTo>
                  <a:cubicBezTo>
                    <a:pt x="716" y="1106"/>
                    <a:pt x="424" y="1398"/>
                    <a:pt x="1" y="1398"/>
                  </a:cubicBezTo>
                  <a:lnTo>
                    <a:pt x="1919" y="1398"/>
                  </a:lnTo>
                  <a:cubicBezTo>
                    <a:pt x="2310" y="1398"/>
                    <a:pt x="2635" y="1106"/>
                    <a:pt x="2635" y="716"/>
                  </a:cubicBezTo>
                  <a:cubicBezTo>
                    <a:pt x="2635" y="293"/>
                    <a:pt x="2310" y="0"/>
                    <a:pt x="191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-2080275" y="3168650"/>
              <a:ext cx="627650" cy="612200"/>
            </a:xfrm>
            <a:custGeom>
              <a:avLst/>
              <a:gdLst/>
              <a:ahLst/>
              <a:cxnLst/>
              <a:rect l="l" t="t" r="r" b="b"/>
              <a:pathLst>
                <a:path w="25106" h="24488" extrusionOk="0">
                  <a:moveTo>
                    <a:pt x="9724" y="1757"/>
                  </a:moveTo>
                  <a:lnTo>
                    <a:pt x="9724" y="2797"/>
                  </a:lnTo>
                  <a:lnTo>
                    <a:pt x="9106" y="2797"/>
                  </a:lnTo>
                  <a:lnTo>
                    <a:pt x="9106" y="1757"/>
                  </a:lnTo>
                  <a:close/>
                  <a:moveTo>
                    <a:pt x="22537" y="2797"/>
                  </a:moveTo>
                  <a:cubicBezTo>
                    <a:pt x="22992" y="2797"/>
                    <a:pt x="22992" y="3513"/>
                    <a:pt x="22537" y="3513"/>
                  </a:cubicBezTo>
                  <a:lnTo>
                    <a:pt x="12456" y="3513"/>
                  </a:lnTo>
                  <a:cubicBezTo>
                    <a:pt x="12488" y="3383"/>
                    <a:pt x="12488" y="3285"/>
                    <a:pt x="12488" y="3155"/>
                  </a:cubicBezTo>
                  <a:cubicBezTo>
                    <a:pt x="12488" y="3025"/>
                    <a:pt x="12488" y="2895"/>
                    <a:pt x="12456" y="2797"/>
                  </a:cubicBezTo>
                  <a:close/>
                  <a:moveTo>
                    <a:pt x="9724" y="3513"/>
                  </a:moveTo>
                  <a:lnTo>
                    <a:pt x="9724" y="4521"/>
                  </a:lnTo>
                  <a:lnTo>
                    <a:pt x="9106" y="4521"/>
                  </a:lnTo>
                  <a:lnTo>
                    <a:pt x="9106" y="3513"/>
                  </a:lnTo>
                  <a:close/>
                  <a:moveTo>
                    <a:pt x="10439" y="1789"/>
                  </a:moveTo>
                  <a:cubicBezTo>
                    <a:pt x="11187" y="1789"/>
                    <a:pt x="11773" y="2407"/>
                    <a:pt x="11773" y="3155"/>
                  </a:cubicBezTo>
                  <a:cubicBezTo>
                    <a:pt x="11773" y="3903"/>
                    <a:pt x="11187" y="4521"/>
                    <a:pt x="10439" y="4521"/>
                  </a:cubicBezTo>
                  <a:lnTo>
                    <a:pt x="10439" y="1789"/>
                  </a:lnTo>
                  <a:close/>
                  <a:moveTo>
                    <a:pt x="14017" y="10732"/>
                  </a:moveTo>
                  <a:cubicBezTo>
                    <a:pt x="14862" y="10732"/>
                    <a:pt x="15545" y="11415"/>
                    <a:pt x="15545" y="12228"/>
                  </a:cubicBezTo>
                  <a:cubicBezTo>
                    <a:pt x="15545" y="12521"/>
                    <a:pt x="15447" y="12813"/>
                    <a:pt x="15317" y="13041"/>
                  </a:cubicBezTo>
                  <a:cubicBezTo>
                    <a:pt x="14569" y="12391"/>
                    <a:pt x="13594" y="12033"/>
                    <a:pt x="12553" y="12033"/>
                  </a:cubicBezTo>
                  <a:lnTo>
                    <a:pt x="12521" y="12033"/>
                  </a:lnTo>
                  <a:cubicBezTo>
                    <a:pt x="12618" y="11285"/>
                    <a:pt x="13269" y="10732"/>
                    <a:pt x="14017" y="10732"/>
                  </a:cubicBezTo>
                  <a:close/>
                  <a:moveTo>
                    <a:pt x="8000" y="716"/>
                  </a:moveTo>
                  <a:cubicBezTo>
                    <a:pt x="8228" y="716"/>
                    <a:pt x="8391" y="911"/>
                    <a:pt x="8391" y="1106"/>
                  </a:cubicBezTo>
                  <a:lnTo>
                    <a:pt x="8391" y="12423"/>
                  </a:lnTo>
                  <a:cubicBezTo>
                    <a:pt x="8098" y="12748"/>
                    <a:pt x="7805" y="13106"/>
                    <a:pt x="7578" y="13529"/>
                  </a:cubicBezTo>
                  <a:lnTo>
                    <a:pt x="7578" y="1106"/>
                  </a:lnTo>
                  <a:cubicBezTo>
                    <a:pt x="7578" y="911"/>
                    <a:pt x="7773" y="716"/>
                    <a:pt x="8000" y="716"/>
                  </a:cubicBezTo>
                  <a:close/>
                  <a:moveTo>
                    <a:pt x="11968" y="11350"/>
                  </a:moveTo>
                  <a:lnTo>
                    <a:pt x="11968" y="11350"/>
                  </a:lnTo>
                  <a:cubicBezTo>
                    <a:pt x="11870" y="11578"/>
                    <a:pt x="11805" y="11838"/>
                    <a:pt x="11773" y="12098"/>
                  </a:cubicBezTo>
                  <a:cubicBezTo>
                    <a:pt x="10472" y="12325"/>
                    <a:pt x="9334" y="13171"/>
                    <a:pt x="8716" y="14407"/>
                  </a:cubicBezTo>
                  <a:cubicBezTo>
                    <a:pt x="8488" y="14374"/>
                    <a:pt x="8228" y="14374"/>
                    <a:pt x="7968" y="14374"/>
                  </a:cubicBezTo>
                  <a:cubicBezTo>
                    <a:pt x="8293" y="13561"/>
                    <a:pt x="8878" y="12846"/>
                    <a:pt x="9561" y="12293"/>
                  </a:cubicBezTo>
                  <a:cubicBezTo>
                    <a:pt x="10277" y="11773"/>
                    <a:pt x="11090" y="11447"/>
                    <a:pt x="11968" y="11350"/>
                  </a:cubicBezTo>
                  <a:close/>
                  <a:moveTo>
                    <a:pt x="16163" y="12878"/>
                  </a:moveTo>
                  <a:cubicBezTo>
                    <a:pt x="16586" y="13334"/>
                    <a:pt x="16911" y="13821"/>
                    <a:pt x="17138" y="14374"/>
                  </a:cubicBezTo>
                  <a:cubicBezTo>
                    <a:pt x="16878" y="14374"/>
                    <a:pt x="16618" y="14407"/>
                    <a:pt x="16358" y="14439"/>
                  </a:cubicBezTo>
                  <a:cubicBezTo>
                    <a:pt x="16228" y="14114"/>
                    <a:pt x="16033" y="13821"/>
                    <a:pt x="15838" y="13561"/>
                  </a:cubicBezTo>
                  <a:cubicBezTo>
                    <a:pt x="15968" y="13366"/>
                    <a:pt x="16098" y="13138"/>
                    <a:pt x="16163" y="12878"/>
                  </a:cubicBezTo>
                  <a:close/>
                  <a:moveTo>
                    <a:pt x="12553" y="12748"/>
                  </a:moveTo>
                  <a:cubicBezTo>
                    <a:pt x="13854" y="12748"/>
                    <a:pt x="15025" y="13464"/>
                    <a:pt x="15643" y="14569"/>
                  </a:cubicBezTo>
                  <a:cubicBezTo>
                    <a:pt x="15415" y="14634"/>
                    <a:pt x="15187" y="14732"/>
                    <a:pt x="14960" y="14797"/>
                  </a:cubicBezTo>
                  <a:cubicBezTo>
                    <a:pt x="14439" y="13984"/>
                    <a:pt x="13529" y="13464"/>
                    <a:pt x="12553" y="13464"/>
                  </a:cubicBezTo>
                  <a:cubicBezTo>
                    <a:pt x="11578" y="13464"/>
                    <a:pt x="10667" y="13984"/>
                    <a:pt x="10147" y="14829"/>
                  </a:cubicBezTo>
                  <a:cubicBezTo>
                    <a:pt x="9919" y="14732"/>
                    <a:pt x="9691" y="14634"/>
                    <a:pt x="9464" y="14569"/>
                  </a:cubicBezTo>
                  <a:cubicBezTo>
                    <a:pt x="10082" y="13464"/>
                    <a:pt x="11252" y="12748"/>
                    <a:pt x="12553" y="12748"/>
                  </a:cubicBezTo>
                  <a:close/>
                  <a:moveTo>
                    <a:pt x="12553" y="14179"/>
                  </a:moveTo>
                  <a:cubicBezTo>
                    <a:pt x="13269" y="14179"/>
                    <a:pt x="13919" y="14537"/>
                    <a:pt x="14309" y="15122"/>
                  </a:cubicBezTo>
                  <a:cubicBezTo>
                    <a:pt x="13887" y="15382"/>
                    <a:pt x="13496" y="15675"/>
                    <a:pt x="13139" y="16033"/>
                  </a:cubicBezTo>
                  <a:cubicBezTo>
                    <a:pt x="12911" y="16228"/>
                    <a:pt x="12716" y="16488"/>
                    <a:pt x="12553" y="16716"/>
                  </a:cubicBezTo>
                  <a:cubicBezTo>
                    <a:pt x="12065" y="16065"/>
                    <a:pt x="11480" y="15545"/>
                    <a:pt x="10797" y="15155"/>
                  </a:cubicBezTo>
                  <a:cubicBezTo>
                    <a:pt x="11187" y="14569"/>
                    <a:pt x="11838" y="14179"/>
                    <a:pt x="12553" y="14179"/>
                  </a:cubicBezTo>
                  <a:close/>
                  <a:moveTo>
                    <a:pt x="5074" y="15285"/>
                  </a:moveTo>
                  <a:cubicBezTo>
                    <a:pt x="5627" y="15285"/>
                    <a:pt x="6147" y="15610"/>
                    <a:pt x="6407" y="16098"/>
                  </a:cubicBezTo>
                  <a:cubicBezTo>
                    <a:pt x="5854" y="16293"/>
                    <a:pt x="5366" y="16618"/>
                    <a:pt x="4944" y="17041"/>
                  </a:cubicBezTo>
                  <a:cubicBezTo>
                    <a:pt x="4651" y="17334"/>
                    <a:pt x="4391" y="17691"/>
                    <a:pt x="4196" y="18049"/>
                  </a:cubicBezTo>
                  <a:cubicBezTo>
                    <a:pt x="3773" y="17756"/>
                    <a:pt x="3545" y="17301"/>
                    <a:pt x="3545" y="16781"/>
                  </a:cubicBezTo>
                  <a:cubicBezTo>
                    <a:pt x="3545" y="15968"/>
                    <a:pt x="4228" y="15285"/>
                    <a:pt x="5074" y="15285"/>
                  </a:cubicBezTo>
                  <a:close/>
                  <a:moveTo>
                    <a:pt x="7968" y="15090"/>
                  </a:moveTo>
                  <a:cubicBezTo>
                    <a:pt x="9626" y="15090"/>
                    <a:pt x="11220" y="15968"/>
                    <a:pt x="12130" y="17366"/>
                  </a:cubicBezTo>
                  <a:cubicBezTo>
                    <a:pt x="12000" y="17626"/>
                    <a:pt x="11870" y="17919"/>
                    <a:pt x="11773" y="18179"/>
                  </a:cubicBezTo>
                  <a:cubicBezTo>
                    <a:pt x="11047" y="16699"/>
                    <a:pt x="9506" y="15795"/>
                    <a:pt x="7891" y="15795"/>
                  </a:cubicBezTo>
                  <a:cubicBezTo>
                    <a:pt x="7625" y="15795"/>
                    <a:pt x="7357" y="15820"/>
                    <a:pt x="7090" y="15870"/>
                  </a:cubicBezTo>
                  <a:cubicBezTo>
                    <a:pt x="6992" y="15642"/>
                    <a:pt x="6862" y="15415"/>
                    <a:pt x="6667" y="15252"/>
                  </a:cubicBezTo>
                  <a:cubicBezTo>
                    <a:pt x="7090" y="15155"/>
                    <a:pt x="7513" y="15090"/>
                    <a:pt x="7935" y="15090"/>
                  </a:cubicBezTo>
                  <a:close/>
                  <a:moveTo>
                    <a:pt x="3318" y="18212"/>
                  </a:moveTo>
                  <a:cubicBezTo>
                    <a:pt x="3480" y="18407"/>
                    <a:pt x="3675" y="18569"/>
                    <a:pt x="3903" y="18732"/>
                  </a:cubicBezTo>
                  <a:cubicBezTo>
                    <a:pt x="3805" y="19025"/>
                    <a:pt x="3740" y="19350"/>
                    <a:pt x="3708" y="19675"/>
                  </a:cubicBezTo>
                  <a:lnTo>
                    <a:pt x="2992" y="19675"/>
                  </a:lnTo>
                  <a:cubicBezTo>
                    <a:pt x="3025" y="19187"/>
                    <a:pt x="3155" y="18699"/>
                    <a:pt x="3318" y="18212"/>
                  </a:cubicBezTo>
                  <a:close/>
                  <a:moveTo>
                    <a:pt x="7935" y="17951"/>
                  </a:moveTo>
                  <a:cubicBezTo>
                    <a:pt x="8976" y="17951"/>
                    <a:pt x="9854" y="18699"/>
                    <a:pt x="10017" y="19675"/>
                  </a:cubicBezTo>
                  <a:lnTo>
                    <a:pt x="5887" y="19675"/>
                  </a:lnTo>
                  <a:cubicBezTo>
                    <a:pt x="6049" y="18699"/>
                    <a:pt x="6927" y="17951"/>
                    <a:pt x="7935" y="17951"/>
                  </a:cubicBezTo>
                  <a:close/>
                  <a:moveTo>
                    <a:pt x="7968" y="16521"/>
                  </a:moveTo>
                  <a:cubicBezTo>
                    <a:pt x="8911" y="16521"/>
                    <a:pt x="9789" y="16878"/>
                    <a:pt x="10439" y="17561"/>
                  </a:cubicBezTo>
                  <a:cubicBezTo>
                    <a:pt x="11025" y="18114"/>
                    <a:pt x="11383" y="18862"/>
                    <a:pt x="11448" y="19675"/>
                  </a:cubicBezTo>
                  <a:lnTo>
                    <a:pt x="10732" y="19675"/>
                  </a:lnTo>
                  <a:cubicBezTo>
                    <a:pt x="10570" y="18309"/>
                    <a:pt x="9366" y="17236"/>
                    <a:pt x="7935" y="17236"/>
                  </a:cubicBezTo>
                  <a:cubicBezTo>
                    <a:pt x="6505" y="17236"/>
                    <a:pt x="5334" y="18309"/>
                    <a:pt x="5171" y="19675"/>
                  </a:cubicBezTo>
                  <a:lnTo>
                    <a:pt x="4423" y="19675"/>
                  </a:lnTo>
                  <a:cubicBezTo>
                    <a:pt x="4618" y="17886"/>
                    <a:pt x="6179" y="16521"/>
                    <a:pt x="7968" y="16521"/>
                  </a:cubicBezTo>
                  <a:close/>
                  <a:moveTo>
                    <a:pt x="17171" y="15090"/>
                  </a:moveTo>
                  <a:cubicBezTo>
                    <a:pt x="18472" y="15090"/>
                    <a:pt x="19740" y="15610"/>
                    <a:pt x="20651" y="16521"/>
                  </a:cubicBezTo>
                  <a:cubicBezTo>
                    <a:pt x="21008" y="16878"/>
                    <a:pt x="21268" y="17236"/>
                    <a:pt x="21496" y="17659"/>
                  </a:cubicBezTo>
                  <a:cubicBezTo>
                    <a:pt x="21203" y="17529"/>
                    <a:pt x="20846" y="17464"/>
                    <a:pt x="20521" y="17464"/>
                  </a:cubicBezTo>
                  <a:cubicBezTo>
                    <a:pt x="19708" y="16423"/>
                    <a:pt x="18472" y="15805"/>
                    <a:pt x="17171" y="15805"/>
                  </a:cubicBezTo>
                  <a:cubicBezTo>
                    <a:pt x="16033" y="15805"/>
                    <a:pt x="14960" y="16228"/>
                    <a:pt x="14147" y="17041"/>
                  </a:cubicBezTo>
                  <a:cubicBezTo>
                    <a:pt x="13431" y="17756"/>
                    <a:pt x="13008" y="18667"/>
                    <a:pt x="12911" y="19675"/>
                  </a:cubicBezTo>
                  <a:lnTo>
                    <a:pt x="12195" y="19675"/>
                  </a:lnTo>
                  <a:cubicBezTo>
                    <a:pt x="12391" y="17106"/>
                    <a:pt x="14602" y="15090"/>
                    <a:pt x="17171" y="15090"/>
                  </a:cubicBezTo>
                  <a:close/>
                  <a:moveTo>
                    <a:pt x="17171" y="16521"/>
                  </a:moveTo>
                  <a:cubicBezTo>
                    <a:pt x="18147" y="16521"/>
                    <a:pt x="19057" y="16943"/>
                    <a:pt x="19740" y="17626"/>
                  </a:cubicBezTo>
                  <a:cubicBezTo>
                    <a:pt x="19512" y="17724"/>
                    <a:pt x="19285" y="17854"/>
                    <a:pt x="19090" y="18016"/>
                  </a:cubicBezTo>
                  <a:cubicBezTo>
                    <a:pt x="18569" y="17529"/>
                    <a:pt x="17886" y="17236"/>
                    <a:pt x="17138" y="17236"/>
                  </a:cubicBezTo>
                  <a:cubicBezTo>
                    <a:pt x="15708" y="17236"/>
                    <a:pt x="14537" y="18309"/>
                    <a:pt x="14374" y="19675"/>
                  </a:cubicBezTo>
                  <a:lnTo>
                    <a:pt x="13626" y="19675"/>
                  </a:lnTo>
                  <a:cubicBezTo>
                    <a:pt x="13724" y="18862"/>
                    <a:pt x="14082" y="18114"/>
                    <a:pt x="14667" y="17529"/>
                  </a:cubicBezTo>
                  <a:cubicBezTo>
                    <a:pt x="15317" y="16878"/>
                    <a:pt x="16228" y="16521"/>
                    <a:pt x="17138" y="16521"/>
                  </a:cubicBezTo>
                  <a:close/>
                  <a:moveTo>
                    <a:pt x="17138" y="17951"/>
                  </a:moveTo>
                  <a:cubicBezTo>
                    <a:pt x="17724" y="17951"/>
                    <a:pt x="18244" y="18179"/>
                    <a:pt x="18667" y="18602"/>
                  </a:cubicBezTo>
                  <a:cubicBezTo>
                    <a:pt x="18472" y="18927"/>
                    <a:pt x="18374" y="19285"/>
                    <a:pt x="18374" y="19675"/>
                  </a:cubicBezTo>
                  <a:lnTo>
                    <a:pt x="15090" y="19675"/>
                  </a:lnTo>
                  <a:cubicBezTo>
                    <a:pt x="15252" y="18699"/>
                    <a:pt x="16130" y="17951"/>
                    <a:pt x="17138" y="17951"/>
                  </a:cubicBezTo>
                  <a:close/>
                  <a:moveTo>
                    <a:pt x="20586" y="18179"/>
                  </a:moveTo>
                  <a:cubicBezTo>
                    <a:pt x="21301" y="18179"/>
                    <a:pt x="21886" y="18667"/>
                    <a:pt x="22049" y="19285"/>
                  </a:cubicBezTo>
                  <a:cubicBezTo>
                    <a:pt x="22081" y="19415"/>
                    <a:pt x="22081" y="19545"/>
                    <a:pt x="22114" y="19675"/>
                  </a:cubicBezTo>
                  <a:lnTo>
                    <a:pt x="19057" y="19675"/>
                  </a:lnTo>
                  <a:cubicBezTo>
                    <a:pt x="19090" y="18829"/>
                    <a:pt x="19773" y="18179"/>
                    <a:pt x="20586" y="18179"/>
                  </a:cubicBezTo>
                  <a:close/>
                  <a:moveTo>
                    <a:pt x="23707" y="20390"/>
                  </a:moveTo>
                  <a:cubicBezTo>
                    <a:pt x="24163" y="20390"/>
                    <a:pt x="24195" y="21138"/>
                    <a:pt x="23707" y="21138"/>
                  </a:cubicBezTo>
                  <a:lnTo>
                    <a:pt x="19708" y="21138"/>
                  </a:lnTo>
                  <a:cubicBezTo>
                    <a:pt x="19252" y="21138"/>
                    <a:pt x="19252" y="21854"/>
                    <a:pt x="19708" y="21854"/>
                  </a:cubicBezTo>
                  <a:lnTo>
                    <a:pt x="22147" y="21854"/>
                  </a:lnTo>
                  <a:lnTo>
                    <a:pt x="21529" y="22667"/>
                  </a:lnTo>
                  <a:cubicBezTo>
                    <a:pt x="21041" y="23350"/>
                    <a:pt x="20228" y="23772"/>
                    <a:pt x="19415" y="23772"/>
                  </a:cubicBezTo>
                  <a:lnTo>
                    <a:pt x="5692" y="23772"/>
                  </a:lnTo>
                  <a:cubicBezTo>
                    <a:pt x="4846" y="23772"/>
                    <a:pt x="4066" y="23350"/>
                    <a:pt x="3578" y="22667"/>
                  </a:cubicBezTo>
                  <a:lnTo>
                    <a:pt x="2960" y="21854"/>
                  </a:lnTo>
                  <a:lnTo>
                    <a:pt x="17821" y="21854"/>
                  </a:lnTo>
                  <a:cubicBezTo>
                    <a:pt x="18277" y="21854"/>
                    <a:pt x="18277" y="21138"/>
                    <a:pt x="17821" y="21138"/>
                  </a:cubicBezTo>
                  <a:lnTo>
                    <a:pt x="1399" y="21138"/>
                  </a:lnTo>
                  <a:cubicBezTo>
                    <a:pt x="911" y="21138"/>
                    <a:pt x="911" y="20390"/>
                    <a:pt x="1399" y="20390"/>
                  </a:cubicBezTo>
                  <a:close/>
                  <a:moveTo>
                    <a:pt x="6472" y="1"/>
                  </a:moveTo>
                  <a:cubicBezTo>
                    <a:pt x="5854" y="1"/>
                    <a:pt x="5366" y="456"/>
                    <a:pt x="5334" y="1041"/>
                  </a:cubicBezTo>
                  <a:lnTo>
                    <a:pt x="4814" y="1041"/>
                  </a:lnTo>
                  <a:cubicBezTo>
                    <a:pt x="4326" y="1041"/>
                    <a:pt x="4326" y="1757"/>
                    <a:pt x="4814" y="1757"/>
                  </a:cubicBezTo>
                  <a:lnTo>
                    <a:pt x="5334" y="1757"/>
                  </a:lnTo>
                  <a:lnTo>
                    <a:pt x="5334" y="2797"/>
                  </a:lnTo>
                  <a:lnTo>
                    <a:pt x="4814" y="2797"/>
                  </a:lnTo>
                  <a:cubicBezTo>
                    <a:pt x="4326" y="2797"/>
                    <a:pt x="4326" y="3513"/>
                    <a:pt x="4814" y="3513"/>
                  </a:cubicBezTo>
                  <a:lnTo>
                    <a:pt x="5334" y="3513"/>
                  </a:lnTo>
                  <a:lnTo>
                    <a:pt x="5334" y="4521"/>
                  </a:lnTo>
                  <a:lnTo>
                    <a:pt x="4814" y="4521"/>
                  </a:lnTo>
                  <a:cubicBezTo>
                    <a:pt x="4326" y="4521"/>
                    <a:pt x="4326" y="5236"/>
                    <a:pt x="4814" y="5236"/>
                  </a:cubicBezTo>
                  <a:lnTo>
                    <a:pt x="5334" y="5236"/>
                  </a:lnTo>
                  <a:lnTo>
                    <a:pt x="5334" y="6830"/>
                  </a:lnTo>
                  <a:cubicBezTo>
                    <a:pt x="5334" y="7074"/>
                    <a:pt x="5513" y="7196"/>
                    <a:pt x="5692" y="7196"/>
                  </a:cubicBezTo>
                  <a:cubicBezTo>
                    <a:pt x="5870" y="7196"/>
                    <a:pt x="6049" y="7074"/>
                    <a:pt x="6049" y="6830"/>
                  </a:cubicBezTo>
                  <a:lnTo>
                    <a:pt x="6049" y="1106"/>
                  </a:lnTo>
                  <a:cubicBezTo>
                    <a:pt x="6049" y="879"/>
                    <a:pt x="6244" y="716"/>
                    <a:pt x="6472" y="716"/>
                  </a:cubicBezTo>
                  <a:cubicBezTo>
                    <a:pt x="6667" y="716"/>
                    <a:pt x="6862" y="879"/>
                    <a:pt x="6862" y="1106"/>
                  </a:cubicBezTo>
                  <a:lnTo>
                    <a:pt x="6862" y="14472"/>
                  </a:lnTo>
                  <a:cubicBezTo>
                    <a:pt x="6602" y="14504"/>
                    <a:pt x="6309" y="14602"/>
                    <a:pt x="6049" y="14699"/>
                  </a:cubicBezTo>
                  <a:lnTo>
                    <a:pt x="6049" y="8781"/>
                  </a:lnTo>
                  <a:cubicBezTo>
                    <a:pt x="6049" y="8553"/>
                    <a:pt x="5870" y="8439"/>
                    <a:pt x="5692" y="8439"/>
                  </a:cubicBezTo>
                  <a:cubicBezTo>
                    <a:pt x="5513" y="8439"/>
                    <a:pt x="5334" y="8553"/>
                    <a:pt x="5334" y="8781"/>
                  </a:cubicBezTo>
                  <a:lnTo>
                    <a:pt x="5334" y="14569"/>
                  </a:lnTo>
                  <a:lnTo>
                    <a:pt x="5041" y="14569"/>
                  </a:lnTo>
                  <a:cubicBezTo>
                    <a:pt x="3805" y="14569"/>
                    <a:pt x="2830" y="15545"/>
                    <a:pt x="2830" y="16781"/>
                  </a:cubicBezTo>
                  <a:cubicBezTo>
                    <a:pt x="2830" y="17008"/>
                    <a:pt x="2862" y="17236"/>
                    <a:pt x="2895" y="17431"/>
                  </a:cubicBezTo>
                  <a:cubicBezTo>
                    <a:pt x="2537" y="18146"/>
                    <a:pt x="2310" y="18894"/>
                    <a:pt x="2277" y="19675"/>
                  </a:cubicBezTo>
                  <a:lnTo>
                    <a:pt x="1366" y="19675"/>
                  </a:lnTo>
                  <a:cubicBezTo>
                    <a:pt x="1" y="19675"/>
                    <a:pt x="1" y="21854"/>
                    <a:pt x="1366" y="21854"/>
                  </a:cubicBezTo>
                  <a:lnTo>
                    <a:pt x="2082" y="21854"/>
                  </a:lnTo>
                  <a:lnTo>
                    <a:pt x="2992" y="23089"/>
                  </a:lnTo>
                  <a:cubicBezTo>
                    <a:pt x="3610" y="23967"/>
                    <a:pt x="4618" y="24488"/>
                    <a:pt x="5692" y="24488"/>
                  </a:cubicBezTo>
                  <a:lnTo>
                    <a:pt x="19382" y="24488"/>
                  </a:lnTo>
                  <a:cubicBezTo>
                    <a:pt x="20455" y="24488"/>
                    <a:pt x="21496" y="23967"/>
                    <a:pt x="22114" y="23089"/>
                  </a:cubicBezTo>
                  <a:lnTo>
                    <a:pt x="23025" y="21854"/>
                  </a:lnTo>
                  <a:lnTo>
                    <a:pt x="23707" y="21854"/>
                  </a:lnTo>
                  <a:cubicBezTo>
                    <a:pt x="25106" y="21854"/>
                    <a:pt x="25106" y="19675"/>
                    <a:pt x="23707" y="19675"/>
                  </a:cubicBezTo>
                  <a:lnTo>
                    <a:pt x="22829" y="19675"/>
                  </a:lnTo>
                  <a:cubicBezTo>
                    <a:pt x="22829" y="19480"/>
                    <a:pt x="22797" y="19317"/>
                    <a:pt x="22764" y="19155"/>
                  </a:cubicBezTo>
                  <a:cubicBezTo>
                    <a:pt x="22602" y="17984"/>
                    <a:pt x="22049" y="16878"/>
                    <a:pt x="21171" y="16033"/>
                  </a:cubicBezTo>
                  <a:cubicBezTo>
                    <a:pt x="20293" y="15155"/>
                    <a:pt x="19155" y="14602"/>
                    <a:pt x="17919" y="14439"/>
                  </a:cubicBezTo>
                  <a:cubicBezTo>
                    <a:pt x="17594" y="13464"/>
                    <a:pt x="17008" y="12618"/>
                    <a:pt x="16260" y="11968"/>
                  </a:cubicBezTo>
                  <a:lnTo>
                    <a:pt x="16228" y="11968"/>
                  </a:lnTo>
                  <a:cubicBezTo>
                    <a:pt x="16098" y="10862"/>
                    <a:pt x="15155" y="10017"/>
                    <a:pt x="14017" y="10017"/>
                  </a:cubicBezTo>
                  <a:cubicBezTo>
                    <a:pt x="13431" y="10017"/>
                    <a:pt x="12911" y="10244"/>
                    <a:pt x="12488" y="10602"/>
                  </a:cubicBezTo>
                  <a:cubicBezTo>
                    <a:pt x="11285" y="10602"/>
                    <a:pt x="10114" y="10992"/>
                    <a:pt x="9139" y="11740"/>
                  </a:cubicBezTo>
                  <a:cubicBezTo>
                    <a:pt x="9139" y="11740"/>
                    <a:pt x="9106" y="11740"/>
                    <a:pt x="9106" y="11773"/>
                  </a:cubicBezTo>
                  <a:lnTo>
                    <a:pt x="9106" y="5269"/>
                  </a:lnTo>
                  <a:lnTo>
                    <a:pt x="10667" y="5236"/>
                  </a:lnTo>
                  <a:cubicBezTo>
                    <a:pt x="11317" y="5139"/>
                    <a:pt x="11870" y="4781"/>
                    <a:pt x="12195" y="4228"/>
                  </a:cubicBezTo>
                  <a:lnTo>
                    <a:pt x="22537" y="4228"/>
                  </a:lnTo>
                  <a:cubicBezTo>
                    <a:pt x="23903" y="4228"/>
                    <a:pt x="23903" y="2082"/>
                    <a:pt x="22537" y="2082"/>
                  </a:cubicBezTo>
                  <a:lnTo>
                    <a:pt x="12195" y="2082"/>
                  </a:lnTo>
                  <a:cubicBezTo>
                    <a:pt x="11838" y="1464"/>
                    <a:pt x="11122" y="1041"/>
                    <a:pt x="10407" y="1041"/>
                  </a:cubicBezTo>
                  <a:lnTo>
                    <a:pt x="9106" y="1041"/>
                  </a:lnTo>
                  <a:cubicBezTo>
                    <a:pt x="9074" y="456"/>
                    <a:pt x="8586" y="1"/>
                    <a:pt x="8000" y="1"/>
                  </a:cubicBezTo>
                  <a:cubicBezTo>
                    <a:pt x="7708" y="1"/>
                    <a:pt x="7415" y="98"/>
                    <a:pt x="7220" y="293"/>
                  </a:cubicBezTo>
                  <a:cubicBezTo>
                    <a:pt x="7025" y="98"/>
                    <a:pt x="6765" y="1"/>
                    <a:pt x="6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1" name="Google Shape;3141;p45"/>
          <p:cNvGrpSpPr/>
          <p:nvPr/>
        </p:nvGrpSpPr>
        <p:grpSpPr>
          <a:xfrm>
            <a:off x="6479139" y="1932847"/>
            <a:ext cx="365743" cy="300230"/>
            <a:chOff x="-1430700" y="2487025"/>
            <a:chExt cx="612225" cy="506375"/>
          </a:xfrm>
        </p:grpSpPr>
        <p:sp>
          <p:nvSpPr>
            <p:cNvPr id="3142" name="Google Shape;3142;p45"/>
            <p:cNvSpPr/>
            <p:nvPr/>
          </p:nvSpPr>
          <p:spPr>
            <a:xfrm>
              <a:off x="-1420925" y="2578425"/>
              <a:ext cx="592675" cy="323600"/>
            </a:xfrm>
            <a:custGeom>
              <a:avLst/>
              <a:gdLst/>
              <a:ahLst/>
              <a:cxnLst/>
              <a:rect l="l" t="t" r="r" b="b"/>
              <a:pathLst>
                <a:path w="23707" h="12944" extrusionOk="0">
                  <a:moveTo>
                    <a:pt x="2049" y="0"/>
                  </a:moveTo>
                  <a:cubicBezTo>
                    <a:pt x="2049" y="1139"/>
                    <a:pt x="1138" y="2082"/>
                    <a:pt x="0" y="2082"/>
                  </a:cubicBezTo>
                  <a:lnTo>
                    <a:pt x="0" y="10894"/>
                  </a:lnTo>
                  <a:cubicBezTo>
                    <a:pt x="1138" y="10894"/>
                    <a:pt x="2049" y="11805"/>
                    <a:pt x="2049" y="12943"/>
                  </a:cubicBezTo>
                  <a:lnTo>
                    <a:pt x="21658" y="12943"/>
                  </a:lnTo>
                  <a:cubicBezTo>
                    <a:pt x="21658" y="11805"/>
                    <a:pt x="22569" y="10894"/>
                    <a:pt x="23707" y="10894"/>
                  </a:cubicBezTo>
                  <a:lnTo>
                    <a:pt x="23707" y="2082"/>
                  </a:lnTo>
                  <a:cubicBezTo>
                    <a:pt x="22569" y="2082"/>
                    <a:pt x="21658" y="1139"/>
                    <a:pt x="216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-1373775" y="2880850"/>
              <a:ext cx="498375" cy="21175"/>
            </a:xfrm>
            <a:custGeom>
              <a:avLst/>
              <a:gdLst/>
              <a:ahLst/>
              <a:cxnLst/>
              <a:rect l="l" t="t" r="r" b="b"/>
              <a:pathLst>
                <a:path w="19935" h="847" extrusionOk="0">
                  <a:moveTo>
                    <a:pt x="0" y="1"/>
                  </a:moveTo>
                  <a:cubicBezTo>
                    <a:pt x="98" y="261"/>
                    <a:pt x="163" y="553"/>
                    <a:pt x="163" y="846"/>
                  </a:cubicBezTo>
                  <a:lnTo>
                    <a:pt x="19772" y="846"/>
                  </a:lnTo>
                  <a:cubicBezTo>
                    <a:pt x="19772" y="553"/>
                    <a:pt x="19837" y="261"/>
                    <a:pt x="19935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-1146150" y="2496300"/>
              <a:ext cx="251250" cy="82150"/>
            </a:xfrm>
            <a:custGeom>
              <a:avLst/>
              <a:gdLst/>
              <a:ahLst/>
              <a:cxnLst/>
              <a:rect l="l" t="t" r="r" b="b"/>
              <a:pathLst>
                <a:path w="10050" h="3286" extrusionOk="0">
                  <a:moveTo>
                    <a:pt x="6049" y="1"/>
                  </a:moveTo>
                  <a:lnTo>
                    <a:pt x="1" y="3285"/>
                  </a:lnTo>
                  <a:lnTo>
                    <a:pt x="10049" y="3285"/>
                  </a:lnTo>
                  <a:lnTo>
                    <a:pt x="8683" y="781"/>
                  </a:lnTo>
                  <a:cubicBezTo>
                    <a:pt x="8389" y="944"/>
                    <a:pt x="8072" y="1021"/>
                    <a:pt x="7759" y="1021"/>
                  </a:cubicBezTo>
                  <a:cubicBezTo>
                    <a:pt x="7072" y="1021"/>
                    <a:pt x="6407" y="649"/>
                    <a:pt x="6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-1146150" y="2557275"/>
              <a:ext cx="251250" cy="21175"/>
            </a:xfrm>
            <a:custGeom>
              <a:avLst/>
              <a:gdLst/>
              <a:ahLst/>
              <a:cxnLst/>
              <a:rect l="l" t="t" r="r" b="b"/>
              <a:pathLst>
                <a:path w="10050" h="847" extrusionOk="0">
                  <a:moveTo>
                    <a:pt x="1594" y="1"/>
                  </a:moveTo>
                  <a:lnTo>
                    <a:pt x="1" y="846"/>
                  </a:lnTo>
                  <a:lnTo>
                    <a:pt x="10049" y="846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-1354275" y="2902000"/>
              <a:ext cx="251250" cy="82125"/>
            </a:xfrm>
            <a:custGeom>
              <a:avLst/>
              <a:gdLst/>
              <a:ahLst/>
              <a:cxnLst/>
              <a:rect l="l" t="t" r="r" b="b"/>
              <a:pathLst>
                <a:path w="10050" h="3285" extrusionOk="0">
                  <a:moveTo>
                    <a:pt x="1" y="0"/>
                  </a:moveTo>
                  <a:lnTo>
                    <a:pt x="1366" y="2504"/>
                  </a:lnTo>
                  <a:cubicBezTo>
                    <a:pt x="1660" y="2352"/>
                    <a:pt x="1976" y="2279"/>
                    <a:pt x="2288" y="2279"/>
                  </a:cubicBezTo>
                  <a:cubicBezTo>
                    <a:pt x="2976" y="2279"/>
                    <a:pt x="3642" y="2635"/>
                    <a:pt x="4001" y="3285"/>
                  </a:cubicBezTo>
                  <a:lnTo>
                    <a:pt x="100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-1354275" y="2902000"/>
              <a:ext cx="251250" cy="21975"/>
            </a:xfrm>
            <a:custGeom>
              <a:avLst/>
              <a:gdLst/>
              <a:ahLst/>
              <a:cxnLst/>
              <a:rect l="l" t="t" r="r" b="b"/>
              <a:pathLst>
                <a:path w="10050" h="879" extrusionOk="0">
                  <a:moveTo>
                    <a:pt x="1" y="0"/>
                  </a:moveTo>
                  <a:lnTo>
                    <a:pt x="456" y="878"/>
                  </a:lnTo>
                  <a:lnTo>
                    <a:pt x="8456" y="878"/>
                  </a:lnTo>
                  <a:lnTo>
                    <a:pt x="10049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-1369725" y="2698950"/>
              <a:ext cx="82950" cy="74250"/>
            </a:xfrm>
            <a:custGeom>
              <a:avLst/>
              <a:gdLst/>
              <a:ahLst/>
              <a:cxnLst/>
              <a:rect l="l" t="t" r="r" b="b"/>
              <a:pathLst>
                <a:path w="3318" h="2970" extrusionOk="0">
                  <a:moveTo>
                    <a:pt x="1655" y="0"/>
                  </a:moveTo>
                  <a:cubicBezTo>
                    <a:pt x="1521" y="0"/>
                    <a:pt x="1383" y="74"/>
                    <a:pt x="1302" y="220"/>
                  </a:cubicBezTo>
                  <a:lnTo>
                    <a:pt x="1074" y="675"/>
                  </a:lnTo>
                  <a:cubicBezTo>
                    <a:pt x="1074" y="740"/>
                    <a:pt x="1009" y="773"/>
                    <a:pt x="944" y="773"/>
                  </a:cubicBezTo>
                  <a:lnTo>
                    <a:pt x="456" y="838"/>
                  </a:lnTo>
                  <a:cubicBezTo>
                    <a:pt x="131" y="903"/>
                    <a:pt x="1" y="1261"/>
                    <a:pt x="228" y="1488"/>
                  </a:cubicBezTo>
                  <a:lnTo>
                    <a:pt x="619" y="1846"/>
                  </a:lnTo>
                  <a:cubicBezTo>
                    <a:pt x="651" y="1911"/>
                    <a:pt x="651" y="1943"/>
                    <a:pt x="651" y="2008"/>
                  </a:cubicBezTo>
                  <a:lnTo>
                    <a:pt x="554" y="2529"/>
                  </a:lnTo>
                  <a:cubicBezTo>
                    <a:pt x="528" y="2759"/>
                    <a:pt x="724" y="2969"/>
                    <a:pt x="935" y="2969"/>
                  </a:cubicBezTo>
                  <a:cubicBezTo>
                    <a:pt x="993" y="2969"/>
                    <a:pt x="1051" y="2954"/>
                    <a:pt x="1106" y="2919"/>
                  </a:cubicBezTo>
                  <a:lnTo>
                    <a:pt x="1562" y="2691"/>
                  </a:lnTo>
                  <a:cubicBezTo>
                    <a:pt x="1594" y="2675"/>
                    <a:pt x="1627" y="2667"/>
                    <a:pt x="1655" y="2667"/>
                  </a:cubicBezTo>
                  <a:cubicBezTo>
                    <a:pt x="1684" y="2667"/>
                    <a:pt x="1708" y="2675"/>
                    <a:pt x="1724" y="2691"/>
                  </a:cubicBezTo>
                  <a:lnTo>
                    <a:pt x="2180" y="2919"/>
                  </a:lnTo>
                  <a:cubicBezTo>
                    <a:pt x="2242" y="2954"/>
                    <a:pt x="2306" y="2969"/>
                    <a:pt x="2367" y="2969"/>
                  </a:cubicBezTo>
                  <a:cubicBezTo>
                    <a:pt x="2593" y="2969"/>
                    <a:pt x="2784" y="2759"/>
                    <a:pt x="2732" y="2529"/>
                  </a:cubicBezTo>
                  <a:lnTo>
                    <a:pt x="2667" y="2008"/>
                  </a:lnTo>
                  <a:cubicBezTo>
                    <a:pt x="2635" y="1943"/>
                    <a:pt x="2667" y="1911"/>
                    <a:pt x="2700" y="1846"/>
                  </a:cubicBezTo>
                  <a:lnTo>
                    <a:pt x="3090" y="1488"/>
                  </a:lnTo>
                  <a:cubicBezTo>
                    <a:pt x="3318" y="1261"/>
                    <a:pt x="3188" y="903"/>
                    <a:pt x="2863" y="838"/>
                  </a:cubicBezTo>
                  <a:lnTo>
                    <a:pt x="2342" y="773"/>
                  </a:lnTo>
                  <a:cubicBezTo>
                    <a:pt x="2277" y="773"/>
                    <a:pt x="2245" y="740"/>
                    <a:pt x="2212" y="675"/>
                  </a:cubicBezTo>
                  <a:lnTo>
                    <a:pt x="1984" y="220"/>
                  </a:lnTo>
                  <a:cubicBezTo>
                    <a:pt x="1919" y="74"/>
                    <a:pt x="1789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-1257525" y="2698950"/>
              <a:ext cx="82950" cy="74250"/>
            </a:xfrm>
            <a:custGeom>
              <a:avLst/>
              <a:gdLst/>
              <a:ahLst/>
              <a:cxnLst/>
              <a:rect l="l" t="t" r="r" b="b"/>
              <a:pathLst>
                <a:path w="3318" h="2970" extrusionOk="0">
                  <a:moveTo>
                    <a:pt x="1655" y="0"/>
                  </a:moveTo>
                  <a:cubicBezTo>
                    <a:pt x="1521" y="0"/>
                    <a:pt x="1383" y="74"/>
                    <a:pt x="1301" y="220"/>
                  </a:cubicBezTo>
                  <a:lnTo>
                    <a:pt x="1074" y="675"/>
                  </a:lnTo>
                  <a:cubicBezTo>
                    <a:pt x="1074" y="740"/>
                    <a:pt x="1009" y="773"/>
                    <a:pt x="944" y="773"/>
                  </a:cubicBezTo>
                  <a:lnTo>
                    <a:pt x="456" y="838"/>
                  </a:lnTo>
                  <a:cubicBezTo>
                    <a:pt x="131" y="903"/>
                    <a:pt x="0" y="1261"/>
                    <a:pt x="228" y="1488"/>
                  </a:cubicBezTo>
                  <a:lnTo>
                    <a:pt x="618" y="1846"/>
                  </a:lnTo>
                  <a:cubicBezTo>
                    <a:pt x="651" y="1911"/>
                    <a:pt x="651" y="1943"/>
                    <a:pt x="651" y="2008"/>
                  </a:cubicBezTo>
                  <a:lnTo>
                    <a:pt x="553" y="2529"/>
                  </a:lnTo>
                  <a:cubicBezTo>
                    <a:pt x="528" y="2759"/>
                    <a:pt x="724" y="2969"/>
                    <a:pt x="935" y="2969"/>
                  </a:cubicBezTo>
                  <a:cubicBezTo>
                    <a:pt x="992" y="2969"/>
                    <a:pt x="1051" y="2954"/>
                    <a:pt x="1106" y="2919"/>
                  </a:cubicBezTo>
                  <a:lnTo>
                    <a:pt x="1594" y="2691"/>
                  </a:lnTo>
                  <a:cubicBezTo>
                    <a:pt x="1610" y="2675"/>
                    <a:pt x="1635" y="2667"/>
                    <a:pt x="1659" y="2667"/>
                  </a:cubicBezTo>
                  <a:cubicBezTo>
                    <a:pt x="1683" y="2667"/>
                    <a:pt x="1708" y="2675"/>
                    <a:pt x="1724" y="2691"/>
                  </a:cubicBezTo>
                  <a:lnTo>
                    <a:pt x="2179" y="2919"/>
                  </a:lnTo>
                  <a:cubicBezTo>
                    <a:pt x="2242" y="2954"/>
                    <a:pt x="2306" y="2969"/>
                    <a:pt x="2367" y="2969"/>
                  </a:cubicBezTo>
                  <a:cubicBezTo>
                    <a:pt x="2594" y="2969"/>
                    <a:pt x="2790" y="2759"/>
                    <a:pt x="2765" y="2529"/>
                  </a:cubicBezTo>
                  <a:lnTo>
                    <a:pt x="2667" y="2008"/>
                  </a:lnTo>
                  <a:cubicBezTo>
                    <a:pt x="2667" y="1943"/>
                    <a:pt x="2667" y="1911"/>
                    <a:pt x="2700" y="1846"/>
                  </a:cubicBezTo>
                  <a:lnTo>
                    <a:pt x="3090" y="1488"/>
                  </a:lnTo>
                  <a:cubicBezTo>
                    <a:pt x="3318" y="1261"/>
                    <a:pt x="3187" y="903"/>
                    <a:pt x="2862" y="838"/>
                  </a:cubicBezTo>
                  <a:lnTo>
                    <a:pt x="2342" y="773"/>
                  </a:lnTo>
                  <a:cubicBezTo>
                    <a:pt x="2309" y="773"/>
                    <a:pt x="2244" y="740"/>
                    <a:pt x="2244" y="675"/>
                  </a:cubicBezTo>
                  <a:lnTo>
                    <a:pt x="1984" y="220"/>
                  </a:lnTo>
                  <a:cubicBezTo>
                    <a:pt x="1919" y="74"/>
                    <a:pt x="1789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-1145325" y="2698950"/>
              <a:ext cx="82950" cy="74250"/>
            </a:xfrm>
            <a:custGeom>
              <a:avLst/>
              <a:gdLst/>
              <a:ahLst/>
              <a:cxnLst/>
              <a:rect l="l" t="t" r="r" b="b"/>
              <a:pathLst>
                <a:path w="3318" h="2970" extrusionOk="0">
                  <a:moveTo>
                    <a:pt x="1663" y="0"/>
                  </a:moveTo>
                  <a:cubicBezTo>
                    <a:pt x="1529" y="0"/>
                    <a:pt x="1399" y="74"/>
                    <a:pt x="1334" y="220"/>
                  </a:cubicBezTo>
                  <a:lnTo>
                    <a:pt x="1073" y="675"/>
                  </a:lnTo>
                  <a:cubicBezTo>
                    <a:pt x="1073" y="740"/>
                    <a:pt x="1008" y="773"/>
                    <a:pt x="976" y="773"/>
                  </a:cubicBezTo>
                  <a:lnTo>
                    <a:pt x="455" y="838"/>
                  </a:lnTo>
                  <a:cubicBezTo>
                    <a:pt x="130" y="903"/>
                    <a:pt x="0" y="1261"/>
                    <a:pt x="228" y="1488"/>
                  </a:cubicBezTo>
                  <a:lnTo>
                    <a:pt x="618" y="1846"/>
                  </a:lnTo>
                  <a:cubicBezTo>
                    <a:pt x="651" y="1911"/>
                    <a:pt x="651" y="1943"/>
                    <a:pt x="651" y="2008"/>
                  </a:cubicBezTo>
                  <a:lnTo>
                    <a:pt x="553" y="2529"/>
                  </a:lnTo>
                  <a:cubicBezTo>
                    <a:pt x="527" y="2759"/>
                    <a:pt x="723" y="2969"/>
                    <a:pt x="935" y="2969"/>
                  </a:cubicBezTo>
                  <a:cubicBezTo>
                    <a:pt x="992" y="2969"/>
                    <a:pt x="1050" y="2954"/>
                    <a:pt x="1106" y="2919"/>
                  </a:cubicBezTo>
                  <a:lnTo>
                    <a:pt x="1594" y="2691"/>
                  </a:lnTo>
                  <a:cubicBezTo>
                    <a:pt x="1610" y="2675"/>
                    <a:pt x="1634" y="2667"/>
                    <a:pt x="1659" y="2667"/>
                  </a:cubicBezTo>
                  <a:cubicBezTo>
                    <a:pt x="1683" y="2667"/>
                    <a:pt x="1707" y="2675"/>
                    <a:pt x="1724" y="2691"/>
                  </a:cubicBezTo>
                  <a:lnTo>
                    <a:pt x="2212" y="2919"/>
                  </a:lnTo>
                  <a:cubicBezTo>
                    <a:pt x="2267" y="2954"/>
                    <a:pt x="2325" y="2969"/>
                    <a:pt x="2383" y="2969"/>
                  </a:cubicBezTo>
                  <a:cubicBezTo>
                    <a:pt x="2594" y="2969"/>
                    <a:pt x="2790" y="2759"/>
                    <a:pt x="2764" y="2529"/>
                  </a:cubicBezTo>
                  <a:lnTo>
                    <a:pt x="2667" y="2008"/>
                  </a:lnTo>
                  <a:cubicBezTo>
                    <a:pt x="2667" y="1943"/>
                    <a:pt x="2667" y="1911"/>
                    <a:pt x="2699" y="1846"/>
                  </a:cubicBezTo>
                  <a:lnTo>
                    <a:pt x="3090" y="1488"/>
                  </a:lnTo>
                  <a:cubicBezTo>
                    <a:pt x="3317" y="1261"/>
                    <a:pt x="3187" y="903"/>
                    <a:pt x="2862" y="838"/>
                  </a:cubicBezTo>
                  <a:lnTo>
                    <a:pt x="2342" y="773"/>
                  </a:lnTo>
                  <a:cubicBezTo>
                    <a:pt x="2309" y="773"/>
                    <a:pt x="2244" y="740"/>
                    <a:pt x="2244" y="675"/>
                  </a:cubicBezTo>
                  <a:lnTo>
                    <a:pt x="2016" y="220"/>
                  </a:lnTo>
                  <a:cubicBezTo>
                    <a:pt x="1935" y="74"/>
                    <a:pt x="1797" y="0"/>
                    <a:pt x="1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-1264025" y="2487025"/>
              <a:ext cx="445550" cy="281650"/>
            </a:xfrm>
            <a:custGeom>
              <a:avLst/>
              <a:gdLst/>
              <a:ahLst/>
              <a:cxnLst/>
              <a:rect l="l" t="t" r="r" b="b"/>
              <a:pathLst>
                <a:path w="17822" h="11266" extrusionOk="0">
                  <a:moveTo>
                    <a:pt x="10667" y="827"/>
                  </a:moveTo>
                  <a:cubicBezTo>
                    <a:pt x="11100" y="1405"/>
                    <a:pt x="11800" y="1733"/>
                    <a:pt x="12517" y="1733"/>
                  </a:cubicBezTo>
                  <a:cubicBezTo>
                    <a:pt x="12769" y="1733"/>
                    <a:pt x="13023" y="1692"/>
                    <a:pt x="13268" y="1608"/>
                  </a:cubicBezTo>
                  <a:lnTo>
                    <a:pt x="14179" y="3299"/>
                  </a:lnTo>
                  <a:lnTo>
                    <a:pt x="6147" y="3299"/>
                  </a:lnTo>
                  <a:lnTo>
                    <a:pt x="10667" y="827"/>
                  </a:lnTo>
                  <a:close/>
                  <a:moveTo>
                    <a:pt x="10772" y="1"/>
                  </a:moveTo>
                  <a:cubicBezTo>
                    <a:pt x="10713" y="1"/>
                    <a:pt x="10654" y="15"/>
                    <a:pt x="10602" y="47"/>
                  </a:cubicBezTo>
                  <a:lnTo>
                    <a:pt x="4618" y="3299"/>
                  </a:lnTo>
                  <a:lnTo>
                    <a:pt x="358" y="3299"/>
                  </a:lnTo>
                  <a:cubicBezTo>
                    <a:pt x="130" y="3299"/>
                    <a:pt x="0" y="3461"/>
                    <a:pt x="0" y="3656"/>
                  </a:cubicBezTo>
                  <a:cubicBezTo>
                    <a:pt x="0" y="3851"/>
                    <a:pt x="163" y="4014"/>
                    <a:pt x="358" y="4014"/>
                  </a:cubicBezTo>
                  <a:lnTo>
                    <a:pt x="9886" y="4014"/>
                  </a:lnTo>
                  <a:lnTo>
                    <a:pt x="9886" y="4404"/>
                  </a:lnTo>
                  <a:cubicBezTo>
                    <a:pt x="9886" y="4599"/>
                    <a:pt x="10049" y="4762"/>
                    <a:pt x="10244" y="4762"/>
                  </a:cubicBezTo>
                  <a:cubicBezTo>
                    <a:pt x="10439" y="4762"/>
                    <a:pt x="10602" y="4599"/>
                    <a:pt x="10602" y="4404"/>
                  </a:cubicBezTo>
                  <a:lnTo>
                    <a:pt x="10602" y="4014"/>
                  </a:lnTo>
                  <a:lnTo>
                    <a:pt x="15057" y="4014"/>
                  </a:lnTo>
                  <a:cubicBezTo>
                    <a:pt x="15220" y="5055"/>
                    <a:pt x="16065" y="5900"/>
                    <a:pt x="17106" y="6063"/>
                  </a:cubicBezTo>
                  <a:lnTo>
                    <a:pt x="17106" y="10908"/>
                  </a:lnTo>
                  <a:cubicBezTo>
                    <a:pt x="17106" y="11103"/>
                    <a:pt x="17268" y="11266"/>
                    <a:pt x="17463" y="11266"/>
                  </a:cubicBezTo>
                  <a:cubicBezTo>
                    <a:pt x="17659" y="11266"/>
                    <a:pt x="17821" y="11103"/>
                    <a:pt x="17821" y="10908"/>
                  </a:cubicBezTo>
                  <a:lnTo>
                    <a:pt x="17821" y="5705"/>
                  </a:lnTo>
                  <a:cubicBezTo>
                    <a:pt x="17821" y="5510"/>
                    <a:pt x="17659" y="5347"/>
                    <a:pt x="17463" y="5347"/>
                  </a:cubicBezTo>
                  <a:cubicBezTo>
                    <a:pt x="16520" y="5347"/>
                    <a:pt x="15740" y="4599"/>
                    <a:pt x="15740" y="3656"/>
                  </a:cubicBezTo>
                  <a:cubicBezTo>
                    <a:pt x="15740" y="3429"/>
                    <a:pt x="15577" y="3299"/>
                    <a:pt x="15382" y="3299"/>
                  </a:cubicBezTo>
                  <a:lnTo>
                    <a:pt x="14992" y="3299"/>
                  </a:lnTo>
                  <a:lnTo>
                    <a:pt x="13756" y="957"/>
                  </a:lnTo>
                  <a:cubicBezTo>
                    <a:pt x="13690" y="847"/>
                    <a:pt x="13564" y="781"/>
                    <a:pt x="13438" y="781"/>
                  </a:cubicBezTo>
                  <a:cubicBezTo>
                    <a:pt x="13379" y="781"/>
                    <a:pt x="13320" y="796"/>
                    <a:pt x="13268" y="827"/>
                  </a:cubicBezTo>
                  <a:cubicBezTo>
                    <a:pt x="13026" y="959"/>
                    <a:pt x="12764" y="1021"/>
                    <a:pt x="12506" y="1021"/>
                  </a:cubicBezTo>
                  <a:cubicBezTo>
                    <a:pt x="11935" y="1021"/>
                    <a:pt x="11381" y="715"/>
                    <a:pt x="11090" y="177"/>
                  </a:cubicBezTo>
                  <a:cubicBezTo>
                    <a:pt x="11023" y="66"/>
                    <a:pt x="10897" y="1"/>
                    <a:pt x="10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5"/>
            <p:cNvSpPr/>
            <p:nvPr/>
          </p:nvSpPr>
          <p:spPr>
            <a:xfrm>
              <a:off x="-1430700" y="2569475"/>
              <a:ext cx="612225" cy="423925"/>
            </a:xfrm>
            <a:custGeom>
              <a:avLst/>
              <a:gdLst/>
              <a:ahLst/>
              <a:cxnLst/>
              <a:rect l="l" t="t" r="r" b="b"/>
              <a:pathLst>
                <a:path w="24489" h="16957" extrusionOk="0">
                  <a:moveTo>
                    <a:pt x="2440" y="1"/>
                  </a:moveTo>
                  <a:cubicBezTo>
                    <a:pt x="2245" y="1"/>
                    <a:pt x="2082" y="163"/>
                    <a:pt x="2082" y="358"/>
                  </a:cubicBezTo>
                  <a:cubicBezTo>
                    <a:pt x="2082" y="1301"/>
                    <a:pt x="1302" y="2049"/>
                    <a:pt x="359" y="2049"/>
                  </a:cubicBezTo>
                  <a:cubicBezTo>
                    <a:pt x="163" y="2049"/>
                    <a:pt x="1" y="2212"/>
                    <a:pt x="1" y="2407"/>
                  </a:cubicBezTo>
                  <a:lnTo>
                    <a:pt x="1" y="11252"/>
                  </a:lnTo>
                  <a:cubicBezTo>
                    <a:pt x="1" y="11448"/>
                    <a:pt x="163" y="11610"/>
                    <a:pt x="359" y="11610"/>
                  </a:cubicBezTo>
                  <a:cubicBezTo>
                    <a:pt x="1302" y="11610"/>
                    <a:pt x="2082" y="12358"/>
                    <a:pt x="2082" y="13301"/>
                  </a:cubicBezTo>
                  <a:cubicBezTo>
                    <a:pt x="2082" y="13529"/>
                    <a:pt x="2245" y="13659"/>
                    <a:pt x="2440" y="13659"/>
                  </a:cubicBezTo>
                  <a:lnTo>
                    <a:pt x="2830" y="13659"/>
                  </a:lnTo>
                  <a:lnTo>
                    <a:pt x="4098" y="16000"/>
                  </a:lnTo>
                  <a:cubicBezTo>
                    <a:pt x="4165" y="16111"/>
                    <a:pt x="4276" y="16176"/>
                    <a:pt x="4402" y="16176"/>
                  </a:cubicBezTo>
                  <a:cubicBezTo>
                    <a:pt x="4461" y="16176"/>
                    <a:pt x="4524" y="16162"/>
                    <a:pt x="4586" y="16130"/>
                  </a:cubicBezTo>
                  <a:cubicBezTo>
                    <a:pt x="4819" y="15999"/>
                    <a:pt x="5073" y="15937"/>
                    <a:pt x="5326" y="15937"/>
                  </a:cubicBezTo>
                  <a:cubicBezTo>
                    <a:pt x="5887" y="15937"/>
                    <a:pt x="6441" y="16243"/>
                    <a:pt x="6732" y="16781"/>
                  </a:cubicBezTo>
                  <a:cubicBezTo>
                    <a:pt x="6799" y="16891"/>
                    <a:pt x="6925" y="16957"/>
                    <a:pt x="7050" y="16957"/>
                  </a:cubicBezTo>
                  <a:cubicBezTo>
                    <a:pt x="7109" y="16957"/>
                    <a:pt x="7168" y="16942"/>
                    <a:pt x="7220" y="16911"/>
                  </a:cubicBezTo>
                  <a:lnTo>
                    <a:pt x="9399" y="15740"/>
                  </a:lnTo>
                  <a:cubicBezTo>
                    <a:pt x="9594" y="15643"/>
                    <a:pt x="9659" y="15415"/>
                    <a:pt x="9562" y="15252"/>
                  </a:cubicBezTo>
                  <a:cubicBezTo>
                    <a:pt x="9499" y="15126"/>
                    <a:pt x="9381" y="15055"/>
                    <a:pt x="9262" y="15055"/>
                  </a:cubicBezTo>
                  <a:cubicBezTo>
                    <a:pt x="9197" y="15055"/>
                    <a:pt x="9131" y="15076"/>
                    <a:pt x="9074" y="15122"/>
                  </a:cubicBezTo>
                  <a:lnTo>
                    <a:pt x="7155" y="16130"/>
                  </a:lnTo>
                  <a:cubicBezTo>
                    <a:pt x="6722" y="15553"/>
                    <a:pt x="6022" y="15225"/>
                    <a:pt x="5305" y="15225"/>
                  </a:cubicBezTo>
                  <a:cubicBezTo>
                    <a:pt x="5053" y="15225"/>
                    <a:pt x="4799" y="15265"/>
                    <a:pt x="4554" y="15350"/>
                  </a:cubicBezTo>
                  <a:lnTo>
                    <a:pt x="3643" y="13659"/>
                  </a:lnTo>
                  <a:lnTo>
                    <a:pt x="11675" y="13659"/>
                  </a:lnTo>
                  <a:lnTo>
                    <a:pt x="10310" y="14407"/>
                  </a:lnTo>
                  <a:cubicBezTo>
                    <a:pt x="10147" y="14504"/>
                    <a:pt x="10082" y="14732"/>
                    <a:pt x="10179" y="14895"/>
                  </a:cubicBezTo>
                  <a:cubicBezTo>
                    <a:pt x="10247" y="15029"/>
                    <a:pt x="10376" y="15102"/>
                    <a:pt x="10503" y="15102"/>
                  </a:cubicBezTo>
                  <a:cubicBezTo>
                    <a:pt x="10560" y="15102"/>
                    <a:pt x="10617" y="15087"/>
                    <a:pt x="10667" y="15057"/>
                  </a:cubicBezTo>
                  <a:lnTo>
                    <a:pt x="13204" y="13659"/>
                  </a:lnTo>
                  <a:lnTo>
                    <a:pt x="22049" y="13659"/>
                  </a:lnTo>
                  <a:cubicBezTo>
                    <a:pt x="22244" y="13659"/>
                    <a:pt x="22407" y="13496"/>
                    <a:pt x="22407" y="13301"/>
                  </a:cubicBezTo>
                  <a:cubicBezTo>
                    <a:pt x="22407" y="12358"/>
                    <a:pt x="23187" y="11610"/>
                    <a:pt x="24130" y="11610"/>
                  </a:cubicBezTo>
                  <a:cubicBezTo>
                    <a:pt x="24326" y="11610"/>
                    <a:pt x="24488" y="11448"/>
                    <a:pt x="24488" y="11252"/>
                  </a:cubicBezTo>
                  <a:lnTo>
                    <a:pt x="24488" y="9041"/>
                  </a:lnTo>
                  <a:cubicBezTo>
                    <a:pt x="24488" y="8846"/>
                    <a:pt x="24326" y="8683"/>
                    <a:pt x="24130" y="8683"/>
                  </a:cubicBezTo>
                  <a:cubicBezTo>
                    <a:pt x="23935" y="8683"/>
                    <a:pt x="23773" y="8846"/>
                    <a:pt x="23773" y="9041"/>
                  </a:cubicBezTo>
                  <a:lnTo>
                    <a:pt x="23773" y="10927"/>
                  </a:lnTo>
                  <a:cubicBezTo>
                    <a:pt x="22732" y="11057"/>
                    <a:pt x="21887" y="11903"/>
                    <a:pt x="21724" y="12976"/>
                  </a:cubicBezTo>
                  <a:lnTo>
                    <a:pt x="17269" y="12976"/>
                  </a:lnTo>
                  <a:lnTo>
                    <a:pt x="17269" y="12553"/>
                  </a:lnTo>
                  <a:cubicBezTo>
                    <a:pt x="17269" y="12358"/>
                    <a:pt x="17106" y="12195"/>
                    <a:pt x="16911" y="12195"/>
                  </a:cubicBezTo>
                  <a:cubicBezTo>
                    <a:pt x="16716" y="12195"/>
                    <a:pt x="16553" y="12358"/>
                    <a:pt x="16553" y="12553"/>
                  </a:cubicBezTo>
                  <a:lnTo>
                    <a:pt x="16553" y="12976"/>
                  </a:lnTo>
                  <a:lnTo>
                    <a:pt x="2765" y="12976"/>
                  </a:lnTo>
                  <a:cubicBezTo>
                    <a:pt x="2602" y="11903"/>
                    <a:pt x="1789" y="11057"/>
                    <a:pt x="716" y="10927"/>
                  </a:cubicBezTo>
                  <a:lnTo>
                    <a:pt x="716" y="2732"/>
                  </a:lnTo>
                  <a:cubicBezTo>
                    <a:pt x="1789" y="2602"/>
                    <a:pt x="2602" y="1757"/>
                    <a:pt x="2765" y="716"/>
                  </a:cubicBezTo>
                  <a:lnTo>
                    <a:pt x="5562" y="716"/>
                  </a:lnTo>
                  <a:cubicBezTo>
                    <a:pt x="5757" y="716"/>
                    <a:pt x="5919" y="553"/>
                    <a:pt x="5919" y="358"/>
                  </a:cubicBezTo>
                  <a:cubicBezTo>
                    <a:pt x="5919" y="131"/>
                    <a:pt x="5757" y="1"/>
                    <a:pt x="5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5"/>
            <p:cNvSpPr/>
            <p:nvPr/>
          </p:nvSpPr>
          <p:spPr>
            <a:xfrm>
              <a:off x="-1016875" y="2691425"/>
              <a:ext cx="17100" cy="37425"/>
            </a:xfrm>
            <a:custGeom>
              <a:avLst/>
              <a:gdLst/>
              <a:ahLst/>
              <a:cxnLst/>
              <a:rect l="l" t="t" r="r" b="b"/>
              <a:pathLst>
                <a:path w="684" h="1497" extrusionOk="0">
                  <a:moveTo>
                    <a:pt x="358" y="1"/>
                  </a:moveTo>
                  <a:cubicBezTo>
                    <a:pt x="130" y="1"/>
                    <a:pt x="0" y="163"/>
                    <a:pt x="0" y="358"/>
                  </a:cubicBezTo>
                  <a:lnTo>
                    <a:pt x="0" y="1139"/>
                  </a:lnTo>
                  <a:cubicBezTo>
                    <a:pt x="0" y="1334"/>
                    <a:pt x="130" y="1496"/>
                    <a:pt x="358" y="1496"/>
                  </a:cubicBezTo>
                  <a:cubicBezTo>
                    <a:pt x="553" y="1496"/>
                    <a:pt x="683" y="1334"/>
                    <a:pt x="683" y="1139"/>
                  </a:cubicBezTo>
                  <a:lnTo>
                    <a:pt x="683" y="358"/>
                  </a:lnTo>
                  <a:cubicBezTo>
                    <a:pt x="683" y="163"/>
                    <a:pt x="553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5"/>
            <p:cNvSpPr/>
            <p:nvPr/>
          </p:nvSpPr>
          <p:spPr>
            <a:xfrm>
              <a:off x="-1016875" y="2752400"/>
              <a:ext cx="17100" cy="37425"/>
            </a:xfrm>
            <a:custGeom>
              <a:avLst/>
              <a:gdLst/>
              <a:ahLst/>
              <a:cxnLst/>
              <a:rect l="l" t="t" r="r" b="b"/>
              <a:pathLst>
                <a:path w="684" h="1497" extrusionOk="0">
                  <a:moveTo>
                    <a:pt x="358" y="1"/>
                  </a:moveTo>
                  <a:cubicBezTo>
                    <a:pt x="130" y="1"/>
                    <a:pt x="0" y="163"/>
                    <a:pt x="0" y="358"/>
                  </a:cubicBezTo>
                  <a:lnTo>
                    <a:pt x="0" y="1139"/>
                  </a:lnTo>
                  <a:cubicBezTo>
                    <a:pt x="0" y="1334"/>
                    <a:pt x="130" y="1496"/>
                    <a:pt x="358" y="1496"/>
                  </a:cubicBezTo>
                  <a:cubicBezTo>
                    <a:pt x="553" y="1496"/>
                    <a:pt x="683" y="1334"/>
                    <a:pt x="683" y="1139"/>
                  </a:cubicBezTo>
                  <a:lnTo>
                    <a:pt x="683" y="358"/>
                  </a:lnTo>
                  <a:cubicBezTo>
                    <a:pt x="683" y="163"/>
                    <a:pt x="553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5"/>
            <p:cNvSpPr/>
            <p:nvPr/>
          </p:nvSpPr>
          <p:spPr>
            <a:xfrm>
              <a:off x="-1016875" y="2630450"/>
              <a:ext cx="17900" cy="36600"/>
            </a:xfrm>
            <a:custGeom>
              <a:avLst/>
              <a:gdLst/>
              <a:ahLst/>
              <a:cxnLst/>
              <a:rect l="l" t="t" r="r" b="b"/>
              <a:pathLst>
                <a:path w="716" h="1464" extrusionOk="0">
                  <a:moveTo>
                    <a:pt x="358" y="1"/>
                  </a:moveTo>
                  <a:cubicBezTo>
                    <a:pt x="130" y="1"/>
                    <a:pt x="0" y="163"/>
                    <a:pt x="0" y="358"/>
                  </a:cubicBezTo>
                  <a:lnTo>
                    <a:pt x="0" y="1106"/>
                  </a:lnTo>
                  <a:cubicBezTo>
                    <a:pt x="0" y="1301"/>
                    <a:pt x="163" y="1464"/>
                    <a:pt x="358" y="1464"/>
                  </a:cubicBezTo>
                  <a:cubicBezTo>
                    <a:pt x="553" y="1464"/>
                    <a:pt x="716" y="1301"/>
                    <a:pt x="716" y="1106"/>
                  </a:cubicBezTo>
                  <a:lnTo>
                    <a:pt x="716" y="358"/>
                  </a:lnTo>
                  <a:cubicBezTo>
                    <a:pt x="716" y="163"/>
                    <a:pt x="553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5"/>
            <p:cNvSpPr/>
            <p:nvPr/>
          </p:nvSpPr>
          <p:spPr>
            <a:xfrm>
              <a:off x="-1016875" y="2813375"/>
              <a:ext cx="17100" cy="37425"/>
            </a:xfrm>
            <a:custGeom>
              <a:avLst/>
              <a:gdLst/>
              <a:ahLst/>
              <a:cxnLst/>
              <a:rect l="l" t="t" r="r" b="b"/>
              <a:pathLst>
                <a:path w="684" h="1497" extrusionOk="0">
                  <a:moveTo>
                    <a:pt x="358" y="1"/>
                  </a:moveTo>
                  <a:cubicBezTo>
                    <a:pt x="130" y="1"/>
                    <a:pt x="0" y="163"/>
                    <a:pt x="0" y="358"/>
                  </a:cubicBezTo>
                  <a:lnTo>
                    <a:pt x="0" y="1139"/>
                  </a:lnTo>
                  <a:cubicBezTo>
                    <a:pt x="0" y="1334"/>
                    <a:pt x="130" y="1496"/>
                    <a:pt x="358" y="1496"/>
                  </a:cubicBezTo>
                  <a:cubicBezTo>
                    <a:pt x="553" y="1496"/>
                    <a:pt x="683" y="1334"/>
                    <a:pt x="683" y="1139"/>
                  </a:cubicBezTo>
                  <a:lnTo>
                    <a:pt x="683" y="358"/>
                  </a:lnTo>
                  <a:cubicBezTo>
                    <a:pt x="683" y="163"/>
                    <a:pt x="553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5"/>
            <p:cNvSpPr/>
            <p:nvPr/>
          </p:nvSpPr>
          <p:spPr>
            <a:xfrm>
              <a:off x="-955900" y="2657275"/>
              <a:ext cx="70750" cy="17925"/>
            </a:xfrm>
            <a:custGeom>
              <a:avLst/>
              <a:gdLst/>
              <a:ahLst/>
              <a:cxnLst/>
              <a:rect l="l" t="t" r="r" b="b"/>
              <a:pathLst>
                <a:path w="2830" h="717" extrusionOk="0">
                  <a:moveTo>
                    <a:pt x="358" y="1"/>
                  </a:moveTo>
                  <a:cubicBezTo>
                    <a:pt x="163" y="1"/>
                    <a:pt x="0" y="163"/>
                    <a:pt x="0" y="358"/>
                  </a:cubicBezTo>
                  <a:cubicBezTo>
                    <a:pt x="0" y="554"/>
                    <a:pt x="163" y="716"/>
                    <a:pt x="358" y="716"/>
                  </a:cubicBezTo>
                  <a:lnTo>
                    <a:pt x="2472" y="716"/>
                  </a:lnTo>
                  <a:cubicBezTo>
                    <a:pt x="2667" y="716"/>
                    <a:pt x="2829" y="554"/>
                    <a:pt x="2829" y="358"/>
                  </a:cubicBezTo>
                  <a:cubicBezTo>
                    <a:pt x="2829" y="163"/>
                    <a:pt x="2667" y="1"/>
                    <a:pt x="2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5"/>
            <p:cNvSpPr/>
            <p:nvPr/>
          </p:nvSpPr>
          <p:spPr>
            <a:xfrm>
              <a:off x="-955900" y="2694675"/>
              <a:ext cx="70750" cy="17925"/>
            </a:xfrm>
            <a:custGeom>
              <a:avLst/>
              <a:gdLst/>
              <a:ahLst/>
              <a:cxnLst/>
              <a:rect l="l" t="t" r="r" b="b"/>
              <a:pathLst>
                <a:path w="2830" h="717" extrusionOk="0">
                  <a:moveTo>
                    <a:pt x="358" y="1"/>
                  </a:moveTo>
                  <a:cubicBezTo>
                    <a:pt x="163" y="1"/>
                    <a:pt x="0" y="163"/>
                    <a:pt x="0" y="358"/>
                  </a:cubicBezTo>
                  <a:cubicBezTo>
                    <a:pt x="0" y="554"/>
                    <a:pt x="163" y="716"/>
                    <a:pt x="358" y="716"/>
                  </a:cubicBezTo>
                  <a:lnTo>
                    <a:pt x="2472" y="716"/>
                  </a:lnTo>
                  <a:cubicBezTo>
                    <a:pt x="2667" y="716"/>
                    <a:pt x="2829" y="554"/>
                    <a:pt x="2829" y="358"/>
                  </a:cubicBezTo>
                  <a:cubicBezTo>
                    <a:pt x="2829" y="131"/>
                    <a:pt x="2667" y="1"/>
                    <a:pt x="2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5"/>
            <p:cNvSpPr/>
            <p:nvPr/>
          </p:nvSpPr>
          <p:spPr>
            <a:xfrm>
              <a:off x="-955900" y="2731275"/>
              <a:ext cx="70750" cy="17900"/>
            </a:xfrm>
            <a:custGeom>
              <a:avLst/>
              <a:gdLst/>
              <a:ahLst/>
              <a:cxnLst/>
              <a:rect l="l" t="t" r="r" b="b"/>
              <a:pathLst>
                <a:path w="2830" h="716" extrusionOk="0">
                  <a:moveTo>
                    <a:pt x="358" y="0"/>
                  </a:moveTo>
                  <a:cubicBezTo>
                    <a:pt x="163" y="0"/>
                    <a:pt x="0" y="163"/>
                    <a:pt x="0" y="358"/>
                  </a:cubicBezTo>
                  <a:cubicBezTo>
                    <a:pt x="0" y="553"/>
                    <a:pt x="163" y="715"/>
                    <a:pt x="358" y="715"/>
                  </a:cubicBezTo>
                  <a:lnTo>
                    <a:pt x="2472" y="715"/>
                  </a:lnTo>
                  <a:cubicBezTo>
                    <a:pt x="2667" y="715"/>
                    <a:pt x="2829" y="553"/>
                    <a:pt x="2829" y="358"/>
                  </a:cubicBezTo>
                  <a:cubicBezTo>
                    <a:pt x="2829" y="163"/>
                    <a:pt x="2667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5"/>
            <p:cNvSpPr/>
            <p:nvPr/>
          </p:nvSpPr>
          <p:spPr>
            <a:xfrm>
              <a:off x="-955900" y="2768650"/>
              <a:ext cx="70750" cy="17925"/>
            </a:xfrm>
            <a:custGeom>
              <a:avLst/>
              <a:gdLst/>
              <a:ahLst/>
              <a:cxnLst/>
              <a:rect l="l" t="t" r="r" b="b"/>
              <a:pathLst>
                <a:path w="2830" h="717" extrusionOk="0">
                  <a:moveTo>
                    <a:pt x="358" y="1"/>
                  </a:moveTo>
                  <a:cubicBezTo>
                    <a:pt x="163" y="1"/>
                    <a:pt x="0" y="164"/>
                    <a:pt x="0" y="359"/>
                  </a:cubicBezTo>
                  <a:cubicBezTo>
                    <a:pt x="0" y="554"/>
                    <a:pt x="163" y="716"/>
                    <a:pt x="358" y="716"/>
                  </a:cubicBezTo>
                  <a:lnTo>
                    <a:pt x="2472" y="716"/>
                  </a:lnTo>
                  <a:cubicBezTo>
                    <a:pt x="2667" y="716"/>
                    <a:pt x="2829" y="554"/>
                    <a:pt x="2829" y="359"/>
                  </a:cubicBezTo>
                  <a:cubicBezTo>
                    <a:pt x="2829" y="164"/>
                    <a:pt x="2667" y="1"/>
                    <a:pt x="2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5"/>
            <p:cNvSpPr/>
            <p:nvPr/>
          </p:nvSpPr>
          <p:spPr>
            <a:xfrm>
              <a:off x="-955900" y="2806050"/>
              <a:ext cx="70750" cy="17925"/>
            </a:xfrm>
            <a:custGeom>
              <a:avLst/>
              <a:gdLst/>
              <a:ahLst/>
              <a:cxnLst/>
              <a:rect l="l" t="t" r="r" b="b"/>
              <a:pathLst>
                <a:path w="2830" h="717" extrusionOk="0">
                  <a:moveTo>
                    <a:pt x="358" y="1"/>
                  </a:moveTo>
                  <a:cubicBezTo>
                    <a:pt x="163" y="1"/>
                    <a:pt x="0" y="163"/>
                    <a:pt x="0" y="359"/>
                  </a:cubicBezTo>
                  <a:cubicBezTo>
                    <a:pt x="0" y="554"/>
                    <a:pt x="163" y="716"/>
                    <a:pt x="358" y="716"/>
                  </a:cubicBezTo>
                  <a:lnTo>
                    <a:pt x="2472" y="716"/>
                  </a:lnTo>
                  <a:cubicBezTo>
                    <a:pt x="2667" y="716"/>
                    <a:pt x="2829" y="554"/>
                    <a:pt x="2829" y="359"/>
                  </a:cubicBezTo>
                  <a:cubicBezTo>
                    <a:pt x="2829" y="131"/>
                    <a:pt x="2667" y="1"/>
                    <a:pt x="2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5"/>
            <p:cNvSpPr/>
            <p:nvPr/>
          </p:nvSpPr>
          <p:spPr>
            <a:xfrm>
              <a:off x="-1152650" y="2689800"/>
              <a:ext cx="97575" cy="92275"/>
            </a:xfrm>
            <a:custGeom>
              <a:avLst/>
              <a:gdLst/>
              <a:ahLst/>
              <a:cxnLst/>
              <a:rect l="l" t="t" r="r" b="b"/>
              <a:pathLst>
                <a:path w="3903" h="3691" extrusionOk="0">
                  <a:moveTo>
                    <a:pt x="1984" y="716"/>
                  </a:moveTo>
                  <a:lnTo>
                    <a:pt x="2212" y="1204"/>
                  </a:lnTo>
                  <a:cubicBezTo>
                    <a:pt x="2277" y="1366"/>
                    <a:pt x="2440" y="1464"/>
                    <a:pt x="2602" y="1496"/>
                  </a:cubicBezTo>
                  <a:lnTo>
                    <a:pt x="3122" y="1561"/>
                  </a:lnTo>
                  <a:cubicBezTo>
                    <a:pt x="3122" y="1561"/>
                    <a:pt x="3122" y="1561"/>
                    <a:pt x="3122" y="1594"/>
                  </a:cubicBezTo>
                  <a:lnTo>
                    <a:pt x="2765" y="1984"/>
                  </a:lnTo>
                  <a:cubicBezTo>
                    <a:pt x="2635" y="2082"/>
                    <a:pt x="2570" y="2277"/>
                    <a:pt x="2602" y="2440"/>
                  </a:cubicBezTo>
                  <a:lnTo>
                    <a:pt x="2700" y="2960"/>
                  </a:lnTo>
                  <a:cubicBezTo>
                    <a:pt x="2683" y="2976"/>
                    <a:pt x="2675" y="2984"/>
                    <a:pt x="2671" y="2984"/>
                  </a:cubicBezTo>
                  <a:cubicBezTo>
                    <a:pt x="2667" y="2984"/>
                    <a:pt x="2667" y="2976"/>
                    <a:pt x="2667" y="2960"/>
                  </a:cubicBezTo>
                  <a:lnTo>
                    <a:pt x="2212" y="2732"/>
                  </a:lnTo>
                  <a:cubicBezTo>
                    <a:pt x="2131" y="2683"/>
                    <a:pt x="2041" y="2659"/>
                    <a:pt x="1956" y="2659"/>
                  </a:cubicBezTo>
                  <a:cubicBezTo>
                    <a:pt x="1870" y="2659"/>
                    <a:pt x="1789" y="2683"/>
                    <a:pt x="1724" y="2732"/>
                  </a:cubicBezTo>
                  <a:lnTo>
                    <a:pt x="1236" y="2960"/>
                  </a:lnTo>
                  <a:lnTo>
                    <a:pt x="1204" y="2960"/>
                  </a:lnTo>
                  <a:lnTo>
                    <a:pt x="1301" y="2440"/>
                  </a:lnTo>
                  <a:cubicBezTo>
                    <a:pt x="1334" y="2277"/>
                    <a:pt x="1269" y="2082"/>
                    <a:pt x="1171" y="1984"/>
                  </a:cubicBezTo>
                  <a:lnTo>
                    <a:pt x="781" y="1594"/>
                  </a:lnTo>
                  <a:cubicBezTo>
                    <a:pt x="781" y="1561"/>
                    <a:pt x="781" y="1561"/>
                    <a:pt x="781" y="1561"/>
                  </a:cubicBezTo>
                  <a:lnTo>
                    <a:pt x="1301" y="1496"/>
                  </a:lnTo>
                  <a:cubicBezTo>
                    <a:pt x="1496" y="1464"/>
                    <a:pt x="1627" y="1366"/>
                    <a:pt x="1692" y="1204"/>
                  </a:cubicBezTo>
                  <a:lnTo>
                    <a:pt x="1952" y="716"/>
                  </a:lnTo>
                  <a:close/>
                  <a:moveTo>
                    <a:pt x="1952" y="1"/>
                  </a:moveTo>
                  <a:cubicBezTo>
                    <a:pt x="1659" y="1"/>
                    <a:pt x="1431" y="163"/>
                    <a:pt x="1301" y="423"/>
                  </a:cubicBezTo>
                  <a:lnTo>
                    <a:pt x="1106" y="781"/>
                  </a:lnTo>
                  <a:lnTo>
                    <a:pt x="683" y="846"/>
                  </a:lnTo>
                  <a:cubicBezTo>
                    <a:pt x="391" y="911"/>
                    <a:pt x="163" y="1106"/>
                    <a:pt x="98" y="1366"/>
                  </a:cubicBezTo>
                  <a:cubicBezTo>
                    <a:pt x="1" y="1627"/>
                    <a:pt x="66" y="1919"/>
                    <a:pt x="261" y="2114"/>
                  </a:cubicBezTo>
                  <a:lnTo>
                    <a:pt x="586" y="2407"/>
                  </a:lnTo>
                  <a:lnTo>
                    <a:pt x="488" y="2830"/>
                  </a:lnTo>
                  <a:cubicBezTo>
                    <a:pt x="456" y="3122"/>
                    <a:pt x="553" y="3383"/>
                    <a:pt x="814" y="3545"/>
                  </a:cubicBezTo>
                  <a:cubicBezTo>
                    <a:pt x="946" y="3640"/>
                    <a:pt x="1101" y="3690"/>
                    <a:pt x="1258" y="3690"/>
                  </a:cubicBezTo>
                  <a:cubicBezTo>
                    <a:pt x="1371" y="3690"/>
                    <a:pt x="1485" y="3665"/>
                    <a:pt x="1594" y="3610"/>
                  </a:cubicBezTo>
                  <a:lnTo>
                    <a:pt x="1952" y="3415"/>
                  </a:lnTo>
                  <a:lnTo>
                    <a:pt x="2342" y="3610"/>
                  </a:lnTo>
                  <a:cubicBezTo>
                    <a:pt x="2437" y="3665"/>
                    <a:pt x="2543" y="3690"/>
                    <a:pt x="2654" y="3690"/>
                  </a:cubicBezTo>
                  <a:cubicBezTo>
                    <a:pt x="2808" y="3690"/>
                    <a:pt x="2971" y="3640"/>
                    <a:pt x="3122" y="3545"/>
                  </a:cubicBezTo>
                  <a:cubicBezTo>
                    <a:pt x="3350" y="3383"/>
                    <a:pt x="3448" y="3122"/>
                    <a:pt x="3415" y="2830"/>
                  </a:cubicBezTo>
                  <a:lnTo>
                    <a:pt x="3318" y="2407"/>
                  </a:lnTo>
                  <a:lnTo>
                    <a:pt x="3643" y="2114"/>
                  </a:lnTo>
                  <a:cubicBezTo>
                    <a:pt x="3838" y="1919"/>
                    <a:pt x="3903" y="1627"/>
                    <a:pt x="3805" y="1366"/>
                  </a:cubicBezTo>
                  <a:cubicBezTo>
                    <a:pt x="3740" y="1106"/>
                    <a:pt x="3513" y="911"/>
                    <a:pt x="3220" y="846"/>
                  </a:cubicBezTo>
                  <a:lnTo>
                    <a:pt x="2797" y="781"/>
                  </a:lnTo>
                  <a:lnTo>
                    <a:pt x="2635" y="423"/>
                  </a:lnTo>
                  <a:cubicBezTo>
                    <a:pt x="2505" y="163"/>
                    <a:pt x="2244" y="1"/>
                    <a:pt x="1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5"/>
            <p:cNvSpPr/>
            <p:nvPr/>
          </p:nvSpPr>
          <p:spPr>
            <a:xfrm>
              <a:off x="-1265650" y="2689800"/>
              <a:ext cx="98400" cy="92275"/>
            </a:xfrm>
            <a:custGeom>
              <a:avLst/>
              <a:gdLst/>
              <a:ahLst/>
              <a:cxnLst/>
              <a:rect l="l" t="t" r="r" b="b"/>
              <a:pathLst>
                <a:path w="3936" h="3691" extrusionOk="0">
                  <a:moveTo>
                    <a:pt x="1984" y="716"/>
                  </a:moveTo>
                  <a:lnTo>
                    <a:pt x="2244" y="1204"/>
                  </a:lnTo>
                  <a:cubicBezTo>
                    <a:pt x="2309" y="1366"/>
                    <a:pt x="2439" y="1464"/>
                    <a:pt x="2634" y="1496"/>
                  </a:cubicBezTo>
                  <a:lnTo>
                    <a:pt x="3155" y="1561"/>
                  </a:lnTo>
                  <a:cubicBezTo>
                    <a:pt x="3155" y="1594"/>
                    <a:pt x="3155" y="1594"/>
                    <a:pt x="3155" y="1594"/>
                  </a:cubicBezTo>
                  <a:lnTo>
                    <a:pt x="2764" y="1984"/>
                  </a:lnTo>
                  <a:cubicBezTo>
                    <a:pt x="2667" y="2082"/>
                    <a:pt x="2602" y="2277"/>
                    <a:pt x="2634" y="2440"/>
                  </a:cubicBezTo>
                  <a:lnTo>
                    <a:pt x="2732" y="2960"/>
                  </a:lnTo>
                  <a:lnTo>
                    <a:pt x="2699" y="2960"/>
                  </a:lnTo>
                  <a:lnTo>
                    <a:pt x="2212" y="2732"/>
                  </a:lnTo>
                  <a:cubicBezTo>
                    <a:pt x="2147" y="2683"/>
                    <a:pt x="2065" y="2659"/>
                    <a:pt x="1980" y="2659"/>
                  </a:cubicBezTo>
                  <a:cubicBezTo>
                    <a:pt x="1895" y="2659"/>
                    <a:pt x="1805" y="2683"/>
                    <a:pt x="1724" y="2732"/>
                  </a:cubicBezTo>
                  <a:lnTo>
                    <a:pt x="1269" y="2960"/>
                  </a:lnTo>
                  <a:cubicBezTo>
                    <a:pt x="1269" y="2976"/>
                    <a:pt x="1269" y="2984"/>
                    <a:pt x="1265" y="2984"/>
                  </a:cubicBezTo>
                  <a:cubicBezTo>
                    <a:pt x="1260" y="2984"/>
                    <a:pt x="1252" y="2976"/>
                    <a:pt x="1236" y="2960"/>
                  </a:cubicBezTo>
                  <a:lnTo>
                    <a:pt x="1334" y="2440"/>
                  </a:lnTo>
                  <a:cubicBezTo>
                    <a:pt x="1366" y="2277"/>
                    <a:pt x="1301" y="2082"/>
                    <a:pt x="1171" y="1984"/>
                  </a:cubicBezTo>
                  <a:lnTo>
                    <a:pt x="813" y="1594"/>
                  </a:lnTo>
                  <a:cubicBezTo>
                    <a:pt x="813" y="1561"/>
                    <a:pt x="813" y="1561"/>
                    <a:pt x="813" y="1561"/>
                  </a:cubicBezTo>
                  <a:lnTo>
                    <a:pt x="1334" y="1496"/>
                  </a:lnTo>
                  <a:cubicBezTo>
                    <a:pt x="1496" y="1464"/>
                    <a:pt x="1659" y="1366"/>
                    <a:pt x="1724" y="1204"/>
                  </a:cubicBezTo>
                  <a:lnTo>
                    <a:pt x="1951" y="716"/>
                  </a:lnTo>
                  <a:close/>
                  <a:moveTo>
                    <a:pt x="1984" y="1"/>
                  </a:moveTo>
                  <a:cubicBezTo>
                    <a:pt x="1691" y="1"/>
                    <a:pt x="1431" y="163"/>
                    <a:pt x="1301" y="423"/>
                  </a:cubicBezTo>
                  <a:lnTo>
                    <a:pt x="1106" y="781"/>
                  </a:lnTo>
                  <a:lnTo>
                    <a:pt x="683" y="846"/>
                  </a:lnTo>
                  <a:cubicBezTo>
                    <a:pt x="423" y="911"/>
                    <a:pt x="195" y="1106"/>
                    <a:pt x="98" y="1366"/>
                  </a:cubicBezTo>
                  <a:cubicBezTo>
                    <a:pt x="0" y="1627"/>
                    <a:pt x="98" y="1919"/>
                    <a:pt x="293" y="2114"/>
                  </a:cubicBezTo>
                  <a:lnTo>
                    <a:pt x="586" y="2407"/>
                  </a:lnTo>
                  <a:lnTo>
                    <a:pt x="521" y="2830"/>
                  </a:lnTo>
                  <a:cubicBezTo>
                    <a:pt x="456" y="3122"/>
                    <a:pt x="586" y="3383"/>
                    <a:pt x="813" y="3545"/>
                  </a:cubicBezTo>
                  <a:cubicBezTo>
                    <a:pt x="946" y="3640"/>
                    <a:pt x="1101" y="3690"/>
                    <a:pt x="1258" y="3690"/>
                  </a:cubicBezTo>
                  <a:cubicBezTo>
                    <a:pt x="1371" y="3690"/>
                    <a:pt x="1485" y="3665"/>
                    <a:pt x="1594" y="3610"/>
                  </a:cubicBezTo>
                  <a:lnTo>
                    <a:pt x="1951" y="3415"/>
                  </a:lnTo>
                  <a:lnTo>
                    <a:pt x="2342" y="3610"/>
                  </a:lnTo>
                  <a:cubicBezTo>
                    <a:pt x="2450" y="3665"/>
                    <a:pt x="2565" y="3690"/>
                    <a:pt x="2677" y="3690"/>
                  </a:cubicBezTo>
                  <a:cubicBezTo>
                    <a:pt x="2835" y="3690"/>
                    <a:pt x="2990" y="3640"/>
                    <a:pt x="3122" y="3545"/>
                  </a:cubicBezTo>
                  <a:cubicBezTo>
                    <a:pt x="3350" y="3383"/>
                    <a:pt x="3447" y="3122"/>
                    <a:pt x="3415" y="2830"/>
                  </a:cubicBezTo>
                  <a:lnTo>
                    <a:pt x="3350" y="2407"/>
                  </a:lnTo>
                  <a:lnTo>
                    <a:pt x="3643" y="2114"/>
                  </a:lnTo>
                  <a:cubicBezTo>
                    <a:pt x="3870" y="1919"/>
                    <a:pt x="3935" y="1627"/>
                    <a:pt x="3838" y="1366"/>
                  </a:cubicBezTo>
                  <a:cubicBezTo>
                    <a:pt x="3740" y="1106"/>
                    <a:pt x="3512" y="911"/>
                    <a:pt x="3252" y="846"/>
                  </a:cubicBezTo>
                  <a:lnTo>
                    <a:pt x="2830" y="781"/>
                  </a:lnTo>
                  <a:lnTo>
                    <a:pt x="2634" y="423"/>
                  </a:lnTo>
                  <a:cubicBezTo>
                    <a:pt x="2504" y="163"/>
                    <a:pt x="2244" y="1"/>
                    <a:pt x="1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5"/>
            <p:cNvSpPr/>
            <p:nvPr/>
          </p:nvSpPr>
          <p:spPr>
            <a:xfrm>
              <a:off x="-1377850" y="2689800"/>
              <a:ext cx="97575" cy="92275"/>
            </a:xfrm>
            <a:custGeom>
              <a:avLst/>
              <a:gdLst/>
              <a:ahLst/>
              <a:cxnLst/>
              <a:rect l="l" t="t" r="r" b="b"/>
              <a:pathLst>
                <a:path w="3903" h="3691" extrusionOk="0">
                  <a:moveTo>
                    <a:pt x="1984" y="716"/>
                  </a:moveTo>
                  <a:lnTo>
                    <a:pt x="2212" y="1204"/>
                  </a:lnTo>
                  <a:cubicBezTo>
                    <a:pt x="2309" y="1366"/>
                    <a:pt x="2440" y="1464"/>
                    <a:pt x="2602" y="1496"/>
                  </a:cubicBezTo>
                  <a:lnTo>
                    <a:pt x="3122" y="1561"/>
                  </a:lnTo>
                  <a:cubicBezTo>
                    <a:pt x="3122" y="1561"/>
                    <a:pt x="3155" y="1561"/>
                    <a:pt x="3155" y="1594"/>
                  </a:cubicBezTo>
                  <a:lnTo>
                    <a:pt x="2765" y="1984"/>
                  </a:lnTo>
                  <a:cubicBezTo>
                    <a:pt x="2635" y="2082"/>
                    <a:pt x="2602" y="2277"/>
                    <a:pt x="2602" y="2440"/>
                  </a:cubicBezTo>
                  <a:lnTo>
                    <a:pt x="2700" y="2960"/>
                  </a:lnTo>
                  <a:cubicBezTo>
                    <a:pt x="2700" y="2976"/>
                    <a:pt x="2692" y="2984"/>
                    <a:pt x="2683" y="2984"/>
                  </a:cubicBezTo>
                  <a:cubicBezTo>
                    <a:pt x="2675" y="2984"/>
                    <a:pt x="2667" y="2976"/>
                    <a:pt x="2667" y="2960"/>
                  </a:cubicBezTo>
                  <a:lnTo>
                    <a:pt x="2212" y="2732"/>
                  </a:lnTo>
                  <a:cubicBezTo>
                    <a:pt x="2131" y="2683"/>
                    <a:pt x="2049" y="2659"/>
                    <a:pt x="1968" y="2659"/>
                  </a:cubicBezTo>
                  <a:cubicBezTo>
                    <a:pt x="1887" y="2659"/>
                    <a:pt x="1805" y="2683"/>
                    <a:pt x="1724" y="2732"/>
                  </a:cubicBezTo>
                  <a:lnTo>
                    <a:pt x="1269" y="2960"/>
                  </a:lnTo>
                  <a:cubicBezTo>
                    <a:pt x="1269" y="2976"/>
                    <a:pt x="1261" y="2984"/>
                    <a:pt x="1253" y="2984"/>
                  </a:cubicBezTo>
                  <a:cubicBezTo>
                    <a:pt x="1244" y="2984"/>
                    <a:pt x="1236" y="2976"/>
                    <a:pt x="1236" y="2960"/>
                  </a:cubicBezTo>
                  <a:lnTo>
                    <a:pt x="1301" y="2440"/>
                  </a:lnTo>
                  <a:cubicBezTo>
                    <a:pt x="1334" y="2277"/>
                    <a:pt x="1301" y="2082"/>
                    <a:pt x="1171" y="1984"/>
                  </a:cubicBezTo>
                  <a:lnTo>
                    <a:pt x="781" y="1594"/>
                  </a:lnTo>
                  <a:cubicBezTo>
                    <a:pt x="781" y="1561"/>
                    <a:pt x="814" y="1561"/>
                    <a:pt x="814" y="1561"/>
                  </a:cubicBezTo>
                  <a:lnTo>
                    <a:pt x="1334" y="1496"/>
                  </a:lnTo>
                  <a:cubicBezTo>
                    <a:pt x="1496" y="1464"/>
                    <a:pt x="1627" y="1366"/>
                    <a:pt x="1724" y="1204"/>
                  </a:cubicBezTo>
                  <a:lnTo>
                    <a:pt x="1952" y="716"/>
                  </a:lnTo>
                  <a:close/>
                  <a:moveTo>
                    <a:pt x="1952" y="1"/>
                  </a:moveTo>
                  <a:cubicBezTo>
                    <a:pt x="1659" y="1"/>
                    <a:pt x="1431" y="163"/>
                    <a:pt x="1301" y="423"/>
                  </a:cubicBezTo>
                  <a:lnTo>
                    <a:pt x="1106" y="781"/>
                  </a:lnTo>
                  <a:lnTo>
                    <a:pt x="684" y="846"/>
                  </a:lnTo>
                  <a:cubicBezTo>
                    <a:pt x="391" y="911"/>
                    <a:pt x="163" y="1106"/>
                    <a:pt x="98" y="1366"/>
                  </a:cubicBezTo>
                  <a:cubicBezTo>
                    <a:pt x="1" y="1627"/>
                    <a:pt x="66" y="1919"/>
                    <a:pt x="261" y="2114"/>
                  </a:cubicBezTo>
                  <a:lnTo>
                    <a:pt x="586" y="2407"/>
                  </a:lnTo>
                  <a:lnTo>
                    <a:pt x="488" y="2830"/>
                  </a:lnTo>
                  <a:cubicBezTo>
                    <a:pt x="456" y="3122"/>
                    <a:pt x="553" y="3383"/>
                    <a:pt x="814" y="3545"/>
                  </a:cubicBezTo>
                  <a:cubicBezTo>
                    <a:pt x="946" y="3640"/>
                    <a:pt x="1101" y="3690"/>
                    <a:pt x="1258" y="3690"/>
                  </a:cubicBezTo>
                  <a:cubicBezTo>
                    <a:pt x="1371" y="3690"/>
                    <a:pt x="1485" y="3665"/>
                    <a:pt x="1594" y="3610"/>
                  </a:cubicBezTo>
                  <a:lnTo>
                    <a:pt x="1952" y="3415"/>
                  </a:lnTo>
                  <a:lnTo>
                    <a:pt x="2309" y="3610"/>
                  </a:lnTo>
                  <a:cubicBezTo>
                    <a:pt x="2418" y="3665"/>
                    <a:pt x="2532" y="3690"/>
                    <a:pt x="2645" y="3690"/>
                  </a:cubicBezTo>
                  <a:cubicBezTo>
                    <a:pt x="2803" y="3690"/>
                    <a:pt x="2957" y="3640"/>
                    <a:pt x="3090" y="3545"/>
                  </a:cubicBezTo>
                  <a:cubicBezTo>
                    <a:pt x="3350" y="3383"/>
                    <a:pt x="3448" y="3122"/>
                    <a:pt x="3415" y="2830"/>
                  </a:cubicBezTo>
                  <a:lnTo>
                    <a:pt x="3318" y="2407"/>
                  </a:lnTo>
                  <a:lnTo>
                    <a:pt x="3643" y="2114"/>
                  </a:lnTo>
                  <a:cubicBezTo>
                    <a:pt x="3838" y="1919"/>
                    <a:pt x="3903" y="1627"/>
                    <a:pt x="3805" y="1366"/>
                  </a:cubicBezTo>
                  <a:cubicBezTo>
                    <a:pt x="3740" y="1074"/>
                    <a:pt x="3513" y="911"/>
                    <a:pt x="3220" y="846"/>
                  </a:cubicBezTo>
                  <a:lnTo>
                    <a:pt x="2797" y="781"/>
                  </a:lnTo>
                  <a:lnTo>
                    <a:pt x="2635" y="423"/>
                  </a:lnTo>
                  <a:cubicBezTo>
                    <a:pt x="2505" y="163"/>
                    <a:pt x="2244" y="1"/>
                    <a:pt x="1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45"/>
          <p:cNvGrpSpPr/>
          <p:nvPr/>
        </p:nvGrpSpPr>
        <p:grpSpPr>
          <a:xfrm>
            <a:off x="3519492" y="1977240"/>
            <a:ext cx="365789" cy="211459"/>
            <a:chOff x="-2306275" y="2541825"/>
            <a:chExt cx="612200" cy="354500"/>
          </a:xfrm>
        </p:grpSpPr>
        <p:sp>
          <p:nvSpPr>
            <p:cNvPr id="3166" name="Google Shape;3166;p45"/>
            <p:cNvSpPr/>
            <p:nvPr/>
          </p:nvSpPr>
          <p:spPr>
            <a:xfrm>
              <a:off x="-2297350" y="2550775"/>
              <a:ext cx="594325" cy="336400"/>
            </a:xfrm>
            <a:custGeom>
              <a:avLst/>
              <a:gdLst/>
              <a:ahLst/>
              <a:cxnLst/>
              <a:rect l="l" t="t" r="r" b="b"/>
              <a:pathLst>
                <a:path w="23773" h="13456" extrusionOk="0">
                  <a:moveTo>
                    <a:pt x="976" y="1"/>
                  </a:moveTo>
                  <a:cubicBezTo>
                    <a:pt x="424" y="1"/>
                    <a:pt x="1" y="423"/>
                    <a:pt x="1" y="976"/>
                  </a:cubicBezTo>
                  <a:lnTo>
                    <a:pt x="1" y="9074"/>
                  </a:lnTo>
                  <a:cubicBezTo>
                    <a:pt x="1" y="9594"/>
                    <a:pt x="424" y="10049"/>
                    <a:pt x="976" y="10049"/>
                  </a:cubicBezTo>
                  <a:lnTo>
                    <a:pt x="9204" y="10049"/>
                  </a:lnTo>
                  <a:cubicBezTo>
                    <a:pt x="9432" y="10049"/>
                    <a:pt x="9627" y="10147"/>
                    <a:pt x="9724" y="10342"/>
                  </a:cubicBezTo>
                  <a:lnTo>
                    <a:pt x="11350" y="13139"/>
                  </a:lnTo>
                  <a:cubicBezTo>
                    <a:pt x="11464" y="13350"/>
                    <a:pt x="11675" y="13456"/>
                    <a:pt x="11887" y="13456"/>
                  </a:cubicBezTo>
                  <a:cubicBezTo>
                    <a:pt x="12098" y="13456"/>
                    <a:pt x="12310" y="13350"/>
                    <a:pt x="12423" y="13139"/>
                  </a:cubicBezTo>
                  <a:lnTo>
                    <a:pt x="14049" y="10342"/>
                  </a:lnTo>
                  <a:cubicBezTo>
                    <a:pt x="14147" y="10147"/>
                    <a:pt x="14342" y="10049"/>
                    <a:pt x="14570" y="10049"/>
                  </a:cubicBezTo>
                  <a:lnTo>
                    <a:pt x="22797" y="10049"/>
                  </a:lnTo>
                  <a:cubicBezTo>
                    <a:pt x="23350" y="10049"/>
                    <a:pt x="23773" y="9594"/>
                    <a:pt x="23773" y="9074"/>
                  </a:cubicBezTo>
                  <a:lnTo>
                    <a:pt x="23773" y="976"/>
                  </a:lnTo>
                  <a:cubicBezTo>
                    <a:pt x="23773" y="423"/>
                    <a:pt x="23350" y="1"/>
                    <a:pt x="22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5"/>
            <p:cNvSpPr/>
            <p:nvPr/>
          </p:nvSpPr>
          <p:spPr>
            <a:xfrm>
              <a:off x="-2250175" y="2597125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extrusionOk="0">
                  <a:moveTo>
                    <a:pt x="715" y="0"/>
                  </a:moveTo>
                  <a:cubicBezTo>
                    <a:pt x="325" y="0"/>
                    <a:pt x="0" y="326"/>
                    <a:pt x="0" y="716"/>
                  </a:cubicBezTo>
                  <a:lnTo>
                    <a:pt x="0" y="5301"/>
                  </a:lnTo>
                  <a:cubicBezTo>
                    <a:pt x="0" y="5691"/>
                    <a:pt x="325" y="6016"/>
                    <a:pt x="715" y="6016"/>
                  </a:cubicBezTo>
                  <a:lnTo>
                    <a:pt x="5301" y="6016"/>
                  </a:lnTo>
                  <a:cubicBezTo>
                    <a:pt x="5723" y="6016"/>
                    <a:pt x="6016" y="5691"/>
                    <a:pt x="6016" y="5301"/>
                  </a:cubicBezTo>
                  <a:lnTo>
                    <a:pt x="6016" y="716"/>
                  </a:lnTo>
                  <a:cubicBezTo>
                    <a:pt x="6016" y="326"/>
                    <a:pt x="5691" y="0"/>
                    <a:pt x="5301" y="0"/>
                  </a:cubicBezTo>
                  <a:close/>
                </a:path>
              </a:pathLst>
            </a:custGeom>
            <a:solidFill>
              <a:srgbClr val="FC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5"/>
            <p:cNvSpPr/>
            <p:nvPr/>
          </p:nvSpPr>
          <p:spPr>
            <a:xfrm>
              <a:off x="-1762400" y="2550775"/>
              <a:ext cx="59375" cy="251250"/>
            </a:xfrm>
            <a:custGeom>
              <a:avLst/>
              <a:gdLst/>
              <a:ahLst/>
              <a:cxnLst/>
              <a:rect l="l" t="t" r="r" b="b"/>
              <a:pathLst>
                <a:path w="2375" h="10050" extrusionOk="0">
                  <a:moveTo>
                    <a:pt x="1" y="1"/>
                  </a:moveTo>
                  <a:cubicBezTo>
                    <a:pt x="521" y="1"/>
                    <a:pt x="944" y="423"/>
                    <a:pt x="944" y="976"/>
                  </a:cubicBezTo>
                  <a:lnTo>
                    <a:pt x="944" y="9074"/>
                  </a:lnTo>
                  <a:cubicBezTo>
                    <a:pt x="944" y="9594"/>
                    <a:pt x="521" y="10049"/>
                    <a:pt x="1" y="10049"/>
                  </a:cubicBezTo>
                  <a:lnTo>
                    <a:pt x="1432" y="10049"/>
                  </a:lnTo>
                  <a:cubicBezTo>
                    <a:pt x="1952" y="10049"/>
                    <a:pt x="2375" y="9594"/>
                    <a:pt x="2375" y="9074"/>
                  </a:cubicBezTo>
                  <a:lnTo>
                    <a:pt x="2375" y="976"/>
                  </a:lnTo>
                  <a:cubicBezTo>
                    <a:pt x="2375" y="423"/>
                    <a:pt x="1952" y="1"/>
                    <a:pt x="143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5"/>
            <p:cNvSpPr/>
            <p:nvPr/>
          </p:nvSpPr>
          <p:spPr>
            <a:xfrm>
              <a:off x="-2153450" y="2597125"/>
              <a:ext cx="53700" cy="150425"/>
            </a:xfrm>
            <a:custGeom>
              <a:avLst/>
              <a:gdLst/>
              <a:ahLst/>
              <a:cxnLst/>
              <a:rect l="l" t="t" r="r" b="b"/>
              <a:pathLst>
                <a:path w="2148" h="6017" extrusionOk="0">
                  <a:moveTo>
                    <a:pt x="1" y="0"/>
                  </a:moveTo>
                  <a:cubicBezTo>
                    <a:pt x="163" y="0"/>
                    <a:pt x="294" y="65"/>
                    <a:pt x="391" y="130"/>
                  </a:cubicBezTo>
                  <a:cubicBezTo>
                    <a:pt x="781" y="130"/>
                    <a:pt x="1107" y="456"/>
                    <a:pt x="1107" y="846"/>
                  </a:cubicBezTo>
                  <a:lnTo>
                    <a:pt x="1107" y="5431"/>
                  </a:lnTo>
                  <a:cubicBezTo>
                    <a:pt x="1107" y="5659"/>
                    <a:pt x="976" y="5886"/>
                    <a:pt x="781" y="6016"/>
                  </a:cubicBezTo>
                  <a:lnTo>
                    <a:pt x="1432" y="6016"/>
                  </a:lnTo>
                  <a:cubicBezTo>
                    <a:pt x="1822" y="6016"/>
                    <a:pt x="2147" y="5691"/>
                    <a:pt x="2147" y="5301"/>
                  </a:cubicBezTo>
                  <a:lnTo>
                    <a:pt x="2147" y="716"/>
                  </a:lnTo>
                  <a:cubicBezTo>
                    <a:pt x="2147" y="326"/>
                    <a:pt x="1854" y="0"/>
                    <a:pt x="143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5"/>
            <p:cNvSpPr/>
            <p:nvPr/>
          </p:nvSpPr>
          <p:spPr>
            <a:xfrm>
              <a:off x="-2210350" y="2632900"/>
              <a:ext cx="71575" cy="72375"/>
            </a:xfrm>
            <a:custGeom>
              <a:avLst/>
              <a:gdLst/>
              <a:ahLst/>
              <a:cxnLst/>
              <a:rect l="l" t="t" r="r" b="b"/>
              <a:pathLst>
                <a:path w="2863" h="2895" extrusionOk="0">
                  <a:moveTo>
                    <a:pt x="1431" y="0"/>
                  </a:moveTo>
                  <a:cubicBezTo>
                    <a:pt x="879" y="0"/>
                    <a:pt x="423" y="390"/>
                    <a:pt x="326" y="943"/>
                  </a:cubicBezTo>
                  <a:cubicBezTo>
                    <a:pt x="326" y="1106"/>
                    <a:pt x="293" y="1268"/>
                    <a:pt x="261" y="1399"/>
                  </a:cubicBezTo>
                  <a:lnTo>
                    <a:pt x="33" y="2667"/>
                  </a:lnTo>
                  <a:cubicBezTo>
                    <a:pt x="0" y="2797"/>
                    <a:pt x="98" y="2894"/>
                    <a:pt x="196" y="2894"/>
                  </a:cubicBezTo>
                  <a:lnTo>
                    <a:pt x="2667" y="2894"/>
                  </a:lnTo>
                  <a:cubicBezTo>
                    <a:pt x="2765" y="2894"/>
                    <a:pt x="2862" y="2797"/>
                    <a:pt x="2830" y="2667"/>
                  </a:cubicBezTo>
                  <a:lnTo>
                    <a:pt x="2602" y="1399"/>
                  </a:lnTo>
                  <a:cubicBezTo>
                    <a:pt x="2570" y="1268"/>
                    <a:pt x="2537" y="1106"/>
                    <a:pt x="2505" y="943"/>
                  </a:cubicBezTo>
                  <a:cubicBezTo>
                    <a:pt x="2439" y="390"/>
                    <a:pt x="1984" y="0"/>
                    <a:pt x="1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5"/>
            <p:cNvSpPr/>
            <p:nvPr/>
          </p:nvSpPr>
          <p:spPr>
            <a:xfrm>
              <a:off x="-2306275" y="2541825"/>
              <a:ext cx="612200" cy="354500"/>
            </a:xfrm>
            <a:custGeom>
              <a:avLst/>
              <a:gdLst/>
              <a:ahLst/>
              <a:cxnLst/>
              <a:rect l="l" t="t" r="r" b="b"/>
              <a:pathLst>
                <a:path w="24488" h="14180" extrusionOk="0">
                  <a:moveTo>
                    <a:pt x="1333" y="1"/>
                  </a:moveTo>
                  <a:cubicBezTo>
                    <a:pt x="586" y="1"/>
                    <a:pt x="0" y="586"/>
                    <a:pt x="0" y="1334"/>
                  </a:cubicBezTo>
                  <a:lnTo>
                    <a:pt x="0" y="9432"/>
                  </a:lnTo>
                  <a:cubicBezTo>
                    <a:pt x="0" y="10180"/>
                    <a:pt x="586" y="10765"/>
                    <a:pt x="1333" y="10765"/>
                  </a:cubicBezTo>
                  <a:lnTo>
                    <a:pt x="9561" y="10765"/>
                  </a:lnTo>
                  <a:cubicBezTo>
                    <a:pt x="9659" y="10765"/>
                    <a:pt x="9724" y="10797"/>
                    <a:pt x="9756" y="10863"/>
                  </a:cubicBezTo>
                  <a:lnTo>
                    <a:pt x="11382" y="13692"/>
                  </a:lnTo>
                  <a:cubicBezTo>
                    <a:pt x="11577" y="13984"/>
                    <a:pt x="11902" y="14180"/>
                    <a:pt x="12260" y="14180"/>
                  </a:cubicBezTo>
                  <a:cubicBezTo>
                    <a:pt x="12585" y="14180"/>
                    <a:pt x="12910" y="13984"/>
                    <a:pt x="13106" y="13692"/>
                  </a:cubicBezTo>
                  <a:lnTo>
                    <a:pt x="14732" y="10863"/>
                  </a:lnTo>
                  <a:cubicBezTo>
                    <a:pt x="14764" y="10797"/>
                    <a:pt x="14829" y="10765"/>
                    <a:pt x="14927" y="10765"/>
                  </a:cubicBezTo>
                  <a:lnTo>
                    <a:pt x="20162" y="10765"/>
                  </a:lnTo>
                  <a:cubicBezTo>
                    <a:pt x="20357" y="10765"/>
                    <a:pt x="20520" y="10602"/>
                    <a:pt x="20520" y="10407"/>
                  </a:cubicBezTo>
                  <a:cubicBezTo>
                    <a:pt x="20520" y="10212"/>
                    <a:pt x="20357" y="10050"/>
                    <a:pt x="20162" y="10050"/>
                  </a:cubicBezTo>
                  <a:lnTo>
                    <a:pt x="14927" y="10050"/>
                  </a:lnTo>
                  <a:cubicBezTo>
                    <a:pt x="14569" y="10050"/>
                    <a:pt x="14276" y="10212"/>
                    <a:pt x="14114" y="10505"/>
                  </a:cubicBezTo>
                  <a:lnTo>
                    <a:pt x="12488" y="13334"/>
                  </a:lnTo>
                  <a:cubicBezTo>
                    <a:pt x="12390" y="13464"/>
                    <a:pt x="12293" y="13464"/>
                    <a:pt x="12260" y="13464"/>
                  </a:cubicBezTo>
                  <a:cubicBezTo>
                    <a:pt x="12195" y="13464"/>
                    <a:pt x="12097" y="13464"/>
                    <a:pt x="12032" y="13334"/>
                  </a:cubicBezTo>
                  <a:lnTo>
                    <a:pt x="10406" y="10505"/>
                  </a:lnTo>
                  <a:cubicBezTo>
                    <a:pt x="10211" y="10212"/>
                    <a:pt x="9919" y="10050"/>
                    <a:pt x="9561" y="10050"/>
                  </a:cubicBezTo>
                  <a:lnTo>
                    <a:pt x="1333" y="10050"/>
                  </a:lnTo>
                  <a:cubicBezTo>
                    <a:pt x="976" y="10050"/>
                    <a:pt x="716" y="9789"/>
                    <a:pt x="716" y="9432"/>
                  </a:cubicBezTo>
                  <a:lnTo>
                    <a:pt x="716" y="1334"/>
                  </a:lnTo>
                  <a:cubicBezTo>
                    <a:pt x="716" y="1009"/>
                    <a:pt x="976" y="749"/>
                    <a:pt x="1333" y="749"/>
                  </a:cubicBezTo>
                  <a:lnTo>
                    <a:pt x="23187" y="749"/>
                  </a:lnTo>
                  <a:cubicBezTo>
                    <a:pt x="23512" y="749"/>
                    <a:pt x="23772" y="1009"/>
                    <a:pt x="23772" y="1334"/>
                  </a:cubicBezTo>
                  <a:lnTo>
                    <a:pt x="23772" y="9432"/>
                  </a:lnTo>
                  <a:cubicBezTo>
                    <a:pt x="23772" y="9789"/>
                    <a:pt x="23512" y="10050"/>
                    <a:pt x="23187" y="10050"/>
                  </a:cubicBezTo>
                  <a:lnTo>
                    <a:pt x="21626" y="10050"/>
                  </a:lnTo>
                  <a:cubicBezTo>
                    <a:pt x="21398" y="10050"/>
                    <a:pt x="21268" y="10212"/>
                    <a:pt x="21268" y="10407"/>
                  </a:cubicBezTo>
                  <a:cubicBezTo>
                    <a:pt x="21268" y="10602"/>
                    <a:pt x="21398" y="10765"/>
                    <a:pt x="21626" y="10765"/>
                  </a:cubicBezTo>
                  <a:lnTo>
                    <a:pt x="23187" y="10765"/>
                  </a:lnTo>
                  <a:cubicBezTo>
                    <a:pt x="23902" y="10765"/>
                    <a:pt x="24487" y="10180"/>
                    <a:pt x="24487" y="9432"/>
                  </a:cubicBezTo>
                  <a:lnTo>
                    <a:pt x="24487" y="1334"/>
                  </a:lnTo>
                  <a:cubicBezTo>
                    <a:pt x="24487" y="586"/>
                    <a:pt x="23902" y="1"/>
                    <a:pt x="2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5"/>
            <p:cNvSpPr/>
            <p:nvPr/>
          </p:nvSpPr>
          <p:spPr>
            <a:xfrm>
              <a:off x="-1881900" y="2624750"/>
              <a:ext cx="64250" cy="94350"/>
            </a:xfrm>
            <a:custGeom>
              <a:avLst/>
              <a:gdLst/>
              <a:ahLst/>
              <a:cxnLst/>
              <a:rect l="l" t="t" r="r" b="b"/>
              <a:pathLst>
                <a:path w="2570" h="3774" extrusionOk="0">
                  <a:moveTo>
                    <a:pt x="1236" y="716"/>
                  </a:moveTo>
                  <a:cubicBezTo>
                    <a:pt x="1431" y="716"/>
                    <a:pt x="1594" y="879"/>
                    <a:pt x="1594" y="1074"/>
                  </a:cubicBezTo>
                  <a:cubicBezTo>
                    <a:pt x="1594" y="1269"/>
                    <a:pt x="1431" y="1399"/>
                    <a:pt x="1236" y="1399"/>
                  </a:cubicBezTo>
                  <a:lnTo>
                    <a:pt x="716" y="1399"/>
                  </a:lnTo>
                  <a:lnTo>
                    <a:pt x="716" y="716"/>
                  </a:lnTo>
                  <a:close/>
                  <a:moveTo>
                    <a:pt x="1399" y="2115"/>
                  </a:moveTo>
                  <a:cubicBezTo>
                    <a:pt x="1659" y="2115"/>
                    <a:pt x="1854" y="2342"/>
                    <a:pt x="1854" y="2570"/>
                  </a:cubicBezTo>
                  <a:cubicBezTo>
                    <a:pt x="1854" y="2830"/>
                    <a:pt x="1659" y="3058"/>
                    <a:pt x="1399" y="3058"/>
                  </a:cubicBezTo>
                  <a:lnTo>
                    <a:pt x="716" y="3058"/>
                  </a:lnTo>
                  <a:lnTo>
                    <a:pt x="716" y="2115"/>
                  </a:lnTo>
                  <a:close/>
                  <a:moveTo>
                    <a:pt x="358" y="1"/>
                  </a:moveTo>
                  <a:cubicBezTo>
                    <a:pt x="163" y="1"/>
                    <a:pt x="0" y="164"/>
                    <a:pt x="0" y="359"/>
                  </a:cubicBezTo>
                  <a:lnTo>
                    <a:pt x="0" y="3416"/>
                  </a:lnTo>
                  <a:cubicBezTo>
                    <a:pt x="0" y="3513"/>
                    <a:pt x="33" y="3578"/>
                    <a:pt x="98" y="3643"/>
                  </a:cubicBezTo>
                  <a:cubicBezTo>
                    <a:pt x="163" y="3708"/>
                    <a:pt x="261" y="3773"/>
                    <a:pt x="358" y="3773"/>
                  </a:cubicBezTo>
                  <a:lnTo>
                    <a:pt x="1399" y="3773"/>
                  </a:lnTo>
                  <a:cubicBezTo>
                    <a:pt x="2049" y="3773"/>
                    <a:pt x="2569" y="3220"/>
                    <a:pt x="2569" y="2570"/>
                  </a:cubicBezTo>
                  <a:cubicBezTo>
                    <a:pt x="2569" y="2212"/>
                    <a:pt x="2407" y="1855"/>
                    <a:pt x="2114" y="1659"/>
                  </a:cubicBezTo>
                  <a:cubicBezTo>
                    <a:pt x="2244" y="1497"/>
                    <a:pt x="2309" y="1269"/>
                    <a:pt x="2309" y="1074"/>
                  </a:cubicBezTo>
                  <a:cubicBezTo>
                    <a:pt x="2309" y="489"/>
                    <a:pt x="1822" y="1"/>
                    <a:pt x="1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5"/>
            <p:cNvSpPr/>
            <p:nvPr/>
          </p:nvSpPr>
          <p:spPr>
            <a:xfrm>
              <a:off x="-2059950" y="2625025"/>
              <a:ext cx="69950" cy="94075"/>
            </a:xfrm>
            <a:custGeom>
              <a:avLst/>
              <a:gdLst/>
              <a:ahLst/>
              <a:cxnLst/>
              <a:rect l="l" t="t" r="r" b="b"/>
              <a:pathLst>
                <a:path w="2798" h="3763" extrusionOk="0">
                  <a:moveTo>
                    <a:pt x="1409" y="0"/>
                  </a:moveTo>
                  <a:cubicBezTo>
                    <a:pt x="1281" y="0"/>
                    <a:pt x="1147" y="16"/>
                    <a:pt x="1009" y="55"/>
                  </a:cubicBezTo>
                  <a:cubicBezTo>
                    <a:pt x="651" y="185"/>
                    <a:pt x="391" y="413"/>
                    <a:pt x="293" y="738"/>
                  </a:cubicBezTo>
                  <a:cubicBezTo>
                    <a:pt x="163" y="1031"/>
                    <a:pt x="228" y="1356"/>
                    <a:pt x="391" y="1616"/>
                  </a:cubicBezTo>
                  <a:cubicBezTo>
                    <a:pt x="488" y="1746"/>
                    <a:pt x="618" y="1844"/>
                    <a:pt x="781" y="1909"/>
                  </a:cubicBezTo>
                  <a:cubicBezTo>
                    <a:pt x="944" y="1974"/>
                    <a:pt x="1269" y="2136"/>
                    <a:pt x="1627" y="2234"/>
                  </a:cubicBezTo>
                  <a:cubicBezTo>
                    <a:pt x="1757" y="2299"/>
                    <a:pt x="2082" y="2429"/>
                    <a:pt x="2017" y="2689"/>
                  </a:cubicBezTo>
                  <a:cubicBezTo>
                    <a:pt x="1984" y="2852"/>
                    <a:pt x="1789" y="3047"/>
                    <a:pt x="1464" y="3047"/>
                  </a:cubicBezTo>
                  <a:cubicBezTo>
                    <a:pt x="1171" y="3047"/>
                    <a:pt x="879" y="2917"/>
                    <a:pt x="684" y="2722"/>
                  </a:cubicBezTo>
                  <a:cubicBezTo>
                    <a:pt x="615" y="2636"/>
                    <a:pt x="519" y="2595"/>
                    <a:pt x="420" y="2595"/>
                  </a:cubicBezTo>
                  <a:cubicBezTo>
                    <a:pt x="331" y="2595"/>
                    <a:pt x="240" y="2628"/>
                    <a:pt x="163" y="2689"/>
                  </a:cubicBezTo>
                  <a:cubicBezTo>
                    <a:pt x="33" y="2819"/>
                    <a:pt x="1" y="3047"/>
                    <a:pt x="131" y="3177"/>
                  </a:cubicBezTo>
                  <a:cubicBezTo>
                    <a:pt x="456" y="3535"/>
                    <a:pt x="976" y="3762"/>
                    <a:pt x="1464" y="3762"/>
                  </a:cubicBezTo>
                  <a:cubicBezTo>
                    <a:pt x="2114" y="3762"/>
                    <a:pt x="2635" y="3372"/>
                    <a:pt x="2732" y="2819"/>
                  </a:cubicBezTo>
                  <a:cubicBezTo>
                    <a:pt x="2797" y="2396"/>
                    <a:pt x="2602" y="1844"/>
                    <a:pt x="1854" y="1583"/>
                  </a:cubicBezTo>
                  <a:cubicBezTo>
                    <a:pt x="1529" y="1453"/>
                    <a:pt x="1236" y="1323"/>
                    <a:pt x="1074" y="1258"/>
                  </a:cubicBezTo>
                  <a:cubicBezTo>
                    <a:pt x="1041" y="1226"/>
                    <a:pt x="1009" y="1193"/>
                    <a:pt x="976" y="1193"/>
                  </a:cubicBezTo>
                  <a:cubicBezTo>
                    <a:pt x="944" y="1128"/>
                    <a:pt x="944" y="1031"/>
                    <a:pt x="944" y="966"/>
                  </a:cubicBezTo>
                  <a:cubicBezTo>
                    <a:pt x="976" y="868"/>
                    <a:pt x="1074" y="803"/>
                    <a:pt x="1204" y="738"/>
                  </a:cubicBezTo>
                  <a:cubicBezTo>
                    <a:pt x="1274" y="716"/>
                    <a:pt x="1344" y="707"/>
                    <a:pt x="1412" y="707"/>
                  </a:cubicBezTo>
                  <a:cubicBezTo>
                    <a:pt x="1755" y="707"/>
                    <a:pt x="2049" y="938"/>
                    <a:pt x="2049" y="966"/>
                  </a:cubicBezTo>
                  <a:cubicBezTo>
                    <a:pt x="2120" y="1008"/>
                    <a:pt x="2204" y="1032"/>
                    <a:pt x="2286" y="1032"/>
                  </a:cubicBezTo>
                  <a:cubicBezTo>
                    <a:pt x="2392" y="1032"/>
                    <a:pt x="2496" y="992"/>
                    <a:pt x="2570" y="901"/>
                  </a:cubicBezTo>
                  <a:cubicBezTo>
                    <a:pt x="2700" y="770"/>
                    <a:pt x="2667" y="543"/>
                    <a:pt x="2505" y="413"/>
                  </a:cubicBezTo>
                  <a:cubicBezTo>
                    <a:pt x="2505" y="386"/>
                    <a:pt x="2034" y="0"/>
                    <a:pt x="1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5"/>
            <p:cNvSpPr/>
            <p:nvPr/>
          </p:nvSpPr>
          <p:spPr>
            <a:xfrm>
              <a:off x="-1804675" y="2625475"/>
              <a:ext cx="69950" cy="93625"/>
            </a:xfrm>
            <a:custGeom>
              <a:avLst/>
              <a:gdLst/>
              <a:ahLst/>
              <a:cxnLst/>
              <a:rect l="l" t="t" r="r" b="b"/>
              <a:pathLst>
                <a:path w="2798" h="3745" extrusionOk="0">
                  <a:moveTo>
                    <a:pt x="1453" y="0"/>
                  </a:moveTo>
                  <a:cubicBezTo>
                    <a:pt x="1312" y="0"/>
                    <a:pt x="1163" y="20"/>
                    <a:pt x="1009" y="70"/>
                  </a:cubicBezTo>
                  <a:cubicBezTo>
                    <a:pt x="651" y="167"/>
                    <a:pt x="391" y="395"/>
                    <a:pt x="293" y="720"/>
                  </a:cubicBezTo>
                  <a:cubicBezTo>
                    <a:pt x="196" y="1013"/>
                    <a:pt x="228" y="1338"/>
                    <a:pt x="391" y="1598"/>
                  </a:cubicBezTo>
                  <a:cubicBezTo>
                    <a:pt x="489" y="1728"/>
                    <a:pt x="619" y="1826"/>
                    <a:pt x="814" y="1891"/>
                  </a:cubicBezTo>
                  <a:cubicBezTo>
                    <a:pt x="944" y="1956"/>
                    <a:pt x="1269" y="2118"/>
                    <a:pt x="1627" y="2248"/>
                  </a:cubicBezTo>
                  <a:cubicBezTo>
                    <a:pt x="1757" y="2281"/>
                    <a:pt x="2082" y="2443"/>
                    <a:pt x="2017" y="2671"/>
                  </a:cubicBezTo>
                  <a:cubicBezTo>
                    <a:pt x="1984" y="2834"/>
                    <a:pt x="1789" y="3029"/>
                    <a:pt x="1464" y="3029"/>
                  </a:cubicBezTo>
                  <a:cubicBezTo>
                    <a:pt x="1171" y="3029"/>
                    <a:pt x="879" y="2899"/>
                    <a:pt x="684" y="2704"/>
                  </a:cubicBezTo>
                  <a:cubicBezTo>
                    <a:pt x="615" y="2618"/>
                    <a:pt x="519" y="2577"/>
                    <a:pt x="420" y="2577"/>
                  </a:cubicBezTo>
                  <a:cubicBezTo>
                    <a:pt x="331" y="2577"/>
                    <a:pt x="240" y="2610"/>
                    <a:pt x="163" y="2671"/>
                  </a:cubicBezTo>
                  <a:cubicBezTo>
                    <a:pt x="33" y="2801"/>
                    <a:pt x="1" y="3029"/>
                    <a:pt x="163" y="3159"/>
                  </a:cubicBezTo>
                  <a:cubicBezTo>
                    <a:pt x="456" y="3517"/>
                    <a:pt x="976" y="3744"/>
                    <a:pt x="1464" y="3744"/>
                  </a:cubicBezTo>
                  <a:cubicBezTo>
                    <a:pt x="2115" y="3744"/>
                    <a:pt x="2635" y="3354"/>
                    <a:pt x="2732" y="2801"/>
                  </a:cubicBezTo>
                  <a:cubicBezTo>
                    <a:pt x="2797" y="2378"/>
                    <a:pt x="2635" y="1826"/>
                    <a:pt x="1854" y="1565"/>
                  </a:cubicBezTo>
                  <a:cubicBezTo>
                    <a:pt x="1529" y="1435"/>
                    <a:pt x="1237" y="1305"/>
                    <a:pt x="1074" y="1240"/>
                  </a:cubicBezTo>
                  <a:cubicBezTo>
                    <a:pt x="1041" y="1208"/>
                    <a:pt x="1009" y="1208"/>
                    <a:pt x="976" y="1175"/>
                  </a:cubicBezTo>
                  <a:cubicBezTo>
                    <a:pt x="944" y="1110"/>
                    <a:pt x="944" y="1013"/>
                    <a:pt x="976" y="948"/>
                  </a:cubicBezTo>
                  <a:cubicBezTo>
                    <a:pt x="1009" y="850"/>
                    <a:pt x="1074" y="785"/>
                    <a:pt x="1204" y="752"/>
                  </a:cubicBezTo>
                  <a:cubicBezTo>
                    <a:pt x="1294" y="720"/>
                    <a:pt x="1382" y="707"/>
                    <a:pt x="1464" y="707"/>
                  </a:cubicBezTo>
                  <a:cubicBezTo>
                    <a:pt x="1799" y="707"/>
                    <a:pt x="2050" y="921"/>
                    <a:pt x="2050" y="948"/>
                  </a:cubicBezTo>
                  <a:cubicBezTo>
                    <a:pt x="2117" y="1002"/>
                    <a:pt x="2197" y="1028"/>
                    <a:pt x="2275" y="1028"/>
                  </a:cubicBezTo>
                  <a:cubicBezTo>
                    <a:pt x="2385" y="1028"/>
                    <a:pt x="2494" y="977"/>
                    <a:pt x="2570" y="883"/>
                  </a:cubicBezTo>
                  <a:cubicBezTo>
                    <a:pt x="2700" y="752"/>
                    <a:pt x="2667" y="525"/>
                    <a:pt x="2537" y="395"/>
                  </a:cubicBezTo>
                  <a:cubicBezTo>
                    <a:pt x="2511" y="368"/>
                    <a:pt x="2057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5"/>
            <p:cNvSpPr/>
            <p:nvPr/>
          </p:nvSpPr>
          <p:spPr>
            <a:xfrm>
              <a:off x="-1973775" y="2624750"/>
              <a:ext cx="70750" cy="94350"/>
            </a:xfrm>
            <a:custGeom>
              <a:avLst/>
              <a:gdLst/>
              <a:ahLst/>
              <a:cxnLst/>
              <a:rect l="l" t="t" r="r" b="b"/>
              <a:pathLst>
                <a:path w="2830" h="3774" extrusionOk="0">
                  <a:moveTo>
                    <a:pt x="358" y="1"/>
                  </a:moveTo>
                  <a:cubicBezTo>
                    <a:pt x="163" y="1"/>
                    <a:pt x="1" y="164"/>
                    <a:pt x="1" y="359"/>
                  </a:cubicBezTo>
                  <a:lnTo>
                    <a:pt x="1" y="2472"/>
                  </a:lnTo>
                  <a:cubicBezTo>
                    <a:pt x="1" y="2928"/>
                    <a:pt x="196" y="3285"/>
                    <a:pt x="651" y="3546"/>
                  </a:cubicBezTo>
                  <a:cubicBezTo>
                    <a:pt x="846" y="3676"/>
                    <a:pt x="1106" y="3773"/>
                    <a:pt x="1399" y="3773"/>
                  </a:cubicBezTo>
                  <a:cubicBezTo>
                    <a:pt x="1627" y="3773"/>
                    <a:pt x="1854" y="3708"/>
                    <a:pt x="2049" y="3611"/>
                  </a:cubicBezTo>
                  <a:cubicBezTo>
                    <a:pt x="2700" y="3285"/>
                    <a:pt x="2830" y="2798"/>
                    <a:pt x="2830" y="2440"/>
                  </a:cubicBezTo>
                  <a:lnTo>
                    <a:pt x="2830" y="359"/>
                  </a:lnTo>
                  <a:cubicBezTo>
                    <a:pt x="2830" y="164"/>
                    <a:pt x="2667" y="1"/>
                    <a:pt x="2472" y="1"/>
                  </a:cubicBezTo>
                  <a:cubicBezTo>
                    <a:pt x="2277" y="1"/>
                    <a:pt x="2114" y="164"/>
                    <a:pt x="2114" y="359"/>
                  </a:cubicBezTo>
                  <a:lnTo>
                    <a:pt x="2114" y="2440"/>
                  </a:lnTo>
                  <a:cubicBezTo>
                    <a:pt x="2114" y="2603"/>
                    <a:pt x="2082" y="2798"/>
                    <a:pt x="1724" y="2960"/>
                  </a:cubicBezTo>
                  <a:cubicBezTo>
                    <a:pt x="1627" y="3025"/>
                    <a:pt x="1529" y="3058"/>
                    <a:pt x="1399" y="3058"/>
                  </a:cubicBezTo>
                  <a:cubicBezTo>
                    <a:pt x="1269" y="3058"/>
                    <a:pt x="1139" y="3025"/>
                    <a:pt x="1041" y="2928"/>
                  </a:cubicBezTo>
                  <a:cubicBezTo>
                    <a:pt x="781" y="2765"/>
                    <a:pt x="716" y="2635"/>
                    <a:pt x="716" y="2472"/>
                  </a:cubicBezTo>
                  <a:lnTo>
                    <a:pt x="716" y="359"/>
                  </a:lnTo>
                  <a:cubicBezTo>
                    <a:pt x="716" y="164"/>
                    <a:pt x="554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5"/>
            <p:cNvSpPr/>
            <p:nvPr/>
          </p:nvSpPr>
          <p:spPr>
            <a:xfrm>
              <a:off x="-2259125" y="2588175"/>
              <a:ext cx="169125" cy="168325"/>
            </a:xfrm>
            <a:custGeom>
              <a:avLst/>
              <a:gdLst/>
              <a:ahLst/>
              <a:cxnLst/>
              <a:rect l="l" t="t" r="r" b="b"/>
              <a:pathLst>
                <a:path w="6765" h="6733" extrusionOk="0">
                  <a:moveTo>
                    <a:pt x="1106" y="1"/>
                  </a:moveTo>
                  <a:cubicBezTo>
                    <a:pt x="488" y="1"/>
                    <a:pt x="0" y="488"/>
                    <a:pt x="0" y="1074"/>
                  </a:cubicBezTo>
                  <a:lnTo>
                    <a:pt x="0" y="3057"/>
                  </a:lnTo>
                  <a:cubicBezTo>
                    <a:pt x="0" y="3285"/>
                    <a:pt x="163" y="3415"/>
                    <a:pt x="358" y="3415"/>
                  </a:cubicBezTo>
                  <a:cubicBezTo>
                    <a:pt x="586" y="3415"/>
                    <a:pt x="716" y="3253"/>
                    <a:pt x="716" y="3057"/>
                  </a:cubicBezTo>
                  <a:lnTo>
                    <a:pt x="716" y="1074"/>
                  </a:lnTo>
                  <a:cubicBezTo>
                    <a:pt x="716" y="879"/>
                    <a:pt x="878" y="716"/>
                    <a:pt x="1073" y="716"/>
                  </a:cubicBezTo>
                  <a:lnTo>
                    <a:pt x="5659" y="716"/>
                  </a:lnTo>
                  <a:cubicBezTo>
                    <a:pt x="5854" y="716"/>
                    <a:pt x="6016" y="879"/>
                    <a:pt x="6016" y="1074"/>
                  </a:cubicBezTo>
                  <a:lnTo>
                    <a:pt x="6016" y="5659"/>
                  </a:lnTo>
                  <a:cubicBezTo>
                    <a:pt x="6016" y="5854"/>
                    <a:pt x="5854" y="6017"/>
                    <a:pt x="5659" y="6017"/>
                  </a:cubicBezTo>
                  <a:lnTo>
                    <a:pt x="1073" y="6017"/>
                  </a:lnTo>
                  <a:cubicBezTo>
                    <a:pt x="878" y="6017"/>
                    <a:pt x="716" y="5854"/>
                    <a:pt x="716" y="5659"/>
                  </a:cubicBezTo>
                  <a:lnTo>
                    <a:pt x="716" y="4521"/>
                  </a:lnTo>
                  <a:cubicBezTo>
                    <a:pt x="716" y="4293"/>
                    <a:pt x="553" y="4163"/>
                    <a:pt x="358" y="4163"/>
                  </a:cubicBezTo>
                  <a:cubicBezTo>
                    <a:pt x="163" y="4163"/>
                    <a:pt x="0" y="4326"/>
                    <a:pt x="0" y="4521"/>
                  </a:cubicBezTo>
                  <a:lnTo>
                    <a:pt x="0" y="5659"/>
                  </a:lnTo>
                  <a:cubicBezTo>
                    <a:pt x="0" y="6244"/>
                    <a:pt x="488" y="6732"/>
                    <a:pt x="1106" y="6732"/>
                  </a:cubicBezTo>
                  <a:lnTo>
                    <a:pt x="5659" y="6732"/>
                  </a:lnTo>
                  <a:cubicBezTo>
                    <a:pt x="6277" y="6732"/>
                    <a:pt x="6764" y="6244"/>
                    <a:pt x="6764" y="5659"/>
                  </a:cubicBezTo>
                  <a:lnTo>
                    <a:pt x="6764" y="1074"/>
                  </a:lnTo>
                  <a:cubicBezTo>
                    <a:pt x="6764" y="488"/>
                    <a:pt x="6277" y="1"/>
                    <a:pt x="5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5"/>
            <p:cNvSpPr/>
            <p:nvPr/>
          </p:nvSpPr>
          <p:spPr>
            <a:xfrm>
              <a:off x="-2219300" y="2623950"/>
              <a:ext cx="89450" cy="90275"/>
            </a:xfrm>
            <a:custGeom>
              <a:avLst/>
              <a:gdLst/>
              <a:ahLst/>
              <a:cxnLst/>
              <a:rect l="l" t="t" r="r" b="b"/>
              <a:pathLst>
                <a:path w="3578" h="3611" extrusionOk="0">
                  <a:moveTo>
                    <a:pt x="1789" y="683"/>
                  </a:moveTo>
                  <a:cubicBezTo>
                    <a:pt x="2147" y="683"/>
                    <a:pt x="2472" y="976"/>
                    <a:pt x="2537" y="1334"/>
                  </a:cubicBezTo>
                  <a:lnTo>
                    <a:pt x="2537" y="1399"/>
                  </a:lnTo>
                  <a:cubicBezTo>
                    <a:pt x="2570" y="1529"/>
                    <a:pt x="2570" y="1691"/>
                    <a:pt x="2602" y="1822"/>
                  </a:cubicBezTo>
                  <a:lnTo>
                    <a:pt x="2797" y="2895"/>
                  </a:lnTo>
                  <a:lnTo>
                    <a:pt x="781" y="2895"/>
                  </a:lnTo>
                  <a:lnTo>
                    <a:pt x="976" y="1822"/>
                  </a:lnTo>
                  <a:cubicBezTo>
                    <a:pt x="1009" y="1691"/>
                    <a:pt x="1041" y="1529"/>
                    <a:pt x="1041" y="1399"/>
                  </a:cubicBezTo>
                  <a:lnTo>
                    <a:pt x="1041" y="1334"/>
                  </a:lnTo>
                  <a:cubicBezTo>
                    <a:pt x="1106" y="976"/>
                    <a:pt x="1432" y="683"/>
                    <a:pt x="1789" y="683"/>
                  </a:cubicBezTo>
                  <a:close/>
                  <a:moveTo>
                    <a:pt x="1789" y="0"/>
                  </a:moveTo>
                  <a:cubicBezTo>
                    <a:pt x="1041" y="0"/>
                    <a:pt x="424" y="521"/>
                    <a:pt x="326" y="1269"/>
                  </a:cubicBezTo>
                  <a:lnTo>
                    <a:pt x="326" y="1301"/>
                  </a:lnTo>
                  <a:cubicBezTo>
                    <a:pt x="293" y="1431"/>
                    <a:pt x="293" y="1561"/>
                    <a:pt x="261" y="1691"/>
                  </a:cubicBezTo>
                  <a:lnTo>
                    <a:pt x="33" y="2960"/>
                  </a:lnTo>
                  <a:cubicBezTo>
                    <a:pt x="1" y="3122"/>
                    <a:pt x="33" y="3285"/>
                    <a:pt x="131" y="3415"/>
                  </a:cubicBezTo>
                  <a:cubicBezTo>
                    <a:pt x="261" y="3545"/>
                    <a:pt x="391" y="3610"/>
                    <a:pt x="554" y="3610"/>
                  </a:cubicBezTo>
                  <a:lnTo>
                    <a:pt x="3025" y="3610"/>
                  </a:lnTo>
                  <a:cubicBezTo>
                    <a:pt x="3188" y="3610"/>
                    <a:pt x="3318" y="3545"/>
                    <a:pt x="3415" y="3415"/>
                  </a:cubicBezTo>
                  <a:cubicBezTo>
                    <a:pt x="3513" y="3285"/>
                    <a:pt x="3578" y="3122"/>
                    <a:pt x="3545" y="2960"/>
                  </a:cubicBezTo>
                  <a:lnTo>
                    <a:pt x="3285" y="1691"/>
                  </a:lnTo>
                  <a:cubicBezTo>
                    <a:pt x="3285" y="1561"/>
                    <a:pt x="3253" y="1431"/>
                    <a:pt x="3253" y="1301"/>
                  </a:cubicBezTo>
                  <a:lnTo>
                    <a:pt x="3220" y="1269"/>
                  </a:lnTo>
                  <a:cubicBezTo>
                    <a:pt x="3123" y="521"/>
                    <a:pt x="2505" y="0"/>
                    <a:pt x="1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45"/>
          <p:cNvGrpSpPr/>
          <p:nvPr/>
        </p:nvGrpSpPr>
        <p:grpSpPr>
          <a:xfrm>
            <a:off x="568937" y="1952339"/>
            <a:ext cx="365743" cy="261273"/>
            <a:chOff x="-3064000" y="2564800"/>
            <a:chExt cx="612225" cy="436400"/>
          </a:xfrm>
        </p:grpSpPr>
        <p:sp>
          <p:nvSpPr>
            <p:cNvPr id="3179" name="Google Shape;3179;p45"/>
            <p:cNvSpPr/>
            <p:nvPr/>
          </p:nvSpPr>
          <p:spPr>
            <a:xfrm>
              <a:off x="-3035525" y="2572925"/>
              <a:ext cx="544725" cy="418125"/>
            </a:xfrm>
            <a:custGeom>
              <a:avLst/>
              <a:gdLst/>
              <a:ahLst/>
              <a:cxnLst/>
              <a:rect l="l" t="t" r="r" b="b"/>
              <a:pathLst>
                <a:path w="21789" h="16725" extrusionOk="0">
                  <a:moveTo>
                    <a:pt x="6049" y="1"/>
                  </a:moveTo>
                  <a:cubicBezTo>
                    <a:pt x="4658" y="1"/>
                    <a:pt x="3268" y="529"/>
                    <a:pt x="2211" y="1586"/>
                  </a:cubicBezTo>
                  <a:cubicBezTo>
                    <a:pt x="293" y="3472"/>
                    <a:pt x="0" y="6432"/>
                    <a:pt x="1496" y="8643"/>
                  </a:cubicBezTo>
                  <a:cubicBezTo>
                    <a:pt x="3415" y="11407"/>
                    <a:pt x="5886" y="13781"/>
                    <a:pt x="8748" y="15570"/>
                  </a:cubicBezTo>
                  <a:lnTo>
                    <a:pt x="10374" y="16578"/>
                  </a:lnTo>
                  <a:cubicBezTo>
                    <a:pt x="10536" y="16675"/>
                    <a:pt x="10715" y="16724"/>
                    <a:pt x="10894" y="16724"/>
                  </a:cubicBezTo>
                  <a:cubicBezTo>
                    <a:pt x="11073" y="16724"/>
                    <a:pt x="11252" y="16675"/>
                    <a:pt x="11414" y="16578"/>
                  </a:cubicBezTo>
                  <a:lnTo>
                    <a:pt x="13008" y="15570"/>
                  </a:lnTo>
                  <a:cubicBezTo>
                    <a:pt x="15870" y="13781"/>
                    <a:pt x="18341" y="11407"/>
                    <a:pt x="20292" y="8643"/>
                  </a:cubicBezTo>
                  <a:cubicBezTo>
                    <a:pt x="21788" y="6432"/>
                    <a:pt x="21496" y="3472"/>
                    <a:pt x="19577" y="1586"/>
                  </a:cubicBezTo>
                  <a:cubicBezTo>
                    <a:pt x="18520" y="529"/>
                    <a:pt x="17130" y="1"/>
                    <a:pt x="15740" y="1"/>
                  </a:cubicBezTo>
                  <a:cubicBezTo>
                    <a:pt x="14349" y="1"/>
                    <a:pt x="12959" y="529"/>
                    <a:pt x="11902" y="1586"/>
                  </a:cubicBezTo>
                  <a:lnTo>
                    <a:pt x="11577" y="1879"/>
                  </a:lnTo>
                  <a:cubicBezTo>
                    <a:pt x="11398" y="2074"/>
                    <a:pt x="11146" y="2172"/>
                    <a:pt x="10894" y="2172"/>
                  </a:cubicBezTo>
                  <a:cubicBezTo>
                    <a:pt x="10642" y="2172"/>
                    <a:pt x="10390" y="2074"/>
                    <a:pt x="10211" y="1879"/>
                  </a:cubicBezTo>
                  <a:lnTo>
                    <a:pt x="9886" y="1586"/>
                  </a:lnTo>
                  <a:cubicBezTo>
                    <a:pt x="8829" y="529"/>
                    <a:pt x="7439" y="1"/>
                    <a:pt x="60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5"/>
            <p:cNvSpPr/>
            <p:nvPr/>
          </p:nvSpPr>
          <p:spPr>
            <a:xfrm>
              <a:off x="-3035525" y="2573550"/>
              <a:ext cx="284550" cy="417600"/>
            </a:xfrm>
            <a:custGeom>
              <a:avLst/>
              <a:gdLst/>
              <a:ahLst/>
              <a:cxnLst/>
              <a:rect l="l" t="t" r="r" b="b"/>
              <a:pathLst>
                <a:path w="11382" h="16704" extrusionOk="0">
                  <a:moveTo>
                    <a:pt x="5561" y="0"/>
                  </a:moveTo>
                  <a:cubicBezTo>
                    <a:pt x="4325" y="98"/>
                    <a:pt x="3154" y="618"/>
                    <a:pt x="2211" y="1529"/>
                  </a:cubicBezTo>
                  <a:cubicBezTo>
                    <a:pt x="293" y="3447"/>
                    <a:pt x="0" y="6407"/>
                    <a:pt x="1496" y="8618"/>
                  </a:cubicBezTo>
                  <a:cubicBezTo>
                    <a:pt x="3447" y="11382"/>
                    <a:pt x="5919" y="13756"/>
                    <a:pt x="8780" y="15545"/>
                  </a:cubicBezTo>
                  <a:lnTo>
                    <a:pt x="10374" y="16553"/>
                  </a:lnTo>
                  <a:cubicBezTo>
                    <a:pt x="10527" y="16655"/>
                    <a:pt x="10706" y="16703"/>
                    <a:pt x="10890" y="16703"/>
                  </a:cubicBezTo>
                  <a:cubicBezTo>
                    <a:pt x="11057" y="16703"/>
                    <a:pt x="11227" y="16663"/>
                    <a:pt x="11382" y="16585"/>
                  </a:cubicBezTo>
                  <a:lnTo>
                    <a:pt x="11089" y="16390"/>
                  </a:lnTo>
                  <a:cubicBezTo>
                    <a:pt x="7967" y="14439"/>
                    <a:pt x="5268" y="11870"/>
                    <a:pt x="3154" y="8846"/>
                  </a:cubicBezTo>
                  <a:cubicBezTo>
                    <a:pt x="1528" y="6439"/>
                    <a:pt x="1854" y="3187"/>
                    <a:pt x="3935" y="1138"/>
                  </a:cubicBezTo>
                  <a:cubicBezTo>
                    <a:pt x="4423" y="651"/>
                    <a:pt x="4976" y="260"/>
                    <a:pt x="5561" y="0"/>
                  </a:cubicBezTo>
                  <a:close/>
                </a:path>
              </a:pathLst>
            </a:custGeom>
            <a:solidFill>
              <a:srgbClr val="ED3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5"/>
            <p:cNvSpPr/>
            <p:nvPr/>
          </p:nvSpPr>
          <p:spPr>
            <a:xfrm>
              <a:off x="-3055050" y="2674975"/>
              <a:ext cx="593500" cy="216475"/>
            </a:xfrm>
            <a:custGeom>
              <a:avLst/>
              <a:gdLst/>
              <a:ahLst/>
              <a:cxnLst/>
              <a:rect l="l" t="t" r="r" b="b"/>
              <a:pathLst>
                <a:path w="23740" h="8659" extrusionOk="0">
                  <a:moveTo>
                    <a:pt x="5476" y="24"/>
                  </a:moveTo>
                  <a:cubicBezTo>
                    <a:pt x="5415" y="24"/>
                    <a:pt x="5350" y="41"/>
                    <a:pt x="5301" y="73"/>
                  </a:cubicBezTo>
                  <a:cubicBezTo>
                    <a:pt x="4846" y="496"/>
                    <a:pt x="3383" y="1764"/>
                    <a:pt x="2505" y="2512"/>
                  </a:cubicBezTo>
                  <a:cubicBezTo>
                    <a:pt x="2049" y="2935"/>
                    <a:pt x="1757" y="3455"/>
                    <a:pt x="1692" y="4041"/>
                  </a:cubicBezTo>
                  <a:lnTo>
                    <a:pt x="1" y="4041"/>
                  </a:lnTo>
                  <a:lnTo>
                    <a:pt x="1" y="7715"/>
                  </a:lnTo>
                  <a:lnTo>
                    <a:pt x="1887" y="7715"/>
                  </a:lnTo>
                  <a:cubicBezTo>
                    <a:pt x="2667" y="7715"/>
                    <a:pt x="3448" y="7910"/>
                    <a:pt x="4163" y="8236"/>
                  </a:cubicBezTo>
                  <a:cubicBezTo>
                    <a:pt x="4651" y="8496"/>
                    <a:pt x="5236" y="8626"/>
                    <a:pt x="5822" y="8626"/>
                  </a:cubicBezTo>
                  <a:lnTo>
                    <a:pt x="8130" y="8626"/>
                  </a:lnTo>
                  <a:cubicBezTo>
                    <a:pt x="8521" y="8626"/>
                    <a:pt x="8846" y="8333"/>
                    <a:pt x="8846" y="7943"/>
                  </a:cubicBezTo>
                  <a:cubicBezTo>
                    <a:pt x="8846" y="7553"/>
                    <a:pt x="8521" y="7260"/>
                    <a:pt x="8130" y="7260"/>
                  </a:cubicBezTo>
                  <a:lnTo>
                    <a:pt x="9074" y="7260"/>
                  </a:lnTo>
                  <a:cubicBezTo>
                    <a:pt x="9431" y="7260"/>
                    <a:pt x="9756" y="6935"/>
                    <a:pt x="9756" y="6577"/>
                  </a:cubicBezTo>
                  <a:cubicBezTo>
                    <a:pt x="9756" y="6187"/>
                    <a:pt x="9464" y="5862"/>
                    <a:pt x="9074" y="5862"/>
                  </a:cubicBezTo>
                  <a:lnTo>
                    <a:pt x="10472" y="5862"/>
                  </a:lnTo>
                  <a:cubicBezTo>
                    <a:pt x="10830" y="5862"/>
                    <a:pt x="11155" y="5569"/>
                    <a:pt x="11155" y="5179"/>
                  </a:cubicBezTo>
                  <a:cubicBezTo>
                    <a:pt x="11155" y="4821"/>
                    <a:pt x="10830" y="4528"/>
                    <a:pt x="10472" y="4528"/>
                  </a:cubicBezTo>
                  <a:lnTo>
                    <a:pt x="9529" y="4528"/>
                  </a:lnTo>
                  <a:cubicBezTo>
                    <a:pt x="9919" y="4528"/>
                    <a:pt x="10212" y="4203"/>
                    <a:pt x="10212" y="3846"/>
                  </a:cubicBezTo>
                  <a:cubicBezTo>
                    <a:pt x="10212" y="3455"/>
                    <a:pt x="9919" y="3130"/>
                    <a:pt x="9529" y="3130"/>
                  </a:cubicBezTo>
                  <a:lnTo>
                    <a:pt x="5334" y="3130"/>
                  </a:lnTo>
                  <a:cubicBezTo>
                    <a:pt x="4944" y="3130"/>
                    <a:pt x="4748" y="2707"/>
                    <a:pt x="4976" y="2382"/>
                  </a:cubicBezTo>
                  <a:lnTo>
                    <a:pt x="5724" y="1504"/>
                  </a:lnTo>
                  <a:cubicBezTo>
                    <a:pt x="6049" y="1081"/>
                    <a:pt x="6017" y="463"/>
                    <a:pt x="5659" y="106"/>
                  </a:cubicBezTo>
                  <a:lnTo>
                    <a:pt x="5626" y="73"/>
                  </a:lnTo>
                  <a:cubicBezTo>
                    <a:pt x="5594" y="41"/>
                    <a:pt x="5537" y="24"/>
                    <a:pt x="5476" y="24"/>
                  </a:cubicBezTo>
                  <a:close/>
                  <a:moveTo>
                    <a:pt x="18358" y="0"/>
                  </a:moveTo>
                  <a:cubicBezTo>
                    <a:pt x="18301" y="0"/>
                    <a:pt x="18244" y="24"/>
                    <a:pt x="18212" y="73"/>
                  </a:cubicBezTo>
                  <a:lnTo>
                    <a:pt x="18179" y="73"/>
                  </a:lnTo>
                  <a:cubicBezTo>
                    <a:pt x="17821" y="463"/>
                    <a:pt x="17789" y="1081"/>
                    <a:pt x="18114" y="1472"/>
                  </a:cubicBezTo>
                  <a:lnTo>
                    <a:pt x="18862" y="2382"/>
                  </a:lnTo>
                  <a:cubicBezTo>
                    <a:pt x="19090" y="2675"/>
                    <a:pt x="18894" y="3130"/>
                    <a:pt x="18504" y="3130"/>
                  </a:cubicBezTo>
                  <a:lnTo>
                    <a:pt x="14309" y="3130"/>
                  </a:lnTo>
                  <a:cubicBezTo>
                    <a:pt x="13919" y="3130"/>
                    <a:pt x="13594" y="3455"/>
                    <a:pt x="13594" y="3813"/>
                  </a:cubicBezTo>
                  <a:cubicBezTo>
                    <a:pt x="13594" y="4203"/>
                    <a:pt x="13919" y="4496"/>
                    <a:pt x="14309" y="4496"/>
                  </a:cubicBezTo>
                  <a:lnTo>
                    <a:pt x="13366" y="4496"/>
                  </a:lnTo>
                  <a:cubicBezTo>
                    <a:pt x="12976" y="4496"/>
                    <a:pt x="12683" y="4821"/>
                    <a:pt x="12683" y="5179"/>
                  </a:cubicBezTo>
                  <a:cubicBezTo>
                    <a:pt x="12683" y="5569"/>
                    <a:pt x="13008" y="5894"/>
                    <a:pt x="13366" y="5894"/>
                  </a:cubicBezTo>
                  <a:lnTo>
                    <a:pt x="14765" y="5894"/>
                  </a:lnTo>
                  <a:cubicBezTo>
                    <a:pt x="14374" y="5894"/>
                    <a:pt x="14082" y="6187"/>
                    <a:pt x="14082" y="6577"/>
                  </a:cubicBezTo>
                  <a:cubicBezTo>
                    <a:pt x="14082" y="6935"/>
                    <a:pt x="14374" y="7260"/>
                    <a:pt x="14765" y="7260"/>
                  </a:cubicBezTo>
                  <a:lnTo>
                    <a:pt x="15708" y="7260"/>
                  </a:lnTo>
                  <a:cubicBezTo>
                    <a:pt x="15317" y="7260"/>
                    <a:pt x="14992" y="7585"/>
                    <a:pt x="14992" y="7943"/>
                  </a:cubicBezTo>
                  <a:cubicBezTo>
                    <a:pt x="14992" y="8333"/>
                    <a:pt x="15317" y="8626"/>
                    <a:pt x="15708" y="8626"/>
                  </a:cubicBezTo>
                  <a:lnTo>
                    <a:pt x="16586" y="8626"/>
                  </a:lnTo>
                  <a:cubicBezTo>
                    <a:pt x="16618" y="8626"/>
                    <a:pt x="16358" y="8658"/>
                    <a:pt x="16390" y="8658"/>
                  </a:cubicBezTo>
                  <a:lnTo>
                    <a:pt x="18016" y="8658"/>
                  </a:lnTo>
                  <a:cubicBezTo>
                    <a:pt x="18602" y="8658"/>
                    <a:pt x="19187" y="8528"/>
                    <a:pt x="19675" y="8268"/>
                  </a:cubicBezTo>
                  <a:cubicBezTo>
                    <a:pt x="20390" y="7910"/>
                    <a:pt x="21171" y="7715"/>
                    <a:pt x="21951" y="7715"/>
                  </a:cubicBezTo>
                  <a:lnTo>
                    <a:pt x="23740" y="7715"/>
                  </a:lnTo>
                  <a:lnTo>
                    <a:pt x="23740" y="4073"/>
                  </a:lnTo>
                  <a:lnTo>
                    <a:pt x="23740" y="4041"/>
                  </a:lnTo>
                  <a:lnTo>
                    <a:pt x="22146" y="4041"/>
                  </a:lnTo>
                  <a:cubicBezTo>
                    <a:pt x="22081" y="3455"/>
                    <a:pt x="21756" y="2902"/>
                    <a:pt x="21333" y="2512"/>
                  </a:cubicBezTo>
                  <a:cubicBezTo>
                    <a:pt x="20455" y="1764"/>
                    <a:pt x="18992" y="496"/>
                    <a:pt x="18504" y="73"/>
                  </a:cubicBezTo>
                  <a:cubicBezTo>
                    <a:pt x="18472" y="24"/>
                    <a:pt x="18415" y="0"/>
                    <a:pt x="18358" y="0"/>
                  </a:cubicBezTo>
                  <a:close/>
                </a:path>
              </a:pathLst>
            </a:custGeom>
            <a:solidFill>
              <a:srgbClr val="F8C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5"/>
            <p:cNvSpPr/>
            <p:nvPr/>
          </p:nvSpPr>
          <p:spPr>
            <a:xfrm>
              <a:off x="-3064000" y="2564800"/>
              <a:ext cx="612225" cy="436400"/>
            </a:xfrm>
            <a:custGeom>
              <a:avLst/>
              <a:gdLst/>
              <a:ahLst/>
              <a:cxnLst/>
              <a:rect l="l" t="t" r="r" b="b"/>
              <a:pathLst>
                <a:path w="24489" h="17456" extrusionOk="0">
                  <a:moveTo>
                    <a:pt x="6017" y="4838"/>
                  </a:moveTo>
                  <a:lnTo>
                    <a:pt x="6017" y="4838"/>
                  </a:lnTo>
                  <a:cubicBezTo>
                    <a:pt x="6180" y="5098"/>
                    <a:pt x="6180" y="5423"/>
                    <a:pt x="5984" y="5683"/>
                  </a:cubicBezTo>
                  <a:lnTo>
                    <a:pt x="5237" y="6594"/>
                  </a:lnTo>
                  <a:cubicBezTo>
                    <a:pt x="5041" y="6822"/>
                    <a:pt x="5009" y="7147"/>
                    <a:pt x="5139" y="7440"/>
                  </a:cubicBezTo>
                  <a:cubicBezTo>
                    <a:pt x="5269" y="7732"/>
                    <a:pt x="5562" y="7895"/>
                    <a:pt x="5887" y="7895"/>
                  </a:cubicBezTo>
                  <a:lnTo>
                    <a:pt x="10082" y="7895"/>
                  </a:lnTo>
                  <a:cubicBezTo>
                    <a:pt x="10277" y="7895"/>
                    <a:pt x="10407" y="8057"/>
                    <a:pt x="10407" y="8253"/>
                  </a:cubicBezTo>
                  <a:cubicBezTo>
                    <a:pt x="10407" y="8415"/>
                    <a:pt x="10277" y="8545"/>
                    <a:pt x="10114" y="8578"/>
                  </a:cubicBezTo>
                  <a:lnTo>
                    <a:pt x="6407" y="8578"/>
                  </a:lnTo>
                  <a:cubicBezTo>
                    <a:pt x="6212" y="8578"/>
                    <a:pt x="6050" y="8740"/>
                    <a:pt x="6050" y="8935"/>
                  </a:cubicBezTo>
                  <a:cubicBezTo>
                    <a:pt x="6050" y="9131"/>
                    <a:pt x="6212" y="9293"/>
                    <a:pt x="6407" y="9293"/>
                  </a:cubicBezTo>
                  <a:lnTo>
                    <a:pt x="11025" y="9293"/>
                  </a:lnTo>
                  <a:cubicBezTo>
                    <a:pt x="11188" y="9293"/>
                    <a:pt x="11350" y="9423"/>
                    <a:pt x="11350" y="9618"/>
                  </a:cubicBezTo>
                  <a:cubicBezTo>
                    <a:pt x="11350" y="9781"/>
                    <a:pt x="11188" y="9944"/>
                    <a:pt x="11025" y="9944"/>
                  </a:cubicBezTo>
                  <a:lnTo>
                    <a:pt x="6375" y="9944"/>
                  </a:lnTo>
                  <a:cubicBezTo>
                    <a:pt x="6180" y="9944"/>
                    <a:pt x="6017" y="10106"/>
                    <a:pt x="6017" y="10301"/>
                  </a:cubicBezTo>
                  <a:cubicBezTo>
                    <a:pt x="6017" y="10496"/>
                    <a:pt x="6212" y="10659"/>
                    <a:pt x="6375" y="10659"/>
                  </a:cubicBezTo>
                  <a:lnTo>
                    <a:pt x="9627" y="10659"/>
                  </a:lnTo>
                  <a:cubicBezTo>
                    <a:pt x="9789" y="10659"/>
                    <a:pt x="9952" y="10789"/>
                    <a:pt x="9952" y="10984"/>
                  </a:cubicBezTo>
                  <a:cubicBezTo>
                    <a:pt x="9952" y="11179"/>
                    <a:pt x="9789" y="11309"/>
                    <a:pt x="9627" y="11309"/>
                  </a:cubicBezTo>
                  <a:lnTo>
                    <a:pt x="6407" y="11309"/>
                  </a:lnTo>
                  <a:cubicBezTo>
                    <a:pt x="6212" y="11309"/>
                    <a:pt x="6050" y="11472"/>
                    <a:pt x="6050" y="11700"/>
                  </a:cubicBezTo>
                  <a:cubicBezTo>
                    <a:pt x="6050" y="11895"/>
                    <a:pt x="6212" y="12057"/>
                    <a:pt x="6407" y="12057"/>
                  </a:cubicBezTo>
                  <a:lnTo>
                    <a:pt x="8684" y="12025"/>
                  </a:lnTo>
                  <a:cubicBezTo>
                    <a:pt x="8879" y="12025"/>
                    <a:pt x="9009" y="12187"/>
                    <a:pt x="9009" y="12382"/>
                  </a:cubicBezTo>
                  <a:cubicBezTo>
                    <a:pt x="9009" y="12545"/>
                    <a:pt x="8879" y="12708"/>
                    <a:pt x="8684" y="12708"/>
                  </a:cubicBezTo>
                  <a:lnTo>
                    <a:pt x="6342" y="12708"/>
                  </a:lnTo>
                  <a:cubicBezTo>
                    <a:pt x="5822" y="12708"/>
                    <a:pt x="5302" y="12578"/>
                    <a:pt x="4846" y="12350"/>
                  </a:cubicBezTo>
                  <a:cubicBezTo>
                    <a:pt x="4098" y="11960"/>
                    <a:pt x="3253" y="11765"/>
                    <a:pt x="2407" y="11765"/>
                  </a:cubicBezTo>
                  <a:lnTo>
                    <a:pt x="716" y="11765"/>
                  </a:lnTo>
                  <a:lnTo>
                    <a:pt x="716" y="8838"/>
                  </a:lnTo>
                  <a:lnTo>
                    <a:pt x="2212" y="8838"/>
                  </a:lnTo>
                  <a:cubicBezTo>
                    <a:pt x="2407" y="8838"/>
                    <a:pt x="2537" y="8708"/>
                    <a:pt x="2570" y="8513"/>
                  </a:cubicBezTo>
                  <a:cubicBezTo>
                    <a:pt x="2635" y="8025"/>
                    <a:pt x="2895" y="7537"/>
                    <a:pt x="3285" y="7212"/>
                  </a:cubicBezTo>
                  <a:cubicBezTo>
                    <a:pt x="4131" y="6496"/>
                    <a:pt x="5432" y="5326"/>
                    <a:pt x="6017" y="4838"/>
                  </a:cubicBezTo>
                  <a:close/>
                  <a:moveTo>
                    <a:pt x="18505" y="4838"/>
                  </a:moveTo>
                  <a:cubicBezTo>
                    <a:pt x="19057" y="5293"/>
                    <a:pt x="20391" y="6464"/>
                    <a:pt x="21204" y="7179"/>
                  </a:cubicBezTo>
                  <a:cubicBezTo>
                    <a:pt x="21594" y="7537"/>
                    <a:pt x="21854" y="7992"/>
                    <a:pt x="21919" y="8513"/>
                  </a:cubicBezTo>
                  <a:cubicBezTo>
                    <a:pt x="21952" y="8675"/>
                    <a:pt x="22114" y="8805"/>
                    <a:pt x="22277" y="8805"/>
                  </a:cubicBezTo>
                  <a:lnTo>
                    <a:pt x="23773" y="8805"/>
                  </a:lnTo>
                  <a:lnTo>
                    <a:pt x="23773" y="11765"/>
                  </a:lnTo>
                  <a:lnTo>
                    <a:pt x="22082" y="11765"/>
                  </a:lnTo>
                  <a:cubicBezTo>
                    <a:pt x="21236" y="11765"/>
                    <a:pt x="20423" y="11960"/>
                    <a:pt x="19643" y="12350"/>
                  </a:cubicBezTo>
                  <a:cubicBezTo>
                    <a:pt x="19187" y="12578"/>
                    <a:pt x="18667" y="12708"/>
                    <a:pt x="18147" y="12708"/>
                  </a:cubicBezTo>
                  <a:lnTo>
                    <a:pt x="15805" y="12675"/>
                  </a:lnTo>
                  <a:cubicBezTo>
                    <a:pt x="15610" y="12675"/>
                    <a:pt x="15480" y="12545"/>
                    <a:pt x="15480" y="12350"/>
                  </a:cubicBezTo>
                  <a:cubicBezTo>
                    <a:pt x="15480" y="12187"/>
                    <a:pt x="15610" y="12025"/>
                    <a:pt x="15805" y="12025"/>
                  </a:cubicBezTo>
                  <a:lnTo>
                    <a:pt x="18114" y="12025"/>
                  </a:lnTo>
                  <a:cubicBezTo>
                    <a:pt x="18309" y="12025"/>
                    <a:pt x="18472" y="11862"/>
                    <a:pt x="18472" y="11667"/>
                  </a:cubicBezTo>
                  <a:cubicBezTo>
                    <a:pt x="18472" y="11472"/>
                    <a:pt x="18309" y="11309"/>
                    <a:pt x="18114" y="11309"/>
                  </a:cubicBezTo>
                  <a:lnTo>
                    <a:pt x="14895" y="11309"/>
                  </a:lnTo>
                  <a:cubicBezTo>
                    <a:pt x="14700" y="11309"/>
                    <a:pt x="14537" y="11147"/>
                    <a:pt x="14537" y="10984"/>
                  </a:cubicBezTo>
                  <a:cubicBezTo>
                    <a:pt x="14537" y="10789"/>
                    <a:pt x="14700" y="10659"/>
                    <a:pt x="14895" y="10659"/>
                  </a:cubicBezTo>
                  <a:lnTo>
                    <a:pt x="18114" y="10659"/>
                  </a:lnTo>
                  <a:cubicBezTo>
                    <a:pt x="18309" y="10659"/>
                    <a:pt x="18472" y="10496"/>
                    <a:pt x="18472" y="10301"/>
                  </a:cubicBezTo>
                  <a:cubicBezTo>
                    <a:pt x="18472" y="10074"/>
                    <a:pt x="18309" y="9944"/>
                    <a:pt x="18114" y="9944"/>
                  </a:cubicBezTo>
                  <a:lnTo>
                    <a:pt x="13497" y="9944"/>
                  </a:lnTo>
                  <a:cubicBezTo>
                    <a:pt x="13301" y="9944"/>
                    <a:pt x="13139" y="9781"/>
                    <a:pt x="13139" y="9586"/>
                  </a:cubicBezTo>
                  <a:cubicBezTo>
                    <a:pt x="13139" y="9423"/>
                    <a:pt x="13301" y="9261"/>
                    <a:pt x="13497" y="9261"/>
                  </a:cubicBezTo>
                  <a:lnTo>
                    <a:pt x="18114" y="9261"/>
                  </a:lnTo>
                  <a:cubicBezTo>
                    <a:pt x="18309" y="9261"/>
                    <a:pt x="18472" y="9131"/>
                    <a:pt x="18472" y="8903"/>
                  </a:cubicBezTo>
                  <a:cubicBezTo>
                    <a:pt x="18472" y="8708"/>
                    <a:pt x="18309" y="8545"/>
                    <a:pt x="18114" y="8545"/>
                  </a:cubicBezTo>
                  <a:lnTo>
                    <a:pt x="14407" y="8545"/>
                  </a:lnTo>
                  <a:cubicBezTo>
                    <a:pt x="14244" y="8545"/>
                    <a:pt x="14082" y="8415"/>
                    <a:pt x="14082" y="8220"/>
                  </a:cubicBezTo>
                  <a:cubicBezTo>
                    <a:pt x="14082" y="8057"/>
                    <a:pt x="14244" y="7895"/>
                    <a:pt x="14407" y="7895"/>
                  </a:cubicBezTo>
                  <a:lnTo>
                    <a:pt x="18602" y="7895"/>
                  </a:lnTo>
                  <a:cubicBezTo>
                    <a:pt x="18927" y="7895"/>
                    <a:pt x="19220" y="7732"/>
                    <a:pt x="19350" y="7440"/>
                  </a:cubicBezTo>
                  <a:cubicBezTo>
                    <a:pt x="19480" y="7147"/>
                    <a:pt x="19448" y="6822"/>
                    <a:pt x="19252" y="6561"/>
                  </a:cubicBezTo>
                  <a:lnTo>
                    <a:pt x="18505" y="5651"/>
                  </a:lnTo>
                  <a:cubicBezTo>
                    <a:pt x="18309" y="5423"/>
                    <a:pt x="18309" y="5066"/>
                    <a:pt x="18505" y="4838"/>
                  </a:cubicBezTo>
                  <a:close/>
                  <a:moveTo>
                    <a:pt x="16931" y="1"/>
                  </a:moveTo>
                  <a:cubicBezTo>
                    <a:pt x="15448" y="1"/>
                    <a:pt x="13968" y="562"/>
                    <a:pt x="12846" y="1684"/>
                  </a:cubicBezTo>
                  <a:lnTo>
                    <a:pt x="12521" y="2009"/>
                  </a:lnTo>
                  <a:cubicBezTo>
                    <a:pt x="12391" y="2123"/>
                    <a:pt x="12228" y="2179"/>
                    <a:pt x="12070" y="2179"/>
                  </a:cubicBezTo>
                  <a:cubicBezTo>
                    <a:pt x="11911" y="2179"/>
                    <a:pt x="11757" y="2123"/>
                    <a:pt x="11643" y="2009"/>
                  </a:cubicBezTo>
                  <a:lnTo>
                    <a:pt x="11318" y="1684"/>
                  </a:lnTo>
                  <a:cubicBezTo>
                    <a:pt x="10407" y="773"/>
                    <a:pt x="9171" y="188"/>
                    <a:pt x="7871" y="58"/>
                  </a:cubicBezTo>
                  <a:cubicBezTo>
                    <a:pt x="7641" y="28"/>
                    <a:pt x="7410" y="14"/>
                    <a:pt x="7178" y="14"/>
                  </a:cubicBezTo>
                  <a:cubicBezTo>
                    <a:pt x="6128" y="14"/>
                    <a:pt x="5075" y="311"/>
                    <a:pt x="4196" y="871"/>
                  </a:cubicBezTo>
                  <a:cubicBezTo>
                    <a:pt x="4033" y="968"/>
                    <a:pt x="3968" y="1196"/>
                    <a:pt x="4066" y="1358"/>
                  </a:cubicBezTo>
                  <a:cubicBezTo>
                    <a:pt x="4128" y="1461"/>
                    <a:pt x="4241" y="1525"/>
                    <a:pt x="4358" y="1525"/>
                  </a:cubicBezTo>
                  <a:cubicBezTo>
                    <a:pt x="4426" y="1525"/>
                    <a:pt x="4494" y="1504"/>
                    <a:pt x="4554" y="1456"/>
                  </a:cubicBezTo>
                  <a:cubicBezTo>
                    <a:pt x="5379" y="963"/>
                    <a:pt x="6297" y="721"/>
                    <a:pt x="7210" y="721"/>
                  </a:cubicBezTo>
                  <a:cubicBezTo>
                    <a:pt x="8526" y="721"/>
                    <a:pt x="9831" y="1224"/>
                    <a:pt x="10830" y="2204"/>
                  </a:cubicBezTo>
                  <a:lnTo>
                    <a:pt x="11123" y="2497"/>
                  </a:lnTo>
                  <a:cubicBezTo>
                    <a:pt x="11383" y="2757"/>
                    <a:pt x="11724" y="2887"/>
                    <a:pt x="12066" y="2887"/>
                  </a:cubicBezTo>
                  <a:cubicBezTo>
                    <a:pt x="12407" y="2887"/>
                    <a:pt x="12749" y="2757"/>
                    <a:pt x="13009" y="2497"/>
                  </a:cubicBezTo>
                  <a:lnTo>
                    <a:pt x="13334" y="2204"/>
                  </a:lnTo>
                  <a:cubicBezTo>
                    <a:pt x="14326" y="1228"/>
                    <a:pt x="15627" y="740"/>
                    <a:pt x="16927" y="740"/>
                  </a:cubicBezTo>
                  <a:cubicBezTo>
                    <a:pt x="18228" y="740"/>
                    <a:pt x="19529" y="1228"/>
                    <a:pt x="20521" y="2204"/>
                  </a:cubicBezTo>
                  <a:cubicBezTo>
                    <a:pt x="21822" y="3472"/>
                    <a:pt x="22342" y="5261"/>
                    <a:pt x="21984" y="6984"/>
                  </a:cubicBezTo>
                  <a:cubicBezTo>
                    <a:pt x="21887" y="6854"/>
                    <a:pt x="21789" y="6757"/>
                    <a:pt x="21691" y="6659"/>
                  </a:cubicBezTo>
                  <a:cubicBezTo>
                    <a:pt x="20813" y="5911"/>
                    <a:pt x="19350" y="4643"/>
                    <a:pt x="18862" y="4220"/>
                  </a:cubicBezTo>
                  <a:cubicBezTo>
                    <a:pt x="18753" y="4126"/>
                    <a:pt x="18613" y="4078"/>
                    <a:pt x="18476" y="4078"/>
                  </a:cubicBezTo>
                  <a:cubicBezTo>
                    <a:pt x="18328" y="4078"/>
                    <a:pt x="18183" y="4134"/>
                    <a:pt x="18082" y="4253"/>
                  </a:cubicBezTo>
                  <a:lnTo>
                    <a:pt x="18049" y="4253"/>
                  </a:lnTo>
                  <a:cubicBezTo>
                    <a:pt x="17529" y="4773"/>
                    <a:pt x="17496" y="5586"/>
                    <a:pt x="17952" y="6139"/>
                  </a:cubicBezTo>
                  <a:lnTo>
                    <a:pt x="18700" y="7017"/>
                  </a:lnTo>
                  <a:cubicBezTo>
                    <a:pt x="18732" y="7049"/>
                    <a:pt x="18732" y="7082"/>
                    <a:pt x="18700" y="7147"/>
                  </a:cubicBezTo>
                  <a:cubicBezTo>
                    <a:pt x="18700" y="7147"/>
                    <a:pt x="18667" y="7179"/>
                    <a:pt x="18602" y="7179"/>
                  </a:cubicBezTo>
                  <a:lnTo>
                    <a:pt x="14407" y="7179"/>
                  </a:lnTo>
                  <a:cubicBezTo>
                    <a:pt x="13822" y="7179"/>
                    <a:pt x="13366" y="7667"/>
                    <a:pt x="13366" y="8253"/>
                  </a:cubicBezTo>
                  <a:cubicBezTo>
                    <a:pt x="13366" y="8350"/>
                    <a:pt x="13366" y="8480"/>
                    <a:pt x="13399" y="8578"/>
                  </a:cubicBezTo>
                  <a:cubicBezTo>
                    <a:pt x="12879" y="8610"/>
                    <a:pt x="12423" y="9065"/>
                    <a:pt x="12423" y="9618"/>
                  </a:cubicBezTo>
                  <a:cubicBezTo>
                    <a:pt x="12423" y="10204"/>
                    <a:pt x="12911" y="10659"/>
                    <a:pt x="13497" y="10659"/>
                  </a:cubicBezTo>
                  <a:lnTo>
                    <a:pt x="13887" y="10659"/>
                  </a:lnTo>
                  <a:cubicBezTo>
                    <a:pt x="13854" y="10757"/>
                    <a:pt x="13822" y="10887"/>
                    <a:pt x="13822" y="10984"/>
                  </a:cubicBezTo>
                  <a:cubicBezTo>
                    <a:pt x="13822" y="11537"/>
                    <a:pt x="14244" y="11992"/>
                    <a:pt x="14797" y="12025"/>
                  </a:cubicBezTo>
                  <a:cubicBezTo>
                    <a:pt x="14765" y="12122"/>
                    <a:pt x="14765" y="12252"/>
                    <a:pt x="14765" y="12350"/>
                  </a:cubicBezTo>
                  <a:cubicBezTo>
                    <a:pt x="14765" y="12935"/>
                    <a:pt x="15220" y="13423"/>
                    <a:pt x="15805" y="13423"/>
                  </a:cubicBezTo>
                  <a:lnTo>
                    <a:pt x="17041" y="13423"/>
                  </a:lnTo>
                  <a:cubicBezTo>
                    <a:pt x="16098" y="14236"/>
                    <a:pt x="15057" y="14984"/>
                    <a:pt x="14017" y="15634"/>
                  </a:cubicBezTo>
                  <a:lnTo>
                    <a:pt x="12391" y="16643"/>
                  </a:lnTo>
                  <a:cubicBezTo>
                    <a:pt x="12293" y="16708"/>
                    <a:pt x="12179" y="16740"/>
                    <a:pt x="12066" y="16740"/>
                  </a:cubicBezTo>
                  <a:cubicBezTo>
                    <a:pt x="11952" y="16740"/>
                    <a:pt x="11838" y="16708"/>
                    <a:pt x="11740" y="16643"/>
                  </a:cubicBezTo>
                  <a:lnTo>
                    <a:pt x="10114" y="15634"/>
                  </a:lnTo>
                  <a:cubicBezTo>
                    <a:pt x="9074" y="14984"/>
                    <a:pt x="8033" y="14236"/>
                    <a:pt x="7090" y="13423"/>
                  </a:cubicBezTo>
                  <a:lnTo>
                    <a:pt x="8684" y="13423"/>
                  </a:lnTo>
                  <a:cubicBezTo>
                    <a:pt x="9269" y="13423"/>
                    <a:pt x="9724" y="12935"/>
                    <a:pt x="9724" y="12350"/>
                  </a:cubicBezTo>
                  <a:cubicBezTo>
                    <a:pt x="9724" y="12252"/>
                    <a:pt x="9724" y="12122"/>
                    <a:pt x="9692" y="12025"/>
                  </a:cubicBezTo>
                  <a:cubicBezTo>
                    <a:pt x="10245" y="11992"/>
                    <a:pt x="10667" y="11537"/>
                    <a:pt x="10667" y="10984"/>
                  </a:cubicBezTo>
                  <a:cubicBezTo>
                    <a:pt x="10667" y="10887"/>
                    <a:pt x="10635" y="10757"/>
                    <a:pt x="10602" y="10659"/>
                  </a:cubicBezTo>
                  <a:lnTo>
                    <a:pt x="10993" y="10659"/>
                  </a:lnTo>
                  <a:cubicBezTo>
                    <a:pt x="11578" y="10659"/>
                    <a:pt x="12066" y="10204"/>
                    <a:pt x="12066" y="9618"/>
                  </a:cubicBezTo>
                  <a:cubicBezTo>
                    <a:pt x="12066" y="9065"/>
                    <a:pt x="11610" y="8610"/>
                    <a:pt x="11090" y="8578"/>
                  </a:cubicBezTo>
                  <a:cubicBezTo>
                    <a:pt x="11123" y="8480"/>
                    <a:pt x="11123" y="8350"/>
                    <a:pt x="11123" y="8253"/>
                  </a:cubicBezTo>
                  <a:cubicBezTo>
                    <a:pt x="11123" y="7667"/>
                    <a:pt x="10667" y="7212"/>
                    <a:pt x="10082" y="7212"/>
                  </a:cubicBezTo>
                  <a:lnTo>
                    <a:pt x="5887" y="7212"/>
                  </a:lnTo>
                  <a:cubicBezTo>
                    <a:pt x="5822" y="7212"/>
                    <a:pt x="5822" y="7147"/>
                    <a:pt x="5789" y="7147"/>
                  </a:cubicBezTo>
                  <a:cubicBezTo>
                    <a:pt x="5789" y="7114"/>
                    <a:pt x="5789" y="7082"/>
                    <a:pt x="5822" y="7049"/>
                  </a:cubicBezTo>
                  <a:lnTo>
                    <a:pt x="6537" y="6139"/>
                  </a:lnTo>
                  <a:cubicBezTo>
                    <a:pt x="6993" y="5586"/>
                    <a:pt x="6960" y="4773"/>
                    <a:pt x="6440" y="4253"/>
                  </a:cubicBezTo>
                  <a:cubicBezTo>
                    <a:pt x="6322" y="4134"/>
                    <a:pt x="6168" y="4078"/>
                    <a:pt x="6016" y="4078"/>
                  </a:cubicBezTo>
                  <a:cubicBezTo>
                    <a:pt x="5876" y="4078"/>
                    <a:pt x="5736" y="4126"/>
                    <a:pt x="5627" y="4220"/>
                  </a:cubicBezTo>
                  <a:cubicBezTo>
                    <a:pt x="5139" y="4643"/>
                    <a:pt x="3708" y="5911"/>
                    <a:pt x="2830" y="6659"/>
                  </a:cubicBezTo>
                  <a:cubicBezTo>
                    <a:pt x="2602" y="6854"/>
                    <a:pt x="2407" y="7082"/>
                    <a:pt x="2245" y="7342"/>
                  </a:cubicBezTo>
                  <a:cubicBezTo>
                    <a:pt x="1724" y="5521"/>
                    <a:pt x="2245" y="3537"/>
                    <a:pt x="3611" y="2204"/>
                  </a:cubicBezTo>
                  <a:cubicBezTo>
                    <a:pt x="3741" y="2074"/>
                    <a:pt x="3741" y="1846"/>
                    <a:pt x="3611" y="1684"/>
                  </a:cubicBezTo>
                  <a:cubicBezTo>
                    <a:pt x="3546" y="1619"/>
                    <a:pt x="3456" y="1586"/>
                    <a:pt x="3367" y="1586"/>
                  </a:cubicBezTo>
                  <a:cubicBezTo>
                    <a:pt x="3277" y="1586"/>
                    <a:pt x="3188" y="1619"/>
                    <a:pt x="3123" y="1684"/>
                  </a:cubicBezTo>
                  <a:cubicBezTo>
                    <a:pt x="1432" y="3342"/>
                    <a:pt x="879" y="5814"/>
                    <a:pt x="1724" y="7992"/>
                  </a:cubicBezTo>
                  <a:cubicBezTo>
                    <a:pt x="1724" y="8057"/>
                    <a:pt x="1757" y="8090"/>
                    <a:pt x="1789" y="8122"/>
                  </a:cubicBezTo>
                  <a:lnTo>
                    <a:pt x="716" y="8122"/>
                  </a:lnTo>
                  <a:lnTo>
                    <a:pt x="716" y="7700"/>
                  </a:lnTo>
                  <a:cubicBezTo>
                    <a:pt x="716" y="7505"/>
                    <a:pt x="554" y="7342"/>
                    <a:pt x="359" y="7342"/>
                  </a:cubicBezTo>
                  <a:cubicBezTo>
                    <a:pt x="163" y="7342"/>
                    <a:pt x="1" y="7505"/>
                    <a:pt x="1" y="7700"/>
                  </a:cubicBezTo>
                  <a:lnTo>
                    <a:pt x="1" y="13065"/>
                  </a:lnTo>
                  <a:cubicBezTo>
                    <a:pt x="1" y="13261"/>
                    <a:pt x="163" y="13423"/>
                    <a:pt x="359" y="13423"/>
                  </a:cubicBezTo>
                  <a:cubicBezTo>
                    <a:pt x="554" y="13423"/>
                    <a:pt x="716" y="13261"/>
                    <a:pt x="716" y="13065"/>
                  </a:cubicBezTo>
                  <a:lnTo>
                    <a:pt x="716" y="12513"/>
                  </a:lnTo>
                  <a:lnTo>
                    <a:pt x="2407" y="12513"/>
                  </a:lnTo>
                  <a:cubicBezTo>
                    <a:pt x="3155" y="12513"/>
                    <a:pt x="3871" y="12675"/>
                    <a:pt x="4521" y="13000"/>
                  </a:cubicBezTo>
                  <a:cubicBezTo>
                    <a:pt x="4976" y="13228"/>
                    <a:pt x="5497" y="13358"/>
                    <a:pt x="6017" y="13391"/>
                  </a:cubicBezTo>
                  <a:cubicBezTo>
                    <a:pt x="6050" y="13423"/>
                    <a:pt x="6115" y="13488"/>
                    <a:pt x="6147" y="13521"/>
                  </a:cubicBezTo>
                  <a:cubicBezTo>
                    <a:pt x="6277" y="13618"/>
                    <a:pt x="6375" y="13748"/>
                    <a:pt x="6472" y="13813"/>
                  </a:cubicBezTo>
                  <a:cubicBezTo>
                    <a:pt x="7480" y="14691"/>
                    <a:pt x="8586" y="15537"/>
                    <a:pt x="9757" y="16252"/>
                  </a:cubicBezTo>
                  <a:lnTo>
                    <a:pt x="11350" y="17260"/>
                  </a:lnTo>
                  <a:cubicBezTo>
                    <a:pt x="11578" y="17391"/>
                    <a:pt x="11806" y="17456"/>
                    <a:pt x="12066" y="17456"/>
                  </a:cubicBezTo>
                  <a:cubicBezTo>
                    <a:pt x="12326" y="17456"/>
                    <a:pt x="12586" y="17391"/>
                    <a:pt x="12781" y="17260"/>
                  </a:cubicBezTo>
                  <a:lnTo>
                    <a:pt x="14407" y="16252"/>
                  </a:lnTo>
                  <a:cubicBezTo>
                    <a:pt x="15708" y="15439"/>
                    <a:pt x="16944" y="14464"/>
                    <a:pt x="18082" y="13423"/>
                  </a:cubicBezTo>
                  <a:lnTo>
                    <a:pt x="18147" y="13423"/>
                  </a:lnTo>
                  <a:cubicBezTo>
                    <a:pt x="18797" y="13423"/>
                    <a:pt x="19415" y="13261"/>
                    <a:pt x="19968" y="13000"/>
                  </a:cubicBezTo>
                  <a:cubicBezTo>
                    <a:pt x="20618" y="12675"/>
                    <a:pt x="21366" y="12480"/>
                    <a:pt x="22082" y="12480"/>
                  </a:cubicBezTo>
                  <a:lnTo>
                    <a:pt x="23773" y="12480"/>
                  </a:lnTo>
                  <a:lnTo>
                    <a:pt x="23773" y="13065"/>
                  </a:lnTo>
                  <a:cubicBezTo>
                    <a:pt x="23773" y="13261"/>
                    <a:pt x="23935" y="13423"/>
                    <a:pt x="24130" y="13423"/>
                  </a:cubicBezTo>
                  <a:cubicBezTo>
                    <a:pt x="24326" y="13423"/>
                    <a:pt x="24488" y="13261"/>
                    <a:pt x="24488" y="13065"/>
                  </a:cubicBezTo>
                  <a:lnTo>
                    <a:pt x="24488" y="7700"/>
                  </a:lnTo>
                  <a:cubicBezTo>
                    <a:pt x="24488" y="7505"/>
                    <a:pt x="24326" y="7342"/>
                    <a:pt x="24130" y="7342"/>
                  </a:cubicBezTo>
                  <a:cubicBezTo>
                    <a:pt x="23935" y="7342"/>
                    <a:pt x="23773" y="7505"/>
                    <a:pt x="23773" y="7700"/>
                  </a:cubicBezTo>
                  <a:lnTo>
                    <a:pt x="23773" y="8122"/>
                  </a:lnTo>
                  <a:lnTo>
                    <a:pt x="22569" y="8122"/>
                  </a:lnTo>
                  <a:cubicBezTo>
                    <a:pt x="22537" y="7992"/>
                    <a:pt x="22504" y="7895"/>
                    <a:pt x="22472" y="7797"/>
                  </a:cubicBezTo>
                  <a:cubicBezTo>
                    <a:pt x="22504" y="7765"/>
                    <a:pt x="22537" y="7732"/>
                    <a:pt x="22537" y="7667"/>
                  </a:cubicBezTo>
                  <a:cubicBezTo>
                    <a:pt x="23220" y="5553"/>
                    <a:pt x="22635" y="3244"/>
                    <a:pt x="21041" y="1684"/>
                  </a:cubicBezTo>
                  <a:cubicBezTo>
                    <a:pt x="19903" y="562"/>
                    <a:pt x="18415" y="1"/>
                    <a:pt x="16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p46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Icon pack: self awareness | linear color</a:t>
            </a:r>
            <a:endParaRPr/>
          </a:p>
        </p:txBody>
      </p:sp>
      <p:sp>
        <p:nvSpPr>
          <p:cNvPr id="3188" name="Google Shape;3188;p46"/>
          <p:cNvSpPr/>
          <p:nvPr/>
        </p:nvSpPr>
        <p:spPr>
          <a:xfrm>
            <a:off x="457189" y="1269575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9" name="Google Shape;3189;p46"/>
          <p:cNvSpPr/>
          <p:nvPr/>
        </p:nvSpPr>
        <p:spPr>
          <a:xfrm>
            <a:off x="457189" y="403898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0" name="Google Shape;3190;p46"/>
          <p:cNvSpPr/>
          <p:nvPr/>
        </p:nvSpPr>
        <p:spPr>
          <a:xfrm>
            <a:off x="457189" y="3346636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1" name="Google Shape;3191;p46"/>
          <p:cNvSpPr/>
          <p:nvPr/>
        </p:nvSpPr>
        <p:spPr>
          <a:xfrm>
            <a:off x="457189" y="2654282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2" name="Google Shape;3192;p46"/>
          <p:cNvSpPr/>
          <p:nvPr/>
        </p:nvSpPr>
        <p:spPr>
          <a:xfrm>
            <a:off x="457189" y="196192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3" name="Google Shape;3193;p46"/>
          <p:cNvSpPr/>
          <p:nvPr/>
        </p:nvSpPr>
        <p:spPr>
          <a:xfrm>
            <a:off x="8065489" y="1269575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4" name="Google Shape;3194;p46"/>
          <p:cNvSpPr/>
          <p:nvPr/>
        </p:nvSpPr>
        <p:spPr>
          <a:xfrm>
            <a:off x="8065489" y="403898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5" name="Google Shape;3195;p46"/>
          <p:cNvSpPr/>
          <p:nvPr/>
        </p:nvSpPr>
        <p:spPr>
          <a:xfrm>
            <a:off x="8065489" y="3346636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p46"/>
          <p:cNvSpPr/>
          <p:nvPr/>
        </p:nvSpPr>
        <p:spPr>
          <a:xfrm>
            <a:off x="8065489" y="2654282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7" name="Google Shape;3197;p46"/>
          <p:cNvSpPr/>
          <p:nvPr/>
        </p:nvSpPr>
        <p:spPr>
          <a:xfrm>
            <a:off x="8065489" y="196192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8" name="Google Shape;3198;p46"/>
          <p:cNvSpPr/>
          <p:nvPr/>
        </p:nvSpPr>
        <p:spPr>
          <a:xfrm>
            <a:off x="1302556" y="1269575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9" name="Google Shape;3199;p46"/>
          <p:cNvSpPr/>
          <p:nvPr/>
        </p:nvSpPr>
        <p:spPr>
          <a:xfrm>
            <a:off x="1302556" y="403898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0" name="Google Shape;3200;p46"/>
          <p:cNvSpPr/>
          <p:nvPr/>
        </p:nvSpPr>
        <p:spPr>
          <a:xfrm>
            <a:off x="1302556" y="3346636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1" name="Google Shape;3201;p46"/>
          <p:cNvSpPr/>
          <p:nvPr/>
        </p:nvSpPr>
        <p:spPr>
          <a:xfrm>
            <a:off x="1302556" y="2654282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2" name="Google Shape;3202;p46"/>
          <p:cNvSpPr/>
          <p:nvPr/>
        </p:nvSpPr>
        <p:spPr>
          <a:xfrm>
            <a:off x="1302556" y="196192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3" name="Google Shape;3203;p46"/>
          <p:cNvSpPr/>
          <p:nvPr/>
        </p:nvSpPr>
        <p:spPr>
          <a:xfrm>
            <a:off x="2147922" y="1269575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4" name="Google Shape;3204;p46"/>
          <p:cNvSpPr/>
          <p:nvPr/>
        </p:nvSpPr>
        <p:spPr>
          <a:xfrm>
            <a:off x="2147922" y="403898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5" name="Google Shape;3205;p46"/>
          <p:cNvSpPr/>
          <p:nvPr/>
        </p:nvSpPr>
        <p:spPr>
          <a:xfrm>
            <a:off x="2147922" y="3346636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6" name="Google Shape;3206;p46"/>
          <p:cNvSpPr/>
          <p:nvPr/>
        </p:nvSpPr>
        <p:spPr>
          <a:xfrm>
            <a:off x="2147922" y="2654282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7" name="Google Shape;3207;p46"/>
          <p:cNvSpPr/>
          <p:nvPr/>
        </p:nvSpPr>
        <p:spPr>
          <a:xfrm>
            <a:off x="2147922" y="196192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8" name="Google Shape;3208;p46"/>
          <p:cNvSpPr/>
          <p:nvPr/>
        </p:nvSpPr>
        <p:spPr>
          <a:xfrm>
            <a:off x="2993289" y="1269575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9" name="Google Shape;3209;p46"/>
          <p:cNvSpPr/>
          <p:nvPr/>
        </p:nvSpPr>
        <p:spPr>
          <a:xfrm>
            <a:off x="2993289" y="403898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0" name="Google Shape;3210;p46"/>
          <p:cNvSpPr/>
          <p:nvPr/>
        </p:nvSpPr>
        <p:spPr>
          <a:xfrm>
            <a:off x="2993289" y="3346636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1" name="Google Shape;3211;p46"/>
          <p:cNvSpPr/>
          <p:nvPr/>
        </p:nvSpPr>
        <p:spPr>
          <a:xfrm>
            <a:off x="2993289" y="2654282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2" name="Google Shape;3212;p46"/>
          <p:cNvSpPr/>
          <p:nvPr/>
        </p:nvSpPr>
        <p:spPr>
          <a:xfrm>
            <a:off x="2993289" y="196192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3" name="Google Shape;3213;p46"/>
          <p:cNvSpPr/>
          <p:nvPr/>
        </p:nvSpPr>
        <p:spPr>
          <a:xfrm>
            <a:off x="3838656" y="1269575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4" name="Google Shape;3214;p46"/>
          <p:cNvSpPr/>
          <p:nvPr/>
        </p:nvSpPr>
        <p:spPr>
          <a:xfrm>
            <a:off x="3838656" y="403898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5" name="Google Shape;3215;p46"/>
          <p:cNvSpPr/>
          <p:nvPr/>
        </p:nvSpPr>
        <p:spPr>
          <a:xfrm>
            <a:off x="3838656" y="3346636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6" name="Google Shape;3216;p46"/>
          <p:cNvSpPr/>
          <p:nvPr/>
        </p:nvSpPr>
        <p:spPr>
          <a:xfrm>
            <a:off x="3838656" y="2654282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7" name="Google Shape;3217;p46"/>
          <p:cNvSpPr/>
          <p:nvPr/>
        </p:nvSpPr>
        <p:spPr>
          <a:xfrm>
            <a:off x="3838656" y="196192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8" name="Google Shape;3218;p46"/>
          <p:cNvSpPr/>
          <p:nvPr/>
        </p:nvSpPr>
        <p:spPr>
          <a:xfrm>
            <a:off x="4684022" y="1269575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9" name="Google Shape;3219;p46"/>
          <p:cNvSpPr/>
          <p:nvPr/>
        </p:nvSpPr>
        <p:spPr>
          <a:xfrm>
            <a:off x="4684022" y="403898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0" name="Google Shape;3220;p46"/>
          <p:cNvSpPr/>
          <p:nvPr/>
        </p:nvSpPr>
        <p:spPr>
          <a:xfrm>
            <a:off x="4684022" y="3346636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1" name="Google Shape;3221;p46"/>
          <p:cNvSpPr/>
          <p:nvPr/>
        </p:nvSpPr>
        <p:spPr>
          <a:xfrm>
            <a:off x="4684022" y="2654282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2" name="Google Shape;3222;p46"/>
          <p:cNvSpPr/>
          <p:nvPr/>
        </p:nvSpPr>
        <p:spPr>
          <a:xfrm>
            <a:off x="4684022" y="196192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3" name="Google Shape;3223;p46"/>
          <p:cNvSpPr/>
          <p:nvPr/>
        </p:nvSpPr>
        <p:spPr>
          <a:xfrm>
            <a:off x="5529389" y="1269575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4" name="Google Shape;3224;p46"/>
          <p:cNvSpPr/>
          <p:nvPr/>
        </p:nvSpPr>
        <p:spPr>
          <a:xfrm>
            <a:off x="5529389" y="403898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5" name="Google Shape;3225;p46"/>
          <p:cNvSpPr/>
          <p:nvPr/>
        </p:nvSpPr>
        <p:spPr>
          <a:xfrm>
            <a:off x="5529389" y="3346636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6" name="Google Shape;3226;p46"/>
          <p:cNvSpPr/>
          <p:nvPr/>
        </p:nvSpPr>
        <p:spPr>
          <a:xfrm>
            <a:off x="5529389" y="2654282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7" name="Google Shape;3227;p46"/>
          <p:cNvSpPr/>
          <p:nvPr/>
        </p:nvSpPr>
        <p:spPr>
          <a:xfrm>
            <a:off x="5529389" y="196192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8" name="Google Shape;3228;p46"/>
          <p:cNvSpPr/>
          <p:nvPr/>
        </p:nvSpPr>
        <p:spPr>
          <a:xfrm>
            <a:off x="6374756" y="1269575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9" name="Google Shape;3229;p46"/>
          <p:cNvSpPr/>
          <p:nvPr/>
        </p:nvSpPr>
        <p:spPr>
          <a:xfrm>
            <a:off x="6374756" y="403898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0" name="Google Shape;3230;p46"/>
          <p:cNvSpPr/>
          <p:nvPr/>
        </p:nvSpPr>
        <p:spPr>
          <a:xfrm>
            <a:off x="6374756" y="3346636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1" name="Google Shape;3231;p46"/>
          <p:cNvSpPr/>
          <p:nvPr/>
        </p:nvSpPr>
        <p:spPr>
          <a:xfrm>
            <a:off x="6374756" y="2654282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2" name="Google Shape;3232;p46"/>
          <p:cNvSpPr/>
          <p:nvPr/>
        </p:nvSpPr>
        <p:spPr>
          <a:xfrm>
            <a:off x="6374756" y="196192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3" name="Google Shape;3233;p46"/>
          <p:cNvSpPr/>
          <p:nvPr/>
        </p:nvSpPr>
        <p:spPr>
          <a:xfrm>
            <a:off x="7220122" y="1269575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4" name="Google Shape;3234;p46"/>
          <p:cNvSpPr/>
          <p:nvPr/>
        </p:nvSpPr>
        <p:spPr>
          <a:xfrm>
            <a:off x="7220122" y="403898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5" name="Google Shape;3235;p46"/>
          <p:cNvSpPr/>
          <p:nvPr/>
        </p:nvSpPr>
        <p:spPr>
          <a:xfrm>
            <a:off x="7220122" y="3346636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6" name="Google Shape;3236;p46"/>
          <p:cNvSpPr/>
          <p:nvPr/>
        </p:nvSpPr>
        <p:spPr>
          <a:xfrm>
            <a:off x="7220122" y="2654282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7" name="Google Shape;3237;p46"/>
          <p:cNvSpPr/>
          <p:nvPr/>
        </p:nvSpPr>
        <p:spPr>
          <a:xfrm>
            <a:off x="7220122" y="1961929"/>
            <a:ext cx="621300" cy="62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8" name="Google Shape;3238;p46"/>
          <p:cNvGrpSpPr/>
          <p:nvPr/>
        </p:nvGrpSpPr>
        <p:grpSpPr>
          <a:xfrm>
            <a:off x="3982692" y="2089691"/>
            <a:ext cx="333229" cy="365757"/>
            <a:chOff x="-1148650" y="3130950"/>
            <a:chExt cx="419525" cy="461000"/>
          </a:xfrm>
        </p:grpSpPr>
        <p:sp>
          <p:nvSpPr>
            <p:cNvPr id="3239" name="Google Shape;3239;p46"/>
            <p:cNvSpPr/>
            <p:nvPr/>
          </p:nvSpPr>
          <p:spPr>
            <a:xfrm>
              <a:off x="-1139700" y="3136625"/>
              <a:ext cx="355975" cy="448800"/>
            </a:xfrm>
            <a:custGeom>
              <a:avLst/>
              <a:gdLst/>
              <a:ahLst/>
              <a:cxnLst/>
              <a:rect l="l" t="t" r="r" b="b"/>
              <a:pathLst>
                <a:path w="14239" h="17952" extrusionOk="0">
                  <a:moveTo>
                    <a:pt x="6945" y="1"/>
                  </a:moveTo>
                  <a:cubicBezTo>
                    <a:pt x="6928" y="1"/>
                    <a:pt x="6911" y="1"/>
                    <a:pt x="6894" y="1"/>
                  </a:cubicBezTo>
                  <a:cubicBezTo>
                    <a:pt x="3415" y="1"/>
                    <a:pt x="683" y="2960"/>
                    <a:pt x="943" y="6440"/>
                  </a:cubicBezTo>
                  <a:lnTo>
                    <a:pt x="1073" y="8033"/>
                  </a:lnTo>
                  <a:cubicBezTo>
                    <a:pt x="1073" y="8131"/>
                    <a:pt x="1041" y="8196"/>
                    <a:pt x="1008" y="8294"/>
                  </a:cubicBezTo>
                  <a:lnTo>
                    <a:pt x="683" y="8814"/>
                  </a:lnTo>
                  <a:cubicBezTo>
                    <a:pt x="228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195" y="11448"/>
                  </a:cubicBezTo>
                  <a:lnTo>
                    <a:pt x="1236" y="11448"/>
                  </a:lnTo>
                  <a:lnTo>
                    <a:pt x="1691" y="14115"/>
                  </a:lnTo>
                  <a:cubicBezTo>
                    <a:pt x="1756" y="14570"/>
                    <a:pt x="2146" y="14928"/>
                    <a:pt x="2602" y="14928"/>
                  </a:cubicBezTo>
                  <a:lnTo>
                    <a:pt x="5301" y="14928"/>
                  </a:lnTo>
                  <a:cubicBezTo>
                    <a:pt x="5756" y="14928"/>
                    <a:pt x="6081" y="15285"/>
                    <a:pt x="6081" y="15708"/>
                  </a:cubicBezTo>
                  <a:lnTo>
                    <a:pt x="6081" y="17562"/>
                  </a:lnTo>
                  <a:cubicBezTo>
                    <a:pt x="6081" y="17789"/>
                    <a:pt x="6244" y="17952"/>
                    <a:pt x="6471" y="17952"/>
                  </a:cubicBezTo>
                  <a:lnTo>
                    <a:pt x="11349" y="17919"/>
                  </a:lnTo>
                  <a:cubicBezTo>
                    <a:pt x="11577" y="17919"/>
                    <a:pt x="11772" y="17757"/>
                    <a:pt x="11772" y="17529"/>
                  </a:cubicBezTo>
                  <a:lnTo>
                    <a:pt x="11772" y="12326"/>
                  </a:lnTo>
                  <a:lnTo>
                    <a:pt x="13008" y="8164"/>
                  </a:lnTo>
                  <a:cubicBezTo>
                    <a:pt x="14239" y="4114"/>
                    <a:pt x="11211" y="1"/>
                    <a:pt x="6945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6"/>
            <p:cNvSpPr/>
            <p:nvPr/>
          </p:nvSpPr>
          <p:spPr>
            <a:xfrm>
              <a:off x="-1141350" y="3148025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245" y="1008"/>
                    <a:pt x="781" y="3415"/>
                    <a:pt x="977" y="5984"/>
                  </a:cubicBezTo>
                  <a:lnTo>
                    <a:pt x="1074" y="7577"/>
                  </a:lnTo>
                  <a:cubicBezTo>
                    <a:pt x="1107" y="7675"/>
                    <a:pt x="1074" y="7740"/>
                    <a:pt x="1042" y="7838"/>
                  </a:cubicBezTo>
                  <a:lnTo>
                    <a:pt x="684" y="8358"/>
                  </a:lnTo>
                  <a:cubicBezTo>
                    <a:pt x="261" y="9073"/>
                    <a:pt x="1" y="9919"/>
                    <a:pt x="1" y="10764"/>
                  </a:cubicBezTo>
                  <a:cubicBezTo>
                    <a:pt x="1" y="10894"/>
                    <a:pt x="99" y="10992"/>
                    <a:pt x="229" y="10992"/>
                  </a:cubicBezTo>
                  <a:lnTo>
                    <a:pt x="1237" y="10992"/>
                  </a:lnTo>
                  <a:lnTo>
                    <a:pt x="1692" y="13659"/>
                  </a:lnTo>
                  <a:cubicBezTo>
                    <a:pt x="1790" y="14114"/>
                    <a:pt x="2180" y="14472"/>
                    <a:pt x="2635" y="14472"/>
                  </a:cubicBezTo>
                  <a:lnTo>
                    <a:pt x="5334" y="14472"/>
                  </a:lnTo>
                  <a:cubicBezTo>
                    <a:pt x="5757" y="14472"/>
                    <a:pt x="6115" y="14829"/>
                    <a:pt x="6115" y="15252"/>
                  </a:cubicBezTo>
                  <a:lnTo>
                    <a:pt x="6115" y="17138"/>
                  </a:lnTo>
                  <a:cubicBezTo>
                    <a:pt x="6115" y="17333"/>
                    <a:pt x="6277" y="17496"/>
                    <a:pt x="6505" y="17496"/>
                  </a:cubicBezTo>
                  <a:lnTo>
                    <a:pt x="8001" y="17496"/>
                  </a:lnTo>
                  <a:cubicBezTo>
                    <a:pt x="7903" y="17431"/>
                    <a:pt x="7871" y="17333"/>
                    <a:pt x="7871" y="17236"/>
                  </a:cubicBezTo>
                  <a:lnTo>
                    <a:pt x="7871" y="17203"/>
                  </a:lnTo>
                  <a:lnTo>
                    <a:pt x="7871" y="14146"/>
                  </a:lnTo>
                  <a:cubicBezTo>
                    <a:pt x="7871" y="13691"/>
                    <a:pt x="7513" y="13366"/>
                    <a:pt x="7090" y="13366"/>
                  </a:cubicBezTo>
                  <a:lnTo>
                    <a:pt x="4391" y="13366"/>
                  </a:lnTo>
                  <a:cubicBezTo>
                    <a:pt x="3936" y="13366"/>
                    <a:pt x="3546" y="13008"/>
                    <a:pt x="3448" y="12553"/>
                  </a:cubicBezTo>
                  <a:lnTo>
                    <a:pt x="3155" y="10894"/>
                  </a:lnTo>
                  <a:cubicBezTo>
                    <a:pt x="3058" y="10309"/>
                    <a:pt x="2570" y="9886"/>
                    <a:pt x="1985" y="9886"/>
                  </a:cubicBezTo>
                  <a:cubicBezTo>
                    <a:pt x="1855" y="9886"/>
                    <a:pt x="1757" y="9789"/>
                    <a:pt x="1757" y="9659"/>
                  </a:cubicBezTo>
                  <a:cubicBezTo>
                    <a:pt x="1757" y="8813"/>
                    <a:pt x="1985" y="8000"/>
                    <a:pt x="2440" y="7252"/>
                  </a:cubicBezTo>
                  <a:lnTo>
                    <a:pt x="2765" y="6732"/>
                  </a:lnTo>
                  <a:cubicBezTo>
                    <a:pt x="2830" y="6667"/>
                    <a:pt x="2830" y="6569"/>
                    <a:pt x="2830" y="6504"/>
                  </a:cubicBezTo>
                  <a:lnTo>
                    <a:pt x="2700" y="4878"/>
                  </a:lnTo>
                  <a:cubicBezTo>
                    <a:pt x="2570" y="3057"/>
                    <a:pt x="3285" y="1269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6"/>
            <p:cNvSpPr/>
            <p:nvPr/>
          </p:nvSpPr>
          <p:spPr>
            <a:xfrm>
              <a:off x="-1001500" y="3164275"/>
              <a:ext cx="268300" cy="264650"/>
            </a:xfrm>
            <a:custGeom>
              <a:avLst/>
              <a:gdLst/>
              <a:ahLst/>
              <a:cxnLst/>
              <a:rect l="l" t="t" r="r" b="b"/>
              <a:pathLst>
                <a:path w="10732" h="10586" extrusionOk="0">
                  <a:moveTo>
                    <a:pt x="1399" y="1"/>
                  </a:moveTo>
                  <a:cubicBezTo>
                    <a:pt x="618" y="1"/>
                    <a:pt x="0" y="619"/>
                    <a:pt x="0" y="1432"/>
                  </a:cubicBezTo>
                  <a:lnTo>
                    <a:pt x="0" y="8001"/>
                  </a:lnTo>
                  <a:cubicBezTo>
                    <a:pt x="0" y="8781"/>
                    <a:pt x="618" y="9431"/>
                    <a:pt x="1399" y="9431"/>
                  </a:cubicBezTo>
                  <a:lnTo>
                    <a:pt x="1756" y="9431"/>
                  </a:lnTo>
                  <a:lnTo>
                    <a:pt x="2374" y="10440"/>
                  </a:lnTo>
                  <a:cubicBezTo>
                    <a:pt x="2423" y="10537"/>
                    <a:pt x="2529" y="10586"/>
                    <a:pt x="2639" y="10586"/>
                  </a:cubicBezTo>
                  <a:cubicBezTo>
                    <a:pt x="2748" y="10586"/>
                    <a:pt x="2862" y="10537"/>
                    <a:pt x="2927" y="10440"/>
                  </a:cubicBezTo>
                  <a:lnTo>
                    <a:pt x="3512" y="9431"/>
                  </a:lnTo>
                  <a:lnTo>
                    <a:pt x="9301" y="9431"/>
                  </a:lnTo>
                  <a:cubicBezTo>
                    <a:pt x="10081" y="9431"/>
                    <a:pt x="10732" y="8781"/>
                    <a:pt x="10732" y="8001"/>
                  </a:cubicBezTo>
                  <a:lnTo>
                    <a:pt x="10732" y="1432"/>
                  </a:lnTo>
                  <a:cubicBezTo>
                    <a:pt x="10732" y="619"/>
                    <a:pt x="10081" y="1"/>
                    <a:pt x="9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6"/>
            <p:cNvSpPr/>
            <p:nvPr/>
          </p:nvSpPr>
          <p:spPr>
            <a:xfrm>
              <a:off x="-949475" y="3213875"/>
              <a:ext cx="187025" cy="156925"/>
            </a:xfrm>
            <a:custGeom>
              <a:avLst/>
              <a:gdLst/>
              <a:ahLst/>
              <a:cxnLst/>
              <a:rect l="l" t="t" r="r" b="b"/>
              <a:pathLst>
                <a:path w="7481" h="6277" extrusionOk="0">
                  <a:moveTo>
                    <a:pt x="3285" y="0"/>
                  </a:moveTo>
                  <a:cubicBezTo>
                    <a:pt x="3155" y="0"/>
                    <a:pt x="3025" y="33"/>
                    <a:pt x="2895" y="98"/>
                  </a:cubicBezTo>
                  <a:lnTo>
                    <a:pt x="2570" y="293"/>
                  </a:lnTo>
                  <a:lnTo>
                    <a:pt x="358" y="293"/>
                  </a:lnTo>
                  <a:cubicBezTo>
                    <a:pt x="163" y="293"/>
                    <a:pt x="1" y="456"/>
                    <a:pt x="1" y="618"/>
                  </a:cubicBezTo>
                  <a:lnTo>
                    <a:pt x="1" y="3578"/>
                  </a:lnTo>
                  <a:cubicBezTo>
                    <a:pt x="1" y="3773"/>
                    <a:pt x="163" y="3903"/>
                    <a:pt x="358" y="3903"/>
                  </a:cubicBezTo>
                  <a:lnTo>
                    <a:pt x="391" y="3935"/>
                  </a:lnTo>
                  <a:lnTo>
                    <a:pt x="2602" y="3935"/>
                  </a:lnTo>
                  <a:lnTo>
                    <a:pt x="2797" y="4358"/>
                  </a:lnTo>
                  <a:cubicBezTo>
                    <a:pt x="2895" y="4586"/>
                    <a:pt x="3090" y="4748"/>
                    <a:pt x="3285" y="4813"/>
                  </a:cubicBezTo>
                  <a:lnTo>
                    <a:pt x="3448" y="4878"/>
                  </a:lnTo>
                  <a:lnTo>
                    <a:pt x="4391" y="5431"/>
                  </a:lnTo>
                  <a:lnTo>
                    <a:pt x="4651" y="6017"/>
                  </a:lnTo>
                  <a:cubicBezTo>
                    <a:pt x="4716" y="6179"/>
                    <a:pt x="4846" y="6277"/>
                    <a:pt x="5009" y="6277"/>
                  </a:cubicBezTo>
                  <a:cubicBezTo>
                    <a:pt x="5269" y="6277"/>
                    <a:pt x="5496" y="6147"/>
                    <a:pt x="5561" y="5919"/>
                  </a:cubicBezTo>
                  <a:cubicBezTo>
                    <a:pt x="5594" y="5821"/>
                    <a:pt x="5627" y="5724"/>
                    <a:pt x="5627" y="5626"/>
                  </a:cubicBezTo>
                  <a:lnTo>
                    <a:pt x="5627" y="4976"/>
                  </a:lnTo>
                  <a:cubicBezTo>
                    <a:pt x="5627" y="4781"/>
                    <a:pt x="5594" y="4586"/>
                    <a:pt x="5496" y="4391"/>
                  </a:cubicBezTo>
                  <a:lnTo>
                    <a:pt x="5366" y="4098"/>
                  </a:lnTo>
                  <a:cubicBezTo>
                    <a:pt x="5334" y="4000"/>
                    <a:pt x="5366" y="3935"/>
                    <a:pt x="5464" y="3935"/>
                  </a:cubicBezTo>
                  <a:lnTo>
                    <a:pt x="6700" y="3935"/>
                  </a:lnTo>
                  <a:cubicBezTo>
                    <a:pt x="7285" y="3935"/>
                    <a:pt x="7480" y="3090"/>
                    <a:pt x="6927" y="2830"/>
                  </a:cubicBezTo>
                  <a:cubicBezTo>
                    <a:pt x="7285" y="2570"/>
                    <a:pt x="7220" y="2017"/>
                    <a:pt x="6830" y="1887"/>
                  </a:cubicBezTo>
                  <a:cubicBezTo>
                    <a:pt x="6927" y="1789"/>
                    <a:pt x="6992" y="1626"/>
                    <a:pt x="6992" y="1496"/>
                  </a:cubicBezTo>
                  <a:cubicBezTo>
                    <a:pt x="6992" y="1269"/>
                    <a:pt x="6830" y="1041"/>
                    <a:pt x="6570" y="1009"/>
                  </a:cubicBezTo>
                  <a:cubicBezTo>
                    <a:pt x="6570" y="1009"/>
                    <a:pt x="6570" y="976"/>
                    <a:pt x="6570" y="976"/>
                  </a:cubicBezTo>
                  <a:cubicBezTo>
                    <a:pt x="6537" y="976"/>
                    <a:pt x="6537" y="944"/>
                    <a:pt x="6570" y="944"/>
                  </a:cubicBezTo>
                  <a:cubicBezTo>
                    <a:pt x="6732" y="846"/>
                    <a:pt x="6830" y="683"/>
                    <a:pt x="6830" y="488"/>
                  </a:cubicBezTo>
                  <a:cubicBezTo>
                    <a:pt x="6797" y="196"/>
                    <a:pt x="6570" y="0"/>
                    <a:pt x="6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6"/>
            <p:cNvSpPr/>
            <p:nvPr/>
          </p:nvSpPr>
          <p:spPr>
            <a:xfrm>
              <a:off x="-855175" y="3513050"/>
              <a:ext cx="14250" cy="77675"/>
            </a:xfrm>
            <a:custGeom>
              <a:avLst/>
              <a:gdLst/>
              <a:ahLst/>
              <a:cxnLst/>
              <a:rect l="l" t="t" r="r" b="b"/>
              <a:pathLst>
                <a:path w="570" h="3107" extrusionOk="0">
                  <a:moveTo>
                    <a:pt x="294" y="1"/>
                  </a:moveTo>
                  <a:cubicBezTo>
                    <a:pt x="131" y="1"/>
                    <a:pt x="33" y="131"/>
                    <a:pt x="33" y="293"/>
                  </a:cubicBezTo>
                  <a:lnTo>
                    <a:pt x="33" y="2862"/>
                  </a:lnTo>
                  <a:cubicBezTo>
                    <a:pt x="1" y="3025"/>
                    <a:pt x="139" y="3106"/>
                    <a:pt x="281" y="3106"/>
                  </a:cubicBezTo>
                  <a:cubicBezTo>
                    <a:pt x="424" y="3106"/>
                    <a:pt x="570" y="3025"/>
                    <a:pt x="554" y="2862"/>
                  </a:cubicBezTo>
                  <a:lnTo>
                    <a:pt x="554" y="293"/>
                  </a:lnTo>
                  <a:cubicBezTo>
                    <a:pt x="554" y="131"/>
                    <a:pt x="456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46"/>
            <p:cNvSpPr/>
            <p:nvPr/>
          </p:nvSpPr>
          <p:spPr>
            <a:xfrm>
              <a:off x="-854350" y="3419875"/>
              <a:ext cx="19525" cy="77350"/>
            </a:xfrm>
            <a:custGeom>
              <a:avLst/>
              <a:gdLst/>
              <a:ahLst/>
              <a:cxnLst/>
              <a:rect l="l" t="t" r="r" b="b"/>
              <a:pathLst>
                <a:path w="781" h="3094" extrusionOk="0">
                  <a:moveTo>
                    <a:pt x="467" y="0"/>
                  </a:moveTo>
                  <a:cubicBezTo>
                    <a:pt x="360" y="0"/>
                    <a:pt x="254" y="88"/>
                    <a:pt x="228" y="216"/>
                  </a:cubicBezTo>
                  <a:lnTo>
                    <a:pt x="0" y="931"/>
                  </a:lnTo>
                  <a:cubicBezTo>
                    <a:pt x="0" y="964"/>
                    <a:pt x="0" y="964"/>
                    <a:pt x="0" y="996"/>
                  </a:cubicBezTo>
                  <a:lnTo>
                    <a:pt x="0" y="2850"/>
                  </a:lnTo>
                  <a:cubicBezTo>
                    <a:pt x="17" y="3012"/>
                    <a:pt x="139" y="3094"/>
                    <a:pt x="265" y="3094"/>
                  </a:cubicBezTo>
                  <a:cubicBezTo>
                    <a:pt x="391" y="3094"/>
                    <a:pt x="521" y="3012"/>
                    <a:pt x="553" y="2850"/>
                  </a:cubicBezTo>
                  <a:lnTo>
                    <a:pt x="553" y="1061"/>
                  </a:lnTo>
                  <a:lnTo>
                    <a:pt x="748" y="346"/>
                  </a:lnTo>
                  <a:cubicBezTo>
                    <a:pt x="781" y="216"/>
                    <a:pt x="716" y="53"/>
                    <a:pt x="586" y="20"/>
                  </a:cubicBezTo>
                  <a:lnTo>
                    <a:pt x="553" y="20"/>
                  </a:lnTo>
                  <a:cubicBezTo>
                    <a:pt x="525" y="7"/>
                    <a:pt x="496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46"/>
            <p:cNvSpPr/>
            <p:nvPr/>
          </p:nvSpPr>
          <p:spPr>
            <a:xfrm>
              <a:off x="-1148650" y="3130950"/>
              <a:ext cx="200025" cy="461000"/>
            </a:xfrm>
            <a:custGeom>
              <a:avLst/>
              <a:gdLst/>
              <a:ahLst/>
              <a:cxnLst/>
              <a:rect l="l" t="t" r="r" b="b"/>
              <a:pathLst>
                <a:path w="8001" h="18440" extrusionOk="0">
                  <a:moveTo>
                    <a:pt x="7187" y="0"/>
                  </a:moveTo>
                  <a:cubicBezTo>
                    <a:pt x="3545" y="0"/>
                    <a:pt x="683" y="3090"/>
                    <a:pt x="943" y="6732"/>
                  </a:cubicBezTo>
                  <a:lnTo>
                    <a:pt x="1073" y="8293"/>
                  </a:lnTo>
                  <a:cubicBezTo>
                    <a:pt x="1073" y="8325"/>
                    <a:pt x="1073" y="8391"/>
                    <a:pt x="1041" y="8456"/>
                  </a:cubicBezTo>
                  <a:lnTo>
                    <a:pt x="748" y="8943"/>
                  </a:lnTo>
                  <a:cubicBezTo>
                    <a:pt x="260" y="9691"/>
                    <a:pt x="0" y="10602"/>
                    <a:pt x="0" y="11480"/>
                  </a:cubicBezTo>
                  <a:cubicBezTo>
                    <a:pt x="33" y="11740"/>
                    <a:pt x="228" y="11935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309" y="15415"/>
                    <a:pt x="2895" y="15415"/>
                  </a:cubicBezTo>
                  <a:lnTo>
                    <a:pt x="5594" y="15415"/>
                  </a:lnTo>
                  <a:cubicBezTo>
                    <a:pt x="5886" y="15415"/>
                    <a:pt x="6114" y="15642"/>
                    <a:pt x="6114" y="15935"/>
                  </a:cubicBezTo>
                  <a:lnTo>
                    <a:pt x="6114" y="18179"/>
                  </a:lnTo>
                  <a:cubicBezTo>
                    <a:pt x="6114" y="18342"/>
                    <a:pt x="6212" y="18439"/>
                    <a:pt x="6374" y="18439"/>
                  </a:cubicBezTo>
                  <a:cubicBezTo>
                    <a:pt x="6537" y="18439"/>
                    <a:pt x="6634" y="18309"/>
                    <a:pt x="6634" y="18179"/>
                  </a:cubicBezTo>
                  <a:lnTo>
                    <a:pt x="6634" y="15935"/>
                  </a:lnTo>
                  <a:cubicBezTo>
                    <a:pt x="6634" y="15350"/>
                    <a:pt x="6179" y="14862"/>
                    <a:pt x="5594" y="14862"/>
                  </a:cubicBezTo>
                  <a:lnTo>
                    <a:pt x="5594" y="14894"/>
                  </a:lnTo>
                  <a:lnTo>
                    <a:pt x="2895" y="14894"/>
                  </a:lnTo>
                  <a:cubicBezTo>
                    <a:pt x="2569" y="14894"/>
                    <a:pt x="2277" y="14634"/>
                    <a:pt x="2244" y="14309"/>
                  </a:cubicBezTo>
                  <a:lnTo>
                    <a:pt x="2114" y="13626"/>
                  </a:lnTo>
                  <a:lnTo>
                    <a:pt x="2960" y="13626"/>
                  </a:lnTo>
                  <a:cubicBezTo>
                    <a:pt x="3155" y="13626"/>
                    <a:pt x="3317" y="13691"/>
                    <a:pt x="3480" y="13854"/>
                  </a:cubicBezTo>
                  <a:lnTo>
                    <a:pt x="3805" y="14179"/>
                  </a:lnTo>
                  <a:cubicBezTo>
                    <a:pt x="3854" y="14228"/>
                    <a:pt x="3927" y="14252"/>
                    <a:pt x="4000" y="14252"/>
                  </a:cubicBezTo>
                  <a:cubicBezTo>
                    <a:pt x="4073" y="14252"/>
                    <a:pt x="4147" y="14228"/>
                    <a:pt x="4195" y="14179"/>
                  </a:cubicBezTo>
                  <a:cubicBezTo>
                    <a:pt x="4293" y="14081"/>
                    <a:pt x="4293" y="13919"/>
                    <a:pt x="4195" y="13789"/>
                  </a:cubicBezTo>
                  <a:lnTo>
                    <a:pt x="3838" y="13464"/>
                  </a:lnTo>
                  <a:cubicBezTo>
                    <a:pt x="3610" y="13203"/>
                    <a:pt x="3285" y="13073"/>
                    <a:pt x="2960" y="13073"/>
                  </a:cubicBezTo>
                  <a:lnTo>
                    <a:pt x="2049" y="13073"/>
                  </a:lnTo>
                  <a:lnTo>
                    <a:pt x="1789" y="11642"/>
                  </a:lnTo>
                  <a:cubicBezTo>
                    <a:pt x="1756" y="11512"/>
                    <a:pt x="1659" y="11415"/>
                    <a:pt x="1529" y="11415"/>
                  </a:cubicBezTo>
                  <a:lnTo>
                    <a:pt x="553" y="11415"/>
                  </a:lnTo>
                  <a:cubicBezTo>
                    <a:pt x="553" y="10634"/>
                    <a:pt x="781" y="9854"/>
                    <a:pt x="1204" y="9204"/>
                  </a:cubicBezTo>
                  <a:lnTo>
                    <a:pt x="1496" y="8716"/>
                  </a:lnTo>
                  <a:cubicBezTo>
                    <a:pt x="1594" y="8553"/>
                    <a:pt x="1626" y="8391"/>
                    <a:pt x="1626" y="8228"/>
                  </a:cubicBezTo>
                  <a:lnTo>
                    <a:pt x="1496" y="6667"/>
                  </a:lnTo>
                  <a:cubicBezTo>
                    <a:pt x="1236" y="3350"/>
                    <a:pt x="3870" y="521"/>
                    <a:pt x="7187" y="521"/>
                  </a:cubicBezTo>
                  <a:lnTo>
                    <a:pt x="7675" y="521"/>
                  </a:lnTo>
                  <a:cubicBezTo>
                    <a:pt x="7692" y="524"/>
                    <a:pt x="7709" y="526"/>
                    <a:pt x="7725" y="526"/>
                  </a:cubicBezTo>
                  <a:cubicBezTo>
                    <a:pt x="7864" y="526"/>
                    <a:pt x="7968" y="409"/>
                    <a:pt x="7968" y="293"/>
                  </a:cubicBezTo>
                  <a:cubicBezTo>
                    <a:pt x="8000" y="131"/>
                    <a:pt x="7870" y="0"/>
                    <a:pt x="7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6"/>
            <p:cNvSpPr/>
            <p:nvPr/>
          </p:nvSpPr>
          <p:spPr>
            <a:xfrm>
              <a:off x="-1010450" y="3156975"/>
              <a:ext cx="281325" cy="278875"/>
            </a:xfrm>
            <a:custGeom>
              <a:avLst/>
              <a:gdLst/>
              <a:ahLst/>
              <a:cxnLst/>
              <a:rect l="l" t="t" r="r" b="b"/>
              <a:pathLst>
                <a:path w="11253" h="11155" extrusionOk="0">
                  <a:moveTo>
                    <a:pt x="8781" y="2569"/>
                  </a:moveTo>
                  <a:cubicBezTo>
                    <a:pt x="8846" y="2569"/>
                    <a:pt x="8911" y="2602"/>
                    <a:pt x="8944" y="2634"/>
                  </a:cubicBezTo>
                  <a:cubicBezTo>
                    <a:pt x="8976" y="2667"/>
                    <a:pt x="9009" y="2732"/>
                    <a:pt x="9009" y="2797"/>
                  </a:cubicBezTo>
                  <a:cubicBezTo>
                    <a:pt x="9009" y="2894"/>
                    <a:pt x="8976" y="2959"/>
                    <a:pt x="8911" y="2992"/>
                  </a:cubicBezTo>
                  <a:cubicBezTo>
                    <a:pt x="8651" y="3122"/>
                    <a:pt x="8716" y="3512"/>
                    <a:pt x="8976" y="3577"/>
                  </a:cubicBezTo>
                  <a:cubicBezTo>
                    <a:pt x="9074" y="3577"/>
                    <a:pt x="9171" y="3675"/>
                    <a:pt x="9171" y="3805"/>
                  </a:cubicBezTo>
                  <a:cubicBezTo>
                    <a:pt x="9171" y="3837"/>
                    <a:pt x="9139" y="3902"/>
                    <a:pt x="9074" y="3967"/>
                  </a:cubicBezTo>
                  <a:cubicBezTo>
                    <a:pt x="8944" y="4098"/>
                    <a:pt x="8976" y="4358"/>
                    <a:pt x="9171" y="4423"/>
                  </a:cubicBezTo>
                  <a:cubicBezTo>
                    <a:pt x="9269" y="4455"/>
                    <a:pt x="9334" y="4553"/>
                    <a:pt x="9334" y="4650"/>
                  </a:cubicBezTo>
                  <a:cubicBezTo>
                    <a:pt x="9334" y="4748"/>
                    <a:pt x="9301" y="4846"/>
                    <a:pt x="9236" y="4878"/>
                  </a:cubicBezTo>
                  <a:cubicBezTo>
                    <a:pt x="9074" y="5008"/>
                    <a:pt x="9074" y="5268"/>
                    <a:pt x="9269" y="5333"/>
                  </a:cubicBezTo>
                  <a:cubicBezTo>
                    <a:pt x="9561" y="5496"/>
                    <a:pt x="9464" y="5951"/>
                    <a:pt x="9139" y="5951"/>
                  </a:cubicBezTo>
                  <a:lnTo>
                    <a:pt x="7903" y="5951"/>
                  </a:lnTo>
                  <a:cubicBezTo>
                    <a:pt x="7773" y="5951"/>
                    <a:pt x="7643" y="6016"/>
                    <a:pt x="7578" y="6114"/>
                  </a:cubicBezTo>
                  <a:cubicBezTo>
                    <a:pt x="7513" y="6211"/>
                    <a:pt x="7513" y="6374"/>
                    <a:pt x="7545" y="6504"/>
                  </a:cubicBezTo>
                  <a:lnTo>
                    <a:pt x="7708" y="6797"/>
                  </a:lnTo>
                  <a:cubicBezTo>
                    <a:pt x="7773" y="6959"/>
                    <a:pt x="7805" y="7089"/>
                    <a:pt x="7805" y="7252"/>
                  </a:cubicBezTo>
                  <a:lnTo>
                    <a:pt x="7805" y="7902"/>
                  </a:lnTo>
                  <a:cubicBezTo>
                    <a:pt x="7805" y="7967"/>
                    <a:pt x="7773" y="8032"/>
                    <a:pt x="7773" y="8097"/>
                  </a:cubicBezTo>
                  <a:cubicBezTo>
                    <a:pt x="7708" y="8195"/>
                    <a:pt x="7578" y="8293"/>
                    <a:pt x="7448" y="8293"/>
                  </a:cubicBezTo>
                  <a:cubicBezTo>
                    <a:pt x="7415" y="8293"/>
                    <a:pt x="7350" y="8260"/>
                    <a:pt x="7318" y="8195"/>
                  </a:cubicBezTo>
                  <a:lnTo>
                    <a:pt x="7090" y="7610"/>
                  </a:lnTo>
                  <a:cubicBezTo>
                    <a:pt x="7057" y="7545"/>
                    <a:pt x="7025" y="7512"/>
                    <a:pt x="6960" y="7480"/>
                  </a:cubicBezTo>
                  <a:lnTo>
                    <a:pt x="6017" y="6927"/>
                  </a:lnTo>
                  <a:lnTo>
                    <a:pt x="5984" y="6927"/>
                  </a:lnTo>
                  <a:lnTo>
                    <a:pt x="5854" y="6862"/>
                  </a:lnTo>
                  <a:cubicBezTo>
                    <a:pt x="5692" y="6797"/>
                    <a:pt x="5594" y="6667"/>
                    <a:pt x="5496" y="6504"/>
                  </a:cubicBezTo>
                  <a:lnTo>
                    <a:pt x="5301" y="6114"/>
                  </a:lnTo>
                  <a:cubicBezTo>
                    <a:pt x="5269" y="6016"/>
                    <a:pt x="5171" y="5951"/>
                    <a:pt x="5074" y="5951"/>
                  </a:cubicBezTo>
                  <a:lnTo>
                    <a:pt x="4781" y="5951"/>
                  </a:lnTo>
                  <a:lnTo>
                    <a:pt x="7870" y="2569"/>
                  </a:lnTo>
                  <a:close/>
                  <a:moveTo>
                    <a:pt x="8976" y="553"/>
                  </a:moveTo>
                  <a:lnTo>
                    <a:pt x="7643" y="2016"/>
                  </a:lnTo>
                  <a:lnTo>
                    <a:pt x="7090" y="2016"/>
                  </a:lnTo>
                  <a:cubicBezTo>
                    <a:pt x="6700" y="2016"/>
                    <a:pt x="6700" y="2569"/>
                    <a:pt x="7090" y="2569"/>
                  </a:cubicBezTo>
                  <a:lnTo>
                    <a:pt x="7155" y="2569"/>
                  </a:lnTo>
                  <a:lnTo>
                    <a:pt x="4066" y="5951"/>
                  </a:lnTo>
                  <a:lnTo>
                    <a:pt x="2472" y="5951"/>
                  </a:lnTo>
                  <a:cubicBezTo>
                    <a:pt x="2342" y="5951"/>
                    <a:pt x="2212" y="6049"/>
                    <a:pt x="2212" y="6211"/>
                  </a:cubicBezTo>
                  <a:cubicBezTo>
                    <a:pt x="2212" y="6374"/>
                    <a:pt x="2342" y="6471"/>
                    <a:pt x="2472" y="6471"/>
                  </a:cubicBezTo>
                  <a:lnTo>
                    <a:pt x="3545" y="6471"/>
                  </a:lnTo>
                  <a:lnTo>
                    <a:pt x="1041" y="9236"/>
                  </a:lnTo>
                  <a:cubicBezTo>
                    <a:pt x="749" y="9008"/>
                    <a:pt x="553" y="8650"/>
                    <a:pt x="553" y="8293"/>
                  </a:cubicBezTo>
                  <a:lnTo>
                    <a:pt x="553" y="1724"/>
                  </a:lnTo>
                  <a:cubicBezTo>
                    <a:pt x="553" y="1073"/>
                    <a:pt x="1074" y="553"/>
                    <a:pt x="1692" y="553"/>
                  </a:cubicBezTo>
                  <a:close/>
                  <a:moveTo>
                    <a:pt x="9561" y="0"/>
                  </a:moveTo>
                  <a:lnTo>
                    <a:pt x="9594" y="33"/>
                  </a:lnTo>
                  <a:lnTo>
                    <a:pt x="1692" y="33"/>
                  </a:lnTo>
                  <a:cubicBezTo>
                    <a:pt x="749" y="33"/>
                    <a:pt x="1" y="781"/>
                    <a:pt x="1" y="1724"/>
                  </a:cubicBezTo>
                  <a:lnTo>
                    <a:pt x="1" y="8293"/>
                  </a:lnTo>
                  <a:cubicBezTo>
                    <a:pt x="1" y="9236"/>
                    <a:pt x="749" y="9984"/>
                    <a:pt x="1692" y="9984"/>
                  </a:cubicBezTo>
                  <a:lnTo>
                    <a:pt x="1887" y="9984"/>
                  </a:lnTo>
                  <a:lnTo>
                    <a:pt x="2407" y="10862"/>
                  </a:lnTo>
                  <a:cubicBezTo>
                    <a:pt x="2505" y="11057"/>
                    <a:pt x="2700" y="11154"/>
                    <a:pt x="2927" y="11154"/>
                  </a:cubicBezTo>
                  <a:cubicBezTo>
                    <a:pt x="3123" y="11154"/>
                    <a:pt x="3318" y="11057"/>
                    <a:pt x="3415" y="10862"/>
                  </a:cubicBezTo>
                  <a:lnTo>
                    <a:pt x="3968" y="9984"/>
                  </a:lnTo>
                  <a:lnTo>
                    <a:pt x="4781" y="9984"/>
                  </a:lnTo>
                  <a:cubicBezTo>
                    <a:pt x="5139" y="9984"/>
                    <a:pt x="5139" y="9431"/>
                    <a:pt x="4781" y="9431"/>
                  </a:cubicBezTo>
                  <a:lnTo>
                    <a:pt x="3903" y="9431"/>
                  </a:lnTo>
                  <a:cubicBezTo>
                    <a:pt x="3740" y="9431"/>
                    <a:pt x="3610" y="9496"/>
                    <a:pt x="3545" y="9626"/>
                  </a:cubicBezTo>
                  <a:lnTo>
                    <a:pt x="2960" y="10601"/>
                  </a:lnTo>
                  <a:cubicBezTo>
                    <a:pt x="2960" y="10601"/>
                    <a:pt x="2927" y="10634"/>
                    <a:pt x="2927" y="10634"/>
                  </a:cubicBezTo>
                  <a:cubicBezTo>
                    <a:pt x="2895" y="10634"/>
                    <a:pt x="2895" y="10601"/>
                    <a:pt x="2895" y="10601"/>
                  </a:cubicBezTo>
                  <a:lnTo>
                    <a:pt x="2310" y="9626"/>
                  </a:lnTo>
                  <a:cubicBezTo>
                    <a:pt x="2244" y="9496"/>
                    <a:pt x="2114" y="9431"/>
                    <a:pt x="1952" y="9431"/>
                  </a:cubicBezTo>
                  <a:lnTo>
                    <a:pt x="1594" y="9431"/>
                  </a:lnTo>
                  <a:lnTo>
                    <a:pt x="4293" y="6471"/>
                  </a:lnTo>
                  <a:lnTo>
                    <a:pt x="4879" y="6471"/>
                  </a:lnTo>
                  <a:lnTo>
                    <a:pt x="5009" y="6764"/>
                  </a:lnTo>
                  <a:cubicBezTo>
                    <a:pt x="5139" y="7024"/>
                    <a:pt x="5366" y="7252"/>
                    <a:pt x="5627" y="7350"/>
                  </a:cubicBezTo>
                  <a:lnTo>
                    <a:pt x="5789" y="7415"/>
                  </a:lnTo>
                  <a:lnTo>
                    <a:pt x="6635" y="7902"/>
                  </a:lnTo>
                  <a:lnTo>
                    <a:pt x="6862" y="8423"/>
                  </a:lnTo>
                  <a:cubicBezTo>
                    <a:pt x="6960" y="8650"/>
                    <a:pt x="7187" y="8813"/>
                    <a:pt x="7480" y="8813"/>
                  </a:cubicBezTo>
                  <a:cubicBezTo>
                    <a:pt x="7838" y="8813"/>
                    <a:pt x="8163" y="8618"/>
                    <a:pt x="8293" y="8293"/>
                  </a:cubicBezTo>
                  <a:cubicBezTo>
                    <a:pt x="8326" y="8163"/>
                    <a:pt x="8358" y="8032"/>
                    <a:pt x="8358" y="7902"/>
                  </a:cubicBezTo>
                  <a:lnTo>
                    <a:pt x="8358" y="7252"/>
                  </a:lnTo>
                  <a:cubicBezTo>
                    <a:pt x="8358" y="7024"/>
                    <a:pt x="8293" y="6764"/>
                    <a:pt x="8228" y="6569"/>
                  </a:cubicBezTo>
                  <a:lnTo>
                    <a:pt x="8163" y="6471"/>
                  </a:lnTo>
                  <a:lnTo>
                    <a:pt x="9106" y="6471"/>
                  </a:lnTo>
                  <a:cubicBezTo>
                    <a:pt x="9822" y="6471"/>
                    <a:pt x="10212" y="5626"/>
                    <a:pt x="9757" y="5073"/>
                  </a:cubicBezTo>
                  <a:cubicBezTo>
                    <a:pt x="9952" y="4748"/>
                    <a:pt x="9887" y="4325"/>
                    <a:pt x="9626" y="4065"/>
                  </a:cubicBezTo>
                  <a:cubicBezTo>
                    <a:pt x="9659" y="3967"/>
                    <a:pt x="9691" y="3870"/>
                    <a:pt x="9691" y="3772"/>
                  </a:cubicBezTo>
                  <a:cubicBezTo>
                    <a:pt x="9691" y="3545"/>
                    <a:pt x="9594" y="3350"/>
                    <a:pt x="9431" y="3187"/>
                  </a:cubicBezTo>
                  <a:cubicBezTo>
                    <a:pt x="9496" y="3089"/>
                    <a:pt x="9529" y="2927"/>
                    <a:pt x="9529" y="2797"/>
                  </a:cubicBezTo>
                  <a:cubicBezTo>
                    <a:pt x="9561" y="2569"/>
                    <a:pt x="9464" y="2374"/>
                    <a:pt x="9334" y="2244"/>
                  </a:cubicBezTo>
                  <a:cubicBezTo>
                    <a:pt x="9192" y="2102"/>
                    <a:pt x="9026" y="2010"/>
                    <a:pt x="8835" y="2010"/>
                  </a:cubicBezTo>
                  <a:cubicBezTo>
                    <a:pt x="8807" y="2010"/>
                    <a:pt x="8778" y="2012"/>
                    <a:pt x="8748" y="2016"/>
                  </a:cubicBezTo>
                  <a:lnTo>
                    <a:pt x="8358" y="2016"/>
                  </a:lnTo>
                  <a:lnTo>
                    <a:pt x="9659" y="553"/>
                  </a:lnTo>
                  <a:cubicBezTo>
                    <a:pt x="10244" y="618"/>
                    <a:pt x="10700" y="1106"/>
                    <a:pt x="10700" y="1691"/>
                  </a:cubicBezTo>
                  <a:lnTo>
                    <a:pt x="10700" y="8293"/>
                  </a:lnTo>
                  <a:cubicBezTo>
                    <a:pt x="10700" y="8910"/>
                    <a:pt x="10179" y="9431"/>
                    <a:pt x="9561" y="9431"/>
                  </a:cubicBezTo>
                  <a:lnTo>
                    <a:pt x="5887" y="9431"/>
                  </a:lnTo>
                  <a:cubicBezTo>
                    <a:pt x="5529" y="9431"/>
                    <a:pt x="5529" y="9951"/>
                    <a:pt x="5887" y="9951"/>
                  </a:cubicBezTo>
                  <a:lnTo>
                    <a:pt x="9561" y="9951"/>
                  </a:lnTo>
                  <a:cubicBezTo>
                    <a:pt x="10504" y="9951"/>
                    <a:pt x="11252" y="9203"/>
                    <a:pt x="11252" y="8293"/>
                  </a:cubicBezTo>
                  <a:lnTo>
                    <a:pt x="11252" y="1691"/>
                  </a:lnTo>
                  <a:cubicBezTo>
                    <a:pt x="11252" y="748"/>
                    <a:pt x="10504" y="0"/>
                    <a:pt x="9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6"/>
            <p:cNvSpPr/>
            <p:nvPr/>
          </p:nvSpPr>
          <p:spPr>
            <a:xfrm>
              <a:off x="-955800" y="3207375"/>
              <a:ext cx="102275" cy="21200"/>
            </a:xfrm>
            <a:custGeom>
              <a:avLst/>
              <a:gdLst/>
              <a:ahLst/>
              <a:cxnLst/>
              <a:rect l="l" t="t" r="r" b="b"/>
              <a:pathLst>
                <a:path w="4091" h="848" extrusionOk="0">
                  <a:moveTo>
                    <a:pt x="3571" y="0"/>
                  </a:moveTo>
                  <a:cubicBezTo>
                    <a:pt x="3375" y="0"/>
                    <a:pt x="3213" y="65"/>
                    <a:pt x="3050" y="163"/>
                  </a:cubicBezTo>
                  <a:lnTo>
                    <a:pt x="2790" y="293"/>
                  </a:lnTo>
                  <a:lnTo>
                    <a:pt x="286" y="293"/>
                  </a:lnTo>
                  <a:cubicBezTo>
                    <a:pt x="279" y="292"/>
                    <a:pt x="271" y="292"/>
                    <a:pt x="264" y="292"/>
                  </a:cubicBezTo>
                  <a:cubicBezTo>
                    <a:pt x="1" y="292"/>
                    <a:pt x="1" y="847"/>
                    <a:pt x="264" y="847"/>
                  </a:cubicBezTo>
                  <a:cubicBezTo>
                    <a:pt x="271" y="847"/>
                    <a:pt x="279" y="847"/>
                    <a:pt x="286" y="846"/>
                  </a:cubicBezTo>
                  <a:lnTo>
                    <a:pt x="2855" y="846"/>
                  </a:lnTo>
                  <a:cubicBezTo>
                    <a:pt x="2888" y="846"/>
                    <a:pt x="2953" y="813"/>
                    <a:pt x="2985" y="813"/>
                  </a:cubicBezTo>
                  <a:lnTo>
                    <a:pt x="3310" y="618"/>
                  </a:lnTo>
                  <a:cubicBezTo>
                    <a:pt x="3375" y="553"/>
                    <a:pt x="3473" y="553"/>
                    <a:pt x="3571" y="553"/>
                  </a:cubicBezTo>
                  <a:lnTo>
                    <a:pt x="3701" y="553"/>
                  </a:lnTo>
                  <a:cubicBezTo>
                    <a:pt x="4091" y="553"/>
                    <a:pt x="4091" y="0"/>
                    <a:pt x="3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8" name="Google Shape;3248;p46"/>
          <p:cNvGrpSpPr/>
          <p:nvPr/>
        </p:nvGrpSpPr>
        <p:grpSpPr>
          <a:xfrm>
            <a:off x="3121044" y="2118070"/>
            <a:ext cx="365784" cy="309008"/>
            <a:chOff x="5611526" y="2768145"/>
            <a:chExt cx="530353" cy="445513"/>
          </a:xfrm>
        </p:grpSpPr>
        <p:sp>
          <p:nvSpPr>
            <p:cNvPr id="3249" name="Google Shape;3249;p46"/>
            <p:cNvSpPr/>
            <p:nvPr/>
          </p:nvSpPr>
          <p:spPr>
            <a:xfrm>
              <a:off x="5839866" y="2838422"/>
              <a:ext cx="32187" cy="303515"/>
            </a:xfrm>
            <a:custGeom>
              <a:avLst/>
              <a:gdLst/>
              <a:ahLst/>
              <a:cxnLst/>
              <a:rect l="l" t="t" r="r" b="b"/>
              <a:pathLst>
                <a:path w="1350" h="12611" extrusionOk="0">
                  <a:moveTo>
                    <a:pt x="671" y="1"/>
                  </a:moveTo>
                  <a:cubicBezTo>
                    <a:pt x="333" y="1"/>
                    <a:pt x="0" y="237"/>
                    <a:pt x="49" y="708"/>
                  </a:cubicBezTo>
                  <a:lnTo>
                    <a:pt x="49" y="12025"/>
                  </a:lnTo>
                  <a:cubicBezTo>
                    <a:pt x="65" y="12415"/>
                    <a:pt x="366" y="12610"/>
                    <a:pt x="671" y="12610"/>
                  </a:cubicBezTo>
                  <a:cubicBezTo>
                    <a:pt x="976" y="12610"/>
                    <a:pt x="1285" y="12415"/>
                    <a:pt x="1317" y="12025"/>
                  </a:cubicBezTo>
                  <a:lnTo>
                    <a:pt x="1317" y="708"/>
                  </a:lnTo>
                  <a:cubicBezTo>
                    <a:pt x="1350" y="237"/>
                    <a:pt x="1008" y="1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6"/>
            <p:cNvSpPr/>
            <p:nvPr/>
          </p:nvSpPr>
          <p:spPr>
            <a:xfrm>
              <a:off x="5738750" y="2879096"/>
              <a:ext cx="234515" cy="223972"/>
            </a:xfrm>
            <a:custGeom>
              <a:avLst/>
              <a:gdLst/>
              <a:ahLst/>
              <a:cxnLst/>
              <a:rect l="l" t="t" r="r" b="b"/>
              <a:pathLst>
                <a:path w="9836" h="9306" extrusionOk="0">
                  <a:moveTo>
                    <a:pt x="922" y="0"/>
                  </a:moveTo>
                  <a:cubicBezTo>
                    <a:pt x="422" y="0"/>
                    <a:pt x="0" y="647"/>
                    <a:pt x="453" y="1099"/>
                  </a:cubicBezTo>
                  <a:lnTo>
                    <a:pt x="8452" y="9099"/>
                  </a:lnTo>
                  <a:cubicBezTo>
                    <a:pt x="8590" y="9245"/>
                    <a:pt x="8747" y="9305"/>
                    <a:pt x="8900" y="9305"/>
                  </a:cubicBezTo>
                  <a:cubicBezTo>
                    <a:pt x="9395" y="9305"/>
                    <a:pt x="9836" y="8661"/>
                    <a:pt x="9363" y="8189"/>
                  </a:cubicBezTo>
                  <a:lnTo>
                    <a:pt x="1363" y="189"/>
                  </a:lnTo>
                  <a:cubicBezTo>
                    <a:pt x="1223" y="56"/>
                    <a:pt x="1069" y="0"/>
                    <a:pt x="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6"/>
            <p:cNvSpPr/>
            <p:nvPr/>
          </p:nvSpPr>
          <p:spPr>
            <a:xfrm>
              <a:off x="5702223" y="2975992"/>
              <a:ext cx="307068" cy="30542"/>
            </a:xfrm>
            <a:custGeom>
              <a:avLst/>
              <a:gdLst/>
              <a:ahLst/>
              <a:cxnLst/>
              <a:rect l="l" t="t" r="r" b="b"/>
              <a:pathLst>
                <a:path w="12879" h="1269" extrusionOk="0">
                  <a:moveTo>
                    <a:pt x="781" y="0"/>
                  </a:moveTo>
                  <a:cubicBezTo>
                    <a:pt x="1" y="33"/>
                    <a:pt x="1" y="1203"/>
                    <a:pt x="781" y="1269"/>
                  </a:cubicBezTo>
                  <a:lnTo>
                    <a:pt x="12098" y="1269"/>
                  </a:lnTo>
                  <a:cubicBezTo>
                    <a:pt x="12879" y="1203"/>
                    <a:pt x="12879" y="33"/>
                    <a:pt x="12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6"/>
            <p:cNvSpPr/>
            <p:nvPr/>
          </p:nvSpPr>
          <p:spPr>
            <a:xfrm>
              <a:off x="5700673" y="2874235"/>
              <a:ext cx="271399" cy="234754"/>
            </a:xfrm>
            <a:custGeom>
              <a:avLst/>
              <a:gdLst/>
              <a:ahLst/>
              <a:cxnLst/>
              <a:rect l="l" t="t" r="r" b="b"/>
              <a:pathLst>
                <a:path w="11383" h="9754" extrusionOk="0">
                  <a:moveTo>
                    <a:pt x="6478" y="1149"/>
                  </a:moveTo>
                  <a:cubicBezTo>
                    <a:pt x="8398" y="1149"/>
                    <a:pt x="10245" y="2634"/>
                    <a:pt x="10245" y="4879"/>
                  </a:cubicBezTo>
                  <a:cubicBezTo>
                    <a:pt x="10245" y="6927"/>
                    <a:pt x="8554" y="8618"/>
                    <a:pt x="6505" y="8618"/>
                  </a:cubicBezTo>
                  <a:cubicBezTo>
                    <a:pt x="3188" y="8618"/>
                    <a:pt x="1529" y="4586"/>
                    <a:pt x="3871" y="2245"/>
                  </a:cubicBezTo>
                  <a:cubicBezTo>
                    <a:pt x="4628" y="1488"/>
                    <a:pt x="5561" y="1149"/>
                    <a:pt x="6478" y="1149"/>
                  </a:cubicBezTo>
                  <a:close/>
                  <a:moveTo>
                    <a:pt x="6505" y="1"/>
                  </a:moveTo>
                  <a:cubicBezTo>
                    <a:pt x="2147" y="1"/>
                    <a:pt x="1" y="5236"/>
                    <a:pt x="3058" y="8326"/>
                  </a:cubicBezTo>
                  <a:cubicBezTo>
                    <a:pt x="4054" y="9312"/>
                    <a:pt x="5275" y="9753"/>
                    <a:pt x="6470" y="9753"/>
                  </a:cubicBezTo>
                  <a:cubicBezTo>
                    <a:pt x="8981" y="9753"/>
                    <a:pt x="11383" y="7808"/>
                    <a:pt x="11383" y="4879"/>
                  </a:cubicBezTo>
                  <a:cubicBezTo>
                    <a:pt x="11383" y="2180"/>
                    <a:pt x="9204" y="1"/>
                    <a:pt x="6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6"/>
            <p:cNvSpPr/>
            <p:nvPr/>
          </p:nvSpPr>
          <p:spPr>
            <a:xfrm>
              <a:off x="5793730" y="2945450"/>
              <a:ext cx="108555" cy="93791"/>
            </a:xfrm>
            <a:custGeom>
              <a:avLst/>
              <a:gdLst/>
              <a:ahLst/>
              <a:cxnLst/>
              <a:rect l="l" t="t" r="r" b="b"/>
              <a:pathLst>
                <a:path w="4553" h="3897" extrusionOk="0">
                  <a:moveTo>
                    <a:pt x="2660" y="0"/>
                  </a:moveTo>
                  <a:cubicBezTo>
                    <a:pt x="2640" y="0"/>
                    <a:pt x="2621" y="0"/>
                    <a:pt x="2602" y="1"/>
                  </a:cubicBezTo>
                  <a:cubicBezTo>
                    <a:pt x="878" y="1"/>
                    <a:pt x="0" y="2082"/>
                    <a:pt x="1236" y="3318"/>
                  </a:cubicBezTo>
                  <a:cubicBezTo>
                    <a:pt x="1636" y="3718"/>
                    <a:pt x="2125" y="3897"/>
                    <a:pt x="2603" y="3897"/>
                  </a:cubicBezTo>
                  <a:cubicBezTo>
                    <a:pt x="3601" y="3897"/>
                    <a:pt x="4553" y="3118"/>
                    <a:pt x="4553" y="1952"/>
                  </a:cubicBezTo>
                  <a:cubicBezTo>
                    <a:pt x="4553" y="866"/>
                    <a:pt x="3706" y="0"/>
                    <a:pt x="2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6"/>
            <p:cNvSpPr/>
            <p:nvPr/>
          </p:nvSpPr>
          <p:spPr>
            <a:xfrm>
              <a:off x="5752626" y="3025282"/>
              <a:ext cx="69024" cy="70470"/>
            </a:xfrm>
            <a:custGeom>
              <a:avLst/>
              <a:gdLst/>
              <a:ahLst/>
              <a:cxnLst/>
              <a:rect l="l" t="t" r="r" b="b"/>
              <a:pathLst>
                <a:path w="2895" h="2928" extrusionOk="0">
                  <a:moveTo>
                    <a:pt x="879" y="1"/>
                  </a:moveTo>
                  <a:lnTo>
                    <a:pt x="1" y="879"/>
                  </a:lnTo>
                  <a:cubicBezTo>
                    <a:pt x="456" y="1725"/>
                    <a:pt x="1171" y="2472"/>
                    <a:pt x="2017" y="2928"/>
                  </a:cubicBezTo>
                  <a:lnTo>
                    <a:pt x="2895" y="2050"/>
                  </a:lnTo>
                  <a:cubicBezTo>
                    <a:pt x="1984" y="1659"/>
                    <a:pt x="1236" y="912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6"/>
            <p:cNvSpPr/>
            <p:nvPr/>
          </p:nvSpPr>
          <p:spPr>
            <a:xfrm>
              <a:off x="5889100" y="2887544"/>
              <a:ext cx="69787" cy="69675"/>
            </a:xfrm>
            <a:custGeom>
              <a:avLst/>
              <a:gdLst/>
              <a:ahLst/>
              <a:cxnLst/>
              <a:rect l="l" t="t" r="r" b="b"/>
              <a:pathLst>
                <a:path w="2927" h="2895" extrusionOk="0">
                  <a:moveTo>
                    <a:pt x="878" y="1"/>
                  </a:moveTo>
                  <a:lnTo>
                    <a:pt x="0" y="879"/>
                  </a:lnTo>
                  <a:cubicBezTo>
                    <a:pt x="911" y="1236"/>
                    <a:pt x="1659" y="1984"/>
                    <a:pt x="2049" y="2895"/>
                  </a:cubicBezTo>
                  <a:lnTo>
                    <a:pt x="2927" y="2017"/>
                  </a:lnTo>
                  <a:cubicBezTo>
                    <a:pt x="2472" y="1171"/>
                    <a:pt x="1756" y="456"/>
                    <a:pt x="87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6"/>
            <p:cNvSpPr/>
            <p:nvPr/>
          </p:nvSpPr>
          <p:spPr>
            <a:xfrm>
              <a:off x="5641758" y="2774836"/>
              <a:ext cx="500120" cy="432469"/>
            </a:xfrm>
            <a:custGeom>
              <a:avLst/>
              <a:gdLst/>
              <a:ahLst/>
              <a:cxnLst/>
              <a:rect l="l" t="t" r="r" b="b"/>
              <a:pathLst>
                <a:path w="20976" h="17969" extrusionOk="0">
                  <a:moveTo>
                    <a:pt x="8996" y="1607"/>
                  </a:moveTo>
                  <a:cubicBezTo>
                    <a:pt x="10618" y="1607"/>
                    <a:pt x="12244" y="2141"/>
                    <a:pt x="13594" y="3220"/>
                  </a:cubicBezTo>
                  <a:cubicBezTo>
                    <a:pt x="13626" y="3253"/>
                    <a:pt x="13626" y="3318"/>
                    <a:pt x="13594" y="3350"/>
                  </a:cubicBezTo>
                  <a:lnTo>
                    <a:pt x="3350" y="13561"/>
                  </a:lnTo>
                  <a:cubicBezTo>
                    <a:pt x="3334" y="13578"/>
                    <a:pt x="3317" y="13586"/>
                    <a:pt x="3301" y="13586"/>
                  </a:cubicBezTo>
                  <a:cubicBezTo>
                    <a:pt x="3285" y="13586"/>
                    <a:pt x="3269" y="13578"/>
                    <a:pt x="3252" y="13561"/>
                  </a:cubicBezTo>
                  <a:cubicBezTo>
                    <a:pt x="911" y="10635"/>
                    <a:pt x="1139" y="6407"/>
                    <a:pt x="3773" y="3773"/>
                  </a:cubicBezTo>
                  <a:cubicBezTo>
                    <a:pt x="5210" y="2336"/>
                    <a:pt x="7100" y="1607"/>
                    <a:pt x="8996" y="1607"/>
                  </a:cubicBezTo>
                  <a:close/>
                  <a:moveTo>
                    <a:pt x="14671" y="4366"/>
                  </a:moveTo>
                  <a:cubicBezTo>
                    <a:pt x="14691" y="4366"/>
                    <a:pt x="14716" y="4375"/>
                    <a:pt x="14732" y="4391"/>
                  </a:cubicBezTo>
                  <a:cubicBezTo>
                    <a:pt x="18593" y="9225"/>
                    <a:pt x="15138" y="16358"/>
                    <a:pt x="8953" y="16358"/>
                  </a:cubicBezTo>
                  <a:cubicBezTo>
                    <a:pt x="8939" y="16358"/>
                    <a:pt x="8925" y="16358"/>
                    <a:pt x="8911" y="16358"/>
                  </a:cubicBezTo>
                  <a:cubicBezTo>
                    <a:pt x="7285" y="16326"/>
                    <a:pt x="5659" y="15773"/>
                    <a:pt x="4391" y="14732"/>
                  </a:cubicBezTo>
                  <a:cubicBezTo>
                    <a:pt x="4358" y="14700"/>
                    <a:pt x="4358" y="14635"/>
                    <a:pt x="4391" y="14602"/>
                  </a:cubicBezTo>
                  <a:lnTo>
                    <a:pt x="14634" y="4391"/>
                  </a:lnTo>
                  <a:cubicBezTo>
                    <a:pt x="14634" y="4375"/>
                    <a:pt x="14650" y="4366"/>
                    <a:pt x="14671" y="4366"/>
                  </a:cubicBezTo>
                  <a:close/>
                  <a:moveTo>
                    <a:pt x="8976" y="1"/>
                  </a:moveTo>
                  <a:cubicBezTo>
                    <a:pt x="4033" y="1"/>
                    <a:pt x="0" y="4033"/>
                    <a:pt x="0" y="8976"/>
                  </a:cubicBezTo>
                  <a:cubicBezTo>
                    <a:pt x="0" y="14387"/>
                    <a:pt x="4434" y="17968"/>
                    <a:pt x="9055" y="17968"/>
                  </a:cubicBezTo>
                  <a:cubicBezTo>
                    <a:pt x="11265" y="17968"/>
                    <a:pt x="13519" y="17149"/>
                    <a:pt x="15350" y="15317"/>
                  </a:cubicBezTo>
                  <a:cubicBezTo>
                    <a:pt x="20976" y="9659"/>
                    <a:pt x="16976" y="1"/>
                    <a:pt x="8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6"/>
            <p:cNvSpPr/>
            <p:nvPr/>
          </p:nvSpPr>
          <p:spPr>
            <a:xfrm>
              <a:off x="5640209" y="2775077"/>
              <a:ext cx="258977" cy="432349"/>
            </a:xfrm>
            <a:custGeom>
              <a:avLst/>
              <a:gdLst/>
              <a:ahLst/>
              <a:cxnLst/>
              <a:rect l="l" t="t" r="r" b="b"/>
              <a:pathLst>
                <a:path w="10862" h="17964" extrusionOk="0">
                  <a:moveTo>
                    <a:pt x="9048" y="1"/>
                  </a:moveTo>
                  <a:cubicBezTo>
                    <a:pt x="4220" y="1"/>
                    <a:pt x="98" y="3930"/>
                    <a:pt x="98" y="8966"/>
                  </a:cubicBezTo>
                  <a:cubicBezTo>
                    <a:pt x="98" y="14032"/>
                    <a:pt x="4221" y="17964"/>
                    <a:pt x="9049" y="17964"/>
                  </a:cubicBezTo>
                  <a:cubicBezTo>
                    <a:pt x="9644" y="17964"/>
                    <a:pt x="10251" y="17904"/>
                    <a:pt x="10862" y="17779"/>
                  </a:cubicBezTo>
                  <a:cubicBezTo>
                    <a:pt x="9529" y="17486"/>
                    <a:pt x="8260" y="16933"/>
                    <a:pt x="7187" y="16088"/>
                  </a:cubicBezTo>
                  <a:lnTo>
                    <a:pt x="7155" y="16088"/>
                  </a:lnTo>
                  <a:cubicBezTo>
                    <a:pt x="6179" y="15828"/>
                    <a:pt x="5236" y="15340"/>
                    <a:pt x="4456" y="14722"/>
                  </a:cubicBezTo>
                  <a:cubicBezTo>
                    <a:pt x="4423" y="14690"/>
                    <a:pt x="4423" y="14625"/>
                    <a:pt x="4456" y="14592"/>
                  </a:cubicBezTo>
                  <a:lnTo>
                    <a:pt x="5171" y="13909"/>
                  </a:lnTo>
                  <a:cubicBezTo>
                    <a:pt x="4878" y="13486"/>
                    <a:pt x="4618" y="13031"/>
                    <a:pt x="4423" y="12576"/>
                  </a:cubicBezTo>
                  <a:lnTo>
                    <a:pt x="3415" y="13584"/>
                  </a:lnTo>
                  <a:cubicBezTo>
                    <a:pt x="3415" y="13600"/>
                    <a:pt x="3399" y="13608"/>
                    <a:pt x="3378" y="13608"/>
                  </a:cubicBezTo>
                  <a:cubicBezTo>
                    <a:pt x="3358" y="13608"/>
                    <a:pt x="3334" y="13600"/>
                    <a:pt x="3317" y="13584"/>
                  </a:cubicBezTo>
                  <a:cubicBezTo>
                    <a:pt x="0" y="9421"/>
                    <a:pt x="2049" y="3243"/>
                    <a:pt x="7155" y="1877"/>
                  </a:cubicBezTo>
                  <a:cubicBezTo>
                    <a:pt x="8260" y="1031"/>
                    <a:pt x="9529" y="446"/>
                    <a:pt x="10862" y="186"/>
                  </a:cubicBezTo>
                  <a:cubicBezTo>
                    <a:pt x="10251" y="61"/>
                    <a:pt x="9644" y="1"/>
                    <a:pt x="904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6"/>
            <p:cNvSpPr/>
            <p:nvPr/>
          </p:nvSpPr>
          <p:spPr>
            <a:xfrm>
              <a:off x="5611526" y="2768145"/>
              <a:ext cx="465215" cy="445513"/>
            </a:xfrm>
            <a:custGeom>
              <a:avLst/>
              <a:gdLst/>
              <a:ahLst/>
              <a:cxnLst/>
              <a:rect l="l" t="t" r="r" b="b"/>
              <a:pathLst>
                <a:path w="19512" h="18511" extrusionOk="0">
                  <a:moveTo>
                    <a:pt x="10262" y="532"/>
                  </a:moveTo>
                  <a:cubicBezTo>
                    <a:pt x="10826" y="532"/>
                    <a:pt x="11397" y="587"/>
                    <a:pt x="11967" y="701"/>
                  </a:cubicBezTo>
                  <a:cubicBezTo>
                    <a:pt x="16032" y="1514"/>
                    <a:pt x="18959" y="5092"/>
                    <a:pt x="18959" y="9254"/>
                  </a:cubicBezTo>
                  <a:cubicBezTo>
                    <a:pt x="18959" y="11563"/>
                    <a:pt x="18049" y="13774"/>
                    <a:pt x="16423" y="15400"/>
                  </a:cubicBezTo>
                  <a:cubicBezTo>
                    <a:pt x="14728" y="17076"/>
                    <a:pt x="12500" y="17942"/>
                    <a:pt x="10258" y="17942"/>
                  </a:cubicBezTo>
                  <a:cubicBezTo>
                    <a:pt x="8585" y="17942"/>
                    <a:pt x="6904" y="17460"/>
                    <a:pt x="5431" y="16473"/>
                  </a:cubicBezTo>
                  <a:cubicBezTo>
                    <a:pt x="1984" y="14165"/>
                    <a:pt x="651" y="9742"/>
                    <a:pt x="2211" y="5905"/>
                  </a:cubicBezTo>
                  <a:cubicBezTo>
                    <a:pt x="3581" y="2605"/>
                    <a:pt x="6802" y="532"/>
                    <a:pt x="10262" y="532"/>
                  </a:cubicBezTo>
                  <a:close/>
                  <a:moveTo>
                    <a:pt x="10225" y="1"/>
                  </a:moveTo>
                  <a:cubicBezTo>
                    <a:pt x="8453" y="1"/>
                    <a:pt x="6670" y="509"/>
                    <a:pt x="5106" y="1547"/>
                  </a:cubicBezTo>
                  <a:cubicBezTo>
                    <a:pt x="1431" y="4018"/>
                    <a:pt x="0" y="8701"/>
                    <a:pt x="1691" y="12799"/>
                  </a:cubicBezTo>
                  <a:cubicBezTo>
                    <a:pt x="3144" y="16291"/>
                    <a:pt x="6540" y="18511"/>
                    <a:pt x="10231" y="18511"/>
                  </a:cubicBezTo>
                  <a:cubicBezTo>
                    <a:pt x="10837" y="18511"/>
                    <a:pt x="11451" y="18451"/>
                    <a:pt x="12065" y="18327"/>
                  </a:cubicBezTo>
                  <a:cubicBezTo>
                    <a:pt x="16390" y="17482"/>
                    <a:pt x="19512" y="13677"/>
                    <a:pt x="19512" y="9254"/>
                  </a:cubicBezTo>
                  <a:cubicBezTo>
                    <a:pt x="19512" y="6815"/>
                    <a:pt x="18536" y="4441"/>
                    <a:pt x="16780" y="2718"/>
                  </a:cubicBezTo>
                  <a:cubicBezTo>
                    <a:pt x="14987" y="925"/>
                    <a:pt x="12616" y="1"/>
                    <a:pt x="10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6"/>
            <p:cNvSpPr/>
            <p:nvPr/>
          </p:nvSpPr>
          <p:spPr>
            <a:xfrm>
              <a:off x="5674327" y="2807712"/>
              <a:ext cx="299295" cy="301349"/>
            </a:xfrm>
            <a:custGeom>
              <a:avLst/>
              <a:gdLst/>
              <a:ahLst/>
              <a:cxnLst/>
              <a:rect l="l" t="t" r="r" b="b"/>
              <a:pathLst>
                <a:path w="12553" h="12521" extrusionOk="0">
                  <a:moveTo>
                    <a:pt x="7610" y="1570"/>
                  </a:moveTo>
                  <a:cubicBezTo>
                    <a:pt x="7805" y="1570"/>
                    <a:pt x="8000" y="1708"/>
                    <a:pt x="7968" y="1984"/>
                  </a:cubicBezTo>
                  <a:lnTo>
                    <a:pt x="7968" y="2472"/>
                  </a:lnTo>
                  <a:lnTo>
                    <a:pt x="7252" y="2472"/>
                  </a:lnTo>
                  <a:lnTo>
                    <a:pt x="7252" y="1984"/>
                  </a:lnTo>
                  <a:cubicBezTo>
                    <a:pt x="7220" y="1708"/>
                    <a:pt x="7415" y="1570"/>
                    <a:pt x="7610" y="1570"/>
                  </a:cubicBezTo>
                  <a:close/>
                  <a:moveTo>
                    <a:pt x="3610" y="3261"/>
                  </a:moveTo>
                  <a:cubicBezTo>
                    <a:pt x="3707" y="3261"/>
                    <a:pt x="3805" y="3301"/>
                    <a:pt x="3870" y="3383"/>
                  </a:cubicBezTo>
                  <a:lnTo>
                    <a:pt x="4228" y="3740"/>
                  </a:lnTo>
                  <a:cubicBezTo>
                    <a:pt x="4065" y="3903"/>
                    <a:pt x="3870" y="4065"/>
                    <a:pt x="3707" y="4261"/>
                  </a:cubicBezTo>
                  <a:lnTo>
                    <a:pt x="3350" y="3870"/>
                  </a:lnTo>
                  <a:cubicBezTo>
                    <a:pt x="3220" y="3740"/>
                    <a:pt x="3220" y="3513"/>
                    <a:pt x="3350" y="3383"/>
                  </a:cubicBezTo>
                  <a:cubicBezTo>
                    <a:pt x="3415" y="3301"/>
                    <a:pt x="3512" y="3261"/>
                    <a:pt x="3610" y="3261"/>
                  </a:cubicBezTo>
                  <a:close/>
                  <a:moveTo>
                    <a:pt x="8520" y="4326"/>
                  </a:moveTo>
                  <a:cubicBezTo>
                    <a:pt x="8781" y="4391"/>
                    <a:pt x="9008" y="4456"/>
                    <a:pt x="9236" y="4586"/>
                  </a:cubicBezTo>
                  <a:lnTo>
                    <a:pt x="8520" y="5301"/>
                  </a:lnTo>
                  <a:lnTo>
                    <a:pt x="8520" y="4326"/>
                  </a:lnTo>
                  <a:close/>
                  <a:moveTo>
                    <a:pt x="7968" y="4196"/>
                  </a:moveTo>
                  <a:lnTo>
                    <a:pt x="7968" y="5334"/>
                  </a:lnTo>
                  <a:cubicBezTo>
                    <a:pt x="7870" y="5301"/>
                    <a:pt x="7740" y="5301"/>
                    <a:pt x="7610" y="5301"/>
                  </a:cubicBezTo>
                  <a:cubicBezTo>
                    <a:pt x="7480" y="5301"/>
                    <a:pt x="7382" y="5301"/>
                    <a:pt x="7252" y="5334"/>
                  </a:cubicBezTo>
                  <a:lnTo>
                    <a:pt x="7252" y="4196"/>
                  </a:lnTo>
                  <a:close/>
                  <a:moveTo>
                    <a:pt x="6699" y="4326"/>
                  </a:moveTo>
                  <a:lnTo>
                    <a:pt x="6699" y="5399"/>
                  </a:lnTo>
                  <a:lnTo>
                    <a:pt x="5919" y="4651"/>
                  </a:lnTo>
                  <a:cubicBezTo>
                    <a:pt x="6179" y="4488"/>
                    <a:pt x="6439" y="4391"/>
                    <a:pt x="6699" y="4326"/>
                  </a:cubicBezTo>
                  <a:close/>
                  <a:moveTo>
                    <a:pt x="5464" y="4944"/>
                  </a:moveTo>
                  <a:lnTo>
                    <a:pt x="6277" y="5756"/>
                  </a:lnTo>
                  <a:cubicBezTo>
                    <a:pt x="6081" y="5919"/>
                    <a:pt x="5919" y="6082"/>
                    <a:pt x="5756" y="6277"/>
                  </a:cubicBezTo>
                  <a:lnTo>
                    <a:pt x="4943" y="5464"/>
                  </a:lnTo>
                  <a:cubicBezTo>
                    <a:pt x="5106" y="5269"/>
                    <a:pt x="5268" y="5106"/>
                    <a:pt x="5464" y="4944"/>
                  </a:cubicBezTo>
                  <a:close/>
                  <a:moveTo>
                    <a:pt x="4651" y="5919"/>
                  </a:moveTo>
                  <a:lnTo>
                    <a:pt x="5431" y="6700"/>
                  </a:lnTo>
                  <a:lnTo>
                    <a:pt x="4325" y="6700"/>
                  </a:lnTo>
                  <a:cubicBezTo>
                    <a:pt x="4390" y="6439"/>
                    <a:pt x="4488" y="6179"/>
                    <a:pt x="4651" y="5919"/>
                  </a:cubicBezTo>
                  <a:close/>
                  <a:moveTo>
                    <a:pt x="5301" y="7252"/>
                  </a:moveTo>
                  <a:cubicBezTo>
                    <a:pt x="5301" y="7382"/>
                    <a:pt x="5268" y="7480"/>
                    <a:pt x="5268" y="7610"/>
                  </a:cubicBezTo>
                  <a:cubicBezTo>
                    <a:pt x="5268" y="7740"/>
                    <a:pt x="5301" y="7870"/>
                    <a:pt x="5301" y="8000"/>
                  </a:cubicBezTo>
                  <a:lnTo>
                    <a:pt x="4195" y="8000"/>
                  </a:lnTo>
                  <a:cubicBezTo>
                    <a:pt x="4195" y="7870"/>
                    <a:pt x="4195" y="7740"/>
                    <a:pt x="4195" y="7610"/>
                  </a:cubicBezTo>
                  <a:cubicBezTo>
                    <a:pt x="4195" y="7480"/>
                    <a:pt x="4195" y="7382"/>
                    <a:pt x="4195" y="7252"/>
                  </a:cubicBezTo>
                  <a:close/>
                  <a:moveTo>
                    <a:pt x="1894" y="7249"/>
                  </a:moveTo>
                  <a:cubicBezTo>
                    <a:pt x="1913" y="7249"/>
                    <a:pt x="1932" y="7250"/>
                    <a:pt x="1951" y="7252"/>
                  </a:cubicBezTo>
                  <a:lnTo>
                    <a:pt x="2472" y="7252"/>
                  </a:lnTo>
                  <a:lnTo>
                    <a:pt x="2472" y="7643"/>
                  </a:lnTo>
                  <a:cubicBezTo>
                    <a:pt x="2472" y="7740"/>
                    <a:pt x="2472" y="7870"/>
                    <a:pt x="2472" y="8000"/>
                  </a:cubicBezTo>
                  <a:lnTo>
                    <a:pt x="1951" y="8000"/>
                  </a:lnTo>
                  <a:cubicBezTo>
                    <a:pt x="1932" y="8003"/>
                    <a:pt x="1913" y="8004"/>
                    <a:pt x="1894" y="8004"/>
                  </a:cubicBezTo>
                  <a:cubicBezTo>
                    <a:pt x="1418" y="8004"/>
                    <a:pt x="1418" y="7249"/>
                    <a:pt x="1894" y="7249"/>
                  </a:cubicBezTo>
                  <a:close/>
                  <a:moveTo>
                    <a:pt x="5301" y="8521"/>
                  </a:moveTo>
                  <a:lnTo>
                    <a:pt x="4585" y="9236"/>
                  </a:lnTo>
                  <a:cubicBezTo>
                    <a:pt x="4488" y="9008"/>
                    <a:pt x="4390" y="8781"/>
                    <a:pt x="4325" y="8521"/>
                  </a:cubicBezTo>
                  <a:close/>
                  <a:moveTo>
                    <a:pt x="7641" y="3014"/>
                  </a:moveTo>
                  <a:cubicBezTo>
                    <a:pt x="8471" y="3014"/>
                    <a:pt x="9323" y="3241"/>
                    <a:pt x="10114" y="3740"/>
                  </a:cubicBezTo>
                  <a:lnTo>
                    <a:pt x="9626" y="4196"/>
                  </a:lnTo>
                  <a:cubicBezTo>
                    <a:pt x="8950" y="3798"/>
                    <a:pt x="8258" y="3623"/>
                    <a:pt x="7596" y="3623"/>
                  </a:cubicBezTo>
                  <a:cubicBezTo>
                    <a:pt x="4788" y="3623"/>
                    <a:pt x="2511" y="6784"/>
                    <a:pt x="4195" y="9626"/>
                  </a:cubicBezTo>
                  <a:lnTo>
                    <a:pt x="3740" y="10114"/>
                  </a:lnTo>
                  <a:cubicBezTo>
                    <a:pt x="3255" y="9371"/>
                    <a:pt x="2995" y="8499"/>
                    <a:pt x="2992" y="7626"/>
                  </a:cubicBezTo>
                  <a:lnTo>
                    <a:pt x="2992" y="7626"/>
                  </a:lnTo>
                  <a:cubicBezTo>
                    <a:pt x="3001" y="4924"/>
                    <a:pt x="5230" y="3014"/>
                    <a:pt x="7641" y="3014"/>
                  </a:cubicBezTo>
                  <a:close/>
                  <a:moveTo>
                    <a:pt x="7610" y="1"/>
                  </a:moveTo>
                  <a:cubicBezTo>
                    <a:pt x="4618" y="1"/>
                    <a:pt x="1919" y="1724"/>
                    <a:pt x="683" y="4456"/>
                  </a:cubicBezTo>
                  <a:cubicBezTo>
                    <a:pt x="618" y="4586"/>
                    <a:pt x="683" y="4748"/>
                    <a:pt x="813" y="4813"/>
                  </a:cubicBezTo>
                  <a:cubicBezTo>
                    <a:pt x="848" y="4831"/>
                    <a:pt x="885" y="4839"/>
                    <a:pt x="922" y="4839"/>
                  </a:cubicBezTo>
                  <a:cubicBezTo>
                    <a:pt x="1023" y="4839"/>
                    <a:pt x="1123" y="4779"/>
                    <a:pt x="1171" y="4683"/>
                  </a:cubicBezTo>
                  <a:cubicBezTo>
                    <a:pt x="2309" y="2147"/>
                    <a:pt x="4878" y="521"/>
                    <a:pt x="7675" y="521"/>
                  </a:cubicBezTo>
                  <a:cubicBezTo>
                    <a:pt x="9203" y="521"/>
                    <a:pt x="10667" y="1041"/>
                    <a:pt x="11870" y="1984"/>
                  </a:cubicBezTo>
                  <a:lnTo>
                    <a:pt x="10504" y="3350"/>
                  </a:lnTo>
                  <a:cubicBezTo>
                    <a:pt x="9886" y="2960"/>
                    <a:pt x="9236" y="2667"/>
                    <a:pt x="8520" y="2570"/>
                  </a:cubicBezTo>
                  <a:lnTo>
                    <a:pt x="8520" y="1984"/>
                  </a:lnTo>
                  <a:cubicBezTo>
                    <a:pt x="8520" y="1366"/>
                    <a:pt x="8065" y="1057"/>
                    <a:pt x="7610" y="1057"/>
                  </a:cubicBezTo>
                  <a:cubicBezTo>
                    <a:pt x="7155" y="1057"/>
                    <a:pt x="6699" y="1366"/>
                    <a:pt x="6699" y="1984"/>
                  </a:cubicBezTo>
                  <a:lnTo>
                    <a:pt x="6699" y="2537"/>
                  </a:lnTo>
                  <a:cubicBezTo>
                    <a:pt x="5984" y="2667"/>
                    <a:pt x="5268" y="2960"/>
                    <a:pt x="4683" y="3383"/>
                  </a:cubicBezTo>
                  <a:lnTo>
                    <a:pt x="4260" y="2992"/>
                  </a:lnTo>
                  <a:cubicBezTo>
                    <a:pt x="4098" y="2797"/>
                    <a:pt x="3870" y="2700"/>
                    <a:pt x="3610" y="2700"/>
                  </a:cubicBezTo>
                  <a:cubicBezTo>
                    <a:pt x="2797" y="2700"/>
                    <a:pt x="2407" y="3675"/>
                    <a:pt x="2960" y="4261"/>
                  </a:cubicBezTo>
                  <a:lnTo>
                    <a:pt x="3382" y="4683"/>
                  </a:lnTo>
                  <a:cubicBezTo>
                    <a:pt x="2960" y="5269"/>
                    <a:pt x="2667" y="5984"/>
                    <a:pt x="2537" y="6700"/>
                  </a:cubicBezTo>
                  <a:lnTo>
                    <a:pt x="1951" y="6700"/>
                  </a:lnTo>
                  <a:cubicBezTo>
                    <a:pt x="748" y="6700"/>
                    <a:pt x="748" y="8521"/>
                    <a:pt x="1951" y="8521"/>
                  </a:cubicBezTo>
                  <a:lnTo>
                    <a:pt x="2537" y="8521"/>
                  </a:lnTo>
                  <a:cubicBezTo>
                    <a:pt x="2667" y="9236"/>
                    <a:pt x="2960" y="9886"/>
                    <a:pt x="3350" y="10504"/>
                  </a:cubicBezTo>
                  <a:lnTo>
                    <a:pt x="1984" y="11870"/>
                  </a:lnTo>
                  <a:cubicBezTo>
                    <a:pt x="1073" y="10667"/>
                    <a:pt x="553" y="9204"/>
                    <a:pt x="553" y="7675"/>
                  </a:cubicBezTo>
                  <a:cubicBezTo>
                    <a:pt x="553" y="7025"/>
                    <a:pt x="618" y="6374"/>
                    <a:pt x="813" y="5756"/>
                  </a:cubicBezTo>
                  <a:cubicBezTo>
                    <a:pt x="846" y="5594"/>
                    <a:pt x="748" y="5464"/>
                    <a:pt x="618" y="5399"/>
                  </a:cubicBezTo>
                  <a:cubicBezTo>
                    <a:pt x="597" y="5395"/>
                    <a:pt x="576" y="5392"/>
                    <a:pt x="556" y="5392"/>
                  </a:cubicBezTo>
                  <a:cubicBezTo>
                    <a:pt x="423" y="5392"/>
                    <a:pt x="321" y="5481"/>
                    <a:pt x="293" y="5594"/>
                  </a:cubicBezTo>
                  <a:cubicBezTo>
                    <a:pt x="98" y="6277"/>
                    <a:pt x="0" y="6992"/>
                    <a:pt x="0" y="7675"/>
                  </a:cubicBezTo>
                  <a:cubicBezTo>
                    <a:pt x="33" y="9399"/>
                    <a:pt x="618" y="11057"/>
                    <a:pt x="1691" y="12390"/>
                  </a:cubicBezTo>
                  <a:cubicBezTo>
                    <a:pt x="1756" y="12456"/>
                    <a:pt x="1821" y="12521"/>
                    <a:pt x="1919" y="12521"/>
                  </a:cubicBezTo>
                  <a:cubicBezTo>
                    <a:pt x="2016" y="12521"/>
                    <a:pt x="2114" y="12488"/>
                    <a:pt x="2179" y="12423"/>
                  </a:cubicBezTo>
                  <a:lnTo>
                    <a:pt x="6602" y="7968"/>
                  </a:lnTo>
                  <a:cubicBezTo>
                    <a:pt x="6699" y="7870"/>
                    <a:pt x="6699" y="7708"/>
                    <a:pt x="6602" y="7610"/>
                  </a:cubicBezTo>
                  <a:cubicBezTo>
                    <a:pt x="6553" y="7545"/>
                    <a:pt x="6488" y="7513"/>
                    <a:pt x="6419" y="7513"/>
                  </a:cubicBezTo>
                  <a:cubicBezTo>
                    <a:pt x="6350" y="7513"/>
                    <a:pt x="6277" y="7545"/>
                    <a:pt x="6211" y="7610"/>
                  </a:cubicBezTo>
                  <a:lnTo>
                    <a:pt x="5886" y="7935"/>
                  </a:lnTo>
                  <a:cubicBezTo>
                    <a:pt x="5854" y="7838"/>
                    <a:pt x="5854" y="7708"/>
                    <a:pt x="5854" y="7610"/>
                  </a:cubicBezTo>
                  <a:cubicBezTo>
                    <a:pt x="5854" y="6627"/>
                    <a:pt x="6651" y="5849"/>
                    <a:pt x="7582" y="5849"/>
                  </a:cubicBezTo>
                  <a:cubicBezTo>
                    <a:pt x="7698" y="5849"/>
                    <a:pt x="7816" y="5861"/>
                    <a:pt x="7935" y="5887"/>
                  </a:cubicBezTo>
                  <a:lnTo>
                    <a:pt x="7024" y="6797"/>
                  </a:lnTo>
                  <a:cubicBezTo>
                    <a:pt x="6927" y="6895"/>
                    <a:pt x="6927" y="7057"/>
                    <a:pt x="7024" y="7155"/>
                  </a:cubicBezTo>
                  <a:cubicBezTo>
                    <a:pt x="7090" y="7220"/>
                    <a:pt x="7155" y="7252"/>
                    <a:pt x="7220" y="7252"/>
                  </a:cubicBezTo>
                  <a:cubicBezTo>
                    <a:pt x="7317" y="7252"/>
                    <a:pt x="7382" y="7220"/>
                    <a:pt x="7415" y="7155"/>
                  </a:cubicBezTo>
                  <a:lnTo>
                    <a:pt x="12423" y="2179"/>
                  </a:lnTo>
                  <a:cubicBezTo>
                    <a:pt x="12553" y="2017"/>
                    <a:pt x="12553" y="1789"/>
                    <a:pt x="12390" y="1659"/>
                  </a:cubicBezTo>
                  <a:cubicBezTo>
                    <a:pt x="11057" y="586"/>
                    <a:pt x="9398" y="1"/>
                    <a:pt x="7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6"/>
            <p:cNvSpPr/>
            <p:nvPr/>
          </p:nvSpPr>
          <p:spPr>
            <a:xfrm>
              <a:off x="5737891" y="2873224"/>
              <a:ext cx="300082" cy="301590"/>
            </a:xfrm>
            <a:custGeom>
              <a:avLst/>
              <a:gdLst/>
              <a:ahLst/>
              <a:cxnLst/>
              <a:rect l="l" t="t" r="r" b="b"/>
              <a:pathLst>
                <a:path w="12586" h="12531" extrusionOk="0">
                  <a:moveTo>
                    <a:pt x="7968" y="3295"/>
                  </a:moveTo>
                  <a:cubicBezTo>
                    <a:pt x="8066" y="3490"/>
                    <a:pt x="8163" y="3750"/>
                    <a:pt x="8228" y="3978"/>
                  </a:cubicBezTo>
                  <a:lnTo>
                    <a:pt x="7253" y="3978"/>
                  </a:lnTo>
                  <a:lnTo>
                    <a:pt x="7968" y="3295"/>
                  </a:lnTo>
                  <a:close/>
                  <a:moveTo>
                    <a:pt x="8358" y="4530"/>
                  </a:moveTo>
                  <a:cubicBezTo>
                    <a:pt x="8358" y="4660"/>
                    <a:pt x="8391" y="4758"/>
                    <a:pt x="8358" y="4888"/>
                  </a:cubicBezTo>
                  <a:cubicBezTo>
                    <a:pt x="8391" y="5018"/>
                    <a:pt x="8358" y="5148"/>
                    <a:pt x="8358" y="5278"/>
                  </a:cubicBezTo>
                  <a:lnTo>
                    <a:pt x="7220" y="5278"/>
                  </a:lnTo>
                  <a:cubicBezTo>
                    <a:pt x="7253" y="5148"/>
                    <a:pt x="7253" y="5018"/>
                    <a:pt x="7253" y="4888"/>
                  </a:cubicBezTo>
                  <a:cubicBezTo>
                    <a:pt x="7253" y="4758"/>
                    <a:pt x="7253" y="4660"/>
                    <a:pt x="7220" y="4530"/>
                  </a:cubicBezTo>
                  <a:close/>
                  <a:moveTo>
                    <a:pt x="10661" y="4527"/>
                  </a:moveTo>
                  <a:cubicBezTo>
                    <a:pt x="11145" y="4527"/>
                    <a:pt x="11135" y="5279"/>
                    <a:pt x="10633" y="5279"/>
                  </a:cubicBezTo>
                  <a:cubicBezTo>
                    <a:pt x="10623" y="5279"/>
                    <a:pt x="10613" y="5279"/>
                    <a:pt x="10602" y="5278"/>
                  </a:cubicBezTo>
                  <a:lnTo>
                    <a:pt x="10114" y="5278"/>
                  </a:lnTo>
                  <a:cubicBezTo>
                    <a:pt x="10114" y="5148"/>
                    <a:pt x="10114" y="5018"/>
                    <a:pt x="10114" y="4888"/>
                  </a:cubicBezTo>
                  <a:lnTo>
                    <a:pt x="10114" y="4530"/>
                  </a:lnTo>
                  <a:lnTo>
                    <a:pt x="10602" y="4530"/>
                  </a:lnTo>
                  <a:cubicBezTo>
                    <a:pt x="10623" y="4528"/>
                    <a:pt x="10642" y="4527"/>
                    <a:pt x="10661" y="4527"/>
                  </a:cubicBezTo>
                  <a:close/>
                  <a:moveTo>
                    <a:pt x="8228" y="5799"/>
                  </a:moveTo>
                  <a:cubicBezTo>
                    <a:pt x="8163" y="6091"/>
                    <a:pt x="8066" y="6351"/>
                    <a:pt x="7903" y="6579"/>
                  </a:cubicBezTo>
                  <a:lnTo>
                    <a:pt x="7123" y="5799"/>
                  </a:lnTo>
                  <a:close/>
                  <a:moveTo>
                    <a:pt x="6700" y="4563"/>
                  </a:moveTo>
                  <a:cubicBezTo>
                    <a:pt x="6700" y="4660"/>
                    <a:pt x="6732" y="4791"/>
                    <a:pt x="6732" y="4888"/>
                  </a:cubicBezTo>
                  <a:cubicBezTo>
                    <a:pt x="6703" y="5886"/>
                    <a:pt x="5905" y="6672"/>
                    <a:pt x="4937" y="6672"/>
                  </a:cubicBezTo>
                  <a:cubicBezTo>
                    <a:pt x="4833" y="6672"/>
                    <a:pt x="4726" y="6663"/>
                    <a:pt x="4619" y="6644"/>
                  </a:cubicBezTo>
                  <a:lnTo>
                    <a:pt x="6700" y="4563"/>
                  </a:lnTo>
                  <a:close/>
                  <a:moveTo>
                    <a:pt x="6797" y="6221"/>
                  </a:moveTo>
                  <a:lnTo>
                    <a:pt x="7610" y="7034"/>
                  </a:lnTo>
                  <a:cubicBezTo>
                    <a:pt x="7448" y="7230"/>
                    <a:pt x="7285" y="7392"/>
                    <a:pt x="7090" y="7555"/>
                  </a:cubicBezTo>
                  <a:lnTo>
                    <a:pt x="6277" y="6742"/>
                  </a:lnTo>
                  <a:cubicBezTo>
                    <a:pt x="6472" y="6612"/>
                    <a:pt x="6667" y="6417"/>
                    <a:pt x="6797" y="6221"/>
                  </a:cubicBezTo>
                  <a:close/>
                  <a:moveTo>
                    <a:pt x="4033" y="7230"/>
                  </a:moveTo>
                  <a:lnTo>
                    <a:pt x="4033" y="8205"/>
                  </a:lnTo>
                  <a:cubicBezTo>
                    <a:pt x="3806" y="8108"/>
                    <a:pt x="3545" y="8010"/>
                    <a:pt x="3350" y="7912"/>
                  </a:cubicBezTo>
                  <a:lnTo>
                    <a:pt x="4033" y="7230"/>
                  </a:lnTo>
                  <a:close/>
                  <a:moveTo>
                    <a:pt x="5854" y="7099"/>
                  </a:moveTo>
                  <a:lnTo>
                    <a:pt x="6635" y="7880"/>
                  </a:lnTo>
                  <a:cubicBezTo>
                    <a:pt x="6407" y="8010"/>
                    <a:pt x="6147" y="8108"/>
                    <a:pt x="5854" y="8205"/>
                  </a:cubicBezTo>
                  <a:lnTo>
                    <a:pt x="5854" y="7099"/>
                  </a:lnTo>
                  <a:close/>
                  <a:moveTo>
                    <a:pt x="5302" y="7164"/>
                  </a:moveTo>
                  <a:lnTo>
                    <a:pt x="5302" y="8303"/>
                  </a:lnTo>
                  <a:lnTo>
                    <a:pt x="4586" y="8303"/>
                  </a:lnTo>
                  <a:lnTo>
                    <a:pt x="4586" y="7164"/>
                  </a:lnTo>
                  <a:cubicBezTo>
                    <a:pt x="4700" y="7197"/>
                    <a:pt x="4822" y="7213"/>
                    <a:pt x="4944" y="7213"/>
                  </a:cubicBezTo>
                  <a:cubicBezTo>
                    <a:pt x="5066" y="7213"/>
                    <a:pt x="5188" y="7197"/>
                    <a:pt x="5302" y="7164"/>
                  </a:cubicBezTo>
                  <a:close/>
                  <a:moveTo>
                    <a:pt x="8814" y="8270"/>
                  </a:moveTo>
                  <a:lnTo>
                    <a:pt x="9204" y="8628"/>
                  </a:lnTo>
                  <a:cubicBezTo>
                    <a:pt x="9334" y="8790"/>
                    <a:pt x="9334" y="9018"/>
                    <a:pt x="9204" y="9148"/>
                  </a:cubicBezTo>
                  <a:cubicBezTo>
                    <a:pt x="9123" y="9229"/>
                    <a:pt x="9025" y="9270"/>
                    <a:pt x="8932" y="9270"/>
                  </a:cubicBezTo>
                  <a:cubicBezTo>
                    <a:pt x="8838" y="9270"/>
                    <a:pt x="8749" y="9229"/>
                    <a:pt x="8684" y="9148"/>
                  </a:cubicBezTo>
                  <a:lnTo>
                    <a:pt x="8293" y="8790"/>
                  </a:lnTo>
                  <a:cubicBezTo>
                    <a:pt x="8488" y="8628"/>
                    <a:pt x="8684" y="8465"/>
                    <a:pt x="8814" y="8270"/>
                  </a:cubicBezTo>
                  <a:close/>
                  <a:moveTo>
                    <a:pt x="8846" y="2449"/>
                  </a:moveTo>
                  <a:cubicBezTo>
                    <a:pt x="9299" y="3160"/>
                    <a:pt x="9558" y="4032"/>
                    <a:pt x="9562" y="4905"/>
                  </a:cubicBezTo>
                  <a:lnTo>
                    <a:pt x="9562" y="4905"/>
                  </a:lnTo>
                  <a:cubicBezTo>
                    <a:pt x="9552" y="7606"/>
                    <a:pt x="7324" y="9516"/>
                    <a:pt x="4926" y="9516"/>
                  </a:cubicBezTo>
                  <a:cubicBezTo>
                    <a:pt x="4100" y="9516"/>
                    <a:pt x="3254" y="9290"/>
                    <a:pt x="2472" y="8790"/>
                  </a:cubicBezTo>
                  <a:lnTo>
                    <a:pt x="2928" y="8335"/>
                  </a:lnTo>
                  <a:cubicBezTo>
                    <a:pt x="3589" y="8715"/>
                    <a:pt x="4267" y="8884"/>
                    <a:pt x="4918" y="8884"/>
                  </a:cubicBezTo>
                  <a:cubicBezTo>
                    <a:pt x="7721" y="8884"/>
                    <a:pt x="10021" y="5755"/>
                    <a:pt x="8358" y="2904"/>
                  </a:cubicBezTo>
                  <a:lnTo>
                    <a:pt x="8846" y="2449"/>
                  </a:lnTo>
                  <a:close/>
                  <a:moveTo>
                    <a:pt x="5302" y="10026"/>
                  </a:moveTo>
                  <a:lnTo>
                    <a:pt x="5302" y="10547"/>
                  </a:lnTo>
                  <a:cubicBezTo>
                    <a:pt x="5285" y="10774"/>
                    <a:pt x="5115" y="10888"/>
                    <a:pt x="4940" y="10888"/>
                  </a:cubicBezTo>
                  <a:cubicBezTo>
                    <a:pt x="4765" y="10888"/>
                    <a:pt x="4586" y="10774"/>
                    <a:pt x="4554" y="10547"/>
                  </a:cubicBezTo>
                  <a:lnTo>
                    <a:pt x="4554" y="10026"/>
                  </a:lnTo>
                  <a:close/>
                  <a:moveTo>
                    <a:pt x="10619" y="1"/>
                  </a:moveTo>
                  <a:cubicBezTo>
                    <a:pt x="10534" y="1"/>
                    <a:pt x="10448" y="34"/>
                    <a:pt x="10375" y="108"/>
                  </a:cubicBezTo>
                  <a:lnTo>
                    <a:pt x="163" y="10351"/>
                  </a:lnTo>
                  <a:cubicBezTo>
                    <a:pt x="1" y="10481"/>
                    <a:pt x="33" y="10709"/>
                    <a:pt x="163" y="10839"/>
                  </a:cubicBezTo>
                  <a:cubicBezTo>
                    <a:pt x="1497" y="11912"/>
                    <a:pt x="3155" y="12498"/>
                    <a:pt x="4879" y="12530"/>
                  </a:cubicBezTo>
                  <a:lnTo>
                    <a:pt x="4944" y="12530"/>
                  </a:lnTo>
                  <a:cubicBezTo>
                    <a:pt x="5659" y="12530"/>
                    <a:pt x="6375" y="12400"/>
                    <a:pt x="7090" y="12205"/>
                  </a:cubicBezTo>
                  <a:cubicBezTo>
                    <a:pt x="7220" y="12172"/>
                    <a:pt x="7318" y="12010"/>
                    <a:pt x="7253" y="11880"/>
                  </a:cubicBezTo>
                  <a:cubicBezTo>
                    <a:pt x="7226" y="11744"/>
                    <a:pt x="7131" y="11677"/>
                    <a:pt x="7006" y="11677"/>
                  </a:cubicBezTo>
                  <a:cubicBezTo>
                    <a:pt x="6981" y="11677"/>
                    <a:pt x="6955" y="11679"/>
                    <a:pt x="6928" y="11685"/>
                  </a:cubicBezTo>
                  <a:cubicBezTo>
                    <a:pt x="6278" y="11872"/>
                    <a:pt x="5614" y="11963"/>
                    <a:pt x="4953" y="11963"/>
                  </a:cubicBezTo>
                  <a:cubicBezTo>
                    <a:pt x="3432" y="11963"/>
                    <a:pt x="1931" y="11476"/>
                    <a:pt x="684" y="10547"/>
                  </a:cubicBezTo>
                  <a:lnTo>
                    <a:pt x="2082" y="9181"/>
                  </a:lnTo>
                  <a:cubicBezTo>
                    <a:pt x="2667" y="9571"/>
                    <a:pt x="3350" y="9864"/>
                    <a:pt x="4033" y="9994"/>
                  </a:cubicBezTo>
                  <a:lnTo>
                    <a:pt x="4033" y="10579"/>
                  </a:lnTo>
                  <a:cubicBezTo>
                    <a:pt x="4033" y="11181"/>
                    <a:pt x="4489" y="11481"/>
                    <a:pt x="4944" y="11481"/>
                  </a:cubicBezTo>
                  <a:cubicBezTo>
                    <a:pt x="5399" y="11481"/>
                    <a:pt x="5854" y="11181"/>
                    <a:pt x="5854" y="10579"/>
                  </a:cubicBezTo>
                  <a:lnTo>
                    <a:pt x="5854" y="9994"/>
                  </a:lnTo>
                  <a:cubicBezTo>
                    <a:pt x="6602" y="9864"/>
                    <a:pt x="7285" y="9571"/>
                    <a:pt x="7903" y="9148"/>
                  </a:cubicBezTo>
                  <a:lnTo>
                    <a:pt x="8293" y="9538"/>
                  </a:lnTo>
                  <a:cubicBezTo>
                    <a:pt x="8435" y="9709"/>
                    <a:pt x="8627" y="9805"/>
                    <a:pt x="8846" y="9805"/>
                  </a:cubicBezTo>
                  <a:cubicBezTo>
                    <a:pt x="8878" y="9805"/>
                    <a:pt x="8911" y="9803"/>
                    <a:pt x="8944" y="9799"/>
                  </a:cubicBezTo>
                  <a:cubicBezTo>
                    <a:pt x="8957" y="9799"/>
                    <a:pt x="8969" y="9799"/>
                    <a:pt x="8982" y="9799"/>
                  </a:cubicBezTo>
                  <a:cubicBezTo>
                    <a:pt x="9769" y="9799"/>
                    <a:pt x="10138" y="8814"/>
                    <a:pt x="9594" y="8270"/>
                  </a:cubicBezTo>
                  <a:lnTo>
                    <a:pt x="9171" y="7847"/>
                  </a:lnTo>
                  <a:cubicBezTo>
                    <a:pt x="9594" y="7262"/>
                    <a:pt x="9887" y="6547"/>
                    <a:pt x="10017" y="5831"/>
                  </a:cubicBezTo>
                  <a:lnTo>
                    <a:pt x="10602" y="5831"/>
                  </a:lnTo>
                  <a:cubicBezTo>
                    <a:pt x="11805" y="5831"/>
                    <a:pt x="11805" y="4010"/>
                    <a:pt x="10602" y="4010"/>
                  </a:cubicBezTo>
                  <a:lnTo>
                    <a:pt x="10017" y="4010"/>
                  </a:lnTo>
                  <a:cubicBezTo>
                    <a:pt x="9887" y="3295"/>
                    <a:pt x="9627" y="2644"/>
                    <a:pt x="9236" y="2059"/>
                  </a:cubicBezTo>
                  <a:lnTo>
                    <a:pt x="10602" y="661"/>
                  </a:lnTo>
                  <a:cubicBezTo>
                    <a:pt x="12391" y="3034"/>
                    <a:pt x="12521" y="6221"/>
                    <a:pt x="10927" y="8725"/>
                  </a:cubicBezTo>
                  <a:cubicBezTo>
                    <a:pt x="10179" y="9831"/>
                    <a:pt x="9171" y="10742"/>
                    <a:pt x="7968" y="11327"/>
                  </a:cubicBezTo>
                  <a:cubicBezTo>
                    <a:pt x="7838" y="11392"/>
                    <a:pt x="7773" y="11555"/>
                    <a:pt x="7838" y="11685"/>
                  </a:cubicBezTo>
                  <a:cubicBezTo>
                    <a:pt x="7886" y="11780"/>
                    <a:pt x="7986" y="11840"/>
                    <a:pt x="8087" y="11840"/>
                  </a:cubicBezTo>
                  <a:cubicBezTo>
                    <a:pt x="8124" y="11840"/>
                    <a:pt x="8161" y="11832"/>
                    <a:pt x="8196" y="11815"/>
                  </a:cubicBezTo>
                  <a:cubicBezTo>
                    <a:pt x="9497" y="11197"/>
                    <a:pt x="10602" y="10221"/>
                    <a:pt x="11383" y="9018"/>
                  </a:cubicBezTo>
                  <a:cubicBezTo>
                    <a:pt x="12163" y="7782"/>
                    <a:pt x="12586" y="6319"/>
                    <a:pt x="12586" y="4856"/>
                  </a:cubicBezTo>
                  <a:lnTo>
                    <a:pt x="12586" y="4823"/>
                  </a:lnTo>
                  <a:cubicBezTo>
                    <a:pt x="12553" y="3100"/>
                    <a:pt x="11968" y="1441"/>
                    <a:pt x="10895" y="140"/>
                  </a:cubicBezTo>
                  <a:cubicBezTo>
                    <a:pt x="10823" y="51"/>
                    <a:pt x="10722" y="1"/>
                    <a:pt x="10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1" name="Google Shape;3261;p46"/>
          <p:cNvGrpSpPr/>
          <p:nvPr/>
        </p:nvGrpSpPr>
        <p:grpSpPr>
          <a:xfrm>
            <a:off x="3121048" y="2826180"/>
            <a:ext cx="365778" cy="277484"/>
            <a:chOff x="-968075" y="3218700"/>
            <a:chExt cx="462600" cy="360275"/>
          </a:xfrm>
        </p:grpSpPr>
        <p:sp>
          <p:nvSpPr>
            <p:cNvPr id="3262" name="Google Shape;3262;p46"/>
            <p:cNvSpPr/>
            <p:nvPr/>
          </p:nvSpPr>
          <p:spPr>
            <a:xfrm>
              <a:off x="-961575" y="3225700"/>
              <a:ext cx="449600" cy="243925"/>
            </a:xfrm>
            <a:custGeom>
              <a:avLst/>
              <a:gdLst/>
              <a:ahLst/>
              <a:cxnLst/>
              <a:rect l="l" t="t" r="r" b="b"/>
              <a:pathLst>
                <a:path w="17984" h="9757" extrusionOk="0">
                  <a:moveTo>
                    <a:pt x="9008" y="0"/>
                  </a:moveTo>
                  <a:cubicBezTo>
                    <a:pt x="4033" y="0"/>
                    <a:pt x="0" y="4033"/>
                    <a:pt x="33" y="8976"/>
                  </a:cubicBezTo>
                  <a:lnTo>
                    <a:pt x="33" y="9756"/>
                  </a:lnTo>
                  <a:lnTo>
                    <a:pt x="17984" y="9756"/>
                  </a:lnTo>
                  <a:lnTo>
                    <a:pt x="17984" y="8976"/>
                  </a:lnTo>
                  <a:cubicBezTo>
                    <a:pt x="17984" y="4033"/>
                    <a:pt x="13951" y="0"/>
                    <a:pt x="9008" y="0"/>
                  </a:cubicBezTo>
                  <a:close/>
                </a:path>
              </a:pathLst>
            </a:custGeom>
            <a:solidFill>
              <a:srgbClr val="F9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6"/>
            <p:cNvSpPr/>
            <p:nvPr/>
          </p:nvSpPr>
          <p:spPr>
            <a:xfrm>
              <a:off x="-961575" y="3459025"/>
              <a:ext cx="449600" cy="51250"/>
            </a:xfrm>
            <a:custGeom>
              <a:avLst/>
              <a:gdLst/>
              <a:ahLst/>
              <a:cxnLst/>
              <a:rect l="l" t="t" r="r" b="b"/>
              <a:pathLst>
                <a:path w="17984" h="2050" extrusionOk="0">
                  <a:moveTo>
                    <a:pt x="33" y="0"/>
                  </a:moveTo>
                  <a:lnTo>
                    <a:pt x="33" y="1821"/>
                  </a:lnTo>
                  <a:cubicBezTo>
                    <a:pt x="0" y="1952"/>
                    <a:pt x="98" y="2049"/>
                    <a:pt x="228" y="2049"/>
                  </a:cubicBezTo>
                  <a:lnTo>
                    <a:pt x="17756" y="2049"/>
                  </a:lnTo>
                  <a:cubicBezTo>
                    <a:pt x="17886" y="2049"/>
                    <a:pt x="17984" y="1952"/>
                    <a:pt x="17984" y="1821"/>
                  </a:cubicBezTo>
                  <a:lnTo>
                    <a:pt x="179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6"/>
            <p:cNvSpPr/>
            <p:nvPr/>
          </p:nvSpPr>
          <p:spPr>
            <a:xfrm>
              <a:off x="-913625" y="3282600"/>
              <a:ext cx="113050" cy="104900"/>
            </a:xfrm>
            <a:custGeom>
              <a:avLst/>
              <a:gdLst/>
              <a:ahLst/>
              <a:cxnLst/>
              <a:rect l="l" t="t" r="r" b="b"/>
              <a:pathLst>
                <a:path w="4522" h="4196" extrusionOk="0">
                  <a:moveTo>
                    <a:pt x="3676" y="1"/>
                  </a:moveTo>
                  <a:cubicBezTo>
                    <a:pt x="2017" y="846"/>
                    <a:pt x="716" y="2277"/>
                    <a:pt x="33" y="4001"/>
                  </a:cubicBezTo>
                  <a:cubicBezTo>
                    <a:pt x="1" y="4098"/>
                    <a:pt x="98" y="4196"/>
                    <a:pt x="196" y="4196"/>
                  </a:cubicBezTo>
                  <a:lnTo>
                    <a:pt x="1432" y="4196"/>
                  </a:lnTo>
                  <a:cubicBezTo>
                    <a:pt x="1497" y="4196"/>
                    <a:pt x="1562" y="4163"/>
                    <a:pt x="1562" y="4131"/>
                  </a:cubicBezTo>
                  <a:cubicBezTo>
                    <a:pt x="1920" y="3350"/>
                    <a:pt x="2440" y="2700"/>
                    <a:pt x="3058" y="2147"/>
                  </a:cubicBezTo>
                  <a:cubicBezTo>
                    <a:pt x="3480" y="1789"/>
                    <a:pt x="3936" y="1497"/>
                    <a:pt x="4424" y="1236"/>
                  </a:cubicBezTo>
                  <a:lnTo>
                    <a:pt x="4521" y="879"/>
                  </a:lnTo>
                  <a:lnTo>
                    <a:pt x="4521" y="98"/>
                  </a:lnTo>
                  <a:lnTo>
                    <a:pt x="4131" y="131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6"/>
            <p:cNvSpPr/>
            <p:nvPr/>
          </p:nvSpPr>
          <p:spPr>
            <a:xfrm>
              <a:off x="-821750" y="3261875"/>
              <a:ext cx="172375" cy="51650"/>
            </a:xfrm>
            <a:custGeom>
              <a:avLst/>
              <a:gdLst/>
              <a:ahLst/>
              <a:cxnLst/>
              <a:rect l="l" t="t" r="r" b="b"/>
              <a:pathLst>
                <a:path w="6895" h="2066" extrusionOk="0">
                  <a:moveTo>
                    <a:pt x="3415" y="0"/>
                  </a:moveTo>
                  <a:cubicBezTo>
                    <a:pt x="2244" y="0"/>
                    <a:pt x="1074" y="277"/>
                    <a:pt x="1" y="830"/>
                  </a:cubicBezTo>
                  <a:lnTo>
                    <a:pt x="716" y="2033"/>
                  </a:lnTo>
                  <a:lnTo>
                    <a:pt x="716" y="2065"/>
                  </a:lnTo>
                  <a:cubicBezTo>
                    <a:pt x="1562" y="1659"/>
                    <a:pt x="2480" y="1456"/>
                    <a:pt x="3395" y="1456"/>
                  </a:cubicBezTo>
                  <a:cubicBezTo>
                    <a:pt x="4309" y="1456"/>
                    <a:pt x="5220" y="1659"/>
                    <a:pt x="6049" y="2065"/>
                  </a:cubicBezTo>
                  <a:lnTo>
                    <a:pt x="6342" y="2000"/>
                  </a:lnTo>
                  <a:lnTo>
                    <a:pt x="6895" y="1187"/>
                  </a:lnTo>
                  <a:lnTo>
                    <a:pt x="6830" y="830"/>
                  </a:lnTo>
                  <a:cubicBezTo>
                    <a:pt x="5757" y="277"/>
                    <a:pt x="4586" y="0"/>
                    <a:pt x="3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6"/>
            <p:cNvSpPr/>
            <p:nvPr/>
          </p:nvSpPr>
          <p:spPr>
            <a:xfrm>
              <a:off x="-669725" y="3281800"/>
              <a:ext cx="109775" cy="105700"/>
            </a:xfrm>
            <a:custGeom>
              <a:avLst/>
              <a:gdLst/>
              <a:ahLst/>
              <a:cxnLst/>
              <a:rect l="l" t="t" r="r" b="b"/>
              <a:pathLst>
                <a:path w="4391" h="4228" extrusionOk="0">
                  <a:moveTo>
                    <a:pt x="716" y="0"/>
                  </a:moveTo>
                  <a:lnTo>
                    <a:pt x="1" y="1236"/>
                  </a:lnTo>
                  <a:lnTo>
                    <a:pt x="1" y="1268"/>
                  </a:lnTo>
                  <a:cubicBezTo>
                    <a:pt x="1237" y="1886"/>
                    <a:pt x="2245" y="2894"/>
                    <a:pt x="2830" y="4130"/>
                  </a:cubicBezTo>
                  <a:cubicBezTo>
                    <a:pt x="2862" y="4195"/>
                    <a:pt x="2928" y="4228"/>
                    <a:pt x="2960" y="4228"/>
                  </a:cubicBezTo>
                  <a:lnTo>
                    <a:pt x="4228" y="4228"/>
                  </a:lnTo>
                  <a:cubicBezTo>
                    <a:pt x="4326" y="4228"/>
                    <a:pt x="4391" y="4130"/>
                    <a:pt x="4358" y="4033"/>
                  </a:cubicBezTo>
                  <a:lnTo>
                    <a:pt x="4326" y="4033"/>
                  </a:lnTo>
                  <a:cubicBezTo>
                    <a:pt x="3643" y="2276"/>
                    <a:pt x="2375" y="846"/>
                    <a:pt x="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6"/>
            <p:cNvSpPr/>
            <p:nvPr/>
          </p:nvSpPr>
          <p:spPr>
            <a:xfrm>
              <a:off x="-686800" y="3336650"/>
              <a:ext cx="73575" cy="72800"/>
            </a:xfrm>
            <a:custGeom>
              <a:avLst/>
              <a:gdLst/>
              <a:ahLst/>
              <a:cxnLst/>
              <a:rect l="l" t="t" r="r" b="b"/>
              <a:pathLst>
                <a:path w="2943" h="2912" extrusionOk="0">
                  <a:moveTo>
                    <a:pt x="2721" y="0"/>
                  </a:moveTo>
                  <a:cubicBezTo>
                    <a:pt x="2694" y="0"/>
                    <a:pt x="2664" y="6"/>
                    <a:pt x="2635" y="17"/>
                  </a:cubicBezTo>
                  <a:lnTo>
                    <a:pt x="586" y="895"/>
                  </a:lnTo>
                  <a:lnTo>
                    <a:pt x="1" y="1416"/>
                  </a:lnTo>
                  <a:lnTo>
                    <a:pt x="1464" y="2912"/>
                  </a:lnTo>
                  <a:lnTo>
                    <a:pt x="1952" y="2326"/>
                  </a:lnTo>
                  <a:lnTo>
                    <a:pt x="2863" y="245"/>
                  </a:lnTo>
                  <a:cubicBezTo>
                    <a:pt x="2943" y="112"/>
                    <a:pt x="2848" y="0"/>
                    <a:pt x="2721" y="0"/>
                  </a:cubicBezTo>
                  <a:close/>
                </a:path>
              </a:pathLst>
            </a:custGeom>
            <a:solidFill>
              <a:srgbClr val="918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6"/>
            <p:cNvSpPr/>
            <p:nvPr/>
          </p:nvSpPr>
          <p:spPr>
            <a:xfrm>
              <a:off x="-890850" y="3340325"/>
              <a:ext cx="269125" cy="230650"/>
            </a:xfrm>
            <a:custGeom>
              <a:avLst/>
              <a:gdLst/>
              <a:ahLst/>
              <a:cxnLst/>
              <a:rect l="l" t="t" r="r" b="b"/>
              <a:pathLst>
                <a:path w="10765" h="9226" extrusionOk="0">
                  <a:moveTo>
                    <a:pt x="6147" y="1"/>
                  </a:moveTo>
                  <a:cubicBezTo>
                    <a:pt x="2049" y="1"/>
                    <a:pt x="0" y="4976"/>
                    <a:pt x="2895" y="7870"/>
                  </a:cubicBezTo>
                  <a:cubicBezTo>
                    <a:pt x="3841" y="8806"/>
                    <a:pt x="4998" y="9225"/>
                    <a:pt x="6131" y="9225"/>
                  </a:cubicBezTo>
                  <a:cubicBezTo>
                    <a:pt x="8501" y="9225"/>
                    <a:pt x="10764" y="7391"/>
                    <a:pt x="10764" y="4618"/>
                  </a:cubicBezTo>
                  <a:cubicBezTo>
                    <a:pt x="10764" y="2082"/>
                    <a:pt x="8716" y="1"/>
                    <a:pt x="6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6"/>
            <p:cNvSpPr/>
            <p:nvPr/>
          </p:nvSpPr>
          <p:spPr>
            <a:xfrm>
              <a:off x="-851025" y="3340825"/>
              <a:ext cx="135800" cy="229900"/>
            </a:xfrm>
            <a:custGeom>
              <a:avLst/>
              <a:gdLst/>
              <a:ahLst/>
              <a:cxnLst/>
              <a:rect l="l" t="t" r="r" b="b"/>
              <a:pathLst>
                <a:path w="5432" h="9196" extrusionOk="0">
                  <a:moveTo>
                    <a:pt x="4582" y="0"/>
                  </a:moveTo>
                  <a:cubicBezTo>
                    <a:pt x="2102" y="0"/>
                    <a:pt x="1" y="1997"/>
                    <a:pt x="1" y="4598"/>
                  </a:cubicBezTo>
                  <a:cubicBezTo>
                    <a:pt x="1" y="7173"/>
                    <a:pt x="2108" y="9196"/>
                    <a:pt x="4591" y="9196"/>
                  </a:cubicBezTo>
                  <a:cubicBezTo>
                    <a:pt x="4867" y="9196"/>
                    <a:pt x="5148" y="9171"/>
                    <a:pt x="5432" y="9119"/>
                  </a:cubicBezTo>
                  <a:cubicBezTo>
                    <a:pt x="3253" y="8696"/>
                    <a:pt x="1692" y="6810"/>
                    <a:pt x="1692" y="4598"/>
                  </a:cubicBezTo>
                  <a:cubicBezTo>
                    <a:pt x="1692" y="2387"/>
                    <a:pt x="3253" y="501"/>
                    <a:pt x="5432" y="78"/>
                  </a:cubicBezTo>
                  <a:cubicBezTo>
                    <a:pt x="5145" y="25"/>
                    <a:pt x="4861" y="0"/>
                    <a:pt x="458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6"/>
            <p:cNvSpPr/>
            <p:nvPr/>
          </p:nvSpPr>
          <p:spPr>
            <a:xfrm>
              <a:off x="-788425" y="3467975"/>
              <a:ext cx="103275" cy="54475"/>
            </a:xfrm>
            <a:custGeom>
              <a:avLst/>
              <a:gdLst/>
              <a:ahLst/>
              <a:cxnLst/>
              <a:rect l="l" t="t" r="r" b="b"/>
              <a:pathLst>
                <a:path w="4131" h="2179" extrusionOk="0">
                  <a:moveTo>
                    <a:pt x="1822" y="0"/>
                  </a:moveTo>
                  <a:cubicBezTo>
                    <a:pt x="814" y="0"/>
                    <a:pt x="1" y="781"/>
                    <a:pt x="33" y="1789"/>
                  </a:cubicBezTo>
                  <a:cubicBezTo>
                    <a:pt x="1" y="1886"/>
                    <a:pt x="98" y="1984"/>
                    <a:pt x="196" y="1984"/>
                  </a:cubicBezTo>
                  <a:cubicBezTo>
                    <a:pt x="814" y="2114"/>
                    <a:pt x="1440" y="2179"/>
                    <a:pt x="2070" y="2179"/>
                  </a:cubicBezTo>
                  <a:cubicBezTo>
                    <a:pt x="2700" y="2179"/>
                    <a:pt x="3334" y="2114"/>
                    <a:pt x="3968" y="1984"/>
                  </a:cubicBezTo>
                  <a:cubicBezTo>
                    <a:pt x="4066" y="1984"/>
                    <a:pt x="4131" y="1886"/>
                    <a:pt x="4131" y="1789"/>
                  </a:cubicBezTo>
                  <a:cubicBezTo>
                    <a:pt x="4131" y="781"/>
                    <a:pt x="3318" y="0"/>
                    <a:pt x="234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6"/>
            <p:cNvSpPr/>
            <p:nvPr/>
          </p:nvSpPr>
          <p:spPr>
            <a:xfrm>
              <a:off x="-628625" y="3252150"/>
              <a:ext cx="123150" cy="264625"/>
            </a:xfrm>
            <a:custGeom>
              <a:avLst/>
              <a:gdLst/>
              <a:ahLst/>
              <a:cxnLst/>
              <a:rect l="l" t="t" r="r" b="b"/>
              <a:pathLst>
                <a:path w="4926" h="10585" extrusionOk="0">
                  <a:moveTo>
                    <a:pt x="377" y="0"/>
                  </a:moveTo>
                  <a:cubicBezTo>
                    <a:pt x="138" y="0"/>
                    <a:pt x="0" y="341"/>
                    <a:pt x="243" y="503"/>
                  </a:cubicBezTo>
                  <a:cubicBezTo>
                    <a:pt x="1479" y="1284"/>
                    <a:pt x="2519" y="2357"/>
                    <a:pt x="3235" y="3625"/>
                  </a:cubicBezTo>
                  <a:cubicBezTo>
                    <a:pt x="3983" y="4926"/>
                    <a:pt x="4405" y="6422"/>
                    <a:pt x="4373" y="7918"/>
                  </a:cubicBezTo>
                  <a:lnTo>
                    <a:pt x="4373" y="8048"/>
                  </a:lnTo>
                  <a:lnTo>
                    <a:pt x="1349" y="8048"/>
                  </a:lnTo>
                  <a:cubicBezTo>
                    <a:pt x="1056" y="8080"/>
                    <a:pt x="1056" y="8536"/>
                    <a:pt x="1349" y="8568"/>
                  </a:cubicBezTo>
                  <a:lnTo>
                    <a:pt x="4373" y="8568"/>
                  </a:lnTo>
                  <a:lnTo>
                    <a:pt x="4373" y="10031"/>
                  </a:lnTo>
                  <a:lnTo>
                    <a:pt x="926" y="10031"/>
                  </a:lnTo>
                  <a:cubicBezTo>
                    <a:pt x="763" y="10031"/>
                    <a:pt x="666" y="10162"/>
                    <a:pt x="666" y="10324"/>
                  </a:cubicBezTo>
                  <a:cubicBezTo>
                    <a:pt x="666" y="10454"/>
                    <a:pt x="763" y="10584"/>
                    <a:pt x="926" y="10584"/>
                  </a:cubicBezTo>
                  <a:lnTo>
                    <a:pt x="4438" y="10584"/>
                  </a:lnTo>
                  <a:cubicBezTo>
                    <a:pt x="4698" y="10584"/>
                    <a:pt x="4926" y="10357"/>
                    <a:pt x="4926" y="10096"/>
                  </a:cubicBezTo>
                  <a:lnTo>
                    <a:pt x="4926" y="7918"/>
                  </a:lnTo>
                  <a:cubicBezTo>
                    <a:pt x="4926" y="6324"/>
                    <a:pt x="4503" y="4731"/>
                    <a:pt x="3722" y="3365"/>
                  </a:cubicBezTo>
                  <a:cubicBezTo>
                    <a:pt x="2942" y="1999"/>
                    <a:pt x="1836" y="861"/>
                    <a:pt x="536" y="48"/>
                  </a:cubicBezTo>
                  <a:cubicBezTo>
                    <a:pt x="480" y="15"/>
                    <a:pt x="427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6"/>
            <p:cNvSpPr/>
            <p:nvPr/>
          </p:nvSpPr>
          <p:spPr>
            <a:xfrm>
              <a:off x="-921600" y="3254750"/>
              <a:ext cx="368175" cy="140075"/>
            </a:xfrm>
            <a:custGeom>
              <a:avLst/>
              <a:gdLst/>
              <a:ahLst/>
              <a:cxnLst/>
              <a:rect l="l" t="t" r="r" b="b"/>
              <a:pathLst>
                <a:path w="14727" h="5603" extrusionOk="0">
                  <a:moveTo>
                    <a:pt x="7409" y="554"/>
                  </a:moveTo>
                  <a:cubicBezTo>
                    <a:pt x="8442" y="554"/>
                    <a:pt x="9474" y="773"/>
                    <a:pt x="10433" y="1212"/>
                  </a:cubicBezTo>
                  <a:lnTo>
                    <a:pt x="9978" y="1993"/>
                  </a:lnTo>
                  <a:cubicBezTo>
                    <a:pt x="9149" y="1635"/>
                    <a:pt x="8271" y="1456"/>
                    <a:pt x="7397" y="1456"/>
                  </a:cubicBezTo>
                  <a:cubicBezTo>
                    <a:pt x="6523" y="1456"/>
                    <a:pt x="5653" y="1635"/>
                    <a:pt x="4840" y="1993"/>
                  </a:cubicBezTo>
                  <a:lnTo>
                    <a:pt x="4385" y="1212"/>
                  </a:lnTo>
                  <a:cubicBezTo>
                    <a:pt x="5344" y="773"/>
                    <a:pt x="6377" y="554"/>
                    <a:pt x="7409" y="554"/>
                  </a:cubicBezTo>
                  <a:close/>
                  <a:moveTo>
                    <a:pt x="3897" y="1472"/>
                  </a:moveTo>
                  <a:lnTo>
                    <a:pt x="4352" y="2253"/>
                  </a:lnTo>
                  <a:cubicBezTo>
                    <a:pt x="3930" y="2480"/>
                    <a:pt x="3572" y="2741"/>
                    <a:pt x="3214" y="3066"/>
                  </a:cubicBezTo>
                  <a:lnTo>
                    <a:pt x="3214" y="3033"/>
                  </a:lnTo>
                  <a:cubicBezTo>
                    <a:pt x="2564" y="3586"/>
                    <a:pt x="2043" y="4269"/>
                    <a:pt x="1686" y="5049"/>
                  </a:cubicBezTo>
                  <a:lnTo>
                    <a:pt x="678" y="5049"/>
                  </a:lnTo>
                  <a:cubicBezTo>
                    <a:pt x="1328" y="3521"/>
                    <a:pt x="2434" y="2253"/>
                    <a:pt x="3897" y="1472"/>
                  </a:cubicBezTo>
                  <a:close/>
                  <a:moveTo>
                    <a:pt x="7393" y="1"/>
                  </a:moveTo>
                  <a:cubicBezTo>
                    <a:pt x="6182" y="1"/>
                    <a:pt x="4970" y="285"/>
                    <a:pt x="3865" y="854"/>
                  </a:cubicBezTo>
                  <a:cubicBezTo>
                    <a:pt x="2141" y="1732"/>
                    <a:pt x="808" y="3196"/>
                    <a:pt x="125" y="5017"/>
                  </a:cubicBezTo>
                  <a:cubicBezTo>
                    <a:pt x="1" y="5265"/>
                    <a:pt x="202" y="5572"/>
                    <a:pt x="474" y="5572"/>
                  </a:cubicBezTo>
                  <a:cubicBezTo>
                    <a:pt x="488" y="5572"/>
                    <a:pt x="501" y="5571"/>
                    <a:pt x="515" y="5570"/>
                  </a:cubicBezTo>
                  <a:lnTo>
                    <a:pt x="1783" y="5570"/>
                  </a:lnTo>
                  <a:cubicBezTo>
                    <a:pt x="1946" y="5570"/>
                    <a:pt x="2076" y="5472"/>
                    <a:pt x="2141" y="5342"/>
                  </a:cubicBezTo>
                  <a:cubicBezTo>
                    <a:pt x="3144" y="3219"/>
                    <a:pt x="5236" y="1983"/>
                    <a:pt x="7419" y="1983"/>
                  </a:cubicBezTo>
                  <a:cubicBezTo>
                    <a:pt x="8279" y="1983"/>
                    <a:pt x="9152" y="2174"/>
                    <a:pt x="9978" y="2578"/>
                  </a:cubicBezTo>
                  <a:cubicBezTo>
                    <a:pt x="10173" y="2676"/>
                    <a:pt x="10368" y="2806"/>
                    <a:pt x="10531" y="2903"/>
                  </a:cubicBezTo>
                  <a:cubicBezTo>
                    <a:pt x="10582" y="2942"/>
                    <a:pt x="10639" y="2960"/>
                    <a:pt x="10694" y="2960"/>
                  </a:cubicBezTo>
                  <a:cubicBezTo>
                    <a:pt x="10779" y="2960"/>
                    <a:pt x="10862" y="2917"/>
                    <a:pt x="10921" y="2838"/>
                  </a:cubicBezTo>
                  <a:cubicBezTo>
                    <a:pt x="10986" y="2708"/>
                    <a:pt x="10954" y="2545"/>
                    <a:pt x="10824" y="2448"/>
                  </a:cubicBezTo>
                  <a:cubicBezTo>
                    <a:pt x="10694" y="2383"/>
                    <a:pt x="10596" y="2318"/>
                    <a:pt x="10466" y="2253"/>
                  </a:cubicBezTo>
                  <a:lnTo>
                    <a:pt x="10921" y="1472"/>
                  </a:lnTo>
                  <a:cubicBezTo>
                    <a:pt x="12352" y="2253"/>
                    <a:pt x="13490" y="3521"/>
                    <a:pt x="14108" y="5049"/>
                  </a:cubicBezTo>
                  <a:lnTo>
                    <a:pt x="13133" y="5049"/>
                  </a:lnTo>
                  <a:cubicBezTo>
                    <a:pt x="13100" y="4984"/>
                    <a:pt x="13068" y="4919"/>
                    <a:pt x="13035" y="4854"/>
                  </a:cubicBezTo>
                  <a:lnTo>
                    <a:pt x="13035" y="4887"/>
                  </a:lnTo>
                  <a:cubicBezTo>
                    <a:pt x="12991" y="4776"/>
                    <a:pt x="12901" y="4725"/>
                    <a:pt x="12807" y="4725"/>
                  </a:cubicBezTo>
                  <a:cubicBezTo>
                    <a:pt x="12763" y="4725"/>
                    <a:pt x="12719" y="4736"/>
                    <a:pt x="12677" y="4757"/>
                  </a:cubicBezTo>
                  <a:cubicBezTo>
                    <a:pt x="12515" y="4822"/>
                    <a:pt x="12482" y="4984"/>
                    <a:pt x="12547" y="5115"/>
                  </a:cubicBezTo>
                  <a:cubicBezTo>
                    <a:pt x="12580" y="5212"/>
                    <a:pt x="12645" y="5277"/>
                    <a:pt x="12677" y="5342"/>
                  </a:cubicBezTo>
                  <a:cubicBezTo>
                    <a:pt x="12742" y="5505"/>
                    <a:pt x="12872" y="5602"/>
                    <a:pt x="13035" y="5602"/>
                  </a:cubicBezTo>
                  <a:lnTo>
                    <a:pt x="14303" y="5602"/>
                  </a:lnTo>
                  <a:cubicBezTo>
                    <a:pt x="14433" y="5602"/>
                    <a:pt x="14563" y="5537"/>
                    <a:pt x="14629" y="5407"/>
                  </a:cubicBezTo>
                  <a:cubicBezTo>
                    <a:pt x="14726" y="5277"/>
                    <a:pt x="14726" y="5147"/>
                    <a:pt x="14694" y="5017"/>
                  </a:cubicBezTo>
                  <a:cubicBezTo>
                    <a:pt x="13978" y="3196"/>
                    <a:pt x="12645" y="1732"/>
                    <a:pt x="10921" y="854"/>
                  </a:cubicBezTo>
                  <a:cubicBezTo>
                    <a:pt x="9816" y="285"/>
                    <a:pt x="8604" y="1"/>
                    <a:pt x="7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6"/>
            <p:cNvSpPr/>
            <p:nvPr/>
          </p:nvSpPr>
          <p:spPr>
            <a:xfrm>
              <a:off x="-968075" y="3218700"/>
              <a:ext cx="330900" cy="298075"/>
            </a:xfrm>
            <a:custGeom>
              <a:avLst/>
              <a:gdLst/>
              <a:ahLst/>
              <a:cxnLst/>
              <a:rect l="l" t="t" r="r" b="b"/>
              <a:pathLst>
                <a:path w="13236" h="11923" extrusionOk="0">
                  <a:moveTo>
                    <a:pt x="9260" y="0"/>
                  </a:moveTo>
                  <a:cubicBezTo>
                    <a:pt x="4393" y="0"/>
                    <a:pt x="26" y="3915"/>
                    <a:pt x="0" y="9256"/>
                  </a:cubicBezTo>
                  <a:lnTo>
                    <a:pt x="0" y="11434"/>
                  </a:lnTo>
                  <a:cubicBezTo>
                    <a:pt x="0" y="11695"/>
                    <a:pt x="228" y="11922"/>
                    <a:pt x="488" y="11922"/>
                  </a:cubicBezTo>
                  <a:lnTo>
                    <a:pt x="4000" y="11922"/>
                  </a:lnTo>
                  <a:cubicBezTo>
                    <a:pt x="4163" y="11922"/>
                    <a:pt x="4293" y="11792"/>
                    <a:pt x="4293" y="11662"/>
                  </a:cubicBezTo>
                  <a:cubicBezTo>
                    <a:pt x="4293" y="11500"/>
                    <a:pt x="4163" y="11369"/>
                    <a:pt x="4000" y="11369"/>
                  </a:cubicBezTo>
                  <a:lnTo>
                    <a:pt x="553" y="11369"/>
                  </a:lnTo>
                  <a:lnTo>
                    <a:pt x="553" y="9906"/>
                  </a:lnTo>
                  <a:lnTo>
                    <a:pt x="3577" y="9906"/>
                  </a:lnTo>
                  <a:cubicBezTo>
                    <a:pt x="3585" y="9907"/>
                    <a:pt x="3592" y="9907"/>
                    <a:pt x="3599" y="9907"/>
                  </a:cubicBezTo>
                  <a:cubicBezTo>
                    <a:pt x="3856" y="9907"/>
                    <a:pt x="3862" y="9381"/>
                    <a:pt x="3619" y="9381"/>
                  </a:cubicBezTo>
                  <a:cubicBezTo>
                    <a:pt x="3606" y="9381"/>
                    <a:pt x="3592" y="9382"/>
                    <a:pt x="3577" y="9386"/>
                  </a:cubicBezTo>
                  <a:lnTo>
                    <a:pt x="553" y="9386"/>
                  </a:lnTo>
                  <a:lnTo>
                    <a:pt x="553" y="9256"/>
                  </a:lnTo>
                  <a:cubicBezTo>
                    <a:pt x="553" y="4224"/>
                    <a:pt x="4690" y="537"/>
                    <a:pt x="9285" y="537"/>
                  </a:cubicBezTo>
                  <a:cubicBezTo>
                    <a:pt x="10451" y="537"/>
                    <a:pt x="11647" y="775"/>
                    <a:pt x="12813" y="1288"/>
                  </a:cubicBezTo>
                  <a:cubicBezTo>
                    <a:pt x="12848" y="1306"/>
                    <a:pt x="12885" y="1314"/>
                    <a:pt x="12922" y="1314"/>
                  </a:cubicBezTo>
                  <a:cubicBezTo>
                    <a:pt x="13023" y="1314"/>
                    <a:pt x="13123" y="1254"/>
                    <a:pt x="13171" y="1158"/>
                  </a:cubicBezTo>
                  <a:cubicBezTo>
                    <a:pt x="13236" y="1028"/>
                    <a:pt x="13171" y="866"/>
                    <a:pt x="13008" y="801"/>
                  </a:cubicBezTo>
                  <a:cubicBezTo>
                    <a:pt x="11768" y="253"/>
                    <a:pt x="10498" y="0"/>
                    <a:pt x="9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6"/>
            <p:cNvSpPr/>
            <p:nvPr/>
          </p:nvSpPr>
          <p:spPr>
            <a:xfrm>
              <a:off x="-884350" y="3330425"/>
              <a:ext cx="279050" cy="248550"/>
            </a:xfrm>
            <a:custGeom>
              <a:avLst/>
              <a:gdLst/>
              <a:ahLst/>
              <a:cxnLst/>
              <a:rect l="l" t="t" r="r" b="b"/>
              <a:pathLst>
                <a:path w="11162" h="9942" extrusionOk="0">
                  <a:moveTo>
                    <a:pt x="10439" y="624"/>
                  </a:moveTo>
                  <a:lnTo>
                    <a:pt x="9789" y="2055"/>
                  </a:lnTo>
                  <a:cubicBezTo>
                    <a:pt x="9561" y="1762"/>
                    <a:pt x="9269" y="1502"/>
                    <a:pt x="8976" y="1242"/>
                  </a:cubicBezTo>
                  <a:lnTo>
                    <a:pt x="10439" y="624"/>
                  </a:lnTo>
                  <a:close/>
                  <a:moveTo>
                    <a:pt x="10612" y="1"/>
                  </a:moveTo>
                  <a:cubicBezTo>
                    <a:pt x="10555" y="1"/>
                    <a:pt x="10497" y="13"/>
                    <a:pt x="10439" y="39"/>
                  </a:cubicBezTo>
                  <a:lnTo>
                    <a:pt x="8456" y="884"/>
                  </a:lnTo>
                  <a:cubicBezTo>
                    <a:pt x="7708" y="397"/>
                    <a:pt x="6797" y="169"/>
                    <a:pt x="5919" y="169"/>
                  </a:cubicBezTo>
                  <a:cubicBezTo>
                    <a:pt x="5106" y="169"/>
                    <a:pt x="4293" y="364"/>
                    <a:pt x="3610" y="754"/>
                  </a:cubicBezTo>
                  <a:cubicBezTo>
                    <a:pt x="3333" y="893"/>
                    <a:pt x="3481" y="1244"/>
                    <a:pt x="3732" y="1244"/>
                  </a:cubicBezTo>
                  <a:cubicBezTo>
                    <a:pt x="3776" y="1244"/>
                    <a:pt x="3822" y="1234"/>
                    <a:pt x="3870" y="1210"/>
                  </a:cubicBezTo>
                  <a:cubicBezTo>
                    <a:pt x="4533" y="846"/>
                    <a:pt x="5253" y="672"/>
                    <a:pt x="5963" y="672"/>
                  </a:cubicBezTo>
                  <a:cubicBezTo>
                    <a:pt x="7414" y="672"/>
                    <a:pt x="8830" y="1396"/>
                    <a:pt x="9659" y="2705"/>
                  </a:cubicBezTo>
                  <a:cubicBezTo>
                    <a:pt x="10895" y="4657"/>
                    <a:pt x="10374" y="7258"/>
                    <a:pt x="8521" y="8591"/>
                  </a:cubicBezTo>
                  <a:cubicBezTo>
                    <a:pt x="7737" y="9159"/>
                    <a:pt x="6830" y="9434"/>
                    <a:pt x="5932" y="9434"/>
                  </a:cubicBezTo>
                  <a:cubicBezTo>
                    <a:pt x="4669" y="9434"/>
                    <a:pt x="3425" y="8889"/>
                    <a:pt x="2570" y="7843"/>
                  </a:cubicBezTo>
                  <a:cubicBezTo>
                    <a:pt x="1106" y="6055"/>
                    <a:pt x="1269" y="3453"/>
                    <a:pt x="2960" y="1860"/>
                  </a:cubicBezTo>
                  <a:cubicBezTo>
                    <a:pt x="3057" y="1762"/>
                    <a:pt x="3057" y="1600"/>
                    <a:pt x="2960" y="1470"/>
                  </a:cubicBezTo>
                  <a:cubicBezTo>
                    <a:pt x="2911" y="1421"/>
                    <a:pt x="2838" y="1396"/>
                    <a:pt x="2765" y="1396"/>
                  </a:cubicBezTo>
                  <a:cubicBezTo>
                    <a:pt x="2692" y="1396"/>
                    <a:pt x="2618" y="1421"/>
                    <a:pt x="2570" y="1470"/>
                  </a:cubicBezTo>
                  <a:cubicBezTo>
                    <a:pt x="1" y="3876"/>
                    <a:pt x="716" y="8136"/>
                    <a:pt x="3935" y="9535"/>
                  </a:cubicBezTo>
                  <a:cubicBezTo>
                    <a:pt x="4577" y="9813"/>
                    <a:pt x="5234" y="9942"/>
                    <a:pt x="5874" y="9942"/>
                  </a:cubicBezTo>
                  <a:cubicBezTo>
                    <a:pt x="8450" y="9942"/>
                    <a:pt x="10765" y="7859"/>
                    <a:pt x="10765" y="5047"/>
                  </a:cubicBezTo>
                  <a:cubicBezTo>
                    <a:pt x="10765" y="4201"/>
                    <a:pt x="10537" y="3356"/>
                    <a:pt x="10114" y="2608"/>
                  </a:cubicBezTo>
                  <a:lnTo>
                    <a:pt x="11025" y="624"/>
                  </a:lnTo>
                  <a:cubicBezTo>
                    <a:pt x="11161" y="324"/>
                    <a:pt x="10908" y="1"/>
                    <a:pt x="10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6"/>
            <p:cNvSpPr/>
            <p:nvPr/>
          </p:nvSpPr>
          <p:spPr>
            <a:xfrm>
              <a:off x="-811875" y="3402775"/>
              <a:ext cx="55200" cy="41650"/>
            </a:xfrm>
            <a:custGeom>
              <a:avLst/>
              <a:gdLst/>
              <a:ahLst/>
              <a:cxnLst/>
              <a:rect l="l" t="t" r="r" b="b"/>
              <a:pathLst>
                <a:path w="2208" h="1666" extrusionOk="0">
                  <a:moveTo>
                    <a:pt x="376" y="0"/>
                  </a:moveTo>
                  <a:cubicBezTo>
                    <a:pt x="151" y="0"/>
                    <a:pt x="1" y="304"/>
                    <a:pt x="191" y="494"/>
                  </a:cubicBezTo>
                  <a:lnTo>
                    <a:pt x="776" y="917"/>
                  </a:lnTo>
                  <a:lnTo>
                    <a:pt x="776" y="1340"/>
                  </a:lnTo>
                  <a:cubicBezTo>
                    <a:pt x="760" y="1486"/>
                    <a:pt x="906" y="1559"/>
                    <a:pt x="1053" y="1559"/>
                  </a:cubicBezTo>
                  <a:cubicBezTo>
                    <a:pt x="1199" y="1559"/>
                    <a:pt x="1345" y="1486"/>
                    <a:pt x="1329" y="1340"/>
                  </a:cubicBezTo>
                  <a:lnTo>
                    <a:pt x="1329" y="1340"/>
                  </a:lnTo>
                  <a:lnTo>
                    <a:pt x="1752" y="1632"/>
                  </a:lnTo>
                  <a:cubicBezTo>
                    <a:pt x="1784" y="1665"/>
                    <a:pt x="1849" y="1665"/>
                    <a:pt x="1914" y="1665"/>
                  </a:cubicBezTo>
                  <a:cubicBezTo>
                    <a:pt x="1980" y="1665"/>
                    <a:pt x="2077" y="1632"/>
                    <a:pt x="2110" y="1567"/>
                  </a:cubicBezTo>
                  <a:cubicBezTo>
                    <a:pt x="2207" y="1437"/>
                    <a:pt x="2175" y="1275"/>
                    <a:pt x="2077" y="1177"/>
                  </a:cubicBezTo>
                  <a:lnTo>
                    <a:pt x="2045" y="1177"/>
                  </a:lnTo>
                  <a:lnTo>
                    <a:pt x="516" y="39"/>
                  </a:lnTo>
                  <a:cubicBezTo>
                    <a:pt x="468" y="12"/>
                    <a:pt x="421" y="0"/>
                    <a:pt x="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6"/>
            <p:cNvSpPr/>
            <p:nvPr/>
          </p:nvSpPr>
          <p:spPr>
            <a:xfrm>
              <a:off x="-716650" y="3402325"/>
              <a:ext cx="55075" cy="42150"/>
            </a:xfrm>
            <a:custGeom>
              <a:avLst/>
              <a:gdLst/>
              <a:ahLst/>
              <a:cxnLst/>
              <a:rect l="l" t="t" r="r" b="b"/>
              <a:pathLst>
                <a:path w="2203" h="1686" extrusionOk="0">
                  <a:moveTo>
                    <a:pt x="1878" y="0"/>
                  </a:moveTo>
                  <a:cubicBezTo>
                    <a:pt x="1823" y="0"/>
                    <a:pt x="1766" y="19"/>
                    <a:pt x="1715" y="57"/>
                  </a:cubicBezTo>
                  <a:lnTo>
                    <a:pt x="187" y="1195"/>
                  </a:lnTo>
                  <a:cubicBezTo>
                    <a:pt x="0" y="1351"/>
                    <a:pt x="81" y="1685"/>
                    <a:pt x="317" y="1685"/>
                  </a:cubicBezTo>
                  <a:cubicBezTo>
                    <a:pt x="327" y="1685"/>
                    <a:pt x="338" y="1684"/>
                    <a:pt x="349" y="1683"/>
                  </a:cubicBezTo>
                  <a:cubicBezTo>
                    <a:pt x="414" y="1683"/>
                    <a:pt x="479" y="1683"/>
                    <a:pt x="512" y="1650"/>
                  </a:cubicBezTo>
                  <a:lnTo>
                    <a:pt x="935" y="1358"/>
                  </a:lnTo>
                  <a:cubicBezTo>
                    <a:pt x="935" y="1488"/>
                    <a:pt x="1032" y="1618"/>
                    <a:pt x="1195" y="1618"/>
                  </a:cubicBezTo>
                  <a:cubicBezTo>
                    <a:pt x="1325" y="1618"/>
                    <a:pt x="1455" y="1488"/>
                    <a:pt x="1455" y="1358"/>
                  </a:cubicBezTo>
                  <a:lnTo>
                    <a:pt x="1455" y="935"/>
                  </a:lnTo>
                  <a:lnTo>
                    <a:pt x="2040" y="512"/>
                  </a:lnTo>
                  <a:cubicBezTo>
                    <a:pt x="2170" y="415"/>
                    <a:pt x="2203" y="252"/>
                    <a:pt x="2105" y="122"/>
                  </a:cubicBezTo>
                  <a:cubicBezTo>
                    <a:pt x="2046" y="43"/>
                    <a:pt x="196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6"/>
            <p:cNvSpPr/>
            <p:nvPr/>
          </p:nvSpPr>
          <p:spPr>
            <a:xfrm>
              <a:off x="-794925" y="3460650"/>
              <a:ext cx="116300" cy="69125"/>
            </a:xfrm>
            <a:custGeom>
              <a:avLst/>
              <a:gdLst/>
              <a:ahLst/>
              <a:cxnLst/>
              <a:rect l="l" t="t" r="r" b="b"/>
              <a:pathLst>
                <a:path w="4652" h="2765" extrusionOk="0">
                  <a:moveTo>
                    <a:pt x="2082" y="0"/>
                  </a:moveTo>
                  <a:cubicBezTo>
                    <a:pt x="944" y="0"/>
                    <a:pt x="1" y="943"/>
                    <a:pt x="1" y="2082"/>
                  </a:cubicBezTo>
                  <a:cubicBezTo>
                    <a:pt x="1" y="2309"/>
                    <a:pt x="163" y="2504"/>
                    <a:pt x="391" y="2537"/>
                  </a:cubicBezTo>
                  <a:cubicBezTo>
                    <a:pt x="586" y="2602"/>
                    <a:pt x="781" y="2634"/>
                    <a:pt x="1009" y="2667"/>
                  </a:cubicBezTo>
                  <a:cubicBezTo>
                    <a:pt x="1139" y="2667"/>
                    <a:pt x="1269" y="2569"/>
                    <a:pt x="1302" y="2439"/>
                  </a:cubicBezTo>
                  <a:cubicBezTo>
                    <a:pt x="1334" y="2277"/>
                    <a:pt x="1236" y="2147"/>
                    <a:pt x="1074" y="2114"/>
                  </a:cubicBezTo>
                  <a:cubicBezTo>
                    <a:pt x="911" y="2082"/>
                    <a:pt x="716" y="2049"/>
                    <a:pt x="554" y="2017"/>
                  </a:cubicBezTo>
                  <a:cubicBezTo>
                    <a:pt x="586" y="1204"/>
                    <a:pt x="1236" y="553"/>
                    <a:pt x="2082" y="553"/>
                  </a:cubicBezTo>
                  <a:lnTo>
                    <a:pt x="2602" y="553"/>
                  </a:lnTo>
                  <a:cubicBezTo>
                    <a:pt x="3415" y="553"/>
                    <a:pt x="4098" y="1204"/>
                    <a:pt x="4131" y="2017"/>
                  </a:cubicBezTo>
                  <a:cubicBezTo>
                    <a:pt x="3480" y="2147"/>
                    <a:pt x="2830" y="2212"/>
                    <a:pt x="2212" y="2212"/>
                  </a:cubicBezTo>
                  <a:cubicBezTo>
                    <a:pt x="2049" y="2212"/>
                    <a:pt x="1919" y="2342"/>
                    <a:pt x="1919" y="2472"/>
                  </a:cubicBezTo>
                  <a:cubicBezTo>
                    <a:pt x="1919" y="2634"/>
                    <a:pt x="2049" y="2765"/>
                    <a:pt x="2180" y="2765"/>
                  </a:cubicBezTo>
                  <a:lnTo>
                    <a:pt x="2342" y="2765"/>
                  </a:lnTo>
                  <a:cubicBezTo>
                    <a:pt x="2993" y="2732"/>
                    <a:pt x="3643" y="2667"/>
                    <a:pt x="4293" y="2537"/>
                  </a:cubicBezTo>
                  <a:cubicBezTo>
                    <a:pt x="4488" y="2504"/>
                    <a:pt x="4651" y="2309"/>
                    <a:pt x="4651" y="2082"/>
                  </a:cubicBezTo>
                  <a:cubicBezTo>
                    <a:pt x="4651" y="943"/>
                    <a:pt x="3740" y="0"/>
                    <a:pt x="2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8" name="Google Shape;3278;p46"/>
          <p:cNvGrpSpPr/>
          <p:nvPr/>
        </p:nvGrpSpPr>
        <p:grpSpPr>
          <a:xfrm>
            <a:off x="3121067" y="4154258"/>
            <a:ext cx="365742" cy="346855"/>
            <a:chOff x="-1027200" y="2173700"/>
            <a:chExt cx="482700" cy="459350"/>
          </a:xfrm>
        </p:grpSpPr>
        <p:sp>
          <p:nvSpPr>
            <p:cNvPr id="3279" name="Google Shape;3279;p46"/>
            <p:cNvSpPr/>
            <p:nvPr/>
          </p:nvSpPr>
          <p:spPr>
            <a:xfrm>
              <a:off x="-884125" y="2181000"/>
              <a:ext cx="191675" cy="164300"/>
            </a:xfrm>
            <a:custGeom>
              <a:avLst/>
              <a:gdLst/>
              <a:ahLst/>
              <a:cxnLst/>
              <a:rect l="l" t="t" r="r" b="b"/>
              <a:pathLst>
                <a:path w="7667" h="6572" extrusionOk="0">
                  <a:moveTo>
                    <a:pt x="4374" y="0"/>
                  </a:moveTo>
                  <a:cubicBezTo>
                    <a:pt x="1474" y="0"/>
                    <a:pt x="1" y="3522"/>
                    <a:pt x="2040" y="5594"/>
                  </a:cubicBezTo>
                  <a:cubicBezTo>
                    <a:pt x="2716" y="6269"/>
                    <a:pt x="3542" y="6571"/>
                    <a:pt x="4351" y="6571"/>
                  </a:cubicBezTo>
                  <a:cubicBezTo>
                    <a:pt x="6034" y="6571"/>
                    <a:pt x="7644" y="5262"/>
                    <a:pt x="7666" y="3285"/>
                  </a:cubicBezTo>
                  <a:cubicBezTo>
                    <a:pt x="7666" y="1464"/>
                    <a:pt x="6203" y="1"/>
                    <a:pt x="4414" y="1"/>
                  </a:cubicBezTo>
                  <a:cubicBezTo>
                    <a:pt x="4401" y="0"/>
                    <a:pt x="4388" y="0"/>
                    <a:pt x="4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6"/>
            <p:cNvSpPr/>
            <p:nvPr/>
          </p:nvSpPr>
          <p:spPr>
            <a:xfrm>
              <a:off x="-742075" y="2324100"/>
              <a:ext cx="191900" cy="163925"/>
            </a:xfrm>
            <a:custGeom>
              <a:avLst/>
              <a:gdLst/>
              <a:ahLst/>
              <a:cxnLst/>
              <a:rect l="l" t="t" r="r" b="b"/>
              <a:pathLst>
                <a:path w="7676" h="6557" extrusionOk="0">
                  <a:moveTo>
                    <a:pt x="4391" y="0"/>
                  </a:moveTo>
                  <a:cubicBezTo>
                    <a:pt x="1464" y="0"/>
                    <a:pt x="1" y="3545"/>
                    <a:pt x="2082" y="5593"/>
                  </a:cubicBezTo>
                  <a:cubicBezTo>
                    <a:pt x="2746" y="6258"/>
                    <a:pt x="3568" y="6556"/>
                    <a:pt x="4376" y="6556"/>
                  </a:cubicBezTo>
                  <a:cubicBezTo>
                    <a:pt x="6057" y="6556"/>
                    <a:pt x="7675" y="5262"/>
                    <a:pt x="7675" y="3285"/>
                  </a:cubicBezTo>
                  <a:cubicBezTo>
                    <a:pt x="7675" y="1463"/>
                    <a:pt x="6179" y="0"/>
                    <a:pt x="4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6"/>
            <p:cNvSpPr/>
            <p:nvPr/>
          </p:nvSpPr>
          <p:spPr>
            <a:xfrm>
              <a:off x="-711175" y="2324100"/>
              <a:ext cx="101650" cy="163425"/>
            </a:xfrm>
            <a:custGeom>
              <a:avLst/>
              <a:gdLst/>
              <a:ahLst/>
              <a:cxnLst/>
              <a:rect l="l" t="t" r="r" b="b"/>
              <a:pathLst>
                <a:path w="4066" h="6537" extrusionOk="0">
                  <a:moveTo>
                    <a:pt x="3155" y="0"/>
                  </a:moveTo>
                  <a:cubicBezTo>
                    <a:pt x="1399" y="65"/>
                    <a:pt x="0" y="1496"/>
                    <a:pt x="0" y="3285"/>
                  </a:cubicBezTo>
                  <a:cubicBezTo>
                    <a:pt x="0" y="5041"/>
                    <a:pt x="1399" y="6471"/>
                    <a:pt x="3155" y="6536"/>
                  </a:cubicBezTo>
                  <a:cubicBezTo>
                    <a:pt x="3447" y="6536"/>
                    <a:pt x="3773" y="6504"/>
                    <a:pt x="4065" y="6406"/>
                  </a:cubicBezTo>
                  <a:cubicBezTo>
                    <a:pt x="2667" y="6016"/>
                    <a:pt x="1691" y="4715"/>
                    <a:pt x="1691" y="3285"/>
                  </a:cubicBezTo>
                  <a:cubicBezTo>
                    <a:pt x="1691" y="1821"/>
                    <a:pt x="2667" y="553"/>
                    <a:pt x="4065" y="130"/>
                  </a:cubicBezTo>
                  <a:cubicBezTo>
                    <a:pt x="3773" y="33"/>
                    <a:pt x="3447" y="0"/>
                    <a:pt x="3155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6"/>
            <p:cNvSpPr/>
            <p:nvPr/>
          </p:nvSpPr>
          <p:spPr>
            <a:xfrm>
              <a:off x="-884125" y="2465550"/>
              <a:ext cx="191675" cy="163500"/>
            </a:xfrm>
            <a:custGeom>
              <a:avLst/>
              <a:gdLst/>
              <a:ahLst/>
              <a:cxnLst/>
              <a:rect l="l" t="t" r="r" b="b"/>
              <a:pathLst>
                <a:path w="7667" h="6540" extrusionOk="0">
                  <a:moveTo>
                    <a:pt x="4374" y="0"/>
                  </a:moveTo>
                  <a:cubicBezTo>
                    <a:pt x="1474" y="0"/>
                    <a:pt x="1" y="3522"/>
                    <a:pt x="2040" y="5561"/>
                  </a:cubicBezTo>
                  <a:cubicBezTo>
                    <a:pt x="2717" y="6238"/>
                    <a:pt x="3545" y="6540"/>
                    <a:pt x="4355" y="6540"/>
                  </a:cubicBezTo>
                  <a:cubicBezTo>
                    <a:pt x="6037" y="6540"/>
                    <a:pt x="7644" y="5238"/>
                    <a:pt x="7666" y="3285"/>
                  </a:cubicBezTo>
                  <a:cubicBezTo>
                    <a:pt x="7666" y="1464"/>
                    <a:pt x="6203" y="0"/>
                    <a:pt x="4414" y="0"/>
                  </a:cubicBezTo>
                  <a:cubicBezTo>
                    <a:pt x="4401" y="0"/>
                    <a:pt x="4388" y="0"/>
                    <a:pt x="4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6"/>
            <p:cNvSpPr/>
            <p:nvPr/>
          </p:nvSpPr>
          <p:spPr>
            <a:xfrm>
              <a:off x="-853450" y="2181000"/>
              <a:ext cx="100825" cy="163450"/>
            </a:xfrm>
            <a:custGeom>
              <a:avLst/>
              <a:gdLst/>
              <a:ahLst/>
              <a:cxnLst/>
              <a:rect l="l" t="t" r="r" b="b"/>
              <a:pathLst>
                <a:path w="4033" h="6538" extrusionOk="0">
                  <a:moveTo>
                    <a:pt x="3155" y="1"/>
                  </a:moveTo>
                  <a:cubicBezTo>
                    <a:pt x="1399" y="66"/>
                    <a:pt x="0" y="1497"/>
                    <a:pt x="0" y="3285"/>
                  </a:cubicBezTo>
                  <a:cubicBezTo>
                    <a:pt x="0" y="5041"/>
                    <a:pt x="1399" y="6472"/>
                    <a:pt x="3155" y="6537"/>
                  </a:cubicBezTo>
                  <a:cubicBezTo>
                    <a:pt x="3447" y="6537"/>
                    <a:pt x="3740" y="6505"/>
                    <a:pt x="4033" y="6439"/>
                  </a:cubicBezTo>
                  <a:cubicBezTo>
                    <a:pt x="2602" y="6049"/>
                    <a:pt x="1594" y="4748"/>
                    <a:pt x="1626" y="3285"/>
                  </a:cubicBezTo>
                  <a:cubicBezTo>
                    <a:pt x="1626" y="1789"/>
                    <a:pt x="2602" y="521"/>
                    <a:pt x="4033" y="131"/>
                  </a:cubicBezTo>
                  <a:cubicBezTo>
                    <a:pt x="3740" y="33"/>
                    <a:pt x="3447" y="1"/>
                    <a:pt x="3155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6"/>
            <p:cNvSpPr/>
            <p:nvPr/>
          </p:nvSpPr>
          <p:spPr>
            <a:xfrm>
              <a:off x="-853450" y="2465550"/>
              <a:ext cx="100825" cy="163425"/>
            </a:xfrm>
            <a:custGeom>
              <a:avLst/>
              <a:gdLst/>
              <a:ahLst/>
              <a:cxnLst/>
              <a:rect l="l" t="t" r="r" b="b"/>
              <a:pathLst>
                <a:path w="4033" h="6537" extrusionOk="0">
                  <a:moveTo>
                    <a:pt x="3155" y="0"/>
                  </a:moveTo>
                  <a:cubicBezTo>
                    <a:pt x="1399" y="66"/>
                    <a:pt x="0" y="1496"/>
                    <a:pt x="0" y="3252"/>
                  </a:cubicBezTo>
                  <a:cubicBezTo>
                    <a:pt x="0" y="5041"/>
                    <a:pt x="1399" y="6472"/>
                    <a:pt x="3155" y="6537"/>
                  </a:cubicBezTo>
                  <a:cubicBezTo>
                    <a:pt x="3447" y="6537"/>
                    <a:pt x="3740" y="6504"/>
                    <a:pt x="4033" y="6439"/>
                  </a:cubicBezTo>
                  <a:cubicBezTo>
                    <a:pt x="2602" y="6049"/>
                    <a:pt x="1626" y="4748"/>
                    <a:pt x="1626" y="3285"/>
                  </a:cubicBezTo>
                  <a:cubicBezTo>
                    <a:pt x="1626" y="1789"/>
                    <a:pt x="2602" y="488"/>
                    <a:pt x="4033" y="98"/>
                  </a:cubicBezTo>
                  <a:cubicBezTo>
                    <a:pt x="3740" y="33"/>
                    <a:pt x="3447" y="0"/>
                    <a:pt x="3155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6"/>
            <p:cNvSpPr/>
            <p:nvPr/>
          </p:nvSpPr>
          <p:spPr>
            <a:xfrm>
              <a:off x="-1027200" y="2324075"/>
              <a:ext cx="191650" cy="164300"/>
            </a:xfrm>
            <a:custGeom>
              <a:avLst/>
              <a:gdLst/>
              <a:ahLst/>
              <a:cxnLst/>
              <a:rect l="l" t="t" r="r" b="b"/>
              <a:pathLst>
                <a:path w="7666" h="6572" extrusionOk="0">
                  <a:moveTo>
                    <a:pt x="4374" y="1"/>
                  </a:moveTo>
                  <a:cubicBezTo>
                    <a:pt x="1473" y="1"/>
                    <a:pt x="0" y="3523"/>
                    <a:pt x="2040" y="5594"/>
                  </a:cubicBezTo>
                  <a:cubicBezTo>
                    <a:pt x="2715" y="6270"/>
                    <a:pt x="3545" y="6572"/>
                    <a:pt x="4357" y="6572"/>
                  </a:cubicBezTo>
                  <a:cubicBezTo>
                    <a:pt x="6048" y="6572"/>
                    <a:pt x="7666" y="5263"/>
                    <a:pt x="7666" y="3286"/>
                  </a:cubicBezTo>
                  <a:cubicBezTo>
                    <a:pt x="7666" y="1464"/>
                    <a:pt x="6202" y="1"/>
                    <a:pt x="4414" y="1"/>
                  </a:cubicBezTo>
                  <a:cubicBezTo>
                    <a:pt x="4400" y="1"/>
                    <a:pt x="4387" y="1"/>
                    <a:pt x="4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6"/>
            <p:cNvSpPr/>
            <p:nvPr/>
          </p:nvSpPr>
          <p:spPr>
            <a:xfrm>
              <a:off x="-999800" y="2323950"/>
              <a:ext cx="104900" cy="163725"/>
            </a:xfrm>
            <a:custGeom>
              <a:avLst/>
              <a:gdLst/>
              <a:ahLst/>
              <a:cxnLst/>
              <a:rect l="l" t="t" r="r" b="b"/>
              <a:pathLst>
                <a:path w="4196" h="6549" extrusionOk="0">
                  <a:moveTo>
                    <a:pt x="3266" y="0"/>
                  </a:moveTo>
                  <a:cubicBezTo>
                    <a:pt x="1529" y="0"/>
                    <a:pt x="1" y="1410"/>
                    <a:pt x="1" y="3291"/>
                  </a:cubicBezTo>
                  <a:cubicBezTo>
                    <a:pt x="1" y="5143"/>
                    <a:pt x="1529" y="6549"/>
                    <a:pt x="3265" y="6549"/>
                  </a:cubicBezTo>
                  <a:cubicBezTo>
                    <a:pt x="3571" y="6549"/>
                    <a:pt x="3884" y="6505"/>
                    <a:pt x="4196" y="6412"/>
                  </a:cubicBezTo>
                  <a:cubicBezTo>
                    <a:pt x="2797" y="6022"/>
                    <a:pt x="1854" y="4754"/>
                    <a:pt x="1854" y="3291"/>
                  </a:cubicBezTo>
                  <a:cubicBezTo>
                    <a:pt x="1822" y="1827"/>
                    <a:pt x="2797" y="526"/>
                    <a:pt x="4196" y="136"/>
                  </a:cubicBezTo>
                  <a:cubicBezTo>
                    <a:pt x="3884" y="44"/>
                    <a:pt x="3572" y="0"/>
                    <a:pt x="326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6"/>
            <p:cNvSpPr/>
            <p:nvPr/>
          </p:nvSpPr>
          <p:spPr>
            <a:xfrm>
              <a:off x="-942875" y="2418400"/>
              <a:ext cx="54475" cy="30100"/>
            </a:xfrm>
            <a:custGeom>
              <a:avLst/>
              <a:gdLst/>
              <a:ahLst/>
              <a:cxnLst/>
              <a:rect l="l" t="t" r="r" b="b"/>
              <a:pathLst>
                <a:path w="2179" h="1204" extrusionOk="0">
                  <a:moveTo>
                    <a:pt x="943" y="0"/>
                  </a:moveTo>
                  <a:cubicBezTo>
                    <a:pt x="423" y="0"/>
                    <a:pt x="0" y="423"/>
                    <a:pt x="0" y="976"/>
                  </a:cubicBezTo>
                  <a:lnTo>
                    <a:pt x="0" y="1008"/>
                  </a:lnTo>
                  <a:cubicBezTo>
                    <a:pt x="0" y="1106"/>
                    <a:pt x="65" y="1204"/>
                    <a:pt x="195" y="1204"/>
                  </a:cubicBezTo>
                  <a:lnTo>
                    <a:pt x="1984" y="1204"/>
                  </a:lnTo>
                  <a:cubicBezTo>
                    <a:pt x="2081" y="1204"/>
                    <a:pt x="2179" y="1106"/>
                    <a:pt x="2179" y="1008"/>
                  </a:cubicBezTo>
                  <a:lnTo>
                    <a:pt x="2179" y="976"/>
                  </a:lnTo>
                  <a:cubicBezTo>
                    <a:pt x="2179" y="423"/>
                    <a:pt x="1756" y="0"/>
                    <a:pt x="1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6"/>
            <p:cNvSpPr/>
            <p:nvPr/>
          </p:nvSpPr>
          <p:spPr>
            <a:xfrm>
              <a:off x="-1025650" y="2173700"/>
              <a:ext cx="481150" cy="459350"/>
            </a:xfrm>
            <a:custGeom>
              <a:avLst/>
              <a:gdLst/>
              <a:ahLst/>
              <a:cxnLst/>
              <a:rect l="l" t="t" r="r" b="b"/>
              <a:pathLst>
                <a:path w="19246" h="18374" extrusionOk="0">
                  <a:moveTo>
                    <a:pt x="15669" y="5756"/>
                  </a:moveTo>
                  <a:cubicBezTo>
                    <a:pt x="15673" y="5756"/>
                    <a:pt x="15677" y="5756"/>
                    <a:pt x="15682" y="5756"/>
                  </a:cubicBezTo>
                  <a:lnTo>
                    <a:pt x="15682" y="5756"/>
                  </a:lnTo>
                  <a:cubicBezTo>
                    <a:pt x="15699" y="5756"/>
                    <a:pt x="15716" y="5756"/>
                    <a:pt x="15734" y="5756"/>
                  </a:cubicBezTo>
                  <a:close/>
                  <a:moveTo>
                    <a:pt x="13392" y="4683"/>
                  </a:moveTo>
                  <a:cubicBezTo>
                    <a:pt x="13848" y="5040"/>
                    <a:pt x="14270" y="5431"/>
                    <a:pt x="14595" y="5919"/>
                  </a:cubicBezTo>
                  <a:cubicBezTo>
                    <a:pt x="13165" y="6374"/>
                    <a:pt x="12157" y="7740"/>
                    <a:pt x="12157" y="9268"/>
                  </a:cubicBezTo>
                  <a:lnTo>
                    <a:pt x="12189" y="9301"/>
                  </a:lnTo>
                  <a:cubicBezTo>
                    <a:pt x="12189" y="10829"/>
                    <a:pt x="13165" y="12195"/>
                    <a:pt x="14628" y="12650"/>
                  </a:cubicBezTo>
                  <a:cubicBezTo>
                    <a:pt x="14303" y="13138"/>
                    <a:pt x="13880" y="13528"/>
                    <a:pt x="13425" y="13886"/>
                  </a:cubicBezTo>
                  <a:cubicBezTo>
                    <a:pt x="12904" y="12227"/>
                    <a:pt x="11474" y="11398"/>
                    <a:pt x="10043" y="11398"/>
                  </a:cubicBezTo>
                  <a:cubicBezTo>
                    <a:pt x="8612" y="11398"/>
                    <a:pt x="7181" y="12227"/>
                    <a:pt x="6661" y="13886"/>
                  </a:cubicBezTo>
                  <a:cubicBezTo>
                    <a:pt x="6173" y="13528"/>
                    <a:pt x="5783" y="13138"/>
                    <a:pt x="5425" y="12650"/>
                  </a:cubicBezTo>
                  <a:cubicBezTo>
                    <a:pt x="8677" y="11577"/>
                    <a:pt x="8677" y="6992"/>
                    <a:pt x="5425" y="5919"/>
                  </a:cubicBezTo>
                  <a:cubicBezTo>
                    <a:pt x="5783" y="5463"/>
                    <a:pt x="6173" y="5040"/>
                    <a:pt x="6661" y="4683"/>
                  </a:cubicBezTo>
                  <a:cubicBezTo>
                    <a:pt x="7197" y="6309"/>
                    <a:pt x="8612" y="7122"/>
                    <a:pt x="10026" y="7122"/>
                  </a:cubicBezTo>
                  <a:cubicBezTo>
                    <a:pt x="11441" y="7122"/>
                    <a:pt x="12856" y="6309"/>
                    <a:pt x="13392" y="4683"/>
                  </a:cubicBezTo>
                  <a:close/>
                  <a:moveTo>
                    <a:pt x="10015" y="11915"/>
                  </a:moveTo>
                  <a:cubicBezTo>
                    <a:pt x="11562" y="11915"/>
                    <a:pt x="13035" y="13123"/>
                    <a:pt x="13035" y="14926"/>
                  </a:cubicBezTo>
                  <a:cubicBezTo>
                    <a:pt x="13035" y="16585"/>
                    <a:pt x="11701" y="17951"/>
                    <a:pt x="10043" y="17951"/>
                  </a:cubicBezTo>
                  <a:cubicBezTo>
                    <a:pt x="7344" y="17951"/>
                    <a:pt x="6010" y="14699"/>
                    <a:pt x="7896" y="12813"/>
                  </a:cubicBezTo>
                  <a:cubicBezTo>
                    <a:pt x="8518" y="12192"/>
                    <a:pt x="9275" y="11915"/>
                    <a:pt x="10015" y="11915"/>
                  </a:cubicBezTo>
                  <a:close/>
                  <a:moveTo>
                    <a:pt x="10004" y="0"/>
                  </a:moveTo>
                  <a:cubicBezTo>
                    <a:pt x="8916" y="0"/>
                    <a:pt x="7816" y="494"/>
                    <a:pt x="7083" y="1593"/>
                  </a:cubicBezTo>
                  <a:cubicBezTo>
                    <a:pt x="6986" y="1723"/>
                    <a:pt x="7018" y="1886"/>
                    <a:pt x="7148" y="1984"/>
                  </a:cubicBezTo>
                  <a:cubicBezTo>
                    <a:pt x="7195" y="2007"/>
                    <a:pt x="7245" y="2017"/>
                    <a:pt x="7295" y="2017"/>
                  </a:cubicBezTo>
                  <a:cubicBezTo>
                    <a:pt x="7386" y="2017"/>
                    <a:pt x="7476" y="1982"/>
                    <a:pt x="7539" y="1919"/>
                  </a:cubicBezTo>
                  <a:cubicBezTo>
                    <a:pt x="8175" y="917"/>
                    <a:pt x="9097" y="494"/>
                    <a:pt x="10008" y="494"/>
                  </a:cubicBezTo>
                  <a:cubicBezTo>
                    <a:pt x="11937" y="494"/>
                    <a:pt x="13822" y="2386"/>
                    <a:pt x="12872" y="4683"/>
                  </a:cubicBezTo>
                  <a:cubicBezTo>
                    <a:pt x="12382" y="5844"/>
                    <a:pt x="11277" y="6555"/>
                    <a:pt x="10094" y="6555"/>
                  </a:cubicBezTo>
                  <a:cubicBezTo>
                    <a:pt x="9786" y="6555"/>
                    <a:pt x="9473" y="6507"/>
                    <a:pt x="9165" y="6406"/>
                  </a:cubicBezTo>
                  <a:cubicBezTo>
                    <a:pt x="7669" y="5951"/>
                    <a:pt x="6791" y="4423"/>
                    <a:pt x="7116" y="2894"/>
                  </a:cubicBezTo>
                  <a:cubicBezTo>
                    <a:pt x="7154" y="2686"/>
                    <a:pt x="7005" y="2566"/>
                    <a:pt x="6854" y="2566"/>
                  </a:cubicBezTo>
                  <a:cubicBezTo>
                    <a:pt x="6746" y="2566"/>
                    <a:pt x="6636" y="2628"/>
                    <a:pt x="6596" y="2764"/>
                  </a:cubicBezTo>
                  <a:cubicBezTo>
                    <a:pt x="6531" y="3024"/>
                    <a:pt x="6498" y="3284"/>
                    <a:pt x="6498" y="3577"/>
                  </a:cubicBezTo>
                  <a:cubicBezTo>
                    <a:pt x="6498" y="3740"/>
                    <a:pt x="6531" y="3935"/>
                    <a:pt x="6563" y="4097"/>
                  </a:cubicBezTo>
                  <a:cubicBezTo>
                    <a:pt x="5880" y="4553"/>
                    <a:pt x="5327" y="5138"/>
                    <a:pt x="4872" y="5788"/>
                  </a:cubicBezTo>
                  <a:cubicBezTo>
                    <a:pt x="4710" y="5756"/>
                    <a:pt x="4514" y="5756"/>
                    <a:pt x="4319" y="5756"/>
                  </a:cubicBezTo>
                  <a:cubicBezTo>
                    <a:pt x="4304" y="5756"/>
                    <a:pt x="4288" y="5756"/>
                    <a:pt x="4273" y="5756"/>
                  </a:cubicBezTo>
                  <a:cubicBezTo>
                    <a:pt x="1729" y="5756"/>
                    <a:pt x="1" y="8404"/>
                    <a:pt x="1067" y="10764"/>
                  </a:cubicBezTo>
                  <a:cubicBezTo>
                    <a:pt x="1123" y="10875"/>
                    <a:pt x="1217" y="10922"/>
                    <a:pt x="1310" y="10922"/>
                  </a:cubicBezTo>
                  <a:cubicBezTo>
                    <a:pt x="1488" y="10922"/>
                    <a:pt x="1662" y="10750"/>
                    <a:pt x="1555" y="10536"/>
                  </a:cubicBezTo>
                  <a:cubicBezTo>
                    <a:pt x="581" y="8382"/>
                    <a:pt x="2296" y="6268"/>
                    <a:pt x="4309" y="6268"/>
                  </a:cubicBezTo>
                  <a:cubicBezTo>
                    <a:pt x="4848" y="6268"/>
                    <a:pt x="5409" y="6420"/>
                    <a:pt x="5945" y="6764"/>
                  </a:cubicBezTo>
                  <a:cubicBezTo>
                    <a:pt x="8449" y="8390"/>
                    <a:pt x="7311" y="12292"/>
                    <a:pt x="4319" y="12292"/>
                  </a:cubicBezTo>
                  <a:cubicBezTo>
                    <a:pt x="3506" y="12292"/>
                    <a:pt x="2726" y="11967"/>
                    <a:pt x="2173" y="11414"/>
                  </a:cubicBezTo>
                  <a:cubicBezTo>
                    <a:pt x="2124" y="11349"/>
                    <a:pt x="2051" y="11317"/>
                    <a:pt x="1978" y="11317"/>
                  </a:cubicBezTo>
                  <a:cubicBezTo>
                    <a:pt x="1905" y="11317"/>
                    <a:pt x="1832" y="11349"/>
                    <a:pt x="1783" y="11414"/>
                  </a:cubicBezTo>
                  <a:cubicBezTo>
                    <a:pt x="1653" y="11512"/>
                    <a:pt x="1653" y="11674"/>
                    <a:pt x="1783" y="11772"/>
                  </a:cubicBezTo>
                  <a:cubicBezTo>
                    <a:pt x="2433" y="12455"/>
                    <a:pt x="3344" y="12845"/>
                    <a:pt x="4287" y="12845"/>
                  </a:cubicBezTo>
                  <a:cubicBezTo>
                    <a:pt x="4482" y="12845"/>
                    <a:pt x="4644" y="12813"/>
                    <a:pt x="4840" y="12780"/>
                  </a:cubicBezTo>
                  <a:cubicBezTo>
                    <a:pt x="5262" y="13463"/>
                    <a:pt x="5848" y="14016"/>
                    <a:pt x="6498" y="14471"/>
                  </a:cubicBezTo>
                  <a:cubicBezTo>
                    <a:pt x="6466" y="14634"/>
                    <a:pt x="6466" y="14796"/>
                    <a:pt x="6466" y="14959"/>
                  </a:cubicBezTo>
                  <a:cubicBezTo>
                    <a:pt x="6531" y="16845"/>
                    <a:pt x="8092" y="18373"/>
                    <a:pt x="10010" y="18373"/>
                  </a:cubicBezTo>
                  <a:cubicBezTo>
                    <a:pt x="11929" y="18373"/>
                    <a:pt x="13490" y="16845"/>
                    <a:pt x="13555" y="14959"/>
                  </a:cubicBezTo>
                  <a:cubicBezTo>
                    <a:pt x="13555" y="14796"/>
                    <a:pt x="13555" y="14634"/>
                    <a:pt x="13522" y="14471"/>
                  </a:cubicBezTo>
                  <a:cubicBezTo>
                    <a:pt x="14173" y="14016"/>
                    <a:pt x="14726" y="13463"/>
                    <a:pt x="15181" y="12813"/>
                  </a:cubicBezTo>
                  <a:cubicBezTo>
                    <a:pt x="15343" y="12813"/>
                    <a:pt x="15506" y="12845"/>
                    <a:pt x="15701" y="12845"/>
                  </a:cubicBezTo>
                  <a:cubicBezTo>
                    <a:pt x="16677" y="12845"/>
                    <a:pt x="17620" y="12422"/>
                    <a:pt x="18270" y="11707"/>
                  </a:cubicBezTo>
                  <a:cubicBezTo>
                    <a:pt x="18467" y="11511"/>
                    <a:pt x="18274" y="11259"/>
                    <a:pt x="18070" y="11259"/>
                  </a:cubicBezTo>
                  <a:cubicBezTo>
                    <a:pt x="18003" y="11259"/>
                    <a:pt x="17936" y="11285"/>
                    <a:pt x="17880" y="11349"/>
                  </a:cubicBezTo>
                  <a:cubicBezTo>
                    <a:pt x="17262" y="12011"/>
                    <a:pt x="16482" y="12307"/>
                    <a:pt x="15714" y="12307"/>
                  </a:cubicBezTo>
                  <a:cubicBezTo>
                    <a:pt x="14180" y="12307"/>
                    <a:pt x="12698" y="11122"/>
                    <a:pt x="12677" y="9301"/>
                  </a:cubicBezTo>
                  <a:cubicBezTo>
                    <a:pt x="12677" y="7611"/>
                    <a:pt x="14060" y="6286"/>
                    <a:pt x="15705" y="6286"/>
                  </a:cubicBezTo>
                  <a:cubicBezTo>
                    <a:pt x="15896" y="6286"/>
                    <a:pt x="16090" y="6304"/>
                    <a:pt x="16286" y="6341"/>
                  </a:cubicBezTo>
                  <a:cubicBezTo>
                    <a:pt x="18140" y="6731"/>
                    <a:pt x="19213" y="8715"/>
                    <a:pt x="18465" y="10471"/>
                  </a:cubicBezTo>
                  <a:cubicBezTo>
                    <a:pt x="18400" y="10601"/>
                    <a:pt x="18465" y="10764"/>
                    <a:pt x="18595" y="10829"/>
                  </a:cubicBezTo>
                  <a:cubicBezTo>
                    <a:pt x="18630" y="10846"/>
                    <a:pt x="18667" y="10854"/>
                    <a:pt x="18704" y="10854"/>
                  </a:cubicBezTo>
                  <a:cubicBezTo>
                    <a:pt x="18806" y="10854"/>
                    <a:pt x="18905" y="10794"/>
                    <a:pt x="18953" y="10699"/>
                  </a:cubicBezTo>
                  <a:cubicBezTo>
                    <a:pt x="19148" y="10244"/>
                    <a:pt x="19246" y="9788"/>
                    <a:pt x="19246" y="9301"/>
                  </a:cubicBezTo>
                  <a:cubicBezTo>
                    <a:pt x="19213" y="7354"/>
                    <a:pt x="17659" y="5763"/>
                    <a:pt x="15682" y="5756"/>
                  </a:cubicBezTo>
                  <a:lnTo>
                    <a:pt x="15682" y="5756"/>
                  </a:lnTo>
                  <a:cubicBezTo>
                    <a:pt x="15509" y="5756"/>
                    <a:pt x="15361" y="5759"/>
                    <a:pt x="15213" y="5788"/>
                  </a:cubicBezTo>
                  <a:cubicBezTo>
                    <a:pt x="14758" y="5138"/>
                    <a:pt x="14205" y="4553"/>
                    <a:pt x="13555" y="4130"/>
                  </a:cubicBezTo>
                  <a:cubicBezTo>
                    <a:pt x="13587" y="3935"/>
                    <a:pt x="13587" y="3740"/>
                    <a:pt x="13587" y="3577"/>
                  </a:cubicBezTo>
                  <a:cubicBezTo>
                    <a:pt x="13587" y="1364"/>
                    <a:pt x="11813" y="0"/>
                    <a:pt x="10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6"/>
            <p:cNvSpPr/>
            <p:nvPr/>
          </p:nvSpPr>
          <p:spPr>
            <a:xfrm>
              <a:off x="-612400" y="2369200"/>
              <a:ext cx="14650" cy="19750"/>
            </a:xfrm>
            <a:custGeom>
              <a:avLst/>
              <a:gdLst/>
              <a:ahLst/>
              <a:cxnLst/>
              <a:rect l="l" t="t" r="r" b="b"/>
              <a:pathLst>
                <a:path w="586" h="790" extrusionOk="0">
                  <a:moveTo>
                    <a:pt x="293" y="1"/>
                  </a:moveTo>
                  <a:cubicBezTo>
                    <a:pt x="163" y="1"/>
                    <a:pt x="33" y="82"/>
                    <a:pt x="17" y="245"/>
                  </a:cubicBezTo>
                  <a:lnTo>
                    <a:pt x="17" y="570"/>
                  </a:lnTo>
                  <a:cubicBezTo>
                    <a:pt x="0" y="716"/>
                    <a:pt x="147" y="790"/>
                    <a:pt x="293" y="790"/>
                  </a:cubicBezTo>
                  <a:cubicBezTo>
                    <a:pt x="439" y="790"/>
                    <a:pt x="586" y="716"/>
                    <a:pt x="569" y="570"/>
                  </a:cubicBezTo>
                  <a:lnTo>
                    <a:pt x="569" y="245"/>
                  </a:lnTo>
                  <a:cubicBezTo>
                    <a:pt x="553" y="82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6"/>
            <p:cNvSpPr/>
            <p:nvPr/>
          </p:nvSpPr>
          <p:spPr>
            <a:xfrm>
              <a:off x="-666875" y="2369200"/>
              <a:ext cx="14250" cy="19750"/>
            </a:xfrm>
            <a:custGeom>
              <a:avLst/>
              <a:gdLst/>
              <a:ahLst/>
              <a:cxnLst/>
              <a:rect l="l" t="t" r="r" b="b"/>
              <a:pathLst>
                <a:path w="570" h="790" extrusionOk="0">
                  <a:moveTo>
                    <a:pt x="277" y="1"/>
                  </a:moveTo>
                  <a:cubicBezTo>
                    <a:pt x="155" y="1"/>
                    <a:pt x="33" y="82"/>
                    <a:pt x="17" y="245"/>
                  </a:cubicBezTo>
                  <a:lnTo>
                    <a:pt x="17" y="570"/>
                  </a:lnTo>
                  <a:cubicBezTo>
                    <a:pt x="1" y="716"/>
                    <a:pt x="147" y="790"/>
                    <a:pt x="289" y="790"/>
                  </a:cubicBezTo>
                  <a:cubicBezTo>
                    <a:pt x="431" y="790"/>
                    <a:pt x="570" y="716"/>
                    <a:pt x="537" y="570"/>
                  </a:cubicBezTo>
                  <a:lnTo>
                    <a:pt x="537" y="245"/>
                  </a:lnTo>
                  <a:cubicBezTo>
                    <a:pt x="521" y="82"/>
                    <a:pt x="399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6"/>
            <p:cNvSpPr/>
            <p:nvPr/>
          </p:nvSpPr>
          <p:spPr>
            <a:xfrm>
              <a:off x="-834750" y="2273175"/>
              <a:ext cx="119725" cy="51350"/>
            </a:xfrm>
            <a:custGeom>
              <a:avLst/>
              <a:gdLst/>
              <a:ahLst/>
              <a:cxnLst/>
              <a:rect l="l" t="t" r="r" b="b"/>
              <a:pathLst>
                <a:path w="4789" h="2054" extrusionOk="0">
                  <a:moveTo>
                    <a:pt x="330" y="0"/>
                  </a:moveTo>
                  <a:cubicBezTo>
                    <a:pt x="298" y="0"/>
                    <a:pt x="264" y="7"/>
                    <a:pt x="228" y="21"/>
                  </a:cubicBezTo>
                  <a:cubicBezTo>
                    <a:pt x="98" y="53"/>
                    <a:pt x="0" y="216"/>
                    <a:pt x="65" y="346"/>
                  </a:cubicBezTo>
                  <a:cubicBezTo>
                    <a:pt x="439" y="1484"/>
                    <a:pt x="1423" y="2053"/>
                    <a:pt x="2407" y="2053"/>
                  </a:cubicBezTo>
                  <a:cubicBezTo>
                    <a:pt x="3390" y="2053"/>
                    <a:pt x="4374" y="1484"/>
                    <a:pt x="4748" y="346"/>
                  </a:cubicBezTo>
                  <a:cubicBezTo>
                    <a:pt x="4788" y="145"/>
                    <a:pt x="4630" y="6"/>
                    <a:pt x="4472" y="6"/>
                  </a:cubicBezTo>
                  <a:cubicBezTo>
                    <a:pt x="4375" y="6"/>
                    <a:pt x="4278" y="59"/>
                    <a:pt x="4228" y="183"/>
                  </a:cubicBezTo>
                  <a:cubicBezTo>
                    <a:pt x="3935" y="1061"/>
                    <a:pt x="3163" y="1500"/>
                    <a:pt x="2395" y="1500"/>
                  </a:cubicBezTo>
                  <a:cubicBezTo>
                    <a:pt x="1626" y="1500"/>
                    <a:pt x="862" y="1061"/>
                    <a:pt x="586" y="183"/>
                  </a:cubicBezTo>
                  <a:cubicBezTo>
                    <a:pt x="535" y="82"/>
                    <a:pt x="444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6"/>
            <p:cNvSpPr/>
            <p:nvPr/>
          </p:nvSpPr>
          <p:spPr>
            <a:xfrm>
              <a:off x="-809150" y="2219625"/>
              <a:ext cx="14650" cy="20750"/>
            </a:xfrm>
            <a:custGeom>
              <a:avLst/>
              <a:gdLst/>
              <a:ahLst/>
              <a:cxnLst/>
              <a:rect l="l" t="t" r="r" b="b"/>
              <a:pathLst>
                <a:path w="586" h="830" extrusionOk="0">
                  <a:moveTo>
                    <a:pt x="293" y="0"/>
                  </a:moveTo>
                  <a:cubicBezTo>
                    <a:pt x="147" y="0"/>
                    <a:pt x="1" y="82"/>
                    <a:pt x="17" y="244"/>
                  </a:cubicBezTo>
                  <a:lnTo>
                    <a:pt x="17" y="537"/>
                  </a:lnTo>
                  <a:cubicBezTo>
                    <a:pt x="17" y="699"/>
                    <a:pt x="147" y="830"/>
                    <a:pt x="277" y="830"/>
                  </a:cubicBezTo>
                  <a:cubicBezTo>
                    <a:pt x="440" y="830"/>
                    <a:pt x="570" y="699"/>
                    <a:pt x="570" y="537"/>
                  </a:cubicBezTo>
                  <a:lnTo>
                    <a:pt x="570" y="244"/>
                  </a:lnTo>
                  <a:cubicBezTo>
                    <a:pt x="586" y="82"/>
                    <a:pt x="44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6"/>
            <p:cNvSpPr/>
            <p:nvPr/>
          </p:nvSpPr>
          <p:spPr>
            <a:xfrm>
              <a:off x="-754675" y="2219625"/>
              <a:ext cx="14650" cy="19525"/>
            </a:xfrm>
            <a:custGeom>
              <a:avLst/>
              <a:gdLst/>
              <a:ahLst/>
              <a:cxnLst/>
              <a:rect l="l" t="t" r="r" b="b"/>
              <a:pathLst>
                <a:path w="586" h="781" extrusionOk="0">
                  <a:moveTo>
                    <a:pt x="293" y="0"/>
                  </a:moveTo>
                  <a:cubicBezTo>
                    <a:pt x="147" y="0"/>
                    <a:pt x="0" y="82"/>
                    <a:pt x="17" y="244"/>
                  </a:cubicBezTo>
                  <a:lnTo>
                    <a:pt x="17" y="537"/>
                  </a:lnTo>
                  <a:cubicBezTo>
                    <a:pt x="0" y="699"/>
                    <a:pt x="147" y="781"/>
                    <a:pt x="293" y="781"/>
                  </a:cubicBezTo>
                  <a:cubicBezTo>
                    <a:pt x="439" y="781"/>
                    <a:pt x="586" y="699"/>
                    <a:pt x="570" y="537"/>
                  </a:cubicBezTo>
                  <a:lnTo>
                    <a:pt x="570" y="244"/>
                  </a:lnTo>
                  <a:cubicBezTo>
                    <a:pt x="586" y="82"/>
                    <a:pt x="439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6"/>
            <p:cNvSpPr/>
            <p:nvPr/>
          </p:nvSpPr>
          <p:spPr>
            <a:xfrm>
              <a:off x="-685175" y="2428150"/>
              <a:ext cx="105725" cy="13850"/>
            </a:xfrm>
            <a:custGeom>
              <a:avLst/>
              <a:gdLst/>
              <a:ahLst/>
              <a:cxnLst/>
              <a:rect l="l" t="t" r="r" b="b"/>
              <a:pathLst>
                <a:path w="4229" h="554" extrusionOk="0">
                  <a:moveTo>
                    <a:pt x="294" y="1"/>
                  </a:moveTo>
                  <a:cubicBezTo>
                    <a:pt x="131" y="1"/>
                    <a:pt x="1" y="131"/>
                    <a:pt x="1" y="293"/>
                  </a:cubicBezTo>
                  <a:cubicBezTo>
                    <a:pt x="1" y="423"/>
                    <a:pt x="131" y="553"/>
                    <a:pt x="294" y="553"/>
                  </a:cubicBezTo>
                  <a:lnTo>
                    <a:pt x="3936" y="553"/>
                  </a:lnTo>
                  <a:cubicBezTo>
                    <a:pt x="4098" y="553"/>
                    <a:pt x="4228" y="423"/>
                    <a:pt x="4228" y="293"/>
                  </a:cubicBezTo>
                  <a:cubicBezTo>
                    <a:pt x="4228" y="131"/>
                    <a:pt x="4098" y="1"/>
                    <a:pt x="3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6"/>
            <p:cNvSpPr/>
            <p:nvPr/>
          </p:nvSpPr>
          <p:spPr>
            <a:xfrm>
              <a:off x="-826625" y="2507825"/>
              <a:ext cx="44750" cy="31525"/>
            </a:xfrm>
            <a:custGeom>
              <a:avLst/>
              <a:gdLst/>
              <a:ahLst/>
              <a:cxnLst/>
              <a:rect l="l" t="t" r="r" b="b"/>
              <a:pathLst>
                <a:path w="1790" h="1261" extrusionOk="0">
                  <a:moveTo>
                    <a:pt x="1455" y="0"/>
                  </a:moveTo>
                  <a:cubicBezTo>
                    <a:pt x="1410" y="0"/>
                    <a:pt x="1366" y="11"/>
                    <a:pt x="1334" y="33"/>
                  </a:cubicBezTo>
                  <a:lnTo>
                    <a:pt x="196" y="716"/>
                  </a:lnTo>
                  <a:cubicBezTo>
                    <a:pt x="0" y="813"/>
                    <a:pt x="0" y="1106"/>
                    <a:pt x="196" y="1204"/>
                  </a:cubicBezTo>
                  <a:cubicBezTo>
                    <a:pt x="228" y="1236"/>
                    <a:pt x="293" y="1236"/>
                    <a:pt x="326" y="1236"/>
                  </a:cubicBezTo>
                  <a:cubicBezTo>
                    <a:pt x="391" y="1236"/>
                    <a:pt x="456" y="1204"/>
                    <a:pt x="521" y="1171"/>
                  </a:cubicBezTo>
                  <a:lnTo>
                    <a:pt x="748" y="1041"/>
                  </a:lnTo>
                  <a:cubicBezTo>
                    <a:pt x="765" y="1187"/>
                    <a:pt x="895" y="1261"/>
                    <a:pt x="1025" y="1261"/>
                  </a:cubicBezTo>
                  <a:cubicBezTo>
                    <a:pt x="1155" y="1261"/>
                    <a:pt x="1285" y="1187"/>
                    <a:pt x="1301" y="1041"/>
                  </a:cubicBezTo>
                  <a:lnTo>
                    <a:pt x="1301" y="683"/>
                  </a:lnTo>
                  <a:lnTo>
                    <a:pt x="1626" y="488"/>
                  </a:lnTo>
                  <a:cubicBezTo>
                    <a:pt x="1757" y="391"/>
                    <a:pt x="1789" y="228"/>
                    <a:pt x="1724" y="98"/>
                  </a:cubicBezTo>
                  <a:lnTo>
                    <a:pt x="1724" y="98"/>
                  </a:lnTo>
                  <a:lnTo>
                    <a:pt x="1691" y="131"/>
                  </a:lnTo>
                  <a:cubicBezTo>
                    <a:pt x="1648" y="44"/>
                    <a:pt x="1547" y="0"/>
                    <a:pt x="1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6"/>
            <p:cNvSpPr/>
            <p:nvPr/>
          </p:nvSpPr>
          <p:spPr>
            <a:xfrm>
              <a:off x="-768475" y="2507450"/>
              <a:ext cx="46750" cy="32525"/>
            </a:xfrm>
            <a:custGeom>
              <a:avLst/>
              <a:gdLst/>
              <a:ahLst/>
              <a:cxnLst/>
              <a:rect l="l" t="t" r="r" b="b"/>
              <a:pathLst>
                <a:path w="1870" h="1301" extrusionOk="0">
                  <a:moveTo>
                    <a:pt x="378" y="0"/>
                  </a:moveTo>
                  <a:cubicBezTo>
                    <a:pt x="138" y="0"/>
                    <a:pt x="1" y="341"/>
                    <a:pt x="244" y="503"/>
                  </a:cubicBezTo>
                  <a:lnTo>
                    <a:pt x="569" y="698"/>
                  </a:lnTo>
                  <a:lnTo>
                    <a:pt x="569" y="1056"/>
                  </a:lnTo>
                  <a:cubicBezTo>
                    <a:pt x="585" y="1219"/>
                    <a:pt x="715" y="1300"/>
                    <a:pt x="845" y="1300"/>
                  </a:cubicBezTo>
                  <a:cubicBezTo>
                    <a:pt x="975" y="1300"/>
                    <a:pt x="1105" y="1219"/>
                    <a:pt x="1122" y="1056"/>
                  </a:cubicBezTo>
                  <a:lnTo>
                    <a:pt x="1349" y="1219"/>
                  </a:lnTo>
                  <a:cubicBezTo>
                    <a:pt x="1414" y="1251"/>
                    <a:pt x="1479" y="1251"/>
                    <a:pt x="1544" y="1284"/>
                  </a:cubicBezTo>
                  <a:cubicBezTo>
                    <a:pt x="1577" y="1284"/>
                    <a:pt x="1642" y="1251"/>
                    <a:pt x="1674" y="1251"/>
                  </a:cubicBezTo>
                  <a:cubicBezTo>
                    <a:pt x="1870" y="1121"/>
                    <a:pt x="1870" y="861"/>
                    <a:pt x="1674" y="763"/>
                  </a:cubicBezTo>
                  <a:lnTo>
                    <a:pt x="1642" y="731"/>
                  </a:lnTo>
                  <a:lnTo>
                    <a:pt x="536" y="48"/>
                  </a:lnTo>
                  <a:cubicBezTo>
                    <a:pt x="481" y="15"/>
                    <a:pt x="427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6"/>
            <p:cNvSpPr/>
            <p:nvPr/>
          </p:nvSpPr>
          <p:spPr>
            <a:xfrm>
              <a:off x="-965650" y="2365150"/>
              <a:ext cx="41500" cy="31125"/>
            </a:xfrm>
            <a:custGeom>
              <a:avLst/>
              <a:gdLst/>
              <a:ahLst/>
              <a:cxnLst/>
              <a:rect l="l" t="t" r="r" b="b"/>
              <a:pathLst>
                <a:path w="1660" h="1245" extrusionOk="0">
                  <a:moveTo>
                    <a:pt x="277" y="0"/>
                  </a:moveTo>
                  <a:cubicBezTo>
                    <a:pt x="228" y="0"/>
                    <a:pt x="179" y="17"/>
                    <a:pt x="131" y="49"/>
                  </a:cubicBezTo>
                  <a:cubicBezTo>
                    <a:pt x="33" y="82"/>
                    <a:pt x="1" y="179"/>
                    <a:pt x="1" y="277"/>
                  </a:cubicBezTo>
                  <a:cubicBezTo>
                    <a:pt x="1" y="439"/>
                    <a:pt x="98" y="504"/>
                    <a:pt x="293" y="602"/>
                  </a:cubicBezTo>
                  <a:lnTo>
                    <a:pt x="488" y="699"/>
                  </a:lnTo>
                  <a:lnTo>
                    <a:pt x="488" y="1025"/>
                  </a:lnTo>
                  <a:cubicBezTo>
                    <a:pt x="456" y="1171"/>
                    <a:pt x="594" y="1244"/>
                    <a:pt x="736" y="1244"/>
                  </a:cubicBezTo>
                  <a:cubicBezTo>
                    <a:pt x="879" y="1244"/>
                    <a:pt x="1025" y="1171"/>
                    <a:pt x="1009" y="1025"/>
                  </a:cubicBezTo>
                  <a:lnTo>
                    <a:pt x="1009" y="992"/>
                  </a:lnTo>
                  <a:lnTo>
                    <a:pt x="1139" y="1057"/>
                  </a:lnTo>
                  <a:cubicBezTo>
                    <a:pt x="1171" y="1057"/>
                    <a:pt x="1236" y="1090"/>
                    <a:pt x="1269" y="1090"/>
                  </a:cubicBezTo>
                  <a:cubicBezTo>
                    <a:pt x="1562" y="1090"/>
                    <a:pt x="1659" y="699"/>
                    <a:pt x="1399" y="569"/>
                  </a:cubicBezTo>
                  <a:cubicBezTo>
                    <a:pt x="1009" y="342"/>
                    <a:pt x="521" y="82"/>
                    <a:pt x="423" y="49"/>
                  </a:cubicBezTo>
                  <a:cubicBezTo>
                    <a:pt x="375" y="17"/>
                    <a:pt x="326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6"/>
            <p:cNvSpPr/>
            <p:nvPr/>
          </p:nvSpPr>
          <p:spPr>
            <a:xfrm>
              <a:off x="-910925" y="2364950"/>
              <a:ext cx="41225" cy="32325"/>
            </a:xfrm>
            <a:custGeom>
              <a:avLst/>
              <a:gdLst/>
              <a:ahLst/>
              <a:cxnLst/>
              <a:rect l="l" t="t" r="r" b="b"/>
              <a:pathLst>
                <a:path w="1649" h="1293" extrusionOk="0">
                  <a:moveTo>
                    <a:pt x="1373" y="0"/>
                  </a:moveTo>
                  <a:cubicBezTo>
                    <a:pt x="1324" y="0"/>
                    <a:pt x="1275" y="8"/>
                    <a:pt x="1226" y="25"/>
                  </a:cubicBezTo>
                  <a:lnTo>
                    <a:pt x="251" y="577"/>
                  </a:lnTo>
                  <a:cubicBezTo>
                    <a:pt x="1" y="702"/>
                    <a:pt x="81" y="1067"/>
                    <a:pt x="347" y="1067"/>
                  </a:cubicBezTo>
                  <a:cubicBezTo>
                    <a:pt x="358" y="1067"/>
                    <a:pt x="369" y="1066"/>
                    <a:pt x="381" y="1065"/>
                  </a:cubicBezTo>
                  <a:cubicBezTo>
                    <a:pt x="413" y="1065"/>
                    <a:pt x="478" y="1065"/>
                    <a:pt x="511" y="1033"/>
                  </a:cubicBezTo>
                  <a:lnTo>
                    <a:pt x="641" y="968"/>
                  </a:lnTo>
                  <a:lnTo>
                    <a:pt x="641" y="1033"/>
                  </a:lnTo>
                  <a:cubicBezTo>
                    <a:pt x="641" y="1195"/>
                    <a:pt x="738" y="1293"/>
                    <a:pt x="901" y="1293"/>
                  </a:cubicBezTo>
                  <a:cubicBezTo>
                    <a:pt x="1064" y="1293"/>
                    <a:pt x="1161" y="1195"/>
                    <a:pt x="1161" y="1033"/>
                  </a:cubicBezTo>
                  <a:lnTo>
                    <a:pt x="1161" y="707"/>
                  </a:lnTo>
                  <a:lnTo>
                    <a:pt x="1356" y="610"/>
                  </a:lnTo>
                  <a:cubicBezTo>
                    <a:pt x="1551" y="480"/>
                    <a:pt x="1649" y="447"/>
                    <a:pt x="1649" y="285"/>
                  </a:cubicBezTo>
                  <a:cubicBezTo>
                    <a:pt x="1649" y="187"/>
                    <a:pt x="1616" y="90"/>
                    <a:pt x="1519" y="25"/>
                  </a:cubicBezTo>
                  <a:cubicBezTo>
                    <a:pt x="1470" y="8"/>
                    <a:pt x="1421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6"/>
            <p:cNvSpPr/>
            <p:nvPr/>
          </p:nvSpPr>
          <p:spPr>
            <a:xfrm>
              <a:off x="-814300" y="2568200"/>
              <a:ext cx="77950" cy="23375"/>
            </a:xfrm>
            <a:custGeom>
              <a:avLst/>
              <a:gdLst/>
              <a:ahLst/>
              <a:cxnLst/>
              <a:rect l="l" t="t" r="r" b="b"/>
              <a:pathLst>
                <a:path w="3118" h="935" extrusionOk="0">
                  <a:moveTo>
                    <a:pt x="1589" y="0"/>
                  </a:moveTo>
                  <a:cubicBezTo>
                    <a:pt x="1101" y="0"/>
                    <a:pt x="613" y="138"/>
                    <a:pt x="190" y="415"/>
                  </a:cubicBezTo>
                  <a:cubicBezTo>
                    <a:pt x="0" y="605"/>
                    <a:pt x="150" y="909"/>
                    <a:pt x="376" y="909"/>
                  </a:cubicBezTo>
                  <a:cubicBezTo>
                    <a:pt x="420" y="909"/>
                    <a:pt x="467" y="897"/>
                    <a:pt x="516" y="870"/>
                  </a:cubicBezTo>
                  <a:cubicBezTo>
                    <a:pt x="841" y="642"/>
                    <a:pt x="1215" y="529"/>
                    <a:pt x="1589" y="529"/>
                  </a:cubicBezTo>
                  <a:cubicBezTo>
                    <a:pt x="1963" y="529"/>
                    <a:pt x="2337" y="642"/>
                    <a:pt x="2662" y="870"/>
                  </a:cubicBezTo>
                  <a:cubicBezTo>
                    <a:pt x="2694" y="902"/>
                    <a:pt x="2759" y="935"/>
                    <a:pt x="2824" y="935"/>
                  </a:cubicBezTo>
                  <a:cubicBezTo>
                    <a:pt x="2890" y="902"/>
                    <a:pt x="2987" y="870"/>
                    <a:pt x="3052" y="805"/>
                  </a:cubicBezTo>
                  <a:cubicBezTo>
                    <a:pt x="3117" y="675"/>
                    <a:pt x="3085" y="512"/>
                    <a:pt x="2987" y="415"/>
                  </a:cubicBezTo>
                  <a:cubicBezTo>
                    <a:pt x="2564" y="138"/>
                    <a:pt x="2077" y="0"/>
                    <a:pt x="1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6"/>
            <p:cNvSpPr/>
            <p:nvPr/>
          </p:nvSpPr>
          <p:spPr>
            <a:xfrm>
              <a:off x="-949375" y="2411900"/>
              <a:ext cx="68300" cy="43100"/>
            </a:xfrm>
            <a:custGeom>
              <a:avLst/>
              <a:gdLst/>
              <a:ahLst/>
              <a:cxnLst/>
              <a:rect l="l" t="t" r="r" b="b"/>
              <a:pathLst>
                <a:path w="2732" h="1724" extrusionOk="0">
                  <a:moveTo>
                    <a:pt x="1518" y="551"/>
                  </a:moveTo>
                  <a:cubicBezTo>
                    <a:pt x="1853" y="551"/>
                    <a:pt x="2148" y="833"/>
                    <a:pt x="2179" y="1203"/>
                  </a:cubicBezTo>
                  <a:lnTo>
                    <a:pt x="520" y="1203"/>
                  </a:lnTo>
                  <a:cubicBezTo>
                    <a:pt x="520" y="846"/>
                    <a:pt x="813" y="553"/>
                    <a:pt x="1203" y="553"/>
                  </a:cubicBezTo>
                  <a:lnTo>
                    <a:pt x="1463" y="553"/>
                  </a:lnTo>
                  <a:cubicBezTo>
                    <a:pt x="1482" y="551"/>
                    <a:pt x="1500" y="551"/>
                    <a:pt x="1518" y="551"/>
                  </a:cubicBezTo>
                  <a:close/>
                  <a:moveTo>
                    <a:pt x="1203" y="0"/>
                  </a:moveTo>
                  <a:cubicBezTo>
                    <a:pt x="520" y="0"/>
                    <a:pt x="0" y="520"/>
                    <a:pt x="0" y="1203"/>
                  </a:cubicBezTo>
                  <a:lnTo>
                    <a:pt x="0" y="1236"/>
                  </a:lnTo>
                  <a:cubicBezTo>
                    <a:pt x="0" y="1496"/>
                    <a:pt x="195" y="1724"/>
                    <a:pt x="455" y="1724"/>
                  </a:cubicBezTo>
                  <a:lnTo>
                    <a:pt x="2244" y="1724"/>
                  </a:lnTo>
                  <a:cubicBezTo>
                    <a:pt x="2504" y="1724"/>
                    <a:pt x="2732" y="1496"/>
                    <a:pt x="2732" y="1236"/>
                  </a:cubicBezTo>
                  <a:lnTo>
                    <a:pt x="2732" y="1203"/>
                  </a:lnTo>
                  <a:cubicBezTo>
                    <a:pt x="2732" y="520"/>
                    <a:pt x="2179" y="0"/>
                    <a:pt x="1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1" name="Google Shape;3301;p46"/>
          <p:cNvGrpSpPr/>
          <p:nvPr/>
        </p:nvGrpSpPr>
        <p:grpSpPr>
          <a:xfrm>
            <a:off x="4851404" y="2782055"/>
            <a:ext cx="286527" cy="365746"/>
            <a:chOff x="-2778275" y="1855588"/>
            <a:chExt cx="362600" cy="461800"/>
          </a:xfrm>
        </p:grpSpPr>
        <p:sp>
          <p:nvSpPr>
            <p:cNvPr id="3302" name="Google Shape;3302;p46"/>
            <p:cNvSpPr/>
            <p:nvPr/>
          </p:nvSpPr>
          <p:spPr>
            <a:xfrm>
              <a:off x="-2771775" y="1862088"/>
              <a:ext cx="356100" cy="448800"/>
            </a:xfrm>
            <a:custGeom>
              <a:avLst/>
              <a:gdLst/>
              <a:ahLst/>
              <a:cxnLst/>
              <a:rect l="l" t="t" r="r" b="b"/>
              <a:pathLst>
                <a:path w="14244" h="17952" extrusionOk="0">
                  <a:moveTo>
                    <a:pt x="6927" y="1"/>
                  </a:moveTo>
                  <a:cubicBezTo>
                    <a:pt x="3447" y="1"/>
                    <a:pt x="683" y="2960"/>
                    <a:pt x="976" y="6440"/>
                  </a:cubicBezTo>
                  <a:lnTo>
                    <a:pt x="1073" y="8033"/>
                  </a:lnTo>
                  <a:cubicBezTo>
                    <a:pt x="1073" y="8131"/>
                    <a:pt x="1073" y="8228"/>
                    <a:pt x="1008" y="8293"/>
                  </a:cubicBezTo>
                  <a:lnTo>
                    <a:pt x="683" y="8814"/>
                  </a:lnTo>
                  <a:cubicBezTo>
                    <a:pt x="260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228" y="11448"/>
                  </a:cubicBezTo>
                  <a:lnTo>
                    <a:pt x="1236" y="11448"/>
                  </a:lnTo>
                  <a:lnTo>
                    <a:pt x="1691" y="14114"/>
                  </a:lnTo>
                  <a:cubicBezTo>
                    <a:pt x="1789" y="14570"/>
                    <a:pt x="2179" y="14927"/>
                    <a:pt x="2634" y="14927"/>
                  </a:cubicBezTo>
                  <a:lnTo>
                    <a:pt x="5333" y="14927"/>
                  </a:lnTo>
                  <a:cubicBezTo>
                    <a:pt x="5756" y="14927"/>
                    <a:pt x="6114" y="15285"/>
                    <a:pt x="6114" y="15708"/>
                  </a:cubicBezTo>
                  <a:lnTo>
                    <a:pt x="6114" y="17529"/>
                  </a:lnTo>
                  <a:cubicBezTo>
                    <a:pt x="6114" y="17757"/>
                    <a:pt x="6309" y="17952"/>
                    <a:pt x="6537" y="17952"/>
                  </a:cubicBezTo>
                  <a:lnTo>
                    <a:pt x="11350" y="17919"/>
                  </a:lnTo>
                  <a:cubicBezTo>
                    <a:pt x="11577" y="17919"/>
                    <a:pt x="11772" y="17724"/>
                    <a:pt x="11772" y="17496"/>
                  </a:cubicBezTo>
                  <a:lnTo>
                    <a:pt x="11772" y="12326"/>
                  </a:lnTo>
                  <a:lnTo>
                    <a:pt x="13008" y="8196"/>
                  </a:lnTo>
                  <a:cubicBezTo>
                    <a:pt x="14244" y="4098"/>
                    <a:pt x="11187" y="1"/>
                    <a:pt x="692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6"/>
            <p:cNvSpPr/>
            <p:nvPr/>
          </p:nvSpPr>
          <p:spPr>
            <a:xfrm>
              <a:off x="-2771775" y="1873488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342" y="943"/>
                    <a:pt x="748" y="3317"/>
                    <a:pt x="976" y="5984"/>
                  </a:cubicBezTo>
                  <a:lnTo>
                    <a:pt x="1073" y="7577"/>
                  </a:lnTo>
                  <a:cubicBezTo>
                    <a:pt x="1106" y="7675"/>
                    <a:pt x="1073" y="7772"/>
                    <a:pt x="1008" y="7837"/>
                  </a:cubicBezTo>
                  <a:lnTo>
                    <a:pt x="683" y="8358"/>
                  </a:lnTo>
                  <a:cubicBezTo>
                    <a:pt x="228" y="9073"/>
                    <a:pt x="0" y="9919"/>
                    <a:pt x="0" y="10764"/>
                  </a:cubicBezTo>
                  <a:cubicBezTo>
                    <a:pt x="0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1" y="13658"/>
                  </a:lnTo>
                  <a:cubicBezTo>
                    <a:pt x="1789" y="14114"/>
                    <a:pt x="2179" y="14439"/>
                    <a:pt x="2634" y="14439"/>
                  </a:cubicBezTo>
                  <a:lnTo>
                    <a:pt x="5333" y="14471"/>
                  </a:lnTo>
                  <a:cubicBezTo>
                    <a:pt x="5756" y="14471"/>
                    <a:pt x="6114" y="14829"/>
                    <a:pt x="6114" y="15252"/>
                  </a:cubicBezTo>
                  <a:lnTo>
                    <a:pt x="6114" y="17138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8000" y="17496"/>
                  </a:lnTo>
                  <a:cubicBezTo>
                    <a:pt x="7903" y="17431"/>
                    <a:pt x="7870" y="17333"/>
                    <a:pt x="7870" y="17203"/>
                  </a:cubicBezTo>
                  <a:lnTo>
                    <a:pt x="7870" y="14146"/>
                  </a:lnTo>
                  <a:cubicBezTo>
                    <a:pt x="7870" y="13691"/>
                    <a:pt x="7512" y="13366"/>
                    <a:pt x="7090" y="13366"/>
                  </a:cubicBezTo>
                  <a:lnTo>
                    <a:pt x="4390" y="13333"/>
                  </a:lnTo>
                  <a:cubicBezTo>
                    <a:pt x="3935" y="13333"/>
                    <a:pt x="3512" y="13008"/>
                    <a:pt x="3447" y="12553"/>
                  </a:cubicBezTo>
                  <a:lnTo>
                    <a:pt x="3155" y="10862"/>
                  </a:lnTo>
                  <a:cubicBezTo>
                    <a:pt x="3057" y="10309"/>
                    <a:pt x="2569" y="9886"/>
                    <a:pt x="1984" y="9886"/>
                  </a:cubicBezTo>
                  <a:cubicBezTo>
                    <a:pt x="1854" y="9886"/>
                    <a:pt x="1756" y="9789"/>
                    <a:pt x="1756" y="9659"/>
                  </a:cubicBezTo>
                  <a:cubicBezTo>
                    <a:pt x="1756" y="8813"/>
                    <a:pt x="1984" y="7968"/>
                    <a:pt x="2439" y="7252"/>
                  </a:cubicBezTo>
                  <a:lnTo>
                    <a:pt x="2764" y="6732"/>
                  </a:lnTo>
                  <a:cubicBezTo>
                    <a:pt x="2829" y="6634"/>
                    <a:pt x="2829" y="6569"/>
                    <a:pt x="2829" y="6472"/>
                  </a:cubicBezTo>
                  <a:lnTo>
                    <a:pt x="2699" y="4878"/>
                  </a:lnTo>
                  <a:cubicBezTo>
                    <a:pt x="2569" y="2959"/>
                    <a:pt x="3350" y="1171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6"/>
            <p:cNvSpPr/>
            <p:nvPr/>
          </p:nvSpPr>
          <p:spPr>
            <a:xfrm>
              <a:off x="-2708375" y="1905188"/>
              <a:ext cx="227675" cy="227650"/>
            </a:xfrm>
            <a:custGeom>
              <a:avLst/>
              <a:gdLst/>
              <a:ahLst/>
              <a:cxnLst/>
              <a:rect l="l" t="t" r="r" b="b"/>
              <a:pathLst>
                <a:path w="9107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7058" y="9106"/>
                    <a:pt x="9106" y="7090"/>
                    <a:pt x="9106" y="4553"/>
                  </a:cubicBezTo>
                  <a:cubicBezTo>
                    <a:pt x="9106" y="2049"/>
                    <a:pt x="7058" y="0"/>
                    <a:pt x="45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6"/>
            <p:cNvSpPr/>
            <p:nvPr/>
          </p:nvSpPr>
          <p:spPr>
            <a:xfrm>
              <a:off x="-2708375" y="1905188"/>
              <a:ext cx="135000" cy="227650"/>
            </a:xfrm>
            <a:custGeom>
              <a:avLst/>
              <a:gdLst/>
              <a:ahLst/>
              <a:cxnLst/>
              <a:rect l="l" t="t" r="r" b="b"/>
              <a:pathLst>
                <a:path w="5400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4846" y="9106"/>
                    <a:pt x="5106" y="9106"/>
                    <a:pt x="5399" y="9041"/>
                  </a:cubicBezTo>
                  <a:cubicBezTo>
                    <a:pt x="3253" y="8651"/>
                    <a:pt x="1659" y="6797"/>
                    <a:pt x="1659" y="4553"/>
                  </a:cubicBezTo>
                  <a:cubicBezTo>
                    <a:pt x="1659" y="2342"/>
                    <a:pt x="3253" y="488"/>
                    <a:pt x="5399" y="98"/>
                  </a:cubicBezTo>
                  <a:cubicBezTo>
                    <a:pt x="5106" y="33"/>
                    <a:pt x="4846" y="0"/>
                    <a:pt x="455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6"/>
            <p:cNvSpPr/>
            <p:nvPr/>
          </p:nvSpPr>
          <p:spPr>
            <a:xfrm>
              <a:off x="-2654700" y="1992588"/>
              <a:ext cx="121975" cy="83950"/>
            </a:xfrm>
            <a:custGeom>
              <a:avLst/>
              <a:gdLst/>
              <a:ahLst/>
              <a:cxnLst/>
              <a:rect l="l" t="t" r="r" b="b"/>
              <a:pathLst>
                <a:path w="4879" h="3358" extrusionOk="0">
                  <a:moveTo>
                    <a:pt x="2411" y="0"/>
                  </a:moveTo>
                  <a:cubicBezTo>
                    <a:pt x="1764" y="0"/>
                    <a:pt x="1122" y="82"/>
                    <a:pt x="488" y="244"/>
                  </a:cubicBezTo>
                  <a:cubicBezTo>
                    <a:pt x="358" y="244"/>
                    <a:pt x="293" y="342"/>
                    <a:pt x="260" y="439"/>
                  </a:cubicBezTo>
                  <a:cubicBezTo>
                    <a:pt x="0" y="1252"/>
                    <a:pt x="0" y="2098"/>
                    <a:pt x="260" y="2943"/>
                  </a:cubicBezTo>
                  <a:cubicBezTo>
                    <a:pt x="293" y="3041"/>
                    <a:pt x="358" y="3138"/>
                    <a:pt x="488" y="3138"/>
                  </a:cubicBezTo>
                  <a:cubicBezTo>
                    <a:pt x="1122" y="3285"/>
                    <a:pt x="1764" y="3358"/>
                    <a:pt x="2407" y="3358"/>
                  </a:cubicBezTo>
                  <a:cubicBezTo>
                    <a:pt x="3049" y="3358"/>
                    <a:pt x="3691" y="3285"/>
                    <a:pt x="4325" y="3138"/>
                  </a:cubicBezTo>
                  <a:cubicBezTo>
                    <a:pt x="4455" y="3138"/>
                    <a:pt x="4520" y="3041"/>
                    <a:pt x="4585" y="2943"/>
                  </a:cubicBezTo>
                  <a:cubicBezTo>
                    <a:pt x="4878" y="2098"/>
                    <a:pt x="4878" y="1252"/>
                    <a:pt x="4553" y="439"/>
                  </a:cubicBezTo>
                  <a:cubicBezTo>
                    <a:pt x="4520" y="342"/>
                    <a:pt x="4455" y="244"/>
                    <a:pt x="4358" y="244"/>
                  </a:cubicBezTo>
                  <a:cubicBezTo>
                    <a:pt x="3707" y="82"/>
                    <a:pt x="3057" y="0"/>
                    <a:pt x="2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6"/>
            <p:cNvSpPr/>
            <p:nvPr/>
          </p:nvSpPr>
          <p:spPr>
            <a:xfrm>
              <a:off x="-2483975" y="2119288"/>
              <a:ext cx="27650" cy="198100"/>
            </a:xfrm>
            <a:custGeom>
              <a:avLst/>
              <a:gdLst/>
              <a:ahLst/>
              <a:cxnLst/>
              <a:rect l="l" t="t" r="r" b="b"/>
              <a:pathLst>
                <a:path w="1106" h="7924" extrusionOk="0">
                  <a:moveTo>
                    <a:pt x="773" y="1"/>
                  </a:moveTo>
                  <a:cubicBezTo>
                    <a:pt x="651" y="1"/>
                    <a:pt x="546" y="83"/>
                    <a:pt x="521" y="184"/>
                  </a:cubicBezTo>
                  <a:lnTo>
                    <a:pt x="0" y="1973"/>
                  </a:lnTo>
                  <a:cubicBezTo>
                    <a:pt x="0" y="2005"/>
                    <a:pt x="0" y="2038"/>
                    <a:pt x="0" y="2038"/>
                  </a:cubicBezTo>
                  <a:lnTo>
                    <a:pt x="0" y="7631"/>
                  </a:lnTo>
                  <a:cubicBezTo>
                    <a:pt x="0" y="7794"/>
                    <a:pt x="98" y="7924"/>
                    <a:pt x="260" y="7924"/>
                  </a:cubicBezTo>
                  <a:cubicBezTo>
                    <a:pt x="423" y="7924"/>
                    <a:pt x="521" y="7794"/>
                    <a:pt x="521" y="7631"/>
                  </a:cubicBezTo>
                  <a:lnTo>
                    <a:pt x="521" y="2103"/>
                  </a:lnTo>
                  <a:lnTo>
                    <a:pt x="1041" y="347"/>
                  </a:lnTo>
                  <a:cubicBezTo>
                    <a:pt x="1106" y="217"/>
                    <a:pt x="1008" y="54"/>
                    <a:pt x="878" y="22"/>
                  </a:cubicBezTo>
                  <a:cubicBezTo>
                    <a:pt x="843" y="7"/>
                    <a:pt x="807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6"/>
            <p:cNvSpPr/>
            <p:nvPr/>
          </p:nvSpPr>
          <p:spPr>
            <a:xfrm>
              <a:off x="-2778275" y="1855588"/>
              <a:ext cx="353675" cy="461800"/>
            </a:xfrm>
            <a:custGeom>
              <a:avLst/>
              <a:gdLst/>
              <a:ahLst/>
              <a:cxnLst/>
              <a:rect l="l" t="t" r="r" b="b"/>
              <a:pathLst>
                <a:path w="14147" h="18472" extrusionOk="0">
                  <a:moveTo>
                    <a:pt x="7187" y="1"/>
                  </a:moveTo>
                  <a:cubicBezTo>
                    <a:pt x="6309" y="1"/>
                    <a:pt x="5431" y="163"/>
                    <a:pt x="4618" y="521"/>
                  </a:cubicBezTo>
                  <a:cubicBezTo>
                    <a:pt x="3870" y="879"/>
                    <a:pt x="3155" y="1367"/>
                    <a:pt x="2602" y="1984"/>
                  </a:cubicBezTo>
                  <a:cubicBezTo>
                    <a:pt x="2016" y="2602"/>
                    <a:pt x="1561" y="3350"/>
                    <a:pt x="1301" y="4131"/>
                  </a:cubicBezTo>
                  <a:cubicBezTo>
                    <a:pt x="976" y="4976"/>
                    <a:pt x="878" y="5822"/>
                    <a:pt x="943" y="6732"/>
                  </a:cubicBezTo>
                  <a:lnTo>
                    <a:pt x="1073" y="8326"/>
                  </a:lnTo>
                  <a:cubicBezTo>
                    <a:pt x="1073" y="8358"/>
                    <a:pt x="1073" y="8391"/>
                    <a:pt x="1041" y="8391"/>
                  </a:cubicBezTo>
                  <a:lnTo>
                    <a:pt x="716" y="8911"/>
                  </a:lnTo>
                  <a:cubicBezTo>
                    <a:pt x="228" y="9692"/>
                    <a:pt x="0" y="10570"/>
                    <a:pt x="0" y="11480"/>
                  </a:cubicBezTo>
                  <a:cubicBezTo>
                    <a:pt x="0" y="11740"/>
                    <a:pt x="195" y="11968"/>
                    <a:pt x="488" y="11968"/>
                  </a:cubicBezTo>
                  <a:lnTo>
                    <a:pt x="1268" y="11968"/>
                  </a:lnTo>
                  <a:lnTo>
                    <a:pt x="1691" y="14407"/>
                  </a:lnTo>
                  <a:cubicBezTo>
                    <a:pt x="1789" y="14992"/>
                    <a:pt x="2276" y="15415"/>
                    <a:pt x="2894" y="15415"/>
                  </a:cubicBezTo>
                  <a:lnTo>
                    <a:pt x="5593" y="15448"/>
                  </a:lnTo>
                  <a:cubicBezTo>
                    <a:pt x="5854" y="15448"/>
                    <a:pt x="6081" y="15675"/>
                    <a:pt x="6081" y="15935"/>
                  </a:cubicBezTo>
                  <a:lnTo>
                    <a:pt x="6081" y="18212"/>
                  </a:lnTo>
                  <a:cubicBezTo>
                    <a:pt x="6081" y="18342"/>
                    <a:pt x="6211" y="18472"/>
                    <a:pt x="6374" y="18472"/>
                  </a:cubicBezTo>
                  <a:cubicBezTo>
                    <a:pt x="6504" y="18472"/>
                    <a:pt x="6634" y="18342"/>
                    <a:pt x="6634" y="18212"/>
                  </a:cubicBezTo>
                  <a:lnTo>
                    <a:pt x="6634" y="15935"/>
                  </a:lnTo>
                  <a:cubicBezTo>
                    <a:pt x="6634" y="15383"/>
                    <a:pt x="6179" y="14895"/>
                    <a:pt x="5593" y="14895"/>
                  </a:cubicBezTo>
                  <a:lnTo>
                    <a:pt x="2894" y="14895"/>
                  </a:lnTo>
                  <a:cubicBezTo>
                    <a:pt x="2569" y="14895"/>
                    <a:pt x="2276" y="14635"/>
                    <a:pt x="2211" y="14309"/>
                  </a:cubicBezTo>
                  <a:lnTo>
                    <a:pt x="1756" y="11643"/>
                  </a:lnTo>
                  <a:cubicBezTo>
                    <a:pt x="1724" y="11513"/>
                    <a:pt x="1626" y="11415"/>
                    <a:pt x="1496" y="11415"/>
                  </a:cubicBezTo>
                  <a:lnTo>
                    <a:pt x="520" y="11415"/>
                  </a:lnTo>
                  <a:cubicBezTo>
                    <a:pt x="520" y="10635"/>
                    <a:pt x="748" y="9887"/>
                    <a:pt x="1171" y="9204"/>
                  </a:cubicBezTo>
                  <a:lnTo>
                    <a:pt x="1496" y="8684"/>
                  </a:lnTo>
                  <a:cubicBezTo>
                    <a:pt x="1594" y="8553"/>
                    <a:pt x="1626" y="8423"/>
                    <a:pt x="1594" y="8261"/>
                  </a:cubicBezTo>
                  <a:lnTo>
                    <a:pt x="1463" y="6667"/>
                  </a:lnTo>
                  <a:cubicBezTo>
                    <a:pt x="1366" y="5074"/>
                    <a:pt x="1886" y="3545"/>
                    <a:pt x="2992" y="2342"/>
                  </a:cubicBezTo>
                  <a:cubicBezTo>
                    <a:pt x="4065" y="1171"/>
                    <a:pt x="5561" y="521"/>
                    <a:pt x="7187" y="521"/>
                  </a:cubicBezTo>
                  <a:cubicBezTo>
                    <a:pt x="9106" y="521"/>
                    <a:pt x="10894" y="1399"/>
                    <a:pt x="12065" y="2960"/>
                  </a:cubicBezTo>
                  <a:cubicBezTo>
                    <a:pt x="13203" y="4521"/>
                    <a:pt x="13561" y="6505"/>
                    <a:pt x="13008" y="8358"/>
                  </a:cubicBezTo>
                  <a:lnTo>
                    <a:pt x="12618" y="9627"/>
                  </a:lnTo>
                  <a:cubicBezTo>
                    <a:pt x="12585" y="9757"/>
                    <a:pt x="12650" y="9919"/>
                    <a:pt x="12813" y="9952"/>
                  </a:cubicBezTo>
                  <a:cubicBezTo>
                    <a:pt x="12841" y="9966"/>
                    <a:pt x="12871" y="9972"/>
                    <a:pt x="12901" y="9972"/>
                  </a:cubicBezTo>
                  <a:cubicBezTo>
                    <a:pt x="13008" y="9972"/>
                    <a:pt x="13113" y="9891"/>
                    <a:pt x="13138" y="9789"/>
                  </a:cubicBezTo>
                  <a:lnTo>
                    <a:pt x="13528" y="8521"/>
                  </a:lnTo>
                  <a:cubicBezTo>
                    <a:pt x="14146" y="6505"/>
                    <a:pt x="13756" y="4358"/>
                    <a:pt x="12520" y="2667"/>
                  </a:cubicBezTo>
                  <a:cubicBezTo>
                    <a:pt x="11252" y="976"/>
                    <a:pt x="9301" y="1"/>
                    <a:pt x="7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6"/>
            <p:cNvSpPr/>
            <p:nvPr/>
          </p:nvSpPr>
          <p:spPr>
            <a:xfrm>
              <a:off x="-2715675" y="1898688"/>
              <a:ext cx="241475" cy="241475"/>
            </a:xfrm>
            <a:custGeom>
              <a:avLst/>
              <a:gdLst/>
              <a:ahLst/>
              <a:cxnLst/>
              <a:rect l="l" t="t" r="r" b="b"/>
              <a:pathLst>
                <a:path w="9659" h="9659" extrusionOk="0">
                  <a:moveTo>
                    <a:pt x="4846" y="0"/>
                  </a:moveTo>
                  <a:cubicBezTo>
                    <a:pt x="3512" y="0"/>
                    <a:pt x="2276" y="521"/>
                    <a:pt x="1366" y="1464"/>
                  </a:cubicBezTo>
                  <a:cubicBezTo>
                    <a:pt x="1268" y="1594"/>
                    <a:pt x="1268" y="1756"/>
                    <a:pt x="1366" y="1854"/>
                  </a:cubicBezTo>
                  <a:cubicBezTo>
                    <a:pt x="1431" y="1903"/>
                    <a:pt x="1504" y="1927"/>
                    <a:pt x="1573" y="1927"/>
                  </a:cubicBezTo>
                  <a:cubicBezTo>
                    <a:pt x="1642" y="1927"/>
                    <a:pt x="1707" y="1903"/>
                    <a:pt x="1756" y="1854"/>
                  </a:cubicBezTo>
                  <a:cubicBezTo>
                    <a:pt x="2569" y="1008"/>
                    <a:pt x="3675" y="521"/>
                    <a:pt x="4846" y="521"/>
                  </a:cubicBezTo>
                  <a:cubicBezTo>
                    <a:pt x="7219" y="521"/>
                    <a:pt x="9138" y="2439"/>
                    <a:pt x="9138" y="4813"/>
                  </a:cubicBezTo>
                  <a:cubicBezTo>
                    <a:pt x="9138" y="7187"/>
                    <a:pt x="7219" y="9106"/>
                    <a:pt x="4846" y="9106"/>
                  </a:cubicBezTo>
                  <a:cubicBezTo>
                    <a:pt x="2472" y="9106"/>
                    <a:pt x="553" y="7187"/>
                    <a:pt x="553" y="4813"/>
                  </a:cubicBezTo>
                  <a:cubicBezTo>
                    <a:pt x="553" y="4065"/>
                    <a:pt x="748" y="3350"/>
                    <a:pt x="1106" y="2732"/>
                  </a:cubicBezTo>
                  <a:cubicBezTo>
                    <a:pt x="1171" y="2602"/>
                    <a:pt x="1138" y="2439"/>
                    <a:pt x="1008" y="2342"/>
                  </a:cubicBezTo>
                  <a:cubicBezTo>
                    <a:pt x="973" y="2324"/>
                    <a:pt x="936" y="2316"/>
                    <a:pt x="899" y="2316"/>
                  </a:cubicBezTo>
                  <a:cubicBezTo>
                    <a:pt x="796" y="2316"/>
                    <a:pt x="689" y="2377"/>
                    <a:pt x="618" y="2472"/>
                  </a:cubicBezTo>
                  <a:cubicBezTo>
                    <a:pt x="228" y="3187"/>
                    <a:pt x="0" y="4000"/>
                    <a:pt x="0" y="4813"/>
                  </a:cubicBezTo>
                  <a:cubicBezTo>
                    <a:pt x="0" y="7480"/>
                    <a:pt x="2179" y="9659"/>
                    <a:pt x="4846" y="9659"/>
                  </a:cubicBezTo>
                  <a:cubicBezTo>
                    <a:pt x="7512" y="9659"/>
                    <a:pt x="9658" y="7480"/>
                    <a:pt x="9658" y="4813"/>
                  </a:cubicBezTo>
                  <a:cubicBezTo>
                    <a:pt x="9658" y="2147"/>
                    <a:pt x="7512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6"/>
            <p:cNvSpPr/>
            <p:nvPr/>
          </p:nvSpPr>
          <p:spPr>
            <a:xfrm>
              <a:off x="-2661225" y="1939338"/>
              <a:ext cx="135800" cy="143925"/>
            </a:xfrm>
            <a:custGeom>
              <a:avLst/>
              <a:gdLst/>
              <a:ahLst/>
              <a:cxnLst/>
              <a:rect l="l" t="t" r="r" b="b"/>
              <a:pathLst>
                <a:path w="5432" h="5757" extrusionOk="0">
                  <a:moveTo>
                    <a:pt x="2700" y="521"/>
                  </a:moveTo>
                  <a:cubicBezTo>
                    <a:pt x="3285" y="521"/>
                    <a:pt x="3773" y="1008"/>
                    <a:pt x="3773" y="1626"/>
                  </a:cubicBezTo>
                  <a:lnTo>
                    <a:pt x="3773" y="1919"/>
                  </a:lnTo>
                  <a:cubicBezTo>
                    <a:pt x="3415" y="1870"/>
                    <a:pt x="3058" y="1846"/>
                    <a:pt x="2696" y="1846"/>
                  </a:cubicBezTo>
                  <a:cubicBezTo>
                    <a:pt x="2334" y="1846"/>
                    <a:pt x="1968" y="1870"/>
                    <a:pt x="1594" y="1919"/>
                  </a:cubicBezTo>
                  <a:lnTo>
                    <a:pt x="1594" y="1626"/>
                  </a:lnTo>
                  <a:cubicBezTo>
                    <a:pt x="1594" y="1008"/>
                    <a:pt x="2082" y="521"/>
                    <a:pt x="2700" y="521"/>
                  </a:cubicBezTo>
                  <a:close/>
                  <a:moveTo>
                    <a:pt x="2700" y="0"/>
                  </a:moveTo>
                  <a:cubicBezTo>
                    <a:pt x="1790" y="0"/>
                    <a:pt x="1074" y="716"/>
                    <a:pt x="1074" y="1626"/>
                  </a:cubicBezTo>
                  <a:lnTo>
                    <a:pt x="1074" y="1984"/>
                  </a:lnTo>
                  <a:cubicBezTo>
                    <a:pt x="944" y="2017"/>
                    <a:pt x="814" y="2049"/>
                    <a:pt x="651" y="2082"/>
                  </a:cubicBezTo>
                  <a:cubicBezTo>
                    <a:pt x="456" y="2147"/>
                    <a:pt x="294" y="2309"/>
                    <a:pt x="229" y="2504"/>
                  </a:cubicBezTo>
                  <a:cubicBezTo>
                    <a:pt x="1" y="3350"/>
                    <a:pt x="1" y="4228"/>
                    <a:pt x="229" y="5138"/>
                  </a:cubicBezTo>
                  <a:cubicBezTo>
                    <a:pt x="294" y="5334"/>
                    <a:pt x="456" y="5496"/>
                    <a:pt x="684" y="5529"/>
                  </a:cubicBezTo>
                  <a:cubicBezTo>
                    <a:pt x="1334" y="5691"/>
                    <a:pt x="2017" y="5756"/>
                    <a:pt x="2668" y="5756"/>
                  </a:cubicBezTo>
                  <a:lnTo>
                    <a:pt x="2765" y="5756"/>
                  </a:lnTo>
                  <a:cubicBezTo>
                    <a:pt x="2895" y="5756"/>
                    <a:pt x="3025" y="5626"/>
                    <a:pt x="3025" y="5496"/>
                  </a:cubicBezTo>
                  <a:cubicBezTo>
                    <a:pt x="3025" y="5334"/>
                    <a:pt x="2895" y="5203"/>
                    <a:pt x="2733" y="5203"/>
                  </a:cubicBezTo>
                  <a:cubicBezTo>
                    <a:pt x="2630" y="5209"/>
                    <a:pt x="2525" y="5212"/>
                    <a:pt x="2419" y="5212"/>
                  </a:cubicBezTo>
                  <a:cubicBezTo>
                    <a:pt x="1889" y="5212"/>
                    <a:pt x="1329" y="5144"/>
                    <a:pt x="814" y="5008"/>
                  </a:cubicBezTo>
                  <a:cubicBezTo>
                    <a:pt x="781" y="5008"/>
                    <a:pt x="781" y="5008"/>
                    <a:pt x="781" y="4976"/>
                  </a:cubicBezTo>
                  <a:cubicBezTo>
                    <a:pt x="554" y="4195"/>
                    <a:pt x="554" y="3415"/>
                    <a:pt x="781" y="2634"/>
                  </a:cubicBezTo>
                  <a:lnTo>
                    <a:pt x="814" y="2634"/>
                  </a:lnTo>
                  <a:cubicBezTo>
                    <a:pt x="1432" y="2472"/>
                    <a:pt x="2050" y="2390"/>
                    <a:pt x="2672" y="2390"/>
                  </a:cubicBezTo>
                  <a:cubicBezTo>
                    <a:pt x="3294" y="2390"/>
                    <a:pt x="3920" y="2472"/>
                    <a:pt x="4554" y="2634"/>
                  </a:cubicBezTo>
                  <a:cubicBezTo>
                    <a:pt x="4554" y="2634"/>
                    <a:pt x="4554" y="2634"/>
                    <a:pt x="4586" y="2667"/>
                  </a:cubicBezTo>
                  <a:cubicBezTo>
                    <a:pt x="4846" y="3447"/>
                    <a:pt x="4846" y="4195"/>
                    <a:pt x="4586" y="4976"/>
                  </a:cubicBezTo>
                  <a:cubicBezTo>
                    <a:pt x="4586" y="5008"/>
                    <a:pt x="4554" y="5008"/>
                    <a:pt x="4554" y="5008"/>
                  </a:cubicBezTo>
                  <a:cubicBezTo>
                    <a:pt x="4326" y="5073"/>
                    <a:pt x="4098" y="5106"/>
                    <a:pt x="3871" y="5138"/>
                  </a:cubicBezTo>
                  <a:cubicBezTo>
                    <a:pt x="3708" y="5138"/>
                    <a:pt x="3611" y="5301"/>
                    <a:pt x="3643" y="5431"/>
                  </a:cubicBezTo>
                  <a:cubicBezTo>
                    <a:pt x="3676" y="5594"/>
                    <a:pt x="3806" y="5691"/>
                    <a:pt x="3936" y="5691"/>
                  </a:cubicBezTo>
                  <a:cubicBezTo>
                    <a:pt x="4196" y="5659"/>
                    <a:pt x="4424" y="5594"/>
                    <a:pt x="4651" y="5529"/>
                  </a:cubicBezTo>
                  <a:cubicBezTo>
                    <a:pt x="4846" y="5496"/>
                    <a:pt x="5009" y="5366"/>
                    <a:pt x="5074" y="5171"/>
                  </a:cubicBezTo>
                  <a:cubicBezTo>
                    <a:pt x="5432" y="4293"/>
                    <a:pt x="5432" y="3382"/>
                    <a:pt x="5074" y="2472"/>
                  </a:cubicBezTo>
                  <a:cubicBezTo>
                    <a:pt x="5009" y="2277"/>
                    <a:pt x="4879" y="2147"/>
                    <a:pt x="4684" y="2114"/>
                  </a:cubicBezTo>
                  <a:cubicBezTo>
                    <a:pt x="4554" y="2082"/>
                    <a:pt x="4456" y="2049"/>
                    <a:pt x="4326" y="2017"/>
                  </a:cubicBezTo>
                  <a:lnTo>
                    <a:pt x="4326" y="1626"/>
                  </a:lnTo>
                  <a:cubicBezTo>
                    <a:pt x="4326" y="716"/>
                    <a:pt x="3611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6"/>
            <p:cNvSpPr/>
            <p:nvPr/>
          </p:nvSpPr>
          <p:spPr>
            <a:xfrm>
              <a:off x="-2612425" y="2010888"/>
              <a:ext cx="37425" cy="47175"/>
            </a:xfrm>
            <a:custGeom>
              <a:avLst/>
              <a:gdLst/>
              <a:ahLst/>
              <a:cxnLst/>
              <a:rect l="l" t="t" r="r" b="b"/>
              <a:pathLst>
                <a:path w="1497" h="1887" extrusionOk="0">
                  <a:moveTo>
                    <a:pt x="748" y="553"/>
                  </a:moveTo>
                  <a:cubicBezTo>
                    <a:pt x="878" y="553"/>
                    <a:pt x="976" y="650"/>
                    <a:pt x="976" y="780"/>
                  </a:cubicBezTo>
                  <a:cubicBezTo>
                    <a:pt x="976" y="878"/>
                    <a:pt x="878" y="976"/>
                    <a:pt x="748" y="976"/>
                  </a:cubicBezTo>
                  <a:cubicBezTo>
                    <a:pt x="618" y="976"/>
                    <a:pt x="520" y="878"/>
                    <a:pt x="520" y="780"/>
                  </a:cubicBezTo>
                  <a:cubicBezTo>
                    <a:pt x="520" y="650"/>
                    <a:pt x="618" y="553"/>
                    <a:pt x="748" y="553"/>
                  </a:cubicBezTo>
                  <a:close/>
                  <a:moveTo>
                    <a:pt x="748" y="0"/>
                  </a:moveTo>
                  <a:cubicBezTo>
                    <a:pt x="325" y="0"/>
                    <a:pt x="0" y="358"/>
                    <a:pt x="0" y="780"/>
                  </a:cubicBezTo>
                  <a:cubicBezTo>
                    <a:pt x="0" y="1073"/>
                    <a:pt x="195" y="1366"/>
                    <a:pt x="488" y="1463"/>
                  </a:cubicBezTo>
                  <a:lnTo>
                    <a:pt x="488" y="1626"/>
                  </a:lnTo>
                  <a:cubicBezTo>
                    <a:pt x="488" y="1789"/>
                    <a:pt x="585" y="1886"/>
                    <a:pt x="748" y="1886"/>
                  </a:cubicBezTo>
                  <a:cubicBezTo>
                    <a:pt x="911" y="1886"/>
                    <a:pt x="1008" y="1756"/>
                    <a:pt x="1008" y="1626"/>
                  </a:cubicBezTo>
                  <a:lnTo>
                    <a:pt x="1008" y="1463"/>
                  </a:lnTo>
                  <a:cubicBezTo>
                    <a:pt x="1301" y="1366"/>
                    <a:pt x="1496" y="1073"/>
                    <a:pt x="1496" y="780"/>
                  </a:cubicBezTo>
                  <a:cubicBezTo>
                    <a:pt x="1496" y="358"/>
                    <a:pt x="1171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2" name="Google Shape;3312;p46"/>
          <p:cNvGrpSpPr/>
          <p:nvPr/>
        </p:nvGrpSpPr>
        <p:grpSpPr>
          <a:xfrm>
            <a:off x="8193280" y="3541465"/>
            <a:ext cx="365751" cy="231641"/>
            <a:chOff x="-2317325" y="1975913"/>
            <a:chExt cx="462625" cy="303275"/>
          </a:xfrm>
        </p:grpSpPr>
        <p:sp>
          <p:nvSpPr>
            <p:cNvPr id="3313" name="Google Shape;3313;p46"/>
            <p:cNvSpPr/>
            <p:nvPr/>
          </p:nvSpPr>
          <p:spPr>
            <a:xfrm>
              <a:off x="-2147400" y="1982413"/>
              <a:ext cx="289450" cy="289450"/>
            </a:xfrm>
            <a:custGeom>
              <a:avLst/>
              <a:gdLst/>
              <a:ahLst/>
              <a:cxnLst/>
              <a:rect l="l" t="t" r="r" b="b"/>
              <a:pathLst>
                <a:path w="11578" h="11578" extrusionOk="0">
                  <a:moveTo>
                    <a:pt x="5789" y="1"/>
                  </a:moveTo>
                  <a:cubicBezTo>
                    <a:pt x="2602" y="1"/>
                    <a:pt x="0" y="2602"/>
                    <a:pt x="0" y="5789"/>
                  </a:cubicBezTo>
                  <a:cubicBezTo>
                    <a:pt x="0" y="8976"/>
                    <a:pt x="2602" y="11578"/>
                    <a:pt x="5789" y="11578"/>
                  </a:cubicBezTo>
                  <a:cubicBezTo>
                    <a:pt x="8976" y="11578"/>
                    <a:pt x="11577" y="8976"/>
                    <a:pt x="11577" y="5789"/>
                  </a:cubicBezTo>
                  <a:cubicBezTo>
                    <a:pt x="11577" y="2602"/>
                    <a:pt x="8976" y="1"/>
                    <a:pt x="57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6"/>
            <p:cNvSpPr/>
            <p:nvPr/>
          </p:nvSpPr>
          <p:spPr>
            <a:xfrm>
              <a:off x="-2074225" y="2127138"/>
              <a:ext cx="159225" cy="76050"/>
            </a:xfrm>
            <a:custGeom>
              <a:avLst/>
              <a:gdLst/>
              <a:ahLst/>
              <a:cxnLst/>
              <a:rect l="l" t="t" r="r" b="b"/>
              <a:pathLst>
                <a:path w="6369" h="3042" extrusionOk="0">
                  <a:moveTo>
                    <a:pt x="3130" y="0"/>
                  </a:moveTo>
                  <a:cubicBezTo>
                    <a:pt x="2996" y="0"/>
                    <a:pt x="2862" y="11"/>
                    <a:pt x="2732" y="33"/>
                  </a:cubicBezTo>
                  <a:lnTo>
                    <a:pt x="748" y="456"/>
                  </a:lnTo>
                  <a:lnTo>
                    <a:pt x="0" y="2049"/>
                  </a:lnTo>
                  <a:lnTo>
                    <a:pt x="2829" y="2244"/>
                  </a:lnTo>
                  <a:cubicBezTo>
                    <a:pt x="3902" y="2277"/>
                    <a:pt x="4976" y="2537"/>
                    <a:pt x="6049" y="3025"/>
                  </a:cubicBezTo>
                  <a:cubicBezTo>
                    <a:pt x="6078" y="3036"/>
                    <a:pt x="6107" y="3042"/>
                    <a:pt x="6136" y="3042"/>
                  </a:cubicBezTo>
                  <a:cubicBezTo>
                    <a:pt x="6264" y="3042"/>
                    <a:pt x="6368" y="2930"/>
                    <a:pt x="6341" y="2797"/>
                  </a:cubicBezTo>
                  <a:cubicBezTo>
                    <a:pt x="6016" y="1561"/>
                    <a:pt x="5106" y="553"/>
                    <a:pt x="3935" y="130"/>
                  </a:cubicBezTo>
                  <a:cubicBezTo>
                    <a:pt x="3675" y="44"/>
                    <a:pt x="3400" y="0"/>
                    <a:pt x="3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6"/>
            <p:cNvSpPr/>
            <p:nvPr/>
          </p:nvSpPr>
          <p:spPr>
            <a:xfrm>
              <a:off x="-2147400" y="1997863"/>
              <a:ext cx="143925" cy="258550"/>
            </a:xfrm>
            <a:custGeom>
              <a:avLst/>
              <a:gdLst/>
              <a:ahLst/>
              <a:cxnLst/>
              <a:rect l="l" t="t" r="r" b="b"/>
              <a:pathLst>
                <a:path w="5757" h="10342" extrusionOk="0">
                  <a:moveTo>
                    <a:pt x="3187" y="1"/>
                  </a:moveTo>
                  <a:cubicBezTo>
                    <a:pt x="1301" y="976"/>
                    <a:pt x="0" y="2927"/>
                    <a:pt x="0" y="5171"/>
                  </a:cubicBezTo>
                  <a:cubicBezTo>
                    <a:pt x="0" y="7448"/>
                    <a:pt x="1301" y="9399"/>
                    <a:pt x="3220" y="10342"/>
                  </a:cubicBezTo>
                  <a:cubicBezTo>
                    <a:pt x="4748" y="9171"/>
                    <a:pt x="5756" y="7285"/>
                    <a:pt x="5756" y="5204"/>
                  </a:cubicBezTo>
                  <a:cubicBezTo>
                    <a:pt x="5756" y="3090"/>
                    <a:pt x="4748" y="1204"/>
                    <a:pt x="3187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6"/>
            <p:cNvSpPr/>
            <p:nvPr/>
          </p:nvSpPr>
          <p:spPr>
            <a:xfrm>
              <a:off x="-2310825" y="1983238"/>
              <a:ext cx="289450" cy="288625"/>
            </a:xfrm>
            <a:custGeom>
              <a:avLst/>
              <a:gdLst/>
              <a:ahLst/>
              <a:cxnLst/>
              <a:rect l="l" t="t" r="r" b="b"/>
              <a:pathLst>
                <a:path w="11578" h="11545" extrusionOk="0">
                  <a:moveTo>
                    <a:pt x="5789" y="0"/>
                  </a:moveTo>
                  <a:cubicBezTo>
                    <a:pt x="2602" y="0"/>
                    <a:pt x="1" y="2569"/>
                    <a:pt x="1" y="5789"/>
                  </a:cubicBezTo>
                  <a:cubicBezTo>
                    <a:pt x="1" y="8976"/>
                    <a:pt x="2602" y="11545"/>
                    <a:pt x="5789" y="11545"/>
                  </a:cubicBezTo>
                  <a:cubicBezTo>
                    <a:pt x="8976" y="11545"/>
                    <a:pt x="11578" y="8976"/>
                    <a:pt x="11578" y="5789"/>
                  </a:cubicBezTo>
                  <a:cubicBezTo>
                    <a:pt x="11578" y="2569"/>
                    <a:pt x="8976" y="0"/>
                    <a:pt x="5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6"/>
            <p:cNvSpPr/>
            <p:nvPr/>
          </p:nvSpPr>
          <p:spPr>
            <a:xfrm>
              <a:off x="-2310825" y="1983238"/>
              <a:ext cx="165875" cy="288625"/>
            </a:xfrm>
            <a:custGeom>
              <a:avLst/>
              <a:gdLst/>
              <a:ahLst/>
              <a:cxnLst/>
              <a:rect l="l" t="t" r="r" b="b"/>
              <a:pathLst>
                <a:path w="6635" h="11545" extrusionOk="0">
                  <a:moveTo>
                    <a:pt x="5789" y="0"/>
                  </a:moveTo>
                  <a:cubicBezTo>
                    <a:pt x="2602" y="0"/>
                    <a:pt x="1" y="2569"/>
                    <a:pt x="1" y="5789"/>
                  </a:cubicBezTo>
                  <a:cubicBezTo>
                    <a:pt x="1" y="8976"/>
                    <a:pt x="2602" y="11545"/>
                    <a:pt x="5789" y="11545"/>
                  </a:cubicBezTo>
                  <a:cubicBezTo>
                    <a:pt x="6082" y="11545"/>
                    <a:pt x="6375" y="11545"/>
                    <a:pt x="6635" y="11480"/>
                  </a:cubicBezTo>
                  <a:cubicBezTo>
                    <a:pt x="3838" y="11090"/>
                    <a:pt x="1692" y="8683"/>
                    <a:pt x="1692" y="5789"/>
                  </a:cubicBezTo>
                  <a:cubicBezTo>
                    <a:pt x="1692" y="2862"/>
                    <a:pt x="3838" y="456"/>
                    <a:pt x="6635" y="65"/>
                  </a:cubicBezTo>
                  <a:cubicBezTo>
                    <a:pt x="6375" y="0"/>
                    <a:pt x="6082" y="0"/>
                    <a:pt x="578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6"/>
            <p:cNvSpPr/>
            <p:nvPr/>
          </p:nvSpPr>
          <p:spPr>
            <a:xfrm>
              <a:off x="-2258625" y="2143788"/>
              <a:ext cx="185750" cy="78500"/>
            </a:xfrm>
            <a:custGeom>
              <a:avLst/>
              <a:gdLst/>
              <a:ahLst/>
              <a:cxnLst/>
              <a:rect l="l" t="t" r="r" b="b"/>
              <a:pathLst>
                <a:path w="7430" h="3140" extrusionOk="0">
                  <a:moveTo>
                    <a:pt x="233" y="0"/>
                  </a:moveTo>
                  <a:cubicBezTo>
                    <a:pt x="104" y="0"/>
                    <a:pt x="0" y="112"/>
                    <a:pt x="27" y="245"/>
                  </a:cubicBezTo>
                  <a:cubicBezTo>
                    <a:pt x="417" y="1903"/>
                    <a:pt x="1913" y="3139"/>
                    <a:pt x="3701" y="3139"/>
                  </a:cubicBezTo>
                  <a:cubicBezTo>
                    <a:pt x="5490" y="3139"/>
                    <a:pt x="6986" y="1903"/>
                    <a:pt x="7376" y="245"/>
                  </a:cubicBezTo>
                  <a:cubicBezTo>
                    <a:pt x="7429" y="112"/>
                    <a:pt x="7308" y="0"/>
                    <a:pt x="7173" y="0"/>
                  </a:cubicBezTo>
                  <a:cubicBezTo>
                    <a:pt x="7143" y="0"/>
                    <a:pt x="7113" y="6"/>
                    <a:pt x="7083" y="17"/>
                  </a:cubicBezTo>
                  <a:cubicBezTo>
                    <a:pt x="5962" y="554"/>
                    <a:pt x="4831" y="822"/>
                    <a:pt x="3701" y="822"/>
                  </a:cubicBezTo>
                  <a:cubicBezTo>
                    <a:pt x="2571" y="822"/>
                    <a:pt x="1441" y="554"/>
                    <a:pt x="319" y="17"/>
                  </a:cubicBezTo>
                  <a:cubicBezTo>
                    <a:pt x="290" y="6"/>
                    <a:pt x="26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6"/>
            <p:cNvSpPr/>
            <p:nvPr/>
          </p:nvSpPr>
          <p:spPr>
            <a:xfrm>
              <a:off x="-2317325" y="1976738"/>
              <a:ext cx="302475" cy="302450"/>
            </a:xfrm>
            <a:custGeom>
              <a:avLst/>
              <a:gdLst/>
              <a:ahLst/>
              <a:cxnLst/>
              <a:rect l="l" t="t" r="r" b="b"/>
              <a:pathLst>
                <a:path w="12099" h="12098" extrusionOk="0">
                  <a:moveTo>
                    <a:pt x="6049" y="0"/>
                  </a:moveTo>
                  <a:cubicBezTo>
                    <a:pt x="2700" y="0"/>
                    <a:pt x="1" y="2699"/>
                    <a:pt x="1" y="6049"/>
                  </a:cubicBezTo>
                  <a:cubicBezTo>
                    <a:pt x="1" y="9366"/>
                    <a:pt x="2700" y="12097"/>
                    <a:pt x="6049" y="12097"/>
                  </a:cubicBezTo>
                  <a:cubicBezTo>
                    <a:pt x="9399" y="12097"/>
                    <a:pt x="12098" y="9366"/>
                    <a:pt x="12098" y="6049"/>
                  </a:cubicBezTo>
                  <a:cubicBezTo>
                    <a:pt x="12098" y="5041"/>
                    <a:pt x="11838" y="4033"/>
                    <a:pt x="11383" y="3155"/>
                  </a:cubicBezTo>
                  <a:cubicBezTo>
                    <a:pt x="11339" y="3068"/>
                    <a:pt x="11253" y="3025"/>
                    <a:pt x="11161" y="3025"/>
                  </a:cubicBezTo>
                  <a:cubicBezTo>
                    <a:pt x="11115" y="3025"/>
                    <a:pt x="11068" y="3035"/>
                    <a:pt x="11025" y="3057"/>
                  </a:cubicBezTo>
                  <a:cubicBezTo>
                    <a:pt x="10895" y="3122"/>
                    <a:pt x="10830" y="3285"/>
                    <a:pt x="10895" y="3415"/>
                  </a:cubicBezTo>
                  <a:cubicBezTo>
                    <a:pt x="11318" y="4228"/>
                    <a:pt x="11545" y="5106"/>
                    <a:pt x="11545" y="6016"/>
                  </a:cubicBezTo>
                  <a:cubicBezTo>
                    <a:pt x="11545" y="9073"/>
                    <a:pt x="9074" y="11545"/>
                    <a:pt x="6049" y="11545"/>
                  </a:cubicBezTo>
                  <a:cubicBezTo>
                    <a:pt x="3025" y="11545"/>
                    <a:pt x="554" y="9073"/>
                    <a:pt x="554" y="6049"/>
                  </a:cubicBezTo>
                  <a:cubicBezTo>
                    <a:pt x="554" y="2992"/>
                    <a:pt x="3025" y="521"/>
                    <a:pt x="6049" y="521"/>
                  </a:cubicBezTo>
                  <a:cubicBezTo>
                    <a:pt x="7675" y="521"/>
                    <a:pt x="9236" y="1236"/>
                    <a:pt x="10277" y="2504"/>
                  </a:cubicBezTo>
                  <a:cubicBezTo>
                    <a:pt x="10329" y="2574"/>
                    <a:pt x="10400" y="2606"/>
                    <a:pt x="10475" y="2606"/>
                  </a:cubicBezTo>
                  <a:cubicBezTo>
                    <a:pt x="10539" y="2606"/>
                    <a:pt x="10607" y="2582"/>
                    <a:pt x="10667" y="2537"/>
                  </a:cubicBezTo>
                  <a:cubicBezTo>
                    <a:pt x="10765" y="2439"/>
                    <a:pt x="10797" y="2277"/>
                    <a:pt x="10700" y="2179"/>
                  </a:cubicBezTo>
                  <a:cubicBezTo>
                    <a:pt x="9562" y="781"/>
                    <a:pt x="7838" y="0"/>
                    <a:pt x="6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6"/>
            <p:cNvSpPr/>
            <p:nvPr/>
          </p:nvSpPr>
          <p:spPr>
            <a:xfrm>
              <a:off x="-2066925" y="1975913"/>
              <a:ext cx="212225" cy="278875"/>
            </a:xfrm>
            <a:custGeom>
              <a:avLst/>
              <a:gdLst/>
              <a:ahLst/>
              <a:cxnLst/>
              <a:rect l="l" t="t" r="r" b="b"/>
              <a:pathLst>
                <a:path w="8489" h="11155" extrusionOk="0">
                  <a:moveTo>
                    <a:pt x="2440" y="1"/>
                  </a:moveTo>
                  <a:cubicBezTo>
                    <a:pt x="1659" y="1"/>
                    <a:pt x="911" y="163"/>
                    <a:pt x="196" y="423"/>
                  </a:cubicBezTo>
                  <a:cubicBezTo>
                    <a:pt x="66" y="488"/>
                    <a:pt x="1" y="651"/>
                    <a:pt x="66" y="781"/>
                  </a:cubicBezTo>
                  <a:cubicBezTo>
                    <a:pt x="91" y="883"/>
                    <a:pt x="196" y="964"/>
                    <a:pt x="303" y="964"/>
                  </a:cubicBezTo>
                  <a:cubicBezTo>
                    <a:pt x="332" y="964"/>
                    <a:pt x="363" y="958"/>
                    <a:pt x="391" y="944"/>
                  </a:cubicBezTo>
                  <a:cubicBezTo>
                    <a:pt x="1041" y="684"/>
                    <a:pt x="1724" y="554"/>
                    <a:pt x="2440" y="554"/>
                  </a:cubicBezTo>
                  <a:cubicBezTo>
                    <a:pt x="5464" y="554"/>
                    <a:pt x="7936" y="3025"/>
                    <a:pt x="7936" y="6049"/>
                  </a:cubicBezTo>
                  <a:cubicBezTo>
                    <a:pt x="7936" y="7903"/>
                    <a:pt x="7025" y="9626"/>
                    <a:pt x="5497" y="10635"/>
                  </a:cubicBezTo>
                  <a:cubicBezTo>
                    <a:pt x="5367" y="10732"/>
                    <a:pt x="5334" y="10895"/>
                    <a:pt x="5432" y="11025"/>
                  </a:cubicBezTo>
                  <a:cubicBezTo>
                    <a:pt x="5464" y="11090"/>
                    <a:pt x="5562" y="11155"/>
                    <a:pt x="5659" y="11155"/>
                  </a:cubicBezTo>
                  <a:cubicBezTo>
                    <a:pt x="5692" y="11155"/>
                    <a:pt x="5757" y="11122"/>
                    <a:pt x="5789" y="11090"/>
                  </a:cubicBezTo>
                  <a:cubicBezTo>
                    <a:pt x="7480" y="9984"/>
                    <a:pt x="8488" y="8098"/>
                    <a:pt x="8488" y="6082"/>
                  </a:cubicBezTo>
                  <a:cubicBezTo>
                    <a:pt x="8488" y="2732"/>
                    <a:pt x="5757" y="1"/>
                    <a:pt x="2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6"/>
            <p:cNvSpPr/>
            <p:nvPr/>
          </p:nvSpPr>
          <p:spPr>
            <a:xfrm>
              <a:off x="-2066925" y="2254563"/>
              <a:ext cx="122800" cy="24625"/>
            </a:xfrm>
            <a:custGeom>
              <a:avLst/>
              <a:gdLst/>
              <a:ahLst/>
              <a:cxnLst/>
              <a:rect l="l" t="t" r="r" b="b"/>
              <a:pathLst>
                <a:path w="4912" h="985" extrusionOk="0">
                  <a:moveTo>
                    <a:pt x="4590" y="1"/>
                  </a:moveTo>
                  <a:cubicBezTo>
                    <a:pt x="4567" y="1"/>
                    <a:pt x="4543" y="3"/>
                    <a:pt x="4521" y="9"/>
                  </a:cubicBezTo>
                  <a:cubicBezTo>
                    <a:pt x="3838" y="302"/>
                    <a:pt x="3155" y="432"/>
                    <a:pt x="2440" y="432"/>
                  </a:cubicBezTo>
                  <a:cubicBezTo>
                    <a:pt x="1724" y="432"/>
                    <a:pt x="1041" y="302"/>
                    <a:pt x="391" y="41"/>
                  </a:cubicBezTo>
                  <a:cubicBezTo>
                    <a:pt x="357" y="25"/>
                    <a:pt x="322" y="16"/>
                    <a:pt x="286" y="16"/>
                  </a:cubicBezTo>
                  <a:cubicBezTo>
                    <a:pt x="183" y="16"/>
                    <a:pt x="82" y="83"/>
                    <a:pt x="33" y="204"/>
                  </a:cubicBezTo>
                  <a:cubicBezTo>
                    <a:pt x="1" y="334"/>
                    <a:pt x="66" y="497"/>
                    <a:pt x="196" y="562"/>
                  </a:cubicBezTo>
                  <a:cubicBezTo>
                    <a:pt x="911" y="822"/>
                    <a:pt x="1659" y="984"/>
                    <a:pt x="2440" y="984"/>
                  </a:cubicBezTo>
                  <a:cubicBezTo>
                    <a:pt x="3220" y="984"/>
                    <a:pt x="4001" y="822"/>
                    <a:pt x="4716" y="529"/>
                  </a:cubicBezTo>
                  <a:cubicBezTo>
                    <a:pt x="4846" y="464"/>
                    <a:pt x="4911" y="302"/>
                    <a:pt x="4879" y="171"/>
                  </a:cubicBezTo>
                  <a:cubicBezTo>
                    <a:pt x="4825" y="64"/>
                    <a:pt x="4704" y="1"/>
                    <a:pt x="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6"/>
            <p:cNvSpPr/>
            <p:nvPr/>
          </p:nvSpPr>
          <p:spPr>
            <a:xfrm>
              <a:off x="-2266100" y="2136863"/>
              <a:ext cx="200025" cy="91925"/>
            </a:xfrm>
            <a:custGeom>
              <a:avLst/>
              <a:gdLst/>
              <a:ahLst/>
              <a:cxnLst/>
              <a:rect l="l" t="t" r="r" b="b"/>
              <a:pathLst>
                <a:path w="8001" h="3677" extrusionOk="0">
                  <a:moveTo>
                    <a:pt x="535" y="0"/>
                  </a:moveTo>
                  <a:cubicBezTo>
                    <a:pt x="423" y="0"/>
                    <a:pt x="312" y="36"/>
                    <a:pt x="228" y="99"/>
                  </a:cubicBezTo>
                  <a:cubicBezTo>
                    <a:pt x="66" y="229"/>
                    <a:pt x="0" y="424"/>
                    <a:pt x="66" y="587"/>
                  </a:cubicBezTo>
                  <a:cubicBezTo>
                    <a:pt x="228" y="1335"/>
                    <a:pt x="618" y="1985"/>
                    <a:pt x="1171" y="2538"/>
                  </a:cubicBezTo>
                  <a:cubicBezTo>
                    <a:pt x="1220" y="2587"/>
                    <a:pt x="1285" y="2611"/>
                    <a:pt x="1350" y="2611"/>
                  </a:cubicBezTo>
                  <a:cubicBezTo>
                    <a:pt x="1415" y="2611"/>
                    <a:pt x="1480" y="2587"/>
                    <a:pt x="1529" y="2538"/>
                  </a:cubicBezTo>
                  <a:cubicBezTo>
                    <a:pt x="1659" y="2408"/>
                    <a:pt x="1626" y="2245"/>
                    <a:pt x="1529" y="2148"/>
                  </a:cubicBezTo>
                  <a:cubicBezTo>
                    <a:pt x="1106" y="1725"/>
                    <a:pt x="781" y="1172"/>
                    <a:pt x="618" y="587"/>
                  </a:cubicBezTo>
                  <a:lnTo>
                    <a:pt x="618" y="587"/>
                  </a:lnTo>
                  <a:cubicBezTo>
                    <a:pt x="1740" y="1091"/>
                    <a:pt x="2870" y="1343"/>
                    <a:pt x="4000" y="1343"/>
                  </a:cubicBezTo>
                  <a:cubicBezTo>
                    <a:pt x="5130" y="1343"/>
                    <a:pt x="6261" y="1091"/>
                    <a:pt x="7382" y="587"/>
                  </a:cubicBezTo>
                  <a:lnTo>
                    <a:pt x="7382" y="587"/>
                  </a:lnTo>
                  <a:cubicBezTo>
                    <a:pt x="7187" y="1302"/>
                    <a:pt x="6765" y="1920"/>
                    <a:pt x="6179" y="2375"/>
                  </a:cubicBezTo>
                  <a:cubicBezTo>
                    <a:pt x="5561" y="2896"/>
                    <a:pt x="4813" y="3156"/>
                    <a:pt x="4000" y="3156"/>
                  </a:cubicBezTo>
                  <a:cubicBezTo>
                    <a:pt x="3448" y="3156"/>
                    <a:pt x="2927" y="3026"/>
                    <a:pt x="2407" y="2766"/>
                  </a:cubicBezTo>
                  <a:cubicBezTo>
                    <a:pt x="2372" y="2748"/>
                    <a:pt x="2335" y="2740"/>
                    <a:pt x="2298" y="2740"/>
                  </a:cubicBezTo>
                  <a:cubicBezTo>
                    <a:pt x="2197" y="2740"/>
                    <a:pt x="2097" y="2801"/>
                    <a:pt x="2049" y="2896"/>
                  </a:cubicBezTo>
                  <a:cubicBezTo>
                    <a:pt x="1984" y="3026"/>
                    <a:pt x="2049" y="3188"/>
                    <a:pt x="2179" y="3254"/>
                  </a:cubicBezTo>
                  <a:cubicBezTo>
                    <a:pt x="2732" y="3546"/>
                    <a:pt x="3350" y="3676"/>
                    <a:pt x="4000" y="3676"/>
                  </a:cubicBezTo>
                  <a:cubicBezTo>
                    <a:pt x="4911" y="3676"/>
                    <a:pt x="5789" y="3384"/>
                    <a:pt x="6537" y="2798"/>
                  </a:cubicBezTo>
                  <a:cubicBezTo>
                    <a:pt x="7220" y="2245"/>
                    <a:pt x="7740" y="1465"/>
                    <a:pt x="7935" y="587"/>
                  </a:cubicBezTo>
                  <a:cubicBezTo>
                    <a:pt x="8000" y="424"/>
                    <a:pt x="7935" y="229"/>
                    <a:pt x="7773" y="99"/>
                  </a:cubicBezTo>
                  <a:cubicBezTo>
                    <a:pt x="7689" y="36"/>
                    <a:pt x="7578" y="0"/>
                    <a:pt x="7466" y="0"/>
                  </a:cubicBezTo>
                  <a:cubicBezTo>
                    <a:pt x="7404" y="0"/>
                    <a:pt x="7342" y="11"/>
                    <a:pt x="7285" y="34"/>
                  </a:cubicBezTo>
                  <a:cubicBezTo>
                    <a:pt x="6179" y="554"/>
                    <a:pt x="5074" y="815"/>
                    <a:pt x="4000" y="815"/>
                  </a:cubicBezTo>
                  <a:cubicBezTo>
                    <a:pt x="2927" y="815"/>
                    <a:pt x="1822" y="554"/>
                    <a:pt x="716" y="34"/>
                  </a:cubicBezTo>
                  <a:cubicBezTo>
                    <a:pt x="658" y="11"/>
                    <a:pt x="597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6"/>
            <p:cNvSpPr/>
            <p:nvPr/>
          </p:nvSpPr>
          <p:spPr>
            <a:xfrm>
              <a:off x="-2010825" y="2118838"/>
              <a:ext cx="102475" cy="91250"/>
            </a:xfrm>
            <a:custGeom>
              <a:avLst/>
              <a:gdLst/>
              <a:ahLst/>
              <a:cxnLst/>
              <a:rect l="l" t="t" r="r" b="b"/>
              <a:pathLst>
                <a:path w="4099" h="3650" extrusionOk="0">
                  <a:moveTo>
                    <a:pt x="633" y="1"/>
                  </a:moveTo>
                  <a:cubicBezTo>
                    <a:pt x="522" y="1"/>
                    <a:pt x="419" y="93"/>
                    <a:pt x="391" y="235"/>
                  </a:cubicBezTo>
                  <a:cubicBezTo>
                    <a:pt x="358" y="397"/>
                    <a:pt x="456" y="527"/>
                    <a:pt x="619" y="527"/>
                  </a:cubicBezTo>
                  <a:cubicBezTo>
                    <a:pt x="1301" y="658"/>
                    <a:pt x="1952" y="950"/>
                    <a:pt x="2472" y="1438"/>
                  </a:cubicBezTo>
                  <a:cubicBezTo>
                    <a:pt x="2960" y="1861"/>
                    <a:pt x="3318" y="2446"/>
                    <a:pt x="3513" y="3064"/>
                  </a:cubicBezTo>
                  <a:cubicBezTo>
                    <a:pt x="2440" y="2576"/>
                    <a:pt x="1366" y="2316"/>
                    <a:pt x="293" y="2316"/>
                  </a:cubicBezTo>
                  <a:cubicBezTo>
                    <a:pt x="276" y="2313"/>
                    <a:pt x="260" y="2311"/>
                    <a:pt x="245" y="2311"/>
                  </a:cubicBezTo>
                  <a:cubicBezTo>
                    <a:pt x="111" y="2311"/>
                    <a:pt x="33" y="2431"/>
                    <a:pt x="33" y="2576"/>
                  </a:cubicBezTo>
                  <a:cubicBezTo>
                    <a:pt x="1" y="2706"/>
                    <a:pt x="131" y="2836"/>
                    <a:pt x="293" y="2836"/>
                  </a:cubicBezTo>
                  <a:cubicBezTo>
                    <a:pt x="1301" y="2869"/>
                    <a:pt x="2375" y="3129"/>
                    <a:pt x="3383" y="3617"/>
                  </a:cubicBezTo>
                  <a:cubicBezTo>
                    <a:pt x="3448" y="3649"/>
                    <a:pt x="3513" y="3649"/>
                    <a:pt x="3610" y="3649"/>
                  </a:cubicBezTo>
                  <a:cubicBezTo>
                    <a:pt x="3708" y="3649"/>
                    <a:pt x="3805" y="3617"/>
                    <a:pt x="3903" y="3552"/>
                  </a:cubicBezTo>
                  <a:cubicBezTo>
                    <a:pt x="4033" y="3422"/>
                    <a:pt x="4098" y="3227"/>
                    <a:pt x="4066" y="3064"/>
                  </a:cubicBezTo>
                  <a:cubicBezTo>
                    <a:pt x="3870" y="2283"/>
                    <a:pt x="3448" y="1568"/>
                    <a:pt x="2862" y="1015"/>
                  </a:cubicBezTo>
                  <a:cubicBezTo>
                    <a:pt x="2244" y="462"/>
                    <a:pt x="1497" y="105"/>
                    <a:pt x="684" y="7"/>
                  </a:cubicBezTo>
                  <a:cubicBezTo>
                    <a:pt x="667" y="3"/>
                    <a:pt x="650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6"/>
            <p:cNvSpPr/>
            <p:nvPr/>
          </p:nvSpPr>
          <p:spPr>
            <a:xfrm>
              <a:off x="-2234400" y="2059663"/>
              <a:ext cx="13850" cy="22775"/>
            </a:xfrm>
            <a:custGeom>
              <a:avLst/>
              <a:gdLst/>
              <a:ahLst/>
              <a:cxnLst/>
              <a:rect l="l" t="t" r="r" b="b"/>
              <a:pathLst>
                <a:path w="554" h="911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651"/>
                  </a:lnTo>
                  <a:cubicBezTo>
                    <a:pt x="1" y="781"/>
                    <a:pt x="131" y="911"/>
                    <a:pt x="261" y="911"/>
                  </a:cubicBezTo>
                  <a:cubicBezTo>
                    <a:pt x="423" y="911"/>
                    <a:pt x="554" y="781"/>
                    <a:pt x="554" y="651"/>
                  </a:cubicBezTo>
                  <a:lnTo>
                    <a:pt x="554" y="260"/>
                  </a:lnTo>
                  <a:cubicBezTo>
                    <a:pt x="554" y="98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6"/>
            <p:cNvSpPr/>
            <p:nvPr/>
          </p:nvSpPr>
          <p:spPr>
            <a:xfrm>
              <a:off x="-2111625" y="2059663"/>
              <a:ext cx="13850" cy="22775"/>
            </a:xfrm>
            <a:custGeom>
              <a:avLst/>
              <a:gdLst/>
              <a:ahLst/>
              <a:cxnLst/>
              <a:rect l="l" t="t" r="r" b="b"/>
              <a:pathLst>
                <a:path w="554" h="911" extrusionOk="0">
                  <a:moveTo>
                    <a:pt x="293" y="0"/>
                  </a:moveTo>
                  <a:cubicBezTo>
                    <a:pt x="130" y="0"/>
                    <a:pt x="0" y="98"/>
                    <a:pt x="0" y="260"/>
                  </a:cubicBezTo>
                  <a:lnTo>
                    <a:pt x="0" y="651"/>
                  </a:lnTo>
                  <a:cubicBezTo>
                    <a:pt x="0" y="781"/>
                    <a:pt x="130" y="911"/>
                    <a:pt x="293" y="911"/>
                  </a:cubicBezTo>
                  <a:cubicBezTo>
                    <a:pt x="423" y="911"/>
                    <a:pt x="553" y="781"/>
                    <a:pt x="553" y="651"/>
                  </a:cubicBezTo>
                  <a:lnTo>
                    <a:pt x="553" y="260"/>
                  </a:lnTo>
                  <a:cubicBezTo>
                    <a:pt x="553" y="98"/>
                    <a:pt x="423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6"/>
            <p:cNvSpPr/>
            <p:nvPr/>
          </p:nvSpPr>
          <p:spPr>
            <a:xfrm>
              <a:off x="-1965300" y="2044063"/>
              <a:ext cx="45550" cy="34325"/>
            </a:xfrm>
            <a:custGeom>
              <a:avLst/>
              <a:gdLst/>
              <a:ahLst/>
              <a:cxnLst/>
              <a:rect l="l" t="t" r="r" b="b"/>
              <a:pathLst>
                <a:path w="1822" h="1373" extrusionOk="0">
                  <a:moveTo>
                    <a:pt x="297" y="0"/>
                  </a:moveTo>
                  <a:cubicBezTo>
                    <a:pt x="164" y="0"/>
                    <a:pt x="62" y="92"/>
                    <a:pt x="33" y="234"/>
                  </a:cubicBezTo>
                  <a:cubicBezTo>
                    <a:pt x="1" y="364"/>
                    <a:pt x="98" y="494"/>
                    <a:pt x="261" y="527"/>
                  </a:cubicBezTo>
                  <a:lnTo>
                    <a:pt x="326" y="559"/>
                  </a:lnTo>
                  <a:cubicBezTo>
                    <a:pt x="391" y="559"/>
                    <a:pt x="423" y="592"/>
                    <a:pt x="489" y="592"/>
                  </a:cubicBezTo>
                  <a:lnTo>
                    <a:pt x="489" y="1112"/>
                  </a:lnTo>
                  <a:cubicBezTo>
                    <a:pt x="489" y="1242"/>
                    <a:pt x="619" y="1372"/>
                    <a:pt x="749" y="1372"/>
                  </a:cubicBezTo>
                  <a:cubicBezTo>
                    <a:pt x="911" y="1372"/>
                    <a:pt x="1041" y="1242"/>
                    <a:pt x="1041" y="1112"/>
                  </a:cubicBezTo>
                  <a:lnTo>
                    <a:pt x="1041" y="852"/>
                  </a:lnTo>
                  <a:cubicBezTo>
                    <a:pt x="1139" y="917"/>
                    <a:pt x="1236" y="1014"/>
                    <a:pt x="1334" y="1112"/>
                  </a:cubicBezTo>
                  <a:cubicBezTo>
                    <a:pt x="1367" y="1177"/>
                    <a:pt x="1464" y="1210"/>
                    <a:pt x="1529" y="1210"/>
                  </a:cubicBezTo>
                  <a:cubicBezTo>
                    <a:pt x="1594" y="1210"/>
                    <a:pt x="1659" y="1177"/>
                    <a:pt x="1724" y="1112"/>
                  </a:cubicBezTo>
                  <a:cubicBezTo>
                    <a:pt x="1822" y="1014"/>
                    <a:pt x="1822" y="852"/>
                    <a:pt x="1724" y="754"/>
                  </a:cubicBezTo>
                  <a:cubicBezTo>
                    <a:pt x="1367" y="364"/>
                    <a:pt x="944" y="136"/>
                    <a:pt x="423" y="39"/>
                  </a:cubicBezTo>
                  <a:lnTo>
                    <a:pt x="358" y="6"/>
                  </a:lnTo>
                  <a:cubicBezTo>
                    <a:pt x="337" y="2"/>
                    <a:pt x="317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7" name="Google Shape;3327;p46"/>
          <p:cNvGrpSpPr/>
          <p:nvPr/>
        </p:nvGrpSpPr>
        <p:grpSpPr>
          <a:xfrm>
            <a:off x="3976876" y="2782038"/>
            <a:ext cx="344887" cy="365780"/>
            <a:chOff x="-1392475" y="1713900"/>
            <a:chExt cx="678376" cy="713438"/>
          </a:xfrm>
        </p:grpSpPr>
        <p:sp>
          <p:nvSpPr>
            <p:cNvPr id="3328" name="Google Shape;3328;p46"/>
            <p:cNvSpPr/>
            <p:nvPr/>
          </p:nvSpPr>
          <p:spPr>
            <a:xfrm>
              <a:off x="-876824" y="2103461"/>
              <a:ext cx="151487" cy="312634"/>
            </a:xfrm>
            <a:custGeom>
              <a:avLst/>
              <a:gdLst/>
              <a:ahLst/>
              <a:cxnLst/>
              <a:rect l="l" t="t" r="r" b="b"/>
              <a:pathLst>
                <a:path w="3936" h="8123" extrusionOk="0">
                  <a:moveTo>
                    <a:pt x="1955" y="0"/>
                  </a:moveTo>
                  <a:cubicBezTo>
                    <a:pt x="1927" y="0"/>
                    <a:pt x="1903" y="8"/>
                    <a:pt x="1886" y="25"/>
                  </a:cubicBezTo>
                  <a:lnTo>
                    <a:pt x="33" y="2464"/>
                  </a:lnTo>
                  <a:cubicBezTo>
                    <a:pt x="0" y="2529"/>
                    <a:pt x="33" y="2594"/>
                    <a:pt x="98" y="2594"/>
                  </a:cubicBezTo>
                  <a:lnTo>
                    <a:pt x="943" y="2594"/>
                  </a:lnTo>
                  <a:lnTo>
                    <a:pt x="943" y="7862"/>
                  </a:lnTo>
                  <a:cubicBezTo>
                    <a:pt x="943" y="7992"/>
                    <a:pt x="1041" y="8122"/>
                    <a:pt x="1203" y="8122"/>
                  </a:cubicBezTo>
                  <a:lnTo>
                    <a:pt x="2732" y="8122"/>
                  </a:lnTo>
                  <a:cubicBezTo>
                    <a:pt x="2894" y="8122"/>
                    <a:pt x="2992" y="7992"/>
                    <a:pt x="2992" y="7862"/>
                  </a:cubicBezTo>
                  <a:lnTo>
                    <a:pt x="2992" y="2594"/>
                  </a:lnTo>
                  <a:lnTo>
                    <a:pt x="3838" y="2594"/>
                  </a:lnTo>
                  <a:cubicBezTo>
                    <a:pt x="3903" y="2594"/>
                    <a:pt x="3935" y="2529"/>
                    <a:pt x="3903" y="2464"/>
                  </a:cubicBezTo>
                  <a:lnTo>
                    <a:pt x="2049" y="25"/>
                  </a:lnTo>
                  <a:cubicBezTo>
                    <a:pt x="2016" y="8"/>
                    <a:pt x="1984" y="0"/>
                    <a:pt x="1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6"/>
            <p:cNvSpPr/>
            <p:nvPr/>
          </p:nvSpPr>
          <p:spPr>
            <a:xfrm>
              <a:off x="-1382468" y="2001125"/>
              <a:ext cx="152718" cy="361128"/>
            </a:xfrm>
            <a:custGeom>
              <a:avLst/>
              <a:gdLst/>
              <a:ahLst/>
              <a:cxnLst/>
              <a:rect l="l" t="t" r="r" b="b"/>
              <a:pathLst>
                <a:path w="3968" h="9383" extrusionOk="0">
                  <a:moveTo>
                    <a:pt x="1984" y="1"/>
                  </a:moveTo>
                  <a:cubicBezTo>
                    <a:pt x="1960" y="1"/>
                    <a:pt x="1935" y="17"/>
                    <a:pt x="1919" y="50"/>
                  </a:cubicBezTo>
                  <a:lnTo>
                    <a:pt x="65" y="2489"/>
                  </a:lnTo>
                  <a:cubicBezTo>
                    <a:pt x="0" y="2521"/>
                    <a:pt x="33" y="2619"/>
                    <a:pt x="130" y="2619"/>
                  </a:cubicBezTo>
                  <a:lnTo>
                    <a:pt x="976" y="2619"/>
                  </a:lnTo>
                  <a:lnTo>
                    <a:pt x="976" y="9253"/>
                  </a:lnTo>
                  <a:cubicBezTo>
                    <a:pt x="976" y="9318"/>
                    <a:pt x="1041" y="9383"/>
                    <a:pt x="1106" y="9383"/>
                  </a:cubicBezTo>
                  <a:lnTo>
                    <a:pt x="2862" y="9383"/>
                  </a:lnTo>
                  <a:cubicBezTo>
                    <a:pt x="2960" y="9383"/>
                    <a:pt x="3025" y="9318"/>
                    <a:pt x="3025" y="9253"/>
                  </a:cubicBezTo>
                  <a:lnTo>
                    <a:pt x="3025" y="2619"/>
                  </a:lnTo>
                  <a:lnTo>
                    <a:pt x="3870" y="2619"/>
                  </a:lnTo>
                  <a:cubicBezTo>
                    <a:pt x="3935" y="2619"/>
                    <a:pt x="3968" y="2521"/>
                    <a:pt x="3935" y="2489"/>
                  </a:cubicBezTo>
                  <a:lnTo>
                    <a:pt x="2049" y="50"/>
                  </a:lnTo>
                  <a:cubicBezTo>
                    <a:pt x="2033" y="17"/>
                    <a:pt x="2008" y="1"/>
                    <a:pt x="1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6"/>
            <p:cNvSpPr/>
            <p:nvPr/>
          </p:nvSpPr>
          <p:spPr>
            <a:xfrm>
              <a:off x="-989476" y="1724214"/>
              <a:ext cx="152718" cy="312634"/>
            </a:xfrm>
            <a:custGeom>
              <a:avLst/>
              <a:gdLst/>
              <a:ahLst/>
              <a:cxnLst/>
              <a:rect l="l" t="t" r="r" b="b"/>
              <a:pathLst>
                <a:path w="3968" h="8123" extrusionOk="0">
                  <a:moveTo>
                    <a:pt x="1984" y="1"/>
                  </a:moveTo>
                  <a:cubicBezTo>
                    <a:pt x="1960" y="1"/>
                    <a:pt x="1935" y="9"/>
                    <a:pt x="1919" y="25"/>
                  </a:cubicBezTo>
                  <a:lnTo>
                    <a:pt x="65" y="2464"/>
                  </a:lnTo>
                  <a:cubicBezTo>
                    <a:pt x="0" y="2529"/>
                    <a:pt x="65" y="2594"/>
                    <a:pt x="131" y="2594"/>
                  </a:cubicBezTo>
                  <a:lnTo>
                    <a:pt x="976" y="2594"/>
                  </a:lnTo>
                  <a:lnTo>
                    <a:pt x="976" y="8123"/>
                  </a:lnTo>
                  <a:lnTo>
                    <a:pt x="2700" y="8123"/>
                  </a:lnTo>
                  <a:cubicBezTo>
                    <a:pt x="2862" y="8123"/>
                    <a:pt x="3025" y="7993"/>
                    <a:pt x="3025" y="7797"/>
                  </a:cubicBezTo>
                  <a:lnTo>
                    <a:pt x="3025" y="2594"/>
                  </a:lnTo>
                  <a:lnTo>
                    <a:pt x="3870" y="2594"/>
                  </a:lnTo>
                  <a:cubicBezTo>
                    <a:pt x="3935" y="2594"/>
                    <a:pt x="3968" y="2529"/>
                    <a:pt x="3935" y="2464"/>
                  </a:cubicBezTo>
                  <a:lnTo>
                    <a:pt x="2049" y="25"/>
                  </a:lnTo>
                  <a:cubicBezTo>
                    <a:pt x="2033" y="9"/>
                    <a:pt x="2009" y="1"/>
                    <a:pt x="1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6"/>
            <p:cNvSpPr/>
            <p:nvPr/>
          </p:nvSpPr>
          <p:spPr>
            <a:xfrm>
              <a:off x="-1211008" y="2115661"/>
              <a:ext cx="307938" cy="300433"/>
            </a:xfrm>
            <a:custGeom>
              <a:avLst/>
              <a:gdLst/>
              <a:ahLst/>
              <a:cxnLst/>
              <a:rect l="l" t="t" r="r" b="b"/>
              <a:pathLst>
                <a:path w="8001" h="7806" extrusionOk="0">
                  <a:moveTo>
                    <a:pt x="2147" y="0"/>
                  </a:moveTo>
                  <a:lnTo>
                    <a:pt x="2147" y="1171"/>
                  </a:lnTo>
                  <a:lnTo>
                    <a:pt x="131" y="2830"/>
                  </a:lnTo>
                  <a:cubicBezTo>
                    <a:pt x="33" y="2927"/>
                    <a:pt x="0" y="3025"/>
                    <a:pt x="0" y="3122"/>
                  </a:cubicBezTo>
                  <a:lnTo>
                    <a:pt x="0" y="7480"/>
                  </a:lnTo>
                  <a:cubicBezTo>
                    <a:pt x="0" y="7642"/>
                    <a:pt x="131" y="7805"/>
                    <a:pt x="293" y="7805"/>
                  </a:cubicBezTo>
                  <a:lnTo>
                    <a:pt x="7708" y="7805"/>
                  </a:lnTo>
                  <a:cubicBezTo>
                    <a:pt x="7870" y="7805"/>
                    <a:pt x="8000" y="7642"/>
                    <a:pt x="8000" y="7480"/>
                  </a:cubicBezTo>
                  <a:lnTo>
                    <a:pt x="8000" y="3122"/>
                  </a:lnTo>
                  <a:cubicBezTo>
                    <a:pt x="8000" y="3025"/>
                    <a:pt x="7968" y="2927"/>
                    <a:pt x="7870" y="2830"/>
                  </a:cubicBezTo>
                  <a:lnTo>
                    <a:pt x="5854" y="1171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6"/>
            <p:cNvSpPr/>
            <p:nvPr/>
          </p:nvSpPr>
          <p:spPr>
            <a:xfrm>
              <a:off x="-1211008" y="2115661"/>
              <a:ext cx="227846" cy="300433"/>
            </a:xfrm>
            <a:custGeom>
              <a:avLst/>
              <a:gdLst/>
              <a:ahLst/>
              <a:cxnLst/>
              <a:rect l="l" t="t" r="r" b="b"/>
              <a:pathLst>
                <a:path w="5920" h="7806" extrusionOk="0">
                  <a:moveTo>
                    <a:pt x="2147" y="0"/>
                  </a:moveTo>
                  <a:lnTo>
                    <a:pt x="2147" y="1171"/>
                  </a:lnTo>
                  <a:lnTo>
                    <a:pt x="131" y="2830"/>
                  </a:lnTo>
                  <a:cubicBezTo>
                    <a:pt x="33" y="2927"/>
                    <a:pt x="0" y="3025"/>
                    <a:pt x="0" y="3122"/>
                  </a:cubicBezTo>
                  <a:lnTo>
                    <a:pt x="0" y="7480"/>
                  </a:lnTo>
                  <a:cubicBezTo>
                    <a:pt x="0" y="7642"/>
                    <a:pt x="131" y="7805"/>
                    <a:pt x="293" y="7805"/>
                  </a:cubicBezTo>
                  <a:lnTo>
                    <a:pt x="1659" y="7805"/>
                  </a:lnTo>
                  <a:cubicBezTo>
                    <a:pt x="1626" y="7740"/>
                    <a:pt x="1626" y="7707"/>
                    <a:pt x="1626" y="7675"/>
                  </a:cubicBezTo>
                  <a:lnTo>
                    <a:pt x="1626" y="3285"/>
                  </a:lnTo>
                  <a:cubicBezTo>
                    <a:pt x="1626" y="3187"/>
                    <a:pt x="1659" y="3090"/>
                    <a:pt x="1757" y="3025"/>
                  </a:cubicBezTo>
                  <a:lnTo>
                    <a:pt x="2960" y="2017"/>
                  </a:lnTo>
                  <a:cubicBezTo>
                    <a:pt x="3193" y="1842"/>
                    <a:pt x="3453" y="1719"/>
                    <a:pt x="3738" y="1719"/>
                  </a:cubicBezTo>
                  <a:cubicBezTo>
                    <a:pt x="3771" y="1719"/>
                    <a:pt x="3804" y="1721"/>
                    <a:pt x="3838" y="1724"/>
                  </a:cubicBezTo>
                  <a:lnTo>
                    <a:pt x="3968" y="1724"/>
                  </a:lnTo>
                  <a:cubicBezTo>
                    <a:pt x="4683" y="1724"/>
                    <a:pt x="5334" y="1529"/>
                    <a:pt x="5919" y="1204"/>
                  </a:cubicBezTo>
                  <a:lnTo>
                    <a:pt x="5854" y="1171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6"/>
            <p:cNvSpPr/>
            <p:nvPr/>
          </p:nvSpPr>
          <p:spPr>
            <a:xfrm>
              <a:off x="-1179718" y="1910412"/>
              <a:ext cx="244088" cy="244088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55" y="0"/>
                  </a:moveTo>
                  <a:cubicBezTo>
                    <a:pt x="1399" y="0"/>
                    <a:pt x="0" y="1398"/>
                    <a:pt x="0" y="3155"/>
                  </a:cubicBezTo>
                  <a:cubicBezTo>
                    <a:pt x="0" y="4911"/>
                    <a:pt x="1399" y="6341"/>
                    <a:pt x="3155" y="6341"/>
                  </a:cubicBezTo>
                  <a:cubicBezTo>
                    <a:pt x="4911" y="6341"/>
                    <a:pt x="6342" y="4911"/>
                    <a:pt x="6342" y="3155"/>
                  </a:cubicBezTo>
                  <a:cubicBezTo>
                    <a:pt x="6342" y="2309"/>
                    <a:pt x="5984" y="1529"/>
                    <a:pt x="5399" y="911"/>
                  </a:cubicBezTo>
                  <a:cubicBezTo>
                    <a:pt x="4813" y="325"/>
                    <a:pt x="4000" y="0"/>
                    <a:pt x="3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6"/>
            <p:cNvSpPr/>
            <p:nvPr/>
          </p:nvSpPr>
          <p:spPr>
            <a:xfrm>
              <a:off x="-1179718" y="1910412"/>
              <a:ext cx="147715" cy="244088"/>
            </a:xfrm>
            <a:custGeom>
              <a:avLst/>
              <a:gdLst/>
              <a:ahLst/>
              <a:cxnLst/>
              <a:rect l="l" t="t" r="r" b="b"/>
              <a:pathLst>
                <a:path w="3838" h="6342" extrusionOk="0">
                  <a:moveTo>
                    <a:pt x="3155" y="0"/>
                  </a:moveTo>
                  <a:cubicBezTo>
                    <a:pt x="1399" y="0"/>
                    <a:pt x="0" y="1398"/>
                    <a:pt x="0" y="3155"/>
                  </a:cubicBezTo>
                  <a:cubicBezTo>
                    <a:pt x="0" y="4911"/>
                    <a:pt x="1399" y="6341"/>
                    <a:pt x="3155" y="6341"/>
                  </a:cubicBezTo>
                  <a:cubicBezTo>
                    <a:pt x="3383" y="6341"/>
                    <a:pt x="3610" y="6309"/>
                    <a:pt x="3838" y="6276"/>
                  </a:cubicBezTo>
                  <a:cubicBezTo>
                    <a:pt x="2407" y="5951"/>
                    <a:pt x="1334" y="4683"/>
                    <a:pt x="1334" y="3155"/>
                  </a:cubicBezTo>
                  <a:cubicBezTo>
                    <a:pt x="1334" y="1626"/>
                    <a:pt x="2407" y="358"/>
                    <a:pt x="3838" y="65"/>
                  </a:cubicBezTo>
                  <a:cubicBezTo>
                    <a:pt x="3610" y="33"/>
                    <a:pt x="3383" y="0"/>
                    <a:pt x="3155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6"/>
            <p:cNvSpPr/>
            <p:nvPr/>
          </p:nvSpPr>
          <p:spPr>
            <a:xfrm>
              <a:off x="-1147196" y="2040304"/>
              <a:ext cx="179044" cy="82902"/>
            </a:xfrm>
            <a:custGeom>
              <a:avLst/>
              <a:gdLst/>
              <a:ahLst/>
              <a:cxnLst/>
              <a:rect l="l" t="t" r="r" b="b"/>
              <a:pathLst>
                <a:path w="4652" h="2154" extrusionOk="0">
                  <a:moveTo>
                    <a:pt x="281" y="1"/>
                  </a:moveTo>
                  <a:cubicBezTo>
                    <a:pt x="263" y="1"/>
                    <a:pt x="246" y="3"/>
                    <a:pt x="229" y="7"/>
                  </a:cubicBezTo>
                  <a:cubicBezTo>
                    <a:pt x="66" y="40"/>
                    <a:pt x="1" y="202"/>
                    <a:pt x="33" y="332"/>
                  </a:cubicBezTo>
                  <a:cubicBezTo>
                    <a:pt x="294" y="1405"/>
                    <a:pt x="1237" y="2153"/>
                    <a:pt x="2310" y="2153"/>
                  </a:cubicBezTo>
                  <a:cubicBezTo>
                    <a:pt x="3416" y="2153"/>
                    <a:pt x="4359" y="1405"/>
                    <a:pt x="4586" y="332"/>
                  </a:cubicBezTo>
                  <a:cubicBezTo>
                    <a:pt x="4651" y="202"/>
                    <a:pt x="4554" y="40"/>
                    <a:pt x="4391" y="7"/>
                  </a:cubicBezTo>
                  <a:cubicBezTo>
                    <a:pt x="4374" y="3"/>
                    <a:pt x="4356" y="1"/>
                    <a:pt x="4339" y="1"/>
                  </a:cubicBezTo>
                  <a:cubicBezTo>
                    <a:pt x="4221" y="1"/>
                    <a:pt x="4094" y="89"/>
                    <a:pt x="4066" y="202"/>
                  </a:cubicBezTo>
                  <a:cubicBezTo>
                    <a:pt x="3871" y="1015"/>
                    <a:pt x="3155" y="1601"/>
                    <a:pt x="2310" y="1601"/>
                  </a:cubicBezTo>
                  <a:cubicBezTo>
                    <a:pt x="1464" y="1601"/>
                    <a:pt x="749" y="1015"/>
                    <a:pt x="554" y="202"/>
                  </a:cubicBezTo>
                  <a:cubicBezTo>
                    <a:pt x="526" y="89"/>
                    <a:pt x="3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6"/>
            <p:cNvSpPr/>
            <p:nvPr/>
          </p:nvSpPr>
          <p:spPr>
            <a:xfrm>
              <a:off x="-1108363" y="1970490"/>
              <a:ext cx="21284" cy="32560"/>
            </a:xfrm>
            <a:custGeom>
              <a:avLst/>
              <a:gdLst/>
              <a:ahLst/>
              <a:cxnLst/>
              <a:rect l="l" t="t" r="r" b="b"/>
              <a:pathLst>
                <a:path w="553" h="846" extrusionOk="0">
                  <a:moveTo>
                    <a:pt x="260" y="0"/>
                  </a:moveTo>
                  <a:cubicBezTo>
                    <a:pt x="130" y="0"/>
                    <a:pt x="0" y="130"/>
                    <a:pt x="0" y="293"/>
                  </a:cubicBezTo>
                  <a:lnTo>
                    <a:pt x="0" y="585"/>
                  </a:lnTo>
                  <a:cubicBezTo>
                    <a:pt x="0" y="715"/>
                    <a:pt x="130" y="846"/>
                    <a:pt x="260" y="846"/>
                  </a:cubicBezTo>
                  <a:cubicBezTo>
                    <a:pt x="423" y="846"/>
                    <a:pt x="553" y="715"/>
                    <a:pt x="553" y="585"/>
                  </a:cubicBezTo>
                  <a:lnTo>
                    <a:pt x="553" y="293"/>
                  </a:lnTo>
                  <a:cubicBezTo>
                    <a:pt x="553" y="130"/>
                    <a:pt x="423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6"/>
            <p:cNvSpPr/>
            <p:nvPr/>
          </p:nvSpPr>
          <p:spPr>
            <a:xfrm>
              <a:off x="-1027039" y="1971721"/>
              <a:ext cx="21322" cy="31329"/>
            </a:xfrm>
            <a:custGeom>
              <a:avLst/>
              <a:gdLst/>
              <a:ahLst/>
              <a:cxnLst/>
              <a:rect l="l" t="t" r="r" b="b"/>
              <a:pathLst>
                <a:path w="554" h="814" extrusionOk="0">
                  <a:moveTo>
                    <a:pt x="261" y="1"/>
                  </a:moveTo>
                  <a:cubicBezTo>
                    <a:pt x="98" y="1"/>
                    <a:pt x="1" y="98"/>
                    <a:pt x="1" y="261"/>
                  </a:cubicBezTo>
                  <a:lnTo>
                    <a:pt x="1" y="553"/>
                  </a:lnTo>
                  <a:cubicBezTo>
                    <a:pt x="1" y="683"/>
                    <a:pt x="98" y="814"/>
                    <a:pt x="261" y="814"/>
                  </a:cubicBezTo>
                  <a:cubicBezTo>
                    <a:pt x="424" y="814"/>
                    <a:pt x="554" y="683"/>
                    <a:pt x="554" y="553"/>
                  </a:cubicBezTo>
                  <a:lnTo>
                    <a:pt x="554" y="261"/>
                  </a:lnTo>
                  <a:cubicBezTo>
                    <a:pt x="554" y="98"/>
                    <a:pt x="424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6"/>
            <p:cNvSpPr/>
            <p:nvPr/>
          </p:nvSpPr>
          <p:spPr>
            <a:xfrm>
              <a:off x="-1222285" y="2196829"/>
              <a:ext cx="48879" cy="229270"/>
            </a:xfrm>
            <a:custGeom>
              <a:avLst/>
              <a:gdLst/>
              <a:ahLst/>
              <a:cxnLst/>
              <a:rect l="l" t="t" r="r" b="b"/>
              <a:pathLst>
                <a:path w="1270" h="5957" extrusionOk="0">
                  <a:moveTo>
                    <a:pt x="974" y="1"/>
                  </a:moveTo>
                  <a:cubicBezTo>
                    <a:pt x="909" y="1"/>
                    <a:pt x="842" y="25"/>
                    <a:pt x="781" y="70"/>
                  </a:cubicBezTo>
                  <a:lnTo>
                    <a:pt x="456" y="330"/>
                  </a:lnTo>
                  <a:cubicBezTo>
                    <a:pt x="163" y="590"/>
                    <a:pt x="1" y="916"/>
                    <a:pt x="1" y="1306"/>
                  </a:cubicBezTo>
                  <a:lnTo>
                    <a:pt x="1" y="5696"/>
                  </a:lnTo>
                  <a:cubicBezTo>
                    <a:pt x="1" y="5826"/>
                    <a:pt x="131" y="5956"/>
                    <a:pt x="293" y="5956"/>
                  </a:cubicBezTo>
                  <a:cubicBezTo>
                    <a:pt x="424" y="5956"/>
                    <a:pt x="554" y="5826"/>
                    <a:pt x="554" y="5696"/>
                  </a:cubicBezTo>
                  <a:lnTo>
                    <a:pt x="554" y="1306"/>
                  </a:lnTo>
                  <a:cubicBezTo>
                    <a:pt x="554" y="1078"/>
                    <a:pt x="651" y="883"/>
                    <a:pt x="814" y="753"/>
                  </a:cubicBezTo>
                  <a:lnTo>
                    <a:pt x="1139" y="460"/>
                  </a:lnTo>
                  <a:cubicBezTo>
                    <a:pt x="1269" y="363"/>
                    <a:pt x="1269" y="200"/>
                    <a:pt x="1172" y="103"/>
                  </a:cubicBezTo>
                  <a:cubicBezTo>
                    <a:pt x="1119" y="33"/>
                    <a:pt x="1048" y="1"/>
                    <a:pt x="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6"/>
            <p:cNvSpPr/>
            <p:nvPr/>
          </p:nvSpPr>
          <p:spPr>
            <a:xfrm>
              <a:off x="-1158434" y="2238318"/>
              <a:ext cx="20052" cy="187781"/>
            </a:xfrm>
            <a:custGeom>
              <a:avLst/>
              <a:gdLst/>
              <a:ahLst/>
              <a:cxnLst/>
              <a:rect l="l" t="t" r="r" b="b"/>
              <a:pathLst>
                <a:path w="521" h="4879" extrusionOk="0">
                  <a:moveTo>
                    <a:pt x="260" y="0"/>
                  </a:moveTo>
                  <a:cubicBezTo>
                    <a:pt x="98" y="0"/>
                    <a:pt x="0" y="130"/>
                    <a:pt x="0" y="260"/>
                  </a:cubicBezTo>
                  <a:lnTo>
                    <a:pt x="0" y="4618"/>
                  </a:lnTo>
                  <a:cubicBezTo>
                    <a:pt x="0" y="4748"/>
                    <a:pt x="98" y="4878"/>
                    <a:pt x="260" y="4878"/>
                  </a:cubicBezTo>
                  <a:cubicBezTo>
                    <a:pt x="423" y="4878"/>
                    <a:pt x="521" y="4748"/>
                    <a:pt x="521" y="4618"/>
                  </a:cubicBezTo>
                  <a:lnTo>
                    <a:pt x="521" y="260"/>
                  </a:lnTo>
                  <a:cubicBezTo>
                    <a:pt x="521" y="98"/>
                    <a:pt x="3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6"/>
            <p:cNvSpPr/>
            <p:nvPr/>
          </p:nvSpPr>
          <p:spPr>
            <a:xfrm>
              <a:off x="-1190995" y="1900367"/>
              <a:ext cx="297932" cy="526971"/>
            </a:xfrm>
            <a:custGeom>
              <a:avLst/>
              <a:gdLst/>
              <a:ahLst/>
              <a:cxnLst/>
              <a:rect l="l" t="t" r="r" b="b"/>
              <a:pathLst>
                <a:path w="7741" h="13692" extrusionOk="0">
                  <a:moveTo>
                    <a:pt x="3448" y="1"/>
                  </a:moveTo>
                  <a:cubicBezTo>
                    <a:pt x="2895" y="1"/>
                    <a:pt x="2375" y="131"/>
                    <a:pt x="1887" y="359"/>
                  </a:cubicBezTo>
                  <a:cubicBezTo>
                    <a:pt x="1757" y="424"/>
                    <a:pt x="1692" y="586"/>
                    <a:pt x="1757" y="716"/>
                  </a:cubicBezTo>
                  <a:cubicBezTo>
                    <a:pt x="1801" y="828"/>
                    <a:pt x="1891" y="878"/>
                    <a:pt x="1996" y="878"/>
                  </a:cubicBezTo>
                  <a:cubicBezTo>
                    <a:pt x="2044" y="878"/>
                    <a:pt x="2096" y="867"/>
                    <a:pt x="2147" y="846"/>
                  </a:cubicBezTo>
                  <a:cubicBezTo>
                    <a:pt x="2537" y="651"/>
                    <a:pt x="2993" y="521"/>
                    <a:pt x="3448" y="521"/>
                  </a:cubicBezTo>
                  <a:cubicBezTo>
                    <a:pt x="5041" y="521"/>
                    <a:pt x="6342" y="1822"/>
                    <a:pt x="6342" y="3416"/>
                  </a:cubicBezTo>
                  <a:cubicBezTo>
                    <a:pt x="6342" y="5041"/>
                    <a:pt x="5041" y="6342"/>
                    <a:pt x="3448" y="6342"/>
                  </a:cubicBezTo>
                  <a:cubicBezTo>
                    <a:pt x="1854" y="6342"/>
                    <a:pt x="554" y="5041"/>
                    <a:pt x="554" y="3416"/>
                  </a:cubicBezTo>
                  <a:cubicBezTo>
                    <a:pt x="554" y="2733"/>
                    <a:pt x="814" y="2050"/>
                    <a:pt x="1269" y="1497"/>
                  </a:cubicBezTo>
                  <a:cubicBezTo>
                    <a:pt x="1367" y="1399"/>
                    <a:pt x="1367" y="1237"/>
                    <a:pt x="1269" y="1139"/>
                  </a:cubicBezTo>
                  <a:cubicBezTo>
                    <a:pt x="1204" y="1090"/>
                    <a:pt x="1131" y="1066"/>
                    <a:pt x="1062" y="1066"/>
                  </a:cubicBezTo>
                  <a:cubicBezTo>
                    <a:pt x="993" y="1066"/>
                    <a:pt x="928" y="1090"/>
                    <a:pt x="879" y="1139"/>
                  </a:cubicBezTo>
                  <a:cubicBezTo>
                    <a:pt x="326" y="1790"/>
                    <a:pt x="1" y="2603"/>
                    <a:pt x="1" y="3448"/>
                  </a:cubicBezTo>
                  <a:cubicBezTo>
                    <a:pt x="1" y="4521"/>
                    <a:pt x="521" y="5529"/>
                    <a:pt x="1334" y="6147"/>
                  </a:cubicBezTo>
                  <a:lnTo>
                    <a:pt x="1334" y="6635"/>
                  </a:lnTo>
                  <a:lnTo>
                    <a:pt x="911" y="6993"/>
                  </a:lnTo>
                  <a:cubicBezTo>
                    <a:pt x="781" y="7090"/>
                    <a:pt x="781" y="7285"/>
                    <a:pt x="846" y="7383"/>
                  </a:cubicBezTo>
                  <a:cubicBezTo>
                    <a:pt x="911" y="7448"/>
                    <a:pt x="976" y="7480"/>
                    <a:pt x="1074" y="7480"/>
                  </a:cubicBezTo>
                  <a:cubicBezTo>
                    <a:pt x="1139" y="7480"/>
                    <a:pt x="1204" y="7448"/>
                    <a:pt x="1237" y="7415"/>
                  </a:cubicBezTo>
                  <a:lnTo>
                    <a:pt x="1789" y="6960"/>
                  </a:lnTo>
                  <a:cubicBezTo>
                    <a:pt x="1854" y="6928"/>
                    <a:pt x="1887" y="6863"/>
                    <a:pt x="1887" y="6765"/>
                  </a:cubicBezTo>
                  <a:lnTo>
                    <a:pt x="1887" y="6505"/>
                  </a:lnTo>
                  <a:cubicBezTo>
                    <a:pt x="2342" y="6733"/>
                    <a:pt x="2895" y="6863"/>
                    <a:pt x="3448" y="6863"/>
                  </a:cubicBezTo>
                  <a:cubicBezTo>
                    <a:pt x="4033" y="6863"/>
                    <a:pt x="4586" y="6733"/>
                    <a:pt x="5074" y="6472"/>
                  </a:cubicBezTo>
                  <a:lnTo>
                    <a:pt x="5074" y="6765"/>
                  </a:lnTo>
                  <a:cubicBezTo>
                    <a:pt x="5074" y="6863"/>
                    <a:pt x="5106" y="6928"/>
                    <a:pt x="5171" y="6993"/>
                  </a:cubicBezTo>
                  <a:lnTo>
                    <a:pt x="6960" y="8489"/>
                  </a:lnTo>
                  <a:cubicBezTo>
                    <a:pt x="7123" y="8619"/>
                    <a:pt x="7220" y="8814"/>
                    <a:pt x="7220" y="9009"/>
                  </a:cubicBezTo>
                  <a:lnTo>
                    <a:pt x="7220" y="13399"/>
                  </a:lnTo>
                  <a:cubicBezTo>
                    <a:pt x="7220" y="13562"/>
                    <a:pt x="7318" y="13692"/>
                    <a:pt x="7480" y="13692"/>
                  </a:cubicBezTo>
                  <a:cubicBezTo>
                    <a:pt x="7643" y="13692"/>
                    <a:pt x="7740" y="13562"/>
                    <a:pt x="7740" y="13399"/>
                  </a:cubicBezTo>
                  <a:lnTo>
                    <a:pt x="7740" y="9009"/>
                  </a:lnTo>
                  <a:cubicBezTo>
                    <a:pt x="7740" y="8619"/>
                    <a:pt x="7578" y="8293"/>
                    <a:pt x="7318" y="8033"/>
                  </a:cubicBezTo>
                  <a:lnTo>
                    <a:pt x="5594" y="6635"/>
                  </a:lnTo>
                  <a:lnTo>
                    <a:pt x="5594" y="6115"/>
                  </a:lnTo>
                  <a:cubicBezTo>
                    <a:pt x="6375" y="5464"/>
                    <a:pt x="6895" y="4521"/>
                    <a:pt x="6895" y="3416"/>
                  </a:cubicBezTo>
                  <a:cubicBezTo>
                    <a:pt x="6895" y="1529"/>
                    <a:pt x="5334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6"/>
            <p:cNvSpPr/>
            <p:nvPr/>
          </p:nvSpPr>
          <p:spPr>
            <a:xfrm>
              <a:off x="-976967" y="2238318"/>
              <a:ext cx="21322" cy="187781"/>
            </a:xfrm>
            <a:custGeom>
              <a:avLst/>
              <a:gdLst/>
              <a:ahLst/>
              <a:cxnLst/>
              <a:rect l="l" t="t" r="r" b="b"/>
              <a:pathLst>
                <a:path w="554" h="4879" extrusionOk="0">
                  <a:moveTo>
                    <a:pt x="293" y="0"/>
                  </a:moveTo>
                  <a:cubicBezTo>
                    <a:pt x="131" y="0"/>
                    <a:pt x="1" y="130"/>
                    <a:pt x="1" y="260"/>
                  </a:cubicBezTo>
                  <a:lnTo>
                    <a:pt x="1" y="4618"/>
                  </a:lnTo>
                  <a:cubicBezTo>
                    <a:pt x="1" y="4748"/>
                    <a:pt x="131" y="4878"/>
                    <a:pt x="293" y="4878"/>
                  </a:cubicBezTo>
                  <a:cubicBezTo>
                    <a:pt x="423" y="4878"/>
                    <a:pt x="553" y="4748"/>
                    <a:pt x="553" y="4618"/>
                  </a:cubicBezTo>
                  <a:lnTo>
                    <a:pt x="553" y="260"/>
                  </a:lnTo>
                  <a:cubicBezTo>
                    <a:pt x="553" y="98"/>
                    <a:pt x="423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6"/>
            <p:cNvSpPr/>
            <p:nvPr/>
          </p:nvSpPr>
          <p:spPr>
            <a:xfrm>
              <a:off x="-888101" y="2093108"/>
              <a:ext cx="174002" cy="332994"/>
            </a:xfrm>
            <a:custGeom>
              <a:avLst/>
              <a:gdLst/>
              <a:ahLst/>
              <a:cxnLst/>
              <a:rect l="l" t="t" r="r" b="b"/>
              <a:pathLst>
                <a:path w="4521" h="8652" extrusionOk="0">
                  <a:moveTo>
                    <a:pt x="2244" y="1"/>
                  </a:moveTo>
                  <a:cubicBezTo>
                    <a:pt x="2147" y="1"/>
                    <a:pt x="2049" y="33"/>
                    <a:pt x="1984" y="131"/>
                  </a:cubicBezTo>
                  <a:lnTo>
                    <a:pt x="98" y="2570"/>
                  </a:lnTo>
                  <a:cubicBezTo>
                    <a:pt x="33" y="2668"/>
                    <a:pt x="1" y="2830"/>
                    <a:pt x="66" y="2928"/>
                  </a:cubicBezTo>
                  <a:cubicBezTo>
                    <a:pt x="131" y="3058"/>
                    <a:pt x="261" y="3123"/>
                    <a:pt x="391" y="3123"/>
                  </a:cubicBezTo>
                  <a:lnTo>
                    <a:pt x="976" y="3123"/>
                  </a:lnTo>
                  <a:lnTo>
                    <a:pt x="976" y="6050"/>
                  </a:lnTo>
                  <a:cubicBezTo>
                    <a:pt x="976" y="6212"/>
                    <a:pt x="1074" y="6342"/>
                    <a:pt x="1236" y="6342"/>
                  </a:cubicBezTo>
                  <a:cubicBezTo>
                    <a:pt x="1399" y="6342"/>
                    <a:pt x="1496" y="6212"/>
                    <a:pt x="1496" y="6050"/>
                  </a:cubicBezTo>
                  <a:lnTo>
                    <a:pt x="1496" y="2863"/>
                  </a:lnTo>
                  <a:cubicBezTo>
                    <a:pt x="1496" y="2700"/>
                    <a:pt x="1399" y="2603"/>
                    <a:pt x="1236" y="2603"/>
                  </a:cubicBezTo>
                  <a:lnTo>
                    <a:pt x="781" y="2603"/>
                  </a:lnTo>
                  <a:lnTo>
                    <a:pt x="2244" y="651"/>
                  </a:lnTo>
                  <a:lnTo>
                    <a:pt x="3740" y="2603"/>
                  </a:lnTo>
                  <a:lnTo>
                    <a:pt x="3285" y="2603"/>
                  </a:lnTo>
                  <a:cubicBezTo>
                    <a:pt x="3122" y="2603"/>
                    <a:pt x="2992" y="2700"/>
                    <a:pt x="2992" y="2863"/>
                  </a:cubicBezTo>
                  <a:lnTo>
                    <a:pt x="2992" y="8391"/>
                  </a:lnTo>
                  <a:cubicBezTo>
                    <a:pt x="2992" y="8521"/>
                    <a:pt x="3122" y="8651"/>
                    <a:pt x="3285" y="8651"/>
                  </a:cubicBezTo>
                  <a:cubicBezTo>
                    <a:pt x="3415" y="8651"/>
                    <a:pt x="3545" y="8521"/>
                    <a:pt x="3545" y="8391"/>
                  </a:cubicBezTo>
                  <a:lnTo>
                    <a:pt x="3545" y="3123"/>
                  </a:lnTo>
                  <a:lnTo>
                    <a:pt x="4131" y="3123"/>
                  </a:lnTo>
                  <a:cubicBezTo>
                    <a:pt x="4261" y="3123"/>
                    <a:pt x="4391" y="3058"/>
                    <a:pt x="4423" y="2928"/>
                  </a:cubicBezTo>
                  <a:cubicBezTo>
                    <a:pt x="4521" y="2830"/>
                    <a:pt x="4488" y="2668"/>
                    <a:pt x="4423" y="2570"/>
                  </a:cubicBezTo>
                  <a:lnTo>
                    <a:pt x="2537" y="131"/>
                  </a:lnTo>
                  <a:cubicBezTo>
                    <a:pt x="2472" y="33"/>
                    <a:pt x="2374" y="1"/>
                    <a:pt x="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6"/>
            <p:cNvSpPr/>
            <p:nvPr/>
          </p:nvSpPr>
          <p:spPr>
            <a:xfrm>
              <a:off x="-850537" y="2359704"/>
              <a:ext cx="20052" cy="66391"/>
            </a:xfrm>
            <a:custGeom>
              <a:avLst/>
              <a:gdLst/>
              <a:ahLst/>
              <a:cxnLst/>
              <a:rect l="l" t="t" r="r" b="b"/>
              <a:pathLst>
                <a:path w="521" h="1725" extrusionOk="0">
                  <a:moveTo>
                    <a:pt x="260" y="1"/>
                  </a:moveTo>
                  <a:cubicBezTo>
                    <a:pt x="98" y="1"/>
                    <a:pt x="0" y="131"/>
                    <a:pt x="0" y="293"/>
                  </a:cubicBezTo>
                  <a:lnTo>
                    <a:pt x="0" y="1464"/>
                  </a:lnTo>
                  <a:cubicBezTo>
                    <a:pt x="0" y="1594"/>
                    <a:pt x="98" y="1724"/>
                    <a:pt x="260" y="1724"/>
                  </a:cubicBezTo>
                  <a:cubicBezTo>
                    <a:pt x="423" y="1724"/>
                    <a:pt x="520" y="1594"/>
                    <a:pt x="520" y="1464"/>
                  </a:cubicBezTo>
                  <a:lnTo>
                    <a:pt x="520" y="293"/>
                  </a:lnTo>
                  <a:cubicBezTo>
                    <a:pt x="520" y="131"/>
                    <a:pt x="423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6"/>
            <p:cNvSpPr/>
            <p:nvPr/>
          </p:nvSpPr>
          <p:spPr>
            <a:xfrm>
              <a:off x="-1392475" y="1990503"/>
              <a:ext cx="172732" cy="381758"/>
            </a:xfrm>
            <a:custGeom>
              <a:avLst/>
              <a:gdLst/>
              <a:ahLst/>
              <a:cxnLst/>
              <a:rect l="l" t="t" r="r" b="b"/>
              <a:pathLst>
                <a:path w="4488" h="9919" extrusionOk="0">
                  <a:moveTo>
                    <a:pt x="2244" y="0"/>
                  </a:moveTo>
                  <a:cubicBezTo>
                    <a:pt x="2146" y="0"/>
                    <a:pt x="2016" y="65"/>
                    <a:pt x="1951" y="163"/>
                  </a:cubicBezTo>
                  <a:lnTo>
                    <a:pt x="98" y="2602"/>
                  </a:lnTo>
                  <a:cubicBezTo>
                    <a:pt x="0" y="2699"/>
                    <a:pt x="0" y="2830"/>
                    <a:pt x="65" y="2960"/>
                  </a:cubicBezTo>
                  <a:cubicBezTo>
                    <a:pt x="130" y="3090"/>
                    <a:pt x="228" y="3155"/>
                    <a:pt x="390" y="3155"/>
                  </a:cubicBezTo>
                  <a:lnTo>
                    <a:pt x="943" y="3155"/>
                  </a:lnTo>
                  <a:lnTo>
                    <a:pt x="943" y="9659"/>
                  </a:lnTo>
                  <a:cubicBezTo>
                    <a:pt x="943" y="9821"/>
                    <a:pt x="1073" y="9919"/>
                    <a:pt x="1236" y="9919"/>
                  </a:cubicBezTo>
                  <a:cubicBezTo>
                    <a:pt x="1366" y="9919"/>
                    <a:pt x="1496" y="9821"/>
                    <a:pt x="1496" y="9659"/>
                  </a:cubicBezTo>
                  <a:lnTo>
                    <a:pt x="1496" y="2895"/>
                  </a:lnTo>
                  <a:cubicBezTo>
                    <a:pt x="1496" y="2732"/>
                    <a:pt x="1366" y="2634"/>
                    <a:pt x="1236" y="2634"/>
                  </a:cubicBezTo>
                  <a:lnTo>
                    <a:pt x="748" y="2634"/>
                  </a:lnTo>
                  <a:lnTo>
                    <a:pt x="2244" y="683"/>
                  </a:lnTo>
                  <a:lnTo>
                    <a:pt x="3740" y="2634"/>
                  </a:lnTo>
                  <a:lnTo>
                    <a:pt x="3252" y="2634"/>
                  </a:lnTo>
                  <a:cubicBezTo>
                    <a:pt x="3122" y="2634"/>
                    <a:pt x="2992" y="2732"/>
                    <a:pt x="2992" y="2895"/>
                  </a:cubicBezTo>
                  <a:lnTo>
                    <a:pt x="2992" y="8423"/>
                  </a:lnTo>
                  <a:cubicBezTo>
                    <a:pt x="2992" y="8553"/>
                    <a:pt x="3122" y="8683"/>
                    <a:pt x="3252" y="8683"/>
                  </a:cubicBezTo>
                  <a:cubicBezTo>
                    <a:pt x="3415" y="8683"/>
                    <a:pt x="3545" y="8553"/>
                    <a:pt x="3545" y="8423"/>
                  </a:cubicBezTo>
                  <a:lnTo>
                    <a:pt x="3545" y="3155"/>
                  </a:lnTo>
                  <a:lnTo>
                    <a:pt x="4098" y="3155"/>
                  </a:lnTo>
                  <a:cubicBezTo>
                    <a:pt x="4228" y="3155"/>
                    <a:pt x="4358" y="3090"/>
                    <a:pt x="4423" y="2960"/>
                  </a:cubicBezTo>
                  <a:cubicBezTo>
                    <a:pt x="4488" y="2830"/>
                    <a:pt x="4488" y="2699"/>
                    <a:pt x="4390" y="2602"/>
                  </a:cubicBezTo>
                  <a:lnTo>
                    <a:pt x="2537" y="163"/>
                  </a:lnTo>
                  <a:cubicBezTo>
                    <a:pt x="2472" y="65"/>
                    <a:pt x="2342" y="0"/>
                    <a:pt x="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6"/>
            <p:cNvSpPr/>
            <p:nvPr/>
          </p:nvSpPr>
          <p:spPr>
            <a:xfrm>
              <a:off x="-999482" y="1713900"/>
              <a:ext cx="172770" cy="334225"/>
            </a:xfrm>
            <a:custGeom>
              <a:avLst/>
              <a:gdLst/>
              <a:ahLst/>
              <a:cxnLst/>
              <a:rect l="l" t="t" r="r" b="b"/>
              <a:pathLst>
                <a:path w="4489" h="8684" extrusionOk="0">
                  <a:moveTo>
                    <a:pt x="2244" y="1"/>
                  </a:moveTo>
                  <a:cubicBezTo>
                    <a:pt x="2147" y="1"/>
                    <a:pt x="2017" y="66"/>
                    <a:pt x="1951" y="163"/>
                  </a:cubicBezTo>
                  <a:lnTo>
                    <a:pt x="98" y="2570"/>
                  </a:lnTo>
                  <a:cubicBezTo>
                    <a:pt x="0" y="2700"/>
                    <a:pt x="0" y="2830"/>
                    <a:pt x="65" y="2960"/>
                  </a:cubicBezTo>
                  <a:cubicBezTo>
                    <a:pt x="130" y="3090"/>
                    <a:pt x="260" y="3155"/>
                    <a:pt x="391" y="3155"/>
                  </a:cubicBezTo>
                  <a:lnTo>
                    <a:pt x="976" y="3155"/>
                  </a:lnTo>
                  <a:lnTo>
                    <a:pt x="976" y="5041"/>
                  </a:lnTo>
                  <a:cubicBezTo>
                    <a:pt x="976" y="5171"/>
                    <a:pt x="1073" y="5301"/>
                    <a:pt x="1236" y="5301"/>
                  </a:cubicBezTo>
                  <a:cubicBezTo>
                    <a:pt x="1399" y="5301"/>
                    <a:pt x="1496" y="5171"/>
                    <a:pt x="1496" y="5041"/>
                  </a:cubicBezTo>
                  <a:lnTo>
                    <a:pt x="1496" y="2895"/>
                  </a:lnTo>
                  <a:cubicBezTo>
                    <a:pt x="1496" y="2732"/>
                    <a:pt x="1399" y="2602"/>
                    <a:pt x="1236" y="2602"/>
                  </a:cubicBezTo>
                  <a:lnTo>
                    <a:pt x="748" y="2602"/>
                  </a:lnTo>
                  <a:lnTo>
                    <a:pt x="2244" y="683"/>
                  </a:lnTo>
                  <a:lnTo>
                    <a:pt x="3740" y="2602"/>
                  </a:lnTo>
                  <a:lnTo>
                    <a:pt x="3252" y="2602"/>
                  </a:lnTo>
                  <a:cubicBezTo>
                    <a:pt x="3122" y="2602"/>
                    <a:pt x="2992" y="2732"/>
                    <a:pt x="2992" y="2895"/>
                  </a:cubicBezTo>
                  <a:lnTo>
                    <a:pt x="2992" y="8391"/>
                  </a:lnTo>
                  <a:cubicBezTo>
                    <a:pt x="2992" y="8553"/>
                    <a:pt x="3122" y="8683"/>
                    <a:pt x="3252" y="8683"/>
                  </a:cubicBezTo>
                  <a:cubicBezTo>
                    <a:pt x="3415" y="8683"/>
                    <a:pt x="3545" y="8553"/>
                    <a:pt x="3545" y="8391"/>
                  </a:cubicBezTo>
                  <a:lnTo>
                    <a:pt x="3545" y="3155"/>
                  </a:lnTo>
                  <a:lnTo>
                    <a:pt x="4130" y="3155"/>
                  </a:lnTo>
                  <a:cubicBezTo>
                    <a:pt x="4260" y="3155"/>
                    <a:pt x="4358" y="3090"/>
                    <a:pt x="4423" y="2960"/>
                  </a:cubicBezTo>
                  <a:cubicBezTo>
                    <a:pt x="4488" y="2830"/>
                    <a:pt x="4488" y="2700"/>
                    <a:pt x="4390" y="2570"/>
                  </a:cubicBezTo>
                  <a:lnTo>
                    <a:pt x="2537" y="163"/>
                  </a:lnTo>
                  <a:cubicBezTo>
                    <a:pt x="2472" y="66"/>
                    <a:pt x="2342" y="1"/>
                    <a:pt x="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6" name="Google Shape;3346;p46"/>
          <p:cNvGrpSpPr/>
          <p:nvPr/>
        </p:nvGrpSpPr>
        <p:grpSpPr>
          <a:xfrm>
            <a:off x="584970" y="1404672"/>
            <a:ext cx="365751" cy="351122"/>
            <a:chOff x="10565250" y="2191125"/>
            <a:chExt cx="462625" cy="447175"/>
          </a:xfrm>
        </p:grpSpPr>
        <p:sp>
          <p:nvSpPr>
            <p:cNvPr id="3347" name="Google Shape;3347;p46"/>
            <p:cNvSpPr/>
            <p:nvPr/>
          </p:nvSpPr>
          <p:spPr>
            <a:xfrm>
              <a:off x="10942475" y="2590300"/>
              <a:ext cx="78075" cy="41500"/>
            </a:xfrm>
            <a:custGeom>
              <a:avLst/>
              <a:gdLst/>
              <a:ahLst/>
              <a:cxnLst/>
              <a:rect l="l" t="t" r="r" b="b"/>
              <a:pathLst>
                <a:path w="3123" h="1660" extrusionOk="0">
                  <a:moveTo>
                    <a:pt x="716" y="1"/>
                  </a:moveTo>
                  <a:lnTo>
                    <a:pt x="1" y="586"/>
                  </a:lnTo>
                  <a:lnTo>
                    <a:pt x="1" y="1301"/>
                  </a:lnTo>
                  <a:lnTo>
                    <a:pt x="716" y="1659"/>
                  </a:lnTo>
                  <a:lnTo>
                    <a:pt x="2505" y="1659"/>
                  </a:lnTo>
                  <a:cubicBezTo>
                    <a:pt x="2830" y="1659"/>
                    <a:pt x="3123" y="1399"/>
                    <a:pt x="3123" y="1074"/>
                  </a:cubicBezTo>
                  <a:lnTo>
                    <a:pt x="3123" y="586"/>
                  </a:lnTo>
                  <a:cubicBezTo>
                    <a:pt x="3123" y="261"/>
                    <a:pt x="2830" y="1"/>
                    <a:pt x="2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6"/>
            <p:cNvSpPr/>
            <p:nvPr/>
          </p:nvSpPr>
          <p:spPr>
            <a:xfrm>
              <a:off x="10570950" y="2590300"/>
              <a:ext cx="65050" cy="41500"/>
            </a:xfrm>
            <a:custGeom>
              <a:avLst/>
              <a:gdLst/>
              <a:ahLst/>
              <a:cxnLst/>
              <a:rect l="l" t="t" r="r" b="b"/>
              <a:pathLst>
                <a:path w="2602" h="1660" extrusionOk="0">
                  <a:moveTo>
                    <a:pt x="1529" y="1"/>
                  </a:moveTo>
                  <a:lnTo>
                    <a:pt x="65" y="749"/>
                  </a:lnTo>
                  <a:cubicBezTo>
                    <a:pt x="0" y="781"/>
                    <a:pt x="0" y="879"/>
                    <a:pt x="65" y="911"/>
                  </a:cubicBezTo>
                  <a:lnTo>
                    <a:pt x="1529" y="1659"/>
                  </a:lnTo>
                  <a:lnTo>
                    <a:pt x="2147" y="1659"/>
                  </a:lnTo>
                  <a:lnTo>
                    <a:pt x="2602" y="1106"/>
                  </a:lnTo>
                  <a:lnTo>
                    <a:pt x="2602" y="196"/>
                  </a:lnTo>
                  <a:lnTo>
                    <a:pt x="21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6"/>
            <p:cNvSpPr/>
            <p:nvPr/>
          </p:nvSpPr>
          <p:spPr>
            <a:xfrm>
              <a:off x="10662000" y="2260225"/>
              <a:ext cx="279700" cy="353675"/>
            </a:xfrm>
            <a:custGeom>
              <a:avLst/>
              <a:gdLst/>
              <a:ahLst/>
              <a:cxnLst/>
              <a:rect l="l" t="t" r="r" b="b"/>
              <a:pathLst>
                <a:path w="11188" h="14147" extrusionOk="0">
                  <a:moveTo>
                    <a:pt x="1724" y="1"/>
                  </a:moveTo>
                  <a:lnTo>
                    <a:pt x="1041" y="781"/>
                  </a:lnTo>
                  <a:cubicBezTo>
                    <a:pt x="846" y="1171"/>
                    <a:pt x="846" y="1659"/>
                    <a:pt x="1041" y="2082"/>
                  </a:cubicBezTo>
                  <a:lnTo>
                    <a:pt x="1529" y="3643"/>
                  </a:lnTo>
                  <a:lnTo>
                    <a:pt x="488" y="6049"/>
                  </a:lnTo>
                  <a:cubicBezTo>
                    <a:pt x="163" y="6830"/>
                    <a:pt x="1" y="7610"/>
                    <a:pt x="1" y="8423"/>
                  </a:cubicBezTo>
                  <a:cubicBezTo>
                    <a:pt x="1" y="9854"/>
                    <a:pt x="521" y="11252"/>
                    <a:pt x="1529" y="12358"/>
                  </a:cubicBezTo>
                  <a:lnTo>
                    <a:pt x="2309" y="13204"/>
                  </a:lnTo>
                  <a:lnTo>
                    <a:pt x="3350" y="14147"/>
                  </a:lnTo>
                  <a:lnTo>
                    <a:pt x="7838" y="14147"/>
                  </a:lnTo>
                  <a:lnTo>
                    <a:pt x="8423" y="13204"/>
                  </a:lnTo>
                  <a:lnTo>
                    <a:pt x="9236" y="12358"/>
                  </a:lnTo>
                  <a:cubicBezTo>
                    <a:pt x="10797" y="10635"/>
                    <a:pt x="11187" y="8163"/>
                    <a:pt x="10244" y="6049"/>
                  </a:cubicBezTo>
                  <a:lnTo>
                    <a:pt x="9009" y="3253"/>
                  </a:lnTo>
                  <a:lnTo>
                    <a:pt x="9724" y="2082"/>
                  </a:lnTo>
                  <a:cubicBezTo>
                    <a:pt x="9821" y="1854"/>
                    <a:pt x="9854" y="1659"/>
                    <a:pt x="9854" y="1432"/>
                  </a:cubicBezTo>
                  <a:cubicBezTo>
                    <a:pt x="9854" y="1204"/>
                    <a:pt x="9821" y="976"/>
                    <a:pt x="9691" y="781"/>
                  </a:cubicBezTo>
                  <a:lnTo>
                    <a:pt x="92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6"/>
            <p:cNvSpPr/>
            <p:nvPr/>
          </p:nvSpPr>
          <p:spPr>
            <a:xfrm>
              <a:off x="10666075" y="2198050"/>
              <a:ext cx="259350" cy="108550"/>
            </a:xfrm>
            <a:custGeom>
              <a:avLst/>
              <a:gdLst/>
              <a:ahLst/>
              <a:cxnLst/>
              <a:rect l="l" t="t" r="r" b="b"/>
              <a:pathLst>
                <a:path w="10374" h="4342" extrusionOk="0">
                  <a:moveTo>
                    <a:pt x="112" y="0"/>
                  </a:moveTo>
                  <a:cubicBezTo>
                    <a:pt x="55" y="0"/>
                    <a:pt x="0" y="50"/>
                    <a:pt x="0" y="114"/>
                  </a:cubicBezTo>
                  <a:lnTo>
                    <a:pt x="0" y="797"/>
                  </a:lnTo>
                  <a:cubicBezTo>
                    <a:pt x="0" y="1545"/>
                    <a:pt x="228" y="2293"/>
                    <a:pt x="651" y="2910"/>
                  </a:cubicBezTo>
                  <a:lnTo>
                    <a:pt x="878" y="3268"/>
                  </a:lnTo>
                  <a:lnTo>
                    <a:pt x="3675" y="3268"/>
                  </a:lnTo>
                  <a:cubicBezTo>
                    <a:pt x="4358" y="3268"/>
                    <a:pt x="4976" y="3691"/>
                    <a:pt x="5203" y="4341"/>
                  </a:cubicBezTo>
                  <a:cubicBezTo>
                    <a:pt x="5431" y="3691"/>
                    <a:pt x="6049" y="3268"/>
                    <a:pt x="6732" y="3268"/>
                  </a:cubicBezTo>
                  <a:lnTo>
                    <a:pt x="9496" y="3268"/>
                  </a:lnTo>
                  <a:lnTo>
                    <a:pt x="9724" y="2910"/>
                  </a:lnTo>
                  <a:cubicBezTo>
                    <a:pt x="10146" y="2293"/>
                    <a:pt x="10374" y="1545"/>
                    <a:pt x="10374" y="764"/>
                  </a:cubicBezTo>
                  <a:lnTo>
                    <a:pt x="10374" y="114"/>
                  </a:lnTo>
                  <a:cubicBezTo>
                    <a:pt x="10374" y="50"/>
                    <a:pt x="10319" y="0"/>
                    <a:pt x="10262" y="0"/>
                  </a:cubicBezTo>
                  <a:cubicBezTo>
                    <a:pt x="10232" y="0"/>
                    <a:pt x="10201" y="15"/>
                    <a:pt x="10179" y="49"/>
                  </a:cubicBezTo>
                  <a:lnTo>
                    <a:pt x="9268" y="1187"/>
                  </a:lnTo>
                  <a:cubicBezTo>
                    <a:pt x="9073" y="1415"/>
                    <a:pt x="8813" y="1512"/>
                    <a:pt x="8553" y="1512"/>
                  </a:cubicBezTo>
                  <a:lnTo>
                    <a:pt x="7512" y="1512"/>
                  </a:lnTo>
                  <a:cubicBezTo>
                    <a:pt x="7285" y="1512"/>
                    <a:pt x="7057" y="1447"/>
                    <a:pt x="6894" y="1284"/>
                  </a:cubicBezTo>
                  <a:cubicBezTo>
                    <a:pt x="6439" y="862"/>
                    <a:pt x="5821" y="634"/>
                    <a:pt x="5203" y="634"/>
                  </a:cubicBezTo>
                  <a:cubicBezTo>
                    <a:pt x="4553" y="634"/>
                    <a:pt x="3968" y="862"/>
                    <a:pt x="3480" y="1284"/>
                  </a:cubicBezTo>
                  <a:cubicBezTo>
                    <a:pt x="3317" y="1447"/>
                    <a:pt x="3090" y="1512"/>
                    <a:pt x="2862" y="1512"/>
                  </a:cubicBezTo>
                  <a:lnTo>
                    <a:pt x="2407" y="1512"/>
                  </a:lnTo>
                  <a:cubicBezTo>
                    <a:pt x="1789" y="1512"/>
                    <a:pt x="1171" y="1252"/>
                    <a:pt x="781" y="764"/>
                  </a:cubicBezTo>
                  <a:lnTo>
                    <a:pt x="195" y="49"/>
                  </a:lnTo>
                  <a:cubicBezTo>
                    <a:pt x="173" y="15"/>
                    <a:pt x="142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6"/>
            <p:cNvSpPr/>
            <p:nvPr/>
          </p:nvSpPr>
          <p:spPr>
            <a:xfrm>
              <a:off x="10706725" y="2409000"/>
              <a:ext cx="179675" cy="187825"/>
            </a:xfrm>
            <a:custGeom>
              <a:avLst/>
              <a:gdLst/>
              <a:ahLst/>
              <a:cxnLst/>
              <a:rect l="l" t="t" r="r" b="b"/>
              <a:pathLst>
                <a:path w="7187" h="7513" extrusionOk="0">
                  <a:moveTo>
                    <a:pt x="813" y="1"/>
                  </a:moveTo>
                  <a:lnTo>
                    <a:pt x="520" y="846"/>
                  </a:lnTo>
                  <a:cubicBezTo>
                    <a:pt x="0" y="2505"/>
                    <a:pt x="228" y="4293"/>
                    <a:pt x="1171" y="5724"/>
                  </a:cubicBezTo>
                  <a:lnTo>
                    <a:pt x="1464" y="6212"/>
                  </a:lnTo>
                  <a:lnTo>
                    <a:pt x="2537" y="7513"/>
                  </a:lnTo>
                  <a:lnTo>
                    <a:pt x="4390" y="7513"/>
                  </a:lnTo>
                  <a:lnTo>
                    <a:pt x="5691" y="6212"/>
                  </a:lnTo>
                  <a:lnTo>
                    <a:pt x="5984" y="5724"/>
                  </a:lnTo>
                  <a:cubicBezTo>
                    <a:pt x="6927" y="4293"/>
                    <a:pt x="7187" y="2505"/>
                    <a:pt x="6634" y="846"/>
                  </a:cubicBezTo>
                  <a:lnTo>
                    <a:pt x="63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6"/>
            <p:cNvSpPr/>
            <p:nvPr/>
          </p:nvSpPr>
          <p:spPr>
            <a:xfrm>
              <a:off x="10667700" y="2285425"/>
              <a:ext cx="256925" cy="163450"/>
            </a:xfrm>
            <a:custGeom>
              <a:avLst/>
              <a:gdLst/>
              <a:ahLst/>
              <a:cxnLst/>
              <a:rect l="l" t="t" r="r" b="b"/>
              <a:pathLst>
                <a:path w="10277" h="6538" extrusionOk="0">
                  <a:moveTo>
                    <a:pt x="2081" y="1"/>
                  </a:moveTo>
                  <a:cubicBezTo>
                    <a:pt x="1594" y="1"/>
                    <a:pt x="1138" y="131"/>
                    <a:pt x="716" y="293"/>
                  </a:cubicBezTo>
                  <a:cubicBezTo>
                    <a:pt x="683" y="326"/>
                    <a:pt x="651" y="359"/>
                    <a:pt x="651" y="391"/>
                  </a:cubicBezTo>
                  <a:cubicBezTo>
                    <a:pt x="651" y="619"/>
                    <a:pt x="716" y="846"/>
                    <a:pt x="813" y="1041"/>
                  </a:cubicBezTo>
                  <a:cubicBezTo>
                    <a:pt x="813" y="1041"/>
                    <a:pt x="813" y="1074"/>
                    <a:pt x="813" y="1074"/>
                  </a:cubicBezTo>
                  <a:lnTo>
                    <a:pt x="1301" y="2602"/>
                  </a:lnTo>
                  <a:cubicBezTo>
                    <a:pt x="1301" y="2635"/>
                    <a:pt x="1301" y="2667"/>
                    <a:pt x="1301" y="2667"/>
                  </a:cubicBezTo>
                  <a:lnTo>
                    <a:pt x="260" y="5041"/>
                  </a:lnTo>
                  <a:cubicBezTo>
                    <a:pt x="163" y="5269"/>
                    <a:pt x="65" y="5464"/>
                    <a:pt x="0" y="5692"/>
                  </a:cubicBezTo>
                  <a:cubicBezTo>
                    <a:pt x="0" y="5757"/>
                    <a:pt x="0" y="5789"/>
                    <a:pt x="33" y="5822"/>
                  </a:cubicBezTo>
                  <a:cubicBezTo>
                    <a:pt x="618" y="6245"/>
                    <a:pt x="1301" y="6537"/>
                    <a:pt x="2081" y="6537"/>
                  </a:cubicBezTo>
                  <a:cubicBezTo>
                    <a:pt x="3382" y="6537"/>
                    <a:pt x="4520" y="5757"/>
                    <a:pt x="5041" y="4651"/>
                  </a:cubicBezTo>
                  <a:cubicBezTo>
                    <a:pt x="5057" y="4602"/>
                    <a:pt x="5090" y="4578"/>
                    <a:pt x="5122" y="4578"/>
                  </a:cubicBezTo>
                  <a:cubicBezTo>
                    <a:pt x="5155" y="4578"/>
                    <a:pt x="5187" y="4602"/>
                    <a:pt x="5203" y="4651"/>
                  </a:cubicBezTo>
                  <a:cubicBezTo>
                    <a:pt x="5724" y="5757"/>
                    <a:pt x="6862" y="6537"/>
                    <a:pt x="8163" y="6537"/>
                  </a:cubicBezTo>
                  <a:cubicBezTo>
                    <a:pt x="8943" y="6537"/>
                    <a:pt x="9659" y="6245"/>
                    <a:pt x="10244" y="5789"/>
                  </a:cubicBezTo>
                  <a:cubicBezTo>
                    <a:pt x="10276" y="5757"/>
                    <a:pt x="10276" y="5724"/>
                    <a:pt x="10276" y="5692"/>
                  </a:cubicBezTo>
                  <a:cubicBezTo>
                    <a:pt x="10211" y="5464"/>
                    <a:pt x="10114" y="5269"/>
                    <a:pt x="10016" y="5041"/>
                  </a:cubicBezTo>
                  <a:lnTo>
                    <a:pt x="8813" y="2277"/>
                  </a:lnTo>
                  <a:cubicBezTo>
                    <a:pt x="8781" y="2245"/>
                    <a:pt x="8781" y="2212"/>
                    <a:pt x="8813" y="2180"/>
                  </a:cubicBezTo>
                  <a:lnTo>
                    <a:pt x="9496" y="1074"/>
                  </a:lnTo>
                  <a:cubicBezTo>
                    <a:pt x="9496" y="1074"/>
                    <a:pt x="9496" y="1074"/>
                    <a:pt x="9496" y="1041"/>
                  </a:cubicBezTo>
                  <a:cubicBezTo>
                    <a:pt x="9593" y="846"/>
                    <a:pt x="9626" y="651"/>
                    <a:pt x="9626" y="424"/>
                  </a:cubicBezTo>
                  <a:cubicBezTo>
                    <a:pt x="9626" y="391"/>
                    <a:pt x="9626" y="359"/>
                    <a:pt x="9593" y="326"/>
                  </a:cubicBezTo>
                  <a:cubicBezTo>
                    <a:pt x="9138" y="131"/>
                    <a:pt x="8683" y="1"/>
                    <a:pt x="8163" y="1"/>
                  </a:cubicBezTo>
                  <a:cubicBezTo>
                    <a:pt x="6862" y="1"/>
                    <a:pt x="5724" y="781"/>
                    <a:pt x="5203" y="1887"/>
                  </a:cubicBezTo>
                  <a:cubicBezTo>
                    <a:pt x="5187" y="1919"/>
                    <a:pt x="5155" y="1936"/>
                    <a:pt x="5122" y="1936"/>
                  </a:cubicBezTo>
                  <a:cubicBezTo>
                    <a:pt x="5090" y="1936"/>
                    <a:pt x="5057" y="1919"/>
                    <a:pt x="5041" y="1887"/>
                  </a:cubicBezTo>
                  <a:cubicBezTo>
                    <a:pt x="4520" y="781"/>
                    <a:pt x="3382" y="1"/>
                    <a:pt x="208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6"/>
            <p:cNvSpPr/>
            <p:nvPr/>
          </p:nvSpPr>
          <p:spPr>
            <a:xfrm>
              <a:off x="10715650" y="2409000"/>
              <a:ext cx="74025" cy="39875"/>
            </a:xfrm>
            <a:custGeom>
              <a:avLst/>
              <a:gdLst/>
              <a:ahLst/>
              <a:cxnLst/>
              <a:rect l="l" t="t" r="r" b="b"/>
              <a:pathLst>
                <a:path w="2961" h="1595" extrusionOk="0">
                  <a:moveTo>
                    <a:pt x="489" y="1"/>
                  </a:moveTo>
                  <a:lnTo>
                    <a:pt x="163" y="846"/>
                  </a:lnTo>
                  <a:cubicBezTo>
                    <a:pt x="98" y="1106"/>
                    <a:pt x="33" y="1334"/>
                    <a:pt x="1" y="1562"/>
                  </a:cubicBezTo>
                  <a:cubicBezTo>
                    <a:pt x="33" y="1594"/>
                    <a:pt x="98" y="1594"/>
                    <a:pt x="163" y="1594"/>
                  </a:cubicBezTo>
                  <a:cubicBezTo>
                    <a:pt x="1334" y="1594"/>
                    <a:pt x="2375" y="944"/>
                    <a:pt x="296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6"/>
            <p:cNvSpPr/>
            <p:nvPr/>
          </p:nvSpPr>
          <p:spPr>
            <a:xfrm>
              <a:off x="10801825" y="2409000"/>
              <a:ext cx="75650" cy="39875"/>
            </a:xfrm>
            <a:custGeom>
              <a:avLst/>
              <a:gdLst/>
              <a:ahLst/>
              <a:cxnLst/>
              <a:rect l="l" t="t" r="r" b="b"/>
              <a:pathLst>
                <a:path w="3026" h="1595" extrusionOk="0">
                  <a:moveTo>
                    <a:pt x="1" y="1"/>
                  </a:moveTo>
                  <a:cubicBezTo>
                    <a:pt x="586" y="944"/>
                    <a:pt x="1627" y="1594"/>
                    <a:pt x="2798" y="1594"/>
                  </a:cubicBezTo>
                  <a:cubicBezTo>
                    <a:pt x="2895" y="1594"/>
                    <a:pt x="2960" y="1594"/>
                    <a:pt x="3025" y="1562"/>
                  </a:cubicBezTo>
                  <a:cubicBezTo>
                    <a:pt x="2993" y="1334"/>
                    <a:pt x="2928" y="1106"/>
                    <a:pt x="2830" y="846"/>
                  </a:cubicBezTo>
                  <a:lnTo>
                    <a:pt x="2505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6"/>
            <p:cNvSpPr/>
            <p:nvPr/>
          </p:nvSpPr>
          <p:spPr>
            <a:xfrm>
              <a:off x="10656300" y="2303325"/>
              <a:ext cx="126850" cy="127650"/>
            </a:xfrm>
            <a:custGeom>
              <a:avLst/>
              <a:gdLst/>
              <a:ahLst/>
              <a:cxnLst/>
              <a:rect l="l" t="t" r="r" b="b"/>
              <a:pathLst>
                <a:path w="5074" h="5106" extrusionOk="0">
                  <a:moveTo>
                    <a:pt x="2537" y="0"/>
                  </a:moveTo>
                  <a:cubicBezTo>
                    <a:pt x="1139" y="0"/>
                    <a:pt x="1" y="1138"/>
                    <a:pt x="1" y="2537"/>
                  </a:cubicBezTo>
                  <a:cubicBezTo>
                    <a:pt x="1" y="3968"/>
                    <a:pt x="1139" y="5106"/>
                    <a:pt x="2537" y="5106"/>
                  </a:cubicBezTo>
                  <a:cubicBezTo>
                    <a:pt x="3936" y="5106"/>
                    <a:pt x="5074" y="3968"/>
                    <a:pt x="5074" y="2537"/>
                  </a:cubicBezTo>
                  <a:cubicBezTo>
                    <a:pt x="5074" y="1138"/>
                    <a:pt x="3936" y="0"/>
                    <a:pt x="25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6"/>
            <p:cNvSpPr/>
            <p:nvPr/>
          </p:nvSpPr>
          <p:spPr>
            <a:xfrm>
              <a:off x="10656300" y="2303325"/>
              <a:ext cx="82150" cy="127650"/>
            </a:xfrm>
            <a:custGeom>
              <a:avLst/>
              <a:gdLst/>
              <a:ahLst/>
              <a:cxnLst/>
              <a:rect l="l" t="t" r="r" b="b"/>
              <a:pathLst>
                <a:path w="3286" h="5106" extrusionOk="0">
                  <a:moveTo>
                    <a:pt x="2537" y="0"/>
                  </a:moveTo>
                  <a:cubicBezTo>
                    <a:pt x="1139" y="0"/>
                    <a:pt x="1" y="1138"/>
                    <a:pt x="1" y="2569"/>
                  </a:cubicBezTo>
                  <a:cubicBezTo>
                    <a:pt x="1" y="3968"/>
                    <a:pt x="1139" y="5106"/>
                    <a:pt x="2537" y="5106"/>
                  </a:cubicBezTo>
                  <a:cubicBezTo>
                    <a:pt x="2798" y="5106"/>
                    <a:pt x="3058" y="5041"/>
                    <a:pt x="3285" y="4976"/>
                  </a:cubicBezTo>
                  <a:cubicBezTo>
                    <a:pt x="2245" y="4651"/>
                    <a:pt x="1497" y="3707"/>
                    <a:pt x="1497" y="2537"/>
                  </a:cubicBezTo>
                  <a:cubicBezTo>
                    <a:pt x="1497" y="1399"/>
                    <a:pt x="2245" y="456"/>
                    <a:pt x="3285" y="130"/>
                  </a:cubicBezTo>
                  <a:cubicBezTo>
                    <a:pt x="3058" y="65"/>
                    <a:pt x="2798" y="0"/>
                    <a:pt x="2537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6"/>
            <p:cNvSpPr/>
            <p:nvPr/>
          </p:nvSpPr>
          <p:spPr>
            <a:xfrm>
              <a:off x="10679875" y="2330700"/>
              <a:ext cx="79700" cy="72900"/>
            </a:xfrm>
            <a:custGeom>
              <a:avLst/>
              <a:gdLst/>
              <a:ahLst/>
              <a:cxnLst/>
              <a:rect l="l" t="t" r="r" b="b"/>
              <a:pathLst>
                <a:path w="3188" h="2916" extrusionOk="0">
                  <a:moveTo>
                    <a:pt x="1572" y="0"/>
                  </a:moveTo>
                  <a:cubicBezTo>
                    <a:pt x="920" y="0"/>
                    <a:pt x="334" y="453"/>
                    <a:pt x="196" y="1117"/>
                  </a:cubicBezTo>
                  <a:cubicBezTo>
                    <a:pt x="1" y="1897"/>
                    <a:pt x="489" y="2677"/>
                    <a:pt x="1269" y="2873"/>
                  </a:cubicBezTo>
                  <a:cubicBezTo>
                    <a:pt x="1386" y="2902"/>
                    <a:pt x="1502" y="2916"/>
                    <a:pt x="1617" y="2916"/>
                  </a:cubicBezTo>
                  <a:cubicBezTo>
                    <a:pt x="2270" y="2916"/>
                    <a:pt x="2859" y="2463"/>
                    <a:pt x="3025" y="1799"/>
                  </a:cubicBezTo>
                  <a:cubicBezTo>
                    <a:pt x="3188" y="1019"/>
                    <a:pt x="2700" y="239"/>
                    <a:pt x="1920" y="43"/>
                  </a:cubicBezTo>
                  <a:cubicBezTo>
                    <a:pt x="1803" y="14"/>
                    <a:pt x="1687" y="0"/>
                    <a:pt x="1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6"/>
            <p:cNvSpPr/>
            <p:nvPr/>
          </p:nvSpPr>
          <p:spPr>
            <a:xfrm>
              <a:off x="10713225" y="2335275"/>
              <a:ext cx="35800" cy="32850"/>
            </a:xfrm>
            <a:custGeom>
              <a:avLst/>
              <a:gdLst/>
              <a:ahLst/>
              <a:cxnLst/>
              <a:rect l="l" t="t" r="r" b="b"/>
              <a:pathLst>
                <a:path w="1432" h="1314" extrusionOk="0">
                  <a:moveTo>
                    <a:pt x="710" y="0"/>
                  </a:moveTo>
                  <a:cubicBezTo>
                    <a:pt x="414" y="0"/>
                    <a:pt x="148" y="209"/>
                    <a:pt x="65" y="511"/>
                  </a:cubicBezTo>
                  <a:cubicBezTo>
                    <a:pt x="0" y="869"/>
                    <a:pt x="195" y="1226"/>
                    <a:pt x="553" y="1291"/>
                  </a:cubicBezTo>
                  <a:cubicBezTo>
                    <a:pt x="609" y="1307"/>
                    <a:pt x="666" y="1314"/>
                    <a:pt x="721" y="1314"/>
                  </a:cubicBezTo>
                  <a:cubicBezTo>
                    <a:pt x="1017" y="1314"/>
                    <a:pt x="1284" y="1105"/>
                    <a:pt x="1366" y="803"/>
                  </a:cubicBezTo>
                  <a:cubicBezTo>
                    <a:pt x="1431" y="446"/>
                    <a:pt x="1236" y="88"/>
                    <a:pt x="878" y="23"/>
                  </a:cubicBezTo>
                  <a:cubicBezTo>
                    <a:pt x="822" y="8"/>
                    <a:pt x="766" y="0"/>
                    <a:pt x="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6"/>
            <p:cNvSpPr/>
            <p:nvPr/>
          </p:nvSpPr>
          <p:spPr>
            <a:xfrm>
              <a:off x="10808350" y="2303325"/>
              <a:ext cx="126850" cy="127650"/>
            </a:xfrm>
            <a:custGeom>
              <a:avLst/>
              <a:gdLst/>
              <a:ahLst/>
              <a:cxnLst/>
              <a:rect l="l" t="t" r="r" b="b"/>
              <a:pathLst>
                <a:path w="5074" h="5106" extrusionOk="0">
                  <a:moveTo>
                    <a:pt x="2537" y="0"/>
                  </a:moveTo>
                  <a:cubicBezTo>
                    <a:pt x="1138" y="0"/>
                    <a:pt x="0" y="1138"/>
                    <a:pt x="0" y="2537"/>
                  </a:cubicBezTo>
                  <a:cubicBezTo>
                    <a:pt x="0" y="3968"/>
                    <a:pt x="1138" y="5106"/>
                    <a:pt x="2537" y="5106"/>
                  </a:cubicBezTo>
                  <a:cubicBezTo>
                    <a:pt x="3935" y="5106"/>
                    <a:pt x="5073" y="3968"/>
                    <a:pt x="5073" y="2537"/>
                  </a:cubicBezTo>
                  <a:cubicBezTo>
                    <a:pt x="5073" y="1138"/>
                    <a:pt x="3967" y="0"/>
                    <a:pt x="25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6"/>
            <p:cNvSpPr/>
            <p:nvPr/>
          </p:nvSpPr>
          <p:spPr>
            <a:xfrm>
              <a:off x="10808350" y="2303325"/>
              <a:ext cx="82125" cy="127650"/>
            </a:xfrm>
            <a:custGeom>
              <a:avLst/>
              <a:gdLst/>
              <a:ahLst/>
              <a:cxnLst/>
              <a:rect l="l" t="t" r="r" b="b"/>
              <a:pathLst>
                <a:path w="3285" h="5106" extrusionOk="0">
                  <a:moveTo>
                    <a:pt x="2537" y="0"/>
                  </a:moveTo>
                  <a:cubicBezTo>
                    <a:pt x="1138" y="0"/>
                    <a:pt x="0" y="1138"/>
                    <a:pt x="0" y="2569"/>
                  </a:cubicBezTo>
                  <a:cubicBezTo>
                    <a:pt x="0" y="3968"/>
                    <a:pt x="1138" y="5106"/>
                    <a:pt x="2537" y="5106"/>
                  </a:cubicBezTo>
                  <a:cubicBezTo>
                    <a:pt x="2797" y="5106"/>
                    <a:pt x="3057" y="5041"/>
                    <a:pt x="3285" y="4976"/>
                  </a:cubicBezTo>
                  <a:cubicBezTo>
                    <a:pt x="2244" y="4651"/>
                    <a:pt x="1496" y="3707"/>
                    <a:pt x="1496" y="2537"/>
                  </a:cubicBezTo>
                  <a:cubicBezTo>
                    <a:pt x="1496" y="1399"/>
                    <a:pt x="2244" y="456"/>
                    <a:pt x="3285" y="130"/>
                  </a:cubicBezTo>
                  <a:cubicBezTo>
                    <a:pt x="3057" y="65"/>
                    <a:pt x="2797" y="0"/>
                    <a:pt x="2537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6"/>
            <p:cNvSpPr/>
            <p:nvPr/>
          </p:nvSpPr>
          <p:spPr>
            <a:xfrm>
              <a:off x="10831925" y="2330700"/>
              <a:ext cx="80500" cy="72900"/>
            </a:xfrm>
            <a:custGeom>
              <a:avLst/>
              <a:gdLst/>
              <a:ahLst/>
              <a:cxnLst/>
              <a:rect l="l" t="t" r="r" b="b"/>
              <a:pathLst>
                <a:path w="3220" h="2916" extrusionOk="0">
                  <a:moveTo>
                    <a:pt x="1616" y="0"/>
                  </a:moveTo>
                  <a:cubicBezTo>
                    <a:pt x="1501" y="0"/>
                    <a:pt x="1385" y="14"/>
                    <a:pt x="1268" y="43"/>
                  </a:cubicBezTo>
                  <a:cubicBezTo>
                    <a:pt x="488" y="206"/>
                    <a:pt x="0" y="1019"/>
                    <a:pt x="195" y="1799"/>
                  </a:cubicBezTo>
                  <a:cubicBezTo>
                    <a:pt x="334" y="2463"/>
                    <a:pt x="943" y="2916"/>
                    <a:pt x="1602" y="2916"/>
                  </a:cubicBezTo>
                  <a:cubicBezTo>
                    <a:pt x="1718" y="2916"/>
                    <a:pt x="1835" y="2902"/>
                    <a:pt x="1951" y="2873"/>
                  </a:cubicBezTo>
                  <a:cubicBezTo>
                    <a:pt x="2732" y="2677"/>
                    <a:pt x="3220" y="1897"/>
                    <a:pt x="3024" y="1117"/>
                  </a:cubicBezTo>
                  <a:cubicBezTo>
                    <a:pt x="2858" y="453"/>
                    <a:pt x="2269" y="0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6"/>
            <p:cNvSpPr/>
            <p:nvPr/>
          </p:nvSpPr>
          <p:spPr>
            <a:xfrm>
              <a:off x="10842475" y="2334725"/>
              <a:ext cx="36625" cy="33400"/>
            </a:xfrm>
            <a:custGeom>
              <a:avLst/>
              <a:gdLst/>
              <a:ahLst/>
              <a:cxnLst/>
              <a:rect l="l" t="t" r="r" b="b"/>
              <a:pathLst>
                <a:path w="1465" h="1336" extrusionOk="0">
                  <a:moveTo>
                    <a:pt x="723" y="0"/>
                  </a:moveTo>
                  <a:cubicBezTo>
                    <a:pt x="678" y="0"/>
                    <a:pt x="632" y="4"/>
                    <a:pt x="586" y="12"/>
                  </a:cubicBezTo>
                  <a:cubicBezTo>
                    <a:pt x="229" y="110"/>
                    <a:pt x="1" y="468"/>
                    <a:pt x="66" y="825"/>
                  </a:cubicBezTo>
                  <a:cubicBezTo>
                    <a:pt x="148" y="1127"/>
                    <a:pt x="415" y="1336"/>
                    <a:pt x="711" y="1336"/>
                  </a:cubicBezTo>
                  <a:cubicBezTo>
                    <a:pt x="766" y="1336"/>
                    <a:pt x="823" y="1329"/>
                    <a:pt x="879" y="1313"/>
                  </a:cubicBezTo>
                  <a:cubicBezTo>
                    <a:pt x="1237" y="1216"/>
                    <a:pt x="1464" y="858"/>
                    <a:pt x="1367" y="500"/>
                  </a:cubicBezTo>
                  <a:cubicBezTo>
                    <a:pt x="1310" y="188"/>
                    <a:pt x="1031" y="0"/>
                    <a:pt x="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6"/>
            <p:cNvSpPr/>
            <p:nvPr/>
          </p:nvSpPr>
          <p:spPr>
            <a:xfrm>
              <a:off x="10771750" y="2400075"/>
              <a:ext cx="49625" cy="61200"/>
            </a:xfrm>
            <a:custGeom>
              <a:avLst/>
              <a:gdLst/>
              <a:ahLst/>
              <a:cxnLst/>
              <a:rect l="l" t="t" r="r" b="b"/>
              <a:pathLst>
                <a:path w="1985" h="2448" extrusionOk="0">
                  <a:moveTo>
                    <a:pt x="993" y="0"/>
                  </a:moveTo>
                  <a:cubicBezTo>
                    <a:pt x="700" y="0"/>
                    <a:pt x="407" y="65"/>
                    <a:pt x="131" y="195"/>
                  </a:cubicBezTo>
                  <a:cubicBezTo>
                    <a:pt x="98" y="195"/>
                    <a:pt x="66" y="260"/>
                    <a:pt x="66" y="293"/>
                  </a:cubicBezTo>
                  <a:lnTo>
                    <a:pt x="33" y="585"/>
                  </a:lnTo>
                  <a:cubicBezTo>
                    <a:pt x="1" y="1268"/>
                    <a:pt x="261" y="1919"/>
                    <a:pt x="781" y="2374"/>
                  </a:cubicBezTo>
                  <a:cubicBezTo>
                    <a:pt x="830" y="2423"/>
                    <a:pt x="895" y="2447"/>
                    <a:pt x="960" y="2447"/>
                  </a:cubicBezTo>
                  <a:cubicBezTo>
                    <a:pt x="1025" y="2447"/>
                    <a:pt x="1090" y="2423"/>
                    <a:pt x="1139" y="2374"/>
                  </a:cubicBezTo>
                  <a:cubicBezTo>
                    <a:pt x="1692" y="1919"/>
                    <a:pt x="1984" y="1236"/>
                    <a:pt x="1919" y="553"/>
                  </a:cubicBezTo>
                  <a:lnTo>
                    <a:pt x="1919" y="293"/>
                  </a:lnTo>
                  <a:cubicBezTo>
                    <a:pt x="1887" y="260"/>
                    <a:pt x="1887" y="195"/>
                    <a:pt x="1854" y="195"/>
                  </a:cubicBezTo>
                  <a:cubicBezTo>
                    <a:pt x="1578" y="65"/>
                    <a:pt x="1285" y="0"/>
                    <a:pt x="993" y="0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6"/>
            <p:cNvSpPr/>
            <p:nvPr/>
          </p:nvSpPr>
          <p:spPr>
            <a:xfrm>
              <a:off x="10624600" y="2590300"/>
              <a:ext cx="335800" cy="41500"/>
            </a:xfrm>
            <a:custGeom>
              <a:avLst/>
              <a:gdLst/>
              <a:ahLst/>
              <a:cxnLst/>
              <a:rect l="l" t="t" r="r" b="b"/>
              <a:pathLst>
                <a:path w="13432" h="1660" extrusionOk="0">
                  <a:moveTo>
                    <a:pt x="1" y="1"/>
                  </a:moveTo>
                  <a:lnTo>
                    <a:pt x="1" y="1659"/>
                  </a:lnTo>
                  <a:lnTo>
                    <a:pt x="13431" y="1659"/>
                  </a:lnTo>
                  <a:lnTo>
                    <a:pt x="134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6"/>
            <p:cNvSpPr/>
            <p:nvPr/>
          </p:nvSpPr>
          <p:spPr>
            <a:xfrm>
              <a:off x="10719725" y="2563475"/>
              <a:ext cx="52050" cy="26850"/>
            </a:xfrm>
            <a:custGeom>
              <a:avLst/>
              <a:gdLst/>
              <a:ahLst/>
              <a:cxnLst/>
              <a:rect l="l" t="t" r="r" b="b"/>
              <a:pathLst>
                <a:path w="2082" h="1074" extrusionOk="0">
                  <a:moveTo>
                    <a:pt x="1041" y="0"/>
                  </a:moveTo>
                  <a:cubicBezTo>
                    <a:pt x="456" y="0"/>
                    <a:pt x="0" y="488"/>
                    <a:pt x="0" y="1041"/>
                  </a:cubicBezTo>
                  <a:lnTo>
                    <a:pt x="0" y="1074"/>
                  </a:lnTo>
                  <a:lnTo>
                    <a:pt x="2082" y="1074"/>
                  </a:lnTo>
                  <a:lnTo>
                    <a:pt x="2082" y="1041"/>
                  </a:lnTo>
                  <a:cubicBezTo>
                    <a:pt x="2082" y="488"/>
                    <a:pt x="1626" y="0"/>
                    <a:pt x="1041" y="0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6"/>
            <p:cNvSpPr/>
            <p:nvPr/>
          </p:nvSpPr>
          <p:spPr>
            <a:xfrm>
              <a:off x="10739225" y="2582975"/>
              <a:ext cx="13050" cy="26875"/>
            </a:xfrm>
            <a:custGeom>
              <a:avLst/>
              <a:gdLst/>
              <a:ahLst/>
              <a:cxnLst/>
              <a:rect l="l" t="t" r="r" b="b"/>
              <a:pathLst>
                <a:path w="522" h="1075" extrusionOk="0">
                  <a:moveTo>
                    <a:pt x="261" y="1"/>
                  </a:moveTo>
                  <a:cubicBezTo>
                    <a:pt x="98" y="1"/>
                    <a:pt x="1" y="131"/>
                    <a:pt x="1" y="294"/>
                  </a:cubicBezTo>
                  <a:lnTo>
                    <a:pt x="1" y="814"/>
                  </a:lnTo>
                  <a:cubicBezTo>
                    <a:pt x="1" y="944"/>
                    <a:pt x="98" y="1074"/>
                    <a:pt x="261" y="1074"/>
                  </a:cubicBezTo>
                  <a:cubicBezTo>
                    <a:pt x="424" y="1074"/>
                    <a:pt x="521" y="944"/>
                    <a:pt x="521" y="814"/>
                  </a:cubicBezTo>
                  <a:lnTo>
                    <a:pt x="521" y="294"/>
                  </a:lnTo>
                  <a:cubicBezTo>
                    <a:pt x="521" y="131"/>
                    <a:pt x="424" y="1"/>
                    <a:pt x="261" y="1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6"/>
            <p:cNvSpPr/>
            <p:nvPr/>
          </p:nvSpPr>
          <p:spPr>
            <a:xfrm>
              <a:off x="10820525" y="2563475"/>
              <a:ext cx="52875" cy="26850"/>
            </a:xfrm>
            <a:custGeom>
              <a:avLst/>
              <a:gdLst/>
              <a:ahLst/>
              <a:cxnLst/>
              <a:rect l="l" t="t" r="r" b="b"/>
              <a:pathLst>
                <a:path w="2115" h="1074" extrusionOk="0">
                  <a:moveTo>
                    <a:pt x="1042" y="0"/>
                  </a:moveTo>
                  <a:cubicBezTo>
                    <a:pt x="489" y="0"/>
                    <a:pt x="1" y="488"/>
                    <a:pt x="1" y="1041"/>
                  </a:cubicBezTo>
                  <a:lnTo>
                    <a:pt x="1" y="1074"/>
                  </a:lnTo>
                  <a:lnTo>
                    <a:pt x="2115" y="1074"/>
                  </a:lnTo>
                  <a:lnTo>
                    <a:pt x="2115" y="1041"/>
                  </a:lnTo>
                  <a:cubicBezTo>
                    <a:pt x="2115" y="488"/>
                    <a:pt x="1627" y="0"/>
                    <a:pt x="1042" y="0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6"/>
            <p:cNvSpPr/>
            <p:nvPr/>
          </p:nvSpPr>
          <p:spPr>
            <a:xfrm>
              <a:off x="10840050" y="2582975"/>
              <a:ext cx="13850" cy="26875"/>
            </a:xfrm>
            <a:custGeom>
              <a:avLst/>
              <a:gdLst/>
              <a:ahLst/>
              <a:cxnLst/>
              <a:rect l="l" t="t" r="r" b="b"/>
              <a:pathLst>
                <a:path w="554" h="1075" extrusionOk="0">
                  <a:moveTo>
                    <a:pt x="293" y="1"/>
                  </a:moveTo>
                  <a:cubicBezTo>
                    <a:pt x="130" y="1"/>
                    <a:pt x="0" y="131"/>
                    <a:pt x="0" y="294"/>
                  </a:cubicBezTo>
                  <a:lnTo>
                    <a:pt x="0" y="814"/>
                  </a:lnTo>
                  <a:cubicBezTo>
                    <a:pt x="0" y="944"/>
                    <a:pt x="130" y="1074"/>
                    <a:pt x="293" y="1074"/>
                  </a:cubicBezTo>
                  <a:cubicBezTo>
                    <a:pt x="423" y="1074"/>
                    <a:pt x="553" y="944"/>
                    <a:pt x="553" y="814"/>
                  </a:cubicBezTo>
                  <a:lnTo>
                    <a:pt x="553" y="294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46"/>
            <p:cNvSpPr/>
            <p:nvPr/>
          </p:nvSpPr>
          <p:spPr>
            <a:xfrm>
              <a:off x="10676625" y="2323650"/>
              <a:ext cx="86200" cy="87000"/>
            </a:xfrm>
            <a:custGeom>
              <a:avLst/>
              <a:gdLst/>
              <a:ahLst/>
              <a:cxnLst/>
              <a:rect l="l" t="t" r="r" b="b"/>
              <a:pathLst>
                <a:path w="3448" h="3480" extrusionOk="0">
                  <a:moveTo>
                    <a:pt x="2180" y="716"/>
                  </a:moveTo>
                  <a:cubicBezTo>
                    <a:pt x="2407" y="716"/>
                    <a:pt x="2570" y="911"/>
                    <a:pt x="2570" y="1106"/>
                  </a:cubicBezTo>
                  <a:cubicBezTo>
                    <a:pt x="2570" y="1334"/>
                    <a:pt x="2407" y="1496"/>
                    <a:pt x="2180" y="1496"/>
                  </a:cubicBezTo>
                  <a:cubicBezTo>
                    <a:pt x="1952" y="1496"/>
                    <a:pt x="1789" y="1334"/>
                    <a:pt x="1789" y="1106"/>
                  </a:cubicBezTo>
                  <a:cubicBezTo>
                    <a:pt x="1789" y="911"/>
                    <a:pt x="1952" y="716"/>
                    <a:pt x="2180" y="716"/>
                  </a:cubicBezTo>
                  <a:close/>
                  <a:moveTo>
                    <a:pt x="1399" y="586"/>
                  </a:moveTo>
                  <a:lnTo>
                    <a:pt x="1399" y="586"/>
                  </a:lnTo>
                  <a:cubicBezTo>
                    <a:pt x="1302" y="748"/>
                    <a:pt x="1237" y="911"/>
                    <a:pt x="1237" y="1106"/>
                  </a:cubicBezTo>
                  <a:cubicBezTo>
                    <a:pt x="1237" y="1626"/>
                    <a:pt x="1659" y="2049"/>
                    <a:pt x="2180" y="2049"/>
                  </a:cubicBezTo>
                  <a:cubicBezTo>
                    <a:pt x="2472" y="2049"/>
                    <a:pt x="2733" y="1919"/>
                    <a:pt x="2895" y="1691"/>
                  </a:cubicBezTo>
                  <a:lnTo>
                    <a:pt x="2895" y="1724"/>
                  </a:lnTo>
                  <a:cubicBezTo>
                    <a:pt x="2895" y="2407"/>
                    <a:pt x="2375" y="2927"/>
                    <a:pt x="1724" y="2927"/>
                  </a:cubicBezTo>
                  <a:cubicBezTo>
                    <a:pt x="1074" y="2927"/>
                    <a:pt x="521" y="2407"/>
                    <a:pt x="521" y="1724"/>
                  </a:cubicBezTo>
                  <a:cubicBezTo>
                    <a:pt x="554" y="1203"/>
                    <a:pt x="911" y="748"/>
                    <a:pt x="1399" y="586"/>
                  </a:cubicBezTo>
                  <a:close/>
                  <a:moveTo>
                    <a:pt x="1724" y="0"/>
                  </a:moveTo>
                  <a:cubicBezTo>
                    <a:pt x="781" y="0"/>
                    <a:pt x="1" y="781"/>
                    <a:pt x="1" y="1724"/>
                  </a:cubicBezTo>
                  <a:cubicBezTo>
                    <a:pt x="1" y="2699"/>
                    <a:pt x="781" y="3480"/>
                    <a:pt x="1724" y="3480"/>
                  </a:cubicBezTo>
                  <a:cubicBezTo>
                    <a:pt x="2668" y="3480"/>
                    <a:pt x="3448" y="2699"/>
                    <a:pt x="3448" y="1724"/>
                  </a:cubicBezTo>
                  <a:cubicBezTo>
                    <a:pt x="3448" y="781"/>
                    <a:pt x="2668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6"/>
            <p:cNvSpPr/>
            <p:nvPr/>
          </p:nvSpPr>
          <p:spPr>
            <a:xfrm>
              <a:off x="10828675" y="2323650"/>
              <a:ext cx="87000" cy="87000"/>
            </a:xfrm>
            <a:custGeom>
              <a:avLst/>
              <a:gdLst/>
              <a:ahLst/>
              <a:cxnLst/>
              <a:rect l="l" t="t" r="r" b="b"/>
              <a:pathLst>
                <a:path w="3480" h="3480" extrusionOk="0">
                  <a:moveTo>
                    <a:pt x="1268" y="716"/>
                  </a:moveTo>
                  <a:cubicBezTo>
                    <a:pt x="1496" y="716"/>
                    <a:pt x="1659" y="911"/>
                    <a:pt x="1659" y="1106"/>
                  </a:cubicBezTo>
                  <a:cubicBezTo>
                    <a:pt x="1659" y="1334"/>
                    <a:pt x="1496" y="1496"/>
                    <a:pt x="1268" y="1496"/>
                  </a:cubicBezTo>
                  <a:cubicBezTo>
                    <a:pt x="1073" y="1496"/>
                    <a:pt x="878" y="1334"/>
                    <a:pt x="878" y="1106"/>
                  </a:cubicBezTo>
                  <a:cubicBezTo>
                    <a:pt x="878" y="911"/>
                    <a:pt x="1073" y="716"/>
                    <a:pt x="1268" y="716"/>
                  </a:cubicBezTo>
                  <a:close/>
                  <a:moveTo>
                    <a:pt x="2049" y="586"/>
                  </a:moveTo>
                  <a:lnTo>
                    <a:pt x="2049" y="586"/>
                  </a:lnTo>
                  <a:cubicBezTo>
                    <a:pt x="2569" y="748"/>
                    <a:pt x="2927" y="1203"/>
                    <a:pt x="2927" y="1724"/>
                  </a:cubicBezTo>
                  <a:cubicBezTo>
                    <a:pt x="2927" y="2407"/>
                    <a:pt x="2374" y="2927"/>
                    <a:pt x="1724" y="2927"/>
                  </a:cubicBezTo>
                  <a:cubicBezTo>
                    <a:pt x="1073" y="2927"/>
                    <a:pt x="553" y="2407"/>
                    <a:pt x="553" y="1724"/>
                  </a:cubicBezTo>
                  <a:lnTo>
                    <a:pt x="553" y="1691"/>
                  </a:lnTo>
                  <a:cubicBezTo>
                    <a:pt x="716" y="1919"/>
                    <a:pt x="976" y="2049"/>
                    <a:pt x="1268" y="2049"/>
                  </a:cubicBezTo>
                  <a:cubicBezTo>
                    <a:pt x="1789" y="2049"/>
                    <a:pt x="2211" y="1626"/>
                    <a:pt x="2211" y="1106"/>
                  </a:cubicBezTo>
                  <a:cubicBezTo>
                    <a:pt x="2211" y="911"/>
                    <a:pt x="2146" y="748"/>
                    <a:pt x="2049" y="586"/>
                  </a:cubicBezTo>
                  <a:close/>
                  <a:moveTo>
                    <a:pt x="1724" y="0"/>
                  </a:moveTo>
                  <a:cubicBezTo>
                    <a:pt x="781" y="0"/>
                    <a:pt x="0" y="781"/>
                    <a:pt x="0" y="1724"/>
                  </a:cubicBezTo>
                  <a:cubicBezTo>
                    <a:pt x="0" y="2699"/>
                    <a:pt x="781" y="3480"/>
                    <a:pt x="1724" y="3480"/>
                  </a:cubicBezTo>
                  <a:cubicBezTo>
                    <a:pt x="2699" y="3480"/>
                    <a:pt x="3480" y="2699"/>
                    <a:pt x="3480" y="1724"/>
                  </a:cubicBezTo>
                  <a:cubicBezTo>
                    <a:pt x="3480" y="781"/>
                    <a:pt x="269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6"/>
            <p:cNvSpPr/>
            <p:nvPr/>
          </p:nvSpPr>
          <p:spPr>
            <a:xfrm>
              <a:off x="10565250" y="2191125"/>
              <a:ext cx="462625" cy="447175"/>
            </a:xfrm>
            <a:custGeom>
              <a:avLst/>
              <a:gdLst/>
              <a:ahLst/>
              <a:cxnLst/>
              <a:rect l="l" t="t" r="r" b="b"/>
              <a:pathLst>
                <a:path w="18505" h="17887" extrusionOk="0">
                  <a:moveTo>
                    <a:pt x="14147" y="846"/>
                  </a:moveTo>
                  <a:lnTo>
                    <a:pt x="14147" y="1074"/>
                  </a:lnTo>
                  <a:cubicBezTo>
                    <a:pt x="14147" y="1757"/>
                    <a:pt x="13952" y="2439"/>
                    <a:pt x="13561" y="3025"/>
                  </a:cubicBezTo>
                  <a:lnTo>
                    <a:pt x="13399" y="3252"/>
                  </a:lnTo>
                  <a:lnTo>
                    <a:pt x="10765" y="3252"/>
                  </a:lnTo>
                  <a:cubicBezTo>
                    <a:pt x="10147" y="3252"/>
                    <a:pt x="9594" y="3578"/>
                    <a:pt x="9236" y="4033"/>
                  </a:cubicBezTo>
                  <a:cubicBezTo>
                    <a:pt x="8879" y="3578"/>
                    <a:pt x="8326" y="3252"/>
                    <a:pt x="7708" y="3252"/>
                  </a:cubicBezTo>
                  <a:lnTo>
                    <a:pt x="5074" y="3252"/>
                  </a:lnTo>
                  <a:lnTo>
                    <a:pt x="4911" y="3025"/>
                  </a:lnTo>
                  <a:cubicBezTo>
                    <a:pt x="4521" y="2439"/>
                    <a:pt x="4293" y="1757"/>
                    <a:pt x="4293" y="1074"/>
                  </a:cubicBezTo>
                  <a:lnTo>
                    <a:pt x="4293" y="846"/>
                  </a:lnTo>
                  <a:lnTo>
                    <a:pt x="4586" y="1204"/>
                  </a:lnTo>
                  <a:cubicBezTo>
                    <a:pt x="5041" y="1757"/>
                    <a:pt x="5724" y="2082"/>
                    <a:pt x="6440" y="2082"/>
                  </a:cubicBezTo>
                  <a:lnTo>
                    <a:pt x="6895" y="2082"/>
                  </a:lnTo>
                  <a:cubicBezTo>
                    <a:pt x="7188" y="2082"/>
                    <a:pt x="7480" y="1952"/>
                    <a:pt x="7708" y="1757"/>
                  </a:cubicBezTo>
                  <a:cubicBezTo>
                    <a:pt x="8131" y="1366"/>
                    <a:pt x="8683" y="1171"/>
                    <a:pt x="9236" y="1171"/>
                  </a:cubicBezTo>
                  <a:cubicBezTo>
                    <a:pt x="9789" y="1171"/>
                    <a:pt x="10342" y="1366"/>
                    <a:pt x="10765" y="1757"/>
                  </a:cubicBezTo>
                  <a:cubicBezTo>
                    <a:pt x="10992" y="1952"/>
                    <a:pt x="11285" y="2082"/>
                    <a:pt x="11578" y="2082"/>
                  </a:cubicBezTo>
                  <a:lnTo>
                    <a:pt x="12586" y="2082"/>
                  </a:lnTo>
                  <a:cubicBezTo>
                    <a:pt x="12944" y="2082"/>
                    <a:pt x="13301" y="1919"/>
                    <a:pt x="13529" y="1627"/>
                  </a:cubicBezTo>
                  <a:lnTo>
                    <a:pt x="14147" y="846"/>
                  </a:lnTo>
                  <a:close/>
                  <a:moveTo>
                    <a:pt x="13399" y="3805"/>
                  </a:moveTo>
                  <a:cubicBezTo>
                    <a:pt x="13496" y="4033"/>
                    <a:pt x="13496" y="4261"/>
                    <a:pt x="13431" y="4488"/>
                  </a:cubicBezTo>
                  <a:cubicBezTo>
                    <a:pt x="13074" y="4326"/>
                    <a:pt x="12683" y="4228"/>
                    <a:pt x="12293" y="4228"/>
                  </a:cubicBezTo>
                  <a:cubicBezTo>
                    <a:pt x="10732" y="4228"/>
                    <a:pt x="9464" y="5496"/>
                    <a:pt x="9464" y="7025"/>
                  </a:cubicBezTo>
                  <a:cubicBezTo>
                    <a:pt x="9464" y="7415"/>
                    <a:pt x="9562" y="7805"/>
                    <a:pt x="9692" y="8130"/>
                  </a:cubicBezTo>
                  <a:cubicBezTo>
                    <a:pt x="9545" y="8098"/>
                    <a:pt x="9391" y="8082"/>
                    <a:pt x="9236" y="8082"/>
                  </a:cubicBezTo>
                  <a:cubicBezTo>
                    <a:pt x="9082" y="8082"/>
                    <a:pt x="8927" y="8098"/>
                    <a:pt x="8781" y="8130"/>
                  </a:cubicBezTo>
                  <a:cubicBezTo>
                    <a:pt x="8911" y="7805"/>
                    <a:pt x="9009" y="7415"/>
                    <a:pt x="9009" y="7025"/>
                  </a:cubicBezTo>
                  <a:cubicBezTo>
                    <a:pt x="9009" y="6374"/>
                    <a:pt x="8781" y="5756"/>
                    <a:pt x="8358" y="5236"/>
                  </a:cubicBezTo>
                  <a:cubicBezTo>
                    <a:pt x="8302" y="5179"/>
                    <a:pt x="8223" y="5145"/>
                    <a:pt x="8141" y="5145"/>
                  </a:cubicBezTo>
                  <a:cubicBezTo>
                    <a:pt x="8083" y="5145"/>
                    <a:pt x="8023" y="5163"/>
                    <a:pt x="7968" y="5204"/>
                  </a:cubicBezTo>
                  <a:cubicBezTo>
                    <a:pt x="7870" y="5301"/>
                    <a:pt x="7838" y="5464"/>
                    <a:pt x="7936" y="5594"/>
                  </a:cubicBezTo>
                  <a:cubicBezTo>
                    <a:pt x="8261" y="6017"/>
                    <a:pt x="8456" y="6504"/>
                    <a:pt x="8456" y="7057"/>
                  </a:cubicBezTo>
                  <a:cubicBezTo>
                    <a:pt x="8456" y="8293"/>
                    <a:pt x="7448" y="9301"/>
                    <a:pt x="6179" y="9301"/>
                  </a:cubicBezTo>
                  <a:cubicBezTo>
                    <a:pt x="4944" y="9301"/>
                    <a:pt x="3936" y="8293"/>
                    <a:pt x="3936" y="7057"/>
                  </a:cubicBezTo>
                  <a:cubicBezTo>
                    <a:pt x="3903" y="5789"/>
                    <a:pt x="4944" y="4781"/>
                    <a:pt x="6179" y="4781"/>
                  </a:cubicBezTo>
                  <a:cubicBezTo>
                    <a:pt x="6505" y="4781"/>
                    <a:pt x="6797" y="4846"/>
                    <a:pt x="7090" y="4976"/>
                  </a:cubicBezTo>
                  <a:cubicBezTo>
                    <a:pt x="7112" y="4982"/>
                    <a:pt x="7136" y="4984"/>
                    <a:pt x="7159" y="4984"/>
                  </a:cubicBezTo>
                  <a:cubicBezTo>
                    <a:pt x="7273" y="4984"/>
                    <a:pt x="7394" y="4921"/>
                    <a:pt x="7448" y="4813"/>
                  </a:cubicBezTo>
                  <a:cubicBezTo>
                    <a:pt x="7513" y="4683"/>
                    <a:pt x="7448" y="4521"/>
                    <a:pt x="7318" y="4456"/>
                  </a:cubicBezTo>
                  <a:cubicBezTo>
                    <a:pt x="6960" y="4293"/>
                    <a:pt x="6570" y="4228"/>
                    <a:pt x="6179" y="4228"/>
                  </a:cubicBezTo>
                  <a:cubicBezTo>
                    <a:pt x="5789" y="4228"/>
                    <a:pt x="5399" y="4326"/>
                    <a:pt x="5074" y="4456"/>
                  </a:cubicBezTo>
                  <a:cubicBezTo>
                    <a:pt x="5009" y="4261"/>
                    <a:pt x="5009" y="4033"/>
                    <a:pt x="5106" y="3805"/>
                  </a:cubicBezTo>
                  <a:lnTo>
                    <a:pt x="7708" y="3805"/>
                  </a:lnTo>
                  <a:cubicBezTo>
                    <a:pt x="8293" y="3805"/>
                    <a:pt x="8781" y="4163"/>
                    <a:pt x="8976" y="4716"/>
                  </a:cubicBezTo>
                  <a:cubicBezTo>
                    <a:pt x="9009" y="4813"/>
                    <a:pt x="9139" y="4911"/>
                    <a:pt x="9236" y="4911"/>
                  </a:cubicBezTo>
                  <a:cubicBezTo>
                    <a:pt x="9366" y="4911"/>
                    <a:pt x="9464" y="4813"/>
                    <a:pt x="9496" y="4716"/>
                  </a:cubicBezTo>
                  <a:cubicBezTo>
                    <a:pt x="9692" y="4163"/>
                    <a:pt x="10179" y="3805"/>
                    <a:pt x="10765" y="3805"/>
                  </a:cubicBezTo>
                  <a:close/>
                  <a:moveTo>
                    <a:pt x="12261" y="4781"/>
                  </a:moveTo>
                  <a:cubicBezTo>
                    <a:pt x="13529" y="4781"/>
                    <a:pt x="14537" y="5789"/>
                    <a:pt x="14537" y="7025"/>
                  </a:cubicBezTo>
                  <a:cubicBezTo>
                    <a:pt x="14537" y="8293"/>
                    <a:pt x="13529" y="9301"/>
                    <a:pt x="12261" y="9301"/>
                  </a:cubicBezTo>
                  <a:cubicBezTo>
                    <a:pt x="11025" y="9301"/>
                    <a:pt x="10017" y="8293"/>
                    <a:pt x="10017" y="7025"/>
                  </a:cubicBezTo>
                  <a:cubicBezTo>
                    <a:pt x="10017" y="5789"/>
                    <a:pt x="11025" y="4781"/>
                    <a:pt x="12261" y="4781"/>
                  </a:cubicBezTo>
                  <a:close/>
                  <a:moveTo>
                    <a:pt x="9253" y="8626"/>
                  </a:moveTo>
                  <a:cubicBezTo>
                    <a:pt x="9480" y="8626"/>
                    <a:pt x="9708" y="8667"/>
                    <a:pt x="9919" y="8748"/>
                  </a:cubicBezTo>
                  <a:lnTo>
                    <a:pt x="9919" y="8911"/>
                  </a:lnTo>
                  <a:cubicBezTo>
                    <a:pt x="9952" y="9529"/>
                    <a:pt x="9692" y="10114"/>
                    <a:pt x="9236" y="10504"/>
                  </a:cubicBezTo>
                  <a:lnTo>
                    <a:pt x="9236" y="10537"/>
                  </a:lnTo>
                  <a:cubicBezTo>
                    <a:pt x="8781" y="10147"/>
                    <a:pt x="8521" y="9529"/>
                    <a:pt x="8586" y="8943"/>
                  </a:cubicBezTo>
                  <a:lnTo>
                    <a:pt x="8586" y="8748"/>
                  </a:lnTo>
                  <a:cubicBezTo>
                    <a:pt x="8797" y="8667"/>
                    <a:pt x="9025" y="8626"/>
                    <a:pt x="9253" y="8626"/>
                  </a:cubicBezTo>
                  <a:close/>
                  <a:moveTo>
                    <a:pt x="4488" y="9269"/>
                  </a:moveTo>
                  <a:cubicBezTo>
                    <a:pt x="4846" y="9561"/>
                    <a:pt x="5334" y="9756"/>
                    <a:pt x="5822" y="9821"/>
                  </a:cubicBezTo>
                  <a:cubicBezTo>
                    <a:pt x="5399" y="11447"/>
                    <a:pt x="5692" y="13171"/>
                    <a:pt x="6602" y="14602"/>
                  </a:cubicBezTo>
                  <a:lnTo>
                    <a:pt x="6700" y="14732"/>
                  </a:lnTo>
                  <a:cubicBezTo>
                    <a:pt x="6407" y="14862"/>
                    <a:pt x="6179" y="15122"/>
                    <a:pt x="6049" y="15415"/>
                  </a:cubicBezTo>
                  <a:lnTo>
                    <a:pt x="5594" y="14927"/>
                  </a:lnTo>
                  <a:cubicBezTo>
                    <a:pt x="4163" y="13399"/>
                    <a:pt x="3773" y="11220"/>
                    <a:pt x="4488" y="9269"/>
                  </a:cubicBezTo>
                  <a:close/>
                  <a:moveTo>
                    <a:pt x="7220" y="15187"/>
                  </a:moveTo>
                  <a:cubicBezTo>
                    <a:pt x="7545" y="15187"/>
                    <a:pt x="7838" y="15382"/>
                    <a:pt x="7936" y="15675"/>
                  </a:cubicBezTo>
                  <a:lnTo>
                    <a:pt x="6505" y="15675"/>
                  </a:lnTo>
                  <a:cubicBezTo>
                    <a:pt x="6602" y="15382"/>
                    <a:pt x="6895" y="15187"/>
                    <a:pt x="7220" y="15187"/>
                  </a:cubicBezTo>
                  <a:close/>
                  <a:moveTo>
                    <a:pt x="8033" y="9139"/>
                  </a:moveTo>
                  <a:cubicBezTo>
                    <a:pt x="8033" y="9821"/>
                    <a:pt x="8358" y="10472"/>
                    <a:pt x="8879" y="10927"/>
                  </a:cubicBezTo>
                  <a:cubicBezTo>
                    <a:pt x="8976" y="11025"/>
                    <a:pt x="9106" y="11057"/>
                    <a:pt x="9236" y="11057"/>
                  </a:cubicBezTo>
                  <a:cubicBezTo>
                    <a:pt x="9334" y="11057"/>
                    <a:pt x="9464" y="11025"/>
                    <a:pt x="9562" y="10927"/>
                  </a:cubicBezTo>
                  <a:lnTo>
                    <a:pt x="9594" y="10927"/>
                  </a:lnTo>
                  <a:cubicBezTo>
                    <a:pt x="10114" y="10504"/>
                    <a:pt x="10440" y="9854"/>
                    <a:pt x="10472" y="9171"/>
                  </a:cubicBezTo>
                  <a:cubicBezTo>
                    <a:pt x="10895" y="9561"/>
                    <a:pt x="11480" y="9789"/>
                    <a:pt x="12098" y="9854"/>
                  </a:cubicBezTo>
                  <a:cubicBezTo>
                    <a:pt x="12196" y="10147"/>
                    <a:pt x="12261" y="10472"/>
                    <a:pt x="12293" y="10797"/>
                  </a:cubicBezTo>
                  <a:cubicBezTo>
                    <a:pt x="12293" y="10927"/>
                    <a:pt x="12423" y="11025"/>
                    <a:pt x="12553" y="11025"/>
                  </a:cubicBezTo>
                  <a:lnTo>
                    <a:pt x="12586" y="11025"/>
                  </a:lnTo>
                  <a:cubicBezTo>
                    <a:pt x="12748" y="11025"/>
                    <a:pt x="12846" y="10895"/>
                    <a:pt x="12813" y="10732"/>
                  </a:cubicBezTo>
                  <a:cubicBezTo>
                    <a:pt x="12781" y="10439"/>
                    <a:pt x="12748" y="10114"/>
                    <a:pt x="12651" y="9821"/>
                  </a:cubicBezTo>
                  <a:cubicBezTo>
                    <a:pt x="13171" y="9756"/>
                    <a:pt x="13626" y="9561"/>
                    <a:pt x="14017" y="9236"/>
                  </a:cubicBezTo>
                  <a:lnTo>
                    <a:pt x="14017" y="9236"/>
                  </a:lnTo>
                  <a:cubicBezTo>
                    <a:pt x="14732" y="11187"/>
                    <a:pt x="14309" y="13366"/>
                    <a:pt x="12911" y="14927"/>
                  </a:cubicBezTo>
                  <a:lnTo>
                    <a:pt x="12456" y="15415"/>
                  </a:lnTo>
                  <a:cubicBezTo>
                    <a:pt x="12326" y="15122"/>
                    <a:pt x="12066" y="14862"/>
                    <a:pt x="11773" y="14732"/>
                  </a:cubicBezTo>
                  <a:lnTo>
                    <a:pt x="11870" y="14602"/>
                  </a:lnTo>
                  <a:cubicBezTo>
                    <a:pt x="12391" y="13789"/>
                    <a:pt x="12716" y="12878"/>
                    <a:pt x="12813" y="11935"/>
                  </a:cubicBezTo>
                  <a:cubicBezTo>
                    <a:pt x="12846" y="11805"/>
                    <a:pt x="12716" y="11675"/>
                    <a:pt x="12586" y="11643"/>
                  </a:cubicBezTo>
                  <a:cubicBezTo>
                    <a:pt x="12423" y="11643"/>
                    <a:pt x="12293" y="11740"/>
                    <a:pt x="12293" y="11903"/>
                  </a:cubicBezTo>
                  <a:cubicBezTo>
                    <a:pt x="12196" y="12748"/>
                    <a:pt x="11903" y="13561"/>
                    <a:pt x="11415" y="14277"/>
                  </a:cubicBezTo>
                  <a:lnTo>
                    <a:pt x="11187" y="14634"/>
                  </a:lnTo>
                  <a:cubicBezTo>
                    <a:pt x="10602" y="14667"/>
                    <a:pt x="10082" y="15122"/>
                    <a:pt x="9984" y="15675"/>
                  </a:cubicBezTo>
                  <a:lnTo>
                    <a:pt x="8521" y="15675"/>
                  </a:lnTo>
                  <a:cubicBezTo>
                    <a:pt x="8391" y="15122"/>
                    <a:pt x="7903" y="14667"/>
                    <a:pt x="7285" y="14634"/>
                  </a:cubicBezTo>
                  <a:lnTo>
                    <a:pt x="7057" y="14277"/>
                  </a:lnTo>
                  <a:cubicBezTo>
                    <a:pt x="6179" y="12976"/>
                    <a:pt x="5952" y="11350"/>
                    <a:pt x="6375" y="9854"/>
                  </a:cubicBezTo>
                  <a:cubicBezTo>
                    <a:pt x="7025" y="9789"/>
                    <a:pt x="7578" y="9529"/>
                    <a:pt x="8033" y="9139"/>
                  </a:cubicBezTo>
                  <a:close/>
                  <a:moveTo>
                    <a:pt x="11253" y="15187"/>
                  </a:moveTo>
                  <a:cubicBezTo>
                    <a:pt x="11610" y="15187"/>
                    <a:pt x="11870" y="15382"/>
                    <a:pt x="12000" y="15675"/>
                  </a:cubicBezTo>
                  <a:lnTo>
                    <a:pt x="10537" y="15675"/>
                  </a:lnTo>
                  <a:cubicBezTo>
                    <a:pt x="10667" y="15382"/>
                    <a:pt x="10927" y="15187"/>
                    <a:pt x="11253" y="15187"/>
                  </a:cubicBezTo>
                  <a:close/>
                  <a:moveTo>
                    <a:pt x="2082" y="16228"/>
                  </a:moveTo>
                  <a:lnTo>
                    <a:pt x="2082" y="17366"/>
                  </a:lnTo>
                  <a:lnTo>
                    <a:pt x="1822" y="17366"/>
                  </a:lnTo>
                  <a:lnTo>
                    <a:pt x="716" y="16781"/>
                  </a:lnTo>
                  <a:lnTo>
                    <a:pt x="1822" y="16228"/>
                  </a:lnTo>
                  <a:close/>
                  <a:moveTo>
                    <a:pt x="17594" y="16228"/>
                  </a:moveTo>
                  <a:cubicBezTo>
                    <a:pt x="17789" y="16228"/>
                    <a:pt x="17919" y="16358"/>
                    <a:pt x="17919" y="16553"/>
                  </a:cubicBezTo>
                  <a:lnTo>
                    <a:pt x="17919" y="17041"/>
                  </a:lnTo>
                  <a:cubicBezTo>
                    <a:pt x="17919" y="17203"/>
                    <a:pt x="17789" y="17366"/>
                    <a:pt x="17594" y="17366"/>
                  </a:cubicBezTo>
                  <a:lnTo>
                    <a:pt x="16065" y="17366"/>
                  </a:lnTo>
                  <a:lnTo>
                    <a:pt x="16065" y="16228"/>
                  </a:lnTo>
                  <a:close/>
                  <a:moveTo>
                    <a:pt x="4193" y="1"/>
                  </a:moveTo>
                  <a:cubicBezTo>
                    <a:pt x="4142" y="1"/>
                    <a:pt x="4087" y="11"/>
                    <a:pt x="4033" y="33"/>
                  </a:cubicBezTo>
                  <a:cubicBezTo>
                    <a:pt x="3871" y="66"/>
                    <a:pt x="3773" y="228"/>
                    <a:pt x="3773" y="391"/>
                  </a:cubicBezTo>
                  <a:lnTo>
                    <a:pt x="3773" y="1041"/>
                  </a:lnTo>
                  <a:cubicBezTo>
                    <a:pt x="3773" y="1854"/>
                    <a:pt x="4001" y="2635"/>
                    <a:pt x="4456" y="3318"/>
                  </a:cubicBezTo>
                  <a:lnTo>
                    <a:pt x="4619" y="3545"/>
                  </a:lnTo>
                  <a:cubicBezTo>
                    <a:pt x="4456" y="3935"/>
                    <a:pt x="4456" y="4358"/>
                    <a:pt x="4586" y="4716"/>
                  </a:cubicBezTo>
                  <a:cubicBezTo>
                    <a:pt x="3871" y="5236"/>
                    <a:pt x="3383" y="6082"/>
                    <a:pt x="3383" y="7025"/>
                  </a:cubicBezTo>
                  <a:cubicBezTo>
                    <a:pt x="3383" y="7740"/>
                    <a:pt x="3643" y="8358"/>
                    <a:pt x="4066" y="8846"/>
                  </a:cubicBezTo>
                  <a:cubicBezTo>
                    <a:pt x="3155" y="11025"/>
                    <a:pt x="3610" y="13529"/>
                    <a:pt x="5204" y="15285"/>
                  </a:cubicBezTo>
                  <a:lnTo>
                    <a:pt x="5594" y="15675"/>
                  </a:lnTo>
                  <a:lnTo>
                    <a:pt x="5041" y="15675"/>
                  </a:lnTo>
                  <a:cubicBezTo>
                    <a:pt x="4879" y="15675"/>
                    <a:pt x="4749" y="15805"/>
                    <a:pt x="4749" y="15935"/>
                  </a:cubicBezTo>
                  <a:cubicBezTo>
                    <a:pt x="4749" y="16098"/>
                    <a:pt x="4879" y="16228"/>
                    <a:pt x="5041" y="16228"/>
                  </a:cubicBezTo>
                  <a:lnTo>
                    <a:pt x="5854" y="16228"/>
                  </a:lnTo>
                  <a:lnTo>
                    <a:pt x="5854" y="16455"/>
                  </a:lnTo>
                  <a:cubicBezTo>
                    <a:pt x="5854" y="16618"/>
                    <a:pt x="5984" y="16748"/>
                    <a:pt x="6114" y="16748"/>
                  </a:cubicBezTo>
                  <a:cubicBezTo>
                    <a:pt x="6277" y="16748"/>
                    <a:pt x="6407" y="16618"/>
                    <a:pt x="6407" y="16455"/>
                  </a:cubicBezTo>
                  <a:lnTo>
                    <a:pt x="6407" y="16228"/>
                  </a:lnTo>
                  <a:lnTo>
                    <a:pt x="6960" y="16228"/>
                  </a:lnTo>
                  <a:lnTo>
                    <a:pt x="6960" y="16455"/>
                  </a:lnTo>
                  <a:cubicBezTo>
                    <a:pt x="6960" y="16618"/>
                    <a:pt x="7090" y="16748"/>
                    <a:pt x="7253" y="16748"/>
                  </a:cubicBezTo>
                  <a:cubicBezTo>
                    <a:pt x="7383" y="16748"/>
                    <a:pt x="7513" y="16618"/>
                    <a:pt x="7513" y="16455"/>
                  </a:cubicBezTo>
                  <a:lnTo>
                    <a:pt x="7513" y="16228"/>
                  </a:lnTo>
                  <a:lnTo>
                    <a:pt x="8066" y="16228"/>
                  </a:lnTo>
                  <a:lnTo>
                    <a:pt x="8066" y="16455"/>
                  </a:lnTo>
                  <a:cubicBezTo>
                    <a:pt x="8066" y="16618"/>
                    <a:pt x="8196" y="16748"/>
                    <a:pt x="8358" y="16748"/>
                  </a:cubicBezTo>
                  <a:cubicBezTo>
                    <a:pt x="8488" y="16748"/>
                    <a:pt x="8618" y="16618"/>
                    <a:pt x="8618" y="16455"/>
                  </a:cubicBezTo>
                  <a:lnTo>
                    <a:pt x="8618" y="16228"/>
                  </a:lnTo>
                  <a:lnTo>
                    <a:pt x="9919" y="16228"/>
                  </a:lnTo>
                  <a:lnTo>
                    <a:pt x="9919" y="16455"/>
                  </a:lnTo>
                  <a:cubicBezTo>
                    <a:pt x="9919" y="16618"/>
                    <a:pt x="10017" y="16748"/>
                    <a:pt x="10179" y="16748"/>
                  </a:cubicBezTo>
                  <a:cubicBezTo>
                    <a:pt x="10342" y="16748"/>
                    <a:pt x="10440" y="16618"/>
                    <a:pt x="10440" y="16455"/>
                  </a:cubicBezTo>
                  <a:lnTo>
                    <a:pt x="10440" y="16228"/>
                  </a:lnTo>
                  <a:lnTo>
                    <a:pt x="11025" y="16228"/>
                  </a:lnTo>
                  <a:lnTo>
                    <a:pt x="11025" y="16455"/>
                  </a:lnTo>
                  <a:cubicBezTo>
                    <a:pt x="11025" y="16618"/>
                    <a:pt x="11155" y="16748"/>
                    <a:pt x="11285" y="16748"/>
                  </a:cubicBezTo>
                  <a:cubicBezTo>
                    <a:pt x="11448" y="16748"/>
                    <a:pt x="11578" y="16618"/>
                    <a:pt x="11578" y="16455"/>
                  </a:cubicBezTo>
                  <a:lnTo>
                    <a:pt x="11578" y="16228"/>
                  </a:lnTo>
                  <a:lnTo>
                    <a:pt x="12131" y="16228"/>
                  </a:lnTo>
                  <a:lnTo>
                    <a:pt x="12131" y="16455"/>
                  </a:lnTo>
                  <a:cubicBezTo>
                    <a:pt x="12131" y="16618"/>
                    <a:pt x="12261" y="16748"/>
                    <a:pt x="12423" y="16748"/>
                  </a:cubicBezTo>
                  <a:cubicBezTo>
                    <a:pt x="12553" y="16748"/>
                    <a:pt x="12683" y="16618"/>
                    <a:pt x="12683" y="16455"/>
                  </a:cubicBezTo>
                  <a:lnTo>
                    <a:pt x="12683" y="16228"/>
                  </a:lnTo>
                  <a:lnTo>
                    <a:pt x="15578" y="16228"/>
                  </a:lnTo>
                  <a:lnTo>
                    <a:pt x="15578" y="17333"/>
                  </a:lnTo>
                  <a:lnTo>
                    <a:pt x="2667" y="17333"/>
                  </a:lnTo>
                  <a:lnTo>
                    <a:pt x="2667" y="16228"/>
                  </a:lnTo>
                  <a:lnTo>
                    <a:pt x="3903" y="16228"/>
                  </a:lnTo>
                  <a:cubicBezTo>
                    <a:pt x="4033" y="16228"/>
                    <a:pt x="4163" y="16098"/>
                    <a:pt x="4163" y="15935"/>
                  </a:cubicBezTo>
                  <a:cubicBezTo>
                    <a:pt x="4163" y="15805"/>
                    <a:pt x="4033" y="15675"/>
                    <a:pt x="3903" y="15675"/>
                  </a:cubicBezTo>
                  <a:lnTo>
                    <a:pt x="1789" y="15675"/>
                  </a:lnTo>
                  <a:cubicBezTo>
                    <a:pt x="1724" y="15675"/>
                    <a:pt x="1692" y="15675"/>
                    <a:pt x="1659" y="15707"/>
                  </a:cubicBezTo>
                  <a:lnTo>
                    <a:pt x="196" y="16455"/>
                  </a:lnTo>
                  <a:cubicBezTo>
                    <a:pt x="66" y="16520"/>
                    <a:pt x="1" y="16651"/>
                    <a:pt x="1" y="16781"/>
                  </a:cubicBezTo>
                  <a:cubicBezTo>
                    <a:pt x="1" y="16911"/>
                    <a:pt x="66" y="17041"/>
                    <a:pt x="196" y="17106"/>
                  </a:cubicBezTo>
                  <a:lnTo>
                    <a:pt x="1659" y="17854"/>
                  </a:lnTo>
                  <a:cubicBezTo>
                    <a:pt x="1692" y="17886"/>
                    <a:pt x="1724" y="17886"/>
                    <a:pt x="1789" y="17886"/>
                  </a:cubicBezTo>
                  <a:lnTo>
                    <a:pt x="17626" y="17886"/>
                  </a:lnTo>
                  <a:cubicBezTo>
                    <a:pt x="18114" y="17886"/>
                    <a:pt x="18504" y="17496"/>
                    <a:pt x="18504" y="17008"/>
                  </a:cubicBezTo>
                  <a:lnTo>
                    <a:pt x="18504" y="16553"/>
                  </a:lnTo>
                  <a:cubicBezTo>
                    <a:pt x="18472" y="16065"/>
                    <a:pt x="18082" y="15675"/>
                    <a:pt x="17594" y="15675"/>
                  </a:cubicBezTo>
                  <a:lnTo>
                    <a:pt x="12944" y="15675"/>
                  </a:lnTo>
                  <a:lnTo>
                    <a:pt x="13301" y="15285"/>
                  </a:lnTo>
                  <a:cubicBezTo>
                    <a:pt x="14927" y="13529"/>
                    <a:pt x="15350" y="11025"/>
                    <a:pt x="14439" y="8846"/>
                  </a:cubicBezTo>
                  <a:cubicBezTo>
                    <a:pt x="14830" y="8358"/>
                    <a:pt x="15090" y="7740"/>
                    <a:pt x="15090" y="7025"/>
                  </a:cubicBezTo>
                  <a:cubicBezTo>
                    <a:pt x="15090" y="6114"/>
                    <a:pt x="14635" y="5269"/>
                    <a:pt x="13919" y="4748"/>
                  </a:cubicBezTo>
                  <a:cubicBezTo>
                    <a:pt x="14049" y="4358"/>
                    <a:pt x="14049" y="3903"/>
                    <a:pt x="13887" y="3513"/>
                  </a:cubicBezTo>
                  <a:lnTo>
                    <a:pt x="13984" y="3318"/>
                  </a:lnTo>
                  <a:cubicBezTo>
                    <a:pt x="14439" y="2667"/>
                    <a:pt x="14700" y="1854"/>
                    <a:pt x="14700" y="1041"/>
                  </a:cubicBezTo>
                  <a:lnTo>
                    <a:pt x="14700" y="391"/>
                  </a:lnTo>
                  <a:cubicBezTo>
                    <a:pt x="14700" y="228"/>
                    <a:pt x="14602" y="66"/>
                    <a:pt x="14439" y="33"/>
                  </a:cubicBezTo>
                  <a:cubicBezTo>
                    <a:pt x="14396" y="16"/>
                    <a:pt x="14352" y="8"/>
                    <a:pt x="14310" y="8"/>
                  </a:cubicBezTo>
                  <a:cubicBezTo>
                    <a:pt x="14194" y="8"/>
                    <a:pt x="14088" y="68"/>
                    <a:pt x="14017" y="163"/>
                  </a:cubicBezTo>
                  <a:lnTo>
                    <a:pt x="13106" y="1269"/>
                  </a:lnTo>
                  <a:cubicBezTo>
                    <a:pt x="12976" y="1431"/>
                    <a:pt x="12781" y="1529"/>
                    <a:pt x="12586" y="1529"/>
                  </a:cubicBezTo>
                  <a:lnTo>
                    <a:pt x="11578" y="1529"/>
                  </a:lnTo>
                  <a:cubicBezTo>
                    <a:pt x="11415" y="1529"/>
                    <a:pt x="11253" y="1464"/>
                    <a:pt x="11122" y="1366"/>
                  </a:cubicBezTo>
                  <a:cubicBezTo>
                    <a:pt x="10602" y="879"/>
                    <a:pt x="9919" y="618"/>
                    <a:pt x="9236" y="618"/>
                  </a:cubicBezTo>
                  <a:cubicBezTo>
                    <a:pt x="8521" y="618"/>
                    <a:pt x="7870" y="879"/>
                    <a:pt x="7350" y="1366"/>
                  </a:cubicBezTo>
                  <a:cubicBezTo>
                    <a:pt x="7220" y="1464"/>
                    <a:pt x="7057" y="1529"/>
                    <a:pt x="6895" y="1529"/>
                  </a:cubicBezTo>
                  <a:lnTo>
                    <a:pt x="6440" y="1529"/>
                  </a:lnTo>
                  <a:cubicBezTo>
                    <a:pt x="5887" y="1529"/>
                    <a:pt x="5366" y="1269"/>
                    <a:pt x="5041" y="846"/>
                  </a:cubicBezTo>
                  <a:lnTo>
                    <a:pt x="4456" y="131"/>
                  </a:lnTo>
                  <a:cubicBezTo>
                    <a:pt x="4391" y="44"/>
                    <a:pt x="4297" y="1"/>
                    <a:pt x="4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6"/>
            <p:cNvSpPr/>
            <p:nvPr/>
          </p:nvSpPr>
          <p:spPr>
            <a:xfrm>
              <a:off x="10779875" y="2500750"/>
              <a:ext cx="32550" cy="17225"/>
            </a:xfrm>
            <a:custGeom>
              <a:avLst/>
              <a:gdLst/>
              <a:ahLst/>
              <a:cxnLst/>
              <a:rect l="l" t="t" r="r" b="b"/>
              <a:pathLst>
                <a:path w="1302" h="689" extrusionOk="0">
                  <a:moveTo>
                    <a:pt x="296" y="1"/>
                  </a:moveTo>
                  <a:cubicBezTo>
                    <a:pt x="236" y="1"/>
                    <a:pt x="176" y="25"/>
                    <a:pt x="131" y="71"/>
                  </a:cubicBezTo>
                  <a:cubicBezTo>
                    <a:pt x="1" y="168"/>
                    <a:pt x="1" y="363"/>
                    <a:pt x="98" y="461"/>
                  </a:cubicBezTo>
                  <a:cubicBezTo>
                    <a:pt x="261" y="623"/>
                    <a:pt x="456" y="688"/>
                    <a:pt x="651" y="688"/>
                  </a:cubicBezTo>
                  <a:cubicBezTo>
                    <a:pt x="879" y="688"/>
                    <a:pt x="1074" y="623"/>
                    <a:pt x="1204" y="461"/>
                  </a:cubicBezTo>
                  <a:cubicBezTo>
                    <a:pt x="1302" y="363"/>
                    <a:pt x="1302" y="168"/>
                    <a:pt x="1204" y="71"/>
                  </a:cubicBezTo>
                  <a:cubicBezTo>
                    <a:pt x="1159" y="25"/>
                    <a:pt x="1093" y="1"/>
                    <a:pt x="1025" y="1"/>
                  </a:cubicBezTo>
                  <a:cubicBezTo>
                    <a:pt x="946" y="1"/>
                    <a:pt x="866" y="33"/>
                    <a:pt x="814" y="103"/>
                  </a:cubicBezTo>
                  <a:cubicBezTo>
                    <a:pt x="781" y="136"/>
                    <a:pt x="716" y="168"/>
                    <a:pt x="651" y="168"/>
                  </a:cubicBezTo>
                  <a:cubicBezTo>
                    <a:pt x="586" y="168"/>
                    <a:pt x="554" y="136"/>
                    <a:pt x="489" y="103"/>
                  </a:cubicBezTo>
                  <a:cubicBezTo>
                    <a:pt x="436" y="33"/>
                    <a:pt x="365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6"/>
            <p:cNvSpPr/>
            <p:nvPr/>
          </p:nvSpPr>
          <p:spPr>
            <a:xfrm>
              <a:off x="10739225" y="2481375"/>
              <a:ext cx="30125" cy="17900"/>
            </a:xfrm>
            <a:custGeom>
              <a:avLst/>
              <a:gdLst/>
              <a:ahLst/>
              <a:cxnLst/>
              <a:rect l="l" t="t" r="r" b="b"/>
              <a:pathLst>
                <a:path w="1205" h="716" extrusionOk="0">
                  <a:moveTo>
                    <a:pt x="895" y="0"/>
                  </a:moveTo>
                  <a:cubicBezTo>
                    <a:pt x="830" y="0"/>
                    <a:pt x="765" y="33"/>
                    <a:pt x="716" y="98"/>
                  </a:cubicBezTo>
                  <a:cubicBezTo>
                    <a:pt x="651" y="130"/>
                    <a:pt x="619" y="163"/>
                    <a:pt x="554" y="163"/>
                  </a:cubicBezTo>
                  <a:cubicBezTo>
                    <a:pt x="489" y="163"/>
                    <a:pt x="424" y="130"/>
                    <a:pt x="391" y="98"/>
                  </a:cubicBezTo>
                  <a:lnTo>
                    <a:pt x="1" y="488"/>
                  </a:lnTo>
                  <a:cubicBezTo>
                    <a:pt x="131" y="618"/>
                    <a:pt x="326" y="715"/>
                    <a:pt x="554" y="715"/>
                  </a:cubicBezTo>
                  <a:cubicBezTo>
                    <a:pt x="749" y="715"/>
                    <a:pt x="944" y="618"/>
                    <a:pt x="1107" y="488"/>
                  </a:cubicBezTo>
                  <a:cubicBezTo>
                    <a:pt x="1204" y="358"/>
                    <a:pt x="1204" y="195"/>
                    <a:pt x="1074" y="98"/>
                  </a:cubicBezTo>
                  <a:cubicBezTo>
                    <a:pt x="1025" y="33"/>
                    <a:pt x="960" y="0"/>
                    <a:pt x="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6"/>
            <p:cNvSpPr/>
            <p:nvPr/>
          </p:nvSpPr>
          <p:spPr>
            <a:xfrm>
              <a:off x="10823775" y="2481650"/>
              <a:ext cx="32550" cy="16800"/>
            </a:xfrm>
            <a:custGeom>
              <a:avLst/>
              <a:gdLst/>
              <a:ahLst/>
              <a:cxnLst/>
              <a:rect l="l" t="t" r="r" b="b"/>
              <a:pathLst>
                <a:path w="1302" h="672" extrusionOk="0">
                  <a:moveTo>
                    <a:pt x="278" y="1"/>
                  </a:moveTo>
                  <a:cubicBezTo>
                    <a:pt x="210" y="1"/>
                    <a:pt x="144" y="26"/>
                    <a:pt x="99" y="87"/>
                  </a:cubicBezTo>
                  <a:cubicBezTo>
                    <a:pt x="1" y="184"/>
                    <a:pt x="1" y="347"/>
                    <a:pt x="99" y="444"/>
                  </a:cubicBezTo>
                  <a:cubicBezTo>
                    <a:pt x="229" y="607"/>
                    <a:pt x="424" y="672"/>
                    <a:pt x="651" y="672"/>
                  </a:cubicBezTo>
                  <a:cubicBezTo>
                    <a:pt x="846" y="672"/>
                    <a:pt x="1042" y="607"/>
                    <a:pt x="1204" y="444"/>
                  </a:cubicBezTo>
                  <a:cubicBezTo>
                    <a:pt x="1302" y="347"/>
                    <a:pt x="1302" y="184"/>
                    <a:pt x="1172" y="87"/>
                  </a:cubicBezTo>
                  <a:cubicBezTo>
                    <a:pt x="1126" y="26"/>
                    <a:pt x="1067" y="1"/>
                    <a:pt x="1007" y="1"/>
                  </a:cubicBezTo>
                  <a:cubicBezTo>
                    <a:pt x="937" y="1"/>
                    <a:pt x="866" y="34"/>
                    <a:pt x="814" y="87"/>
                  </a:cubicBezTo>
                  <a:cubicBezTo>
                    <a:pt x="749" y="119"/>
                    <a:pt x="716" y="152"/>
                    <a:pt x="651" y="152"/>
                  </a:cubicBezTo>
                  <a:cubicBezTo>
                    <a:pt x="586" y="152"/>
                    <a:pt x="521" y="119"/>
                    <a:pt x="489" y="87"/>
                  </a:cubicBezTo>
                  <a:cubicBezTo>
                    <a:pt x="437" y="34"/>
                    <a:pt x="35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6"/>
            <p:cNvSpPr/>
            <p:nvPr/>
          </p:nvSpPr>
          <p:spPr>
            <a:xfrm>
              <a:off x="10755500" y="2530750"/>
              <a:ext cx="32550" cy="17300"/>
            </a:xfrm>
            <a:custGeom>
              <a:avLst/>
              <a:gdLst/>
              <a:ahLst/>
              <a:cxnLst/>
              <a:rect l="l" t="t" r="r" b="b"/>
              <a:pathLst>
                <a:path w="1302" h="692" extrusionOk="0">
                  <a:moveTo>
                    <a:pt x="309" y="1"/>
                  </a:moveTo>
                  <a:cubicBezTo>
                    <a:pt x="244" y="1"/>
                    <a:pt x="179" y="25"/>
                    <a:pt x="130" y="74"/>
                  </a:cubicBezTo>
                  <a:cubicBezTo>
                    <a:pt x="0" y="171"/>
                    <a:pt x="0" y="334"/>
                    <a:pt x="98" y="464"/>
                  </a:cubicBezTo>
                  <a:cubicBezTo>
                    <a:pt x="260" y="594"/>
                    <a:pt x="456" y="692"/>
                    <a:pt x="651" y="692"/>
                  </a:cubicBezTo>
                  <a:cubicBezTo>
                    <a:pt x="878" y="692"/>
                    <a:pt x="1073" y="594"/>
                    <a:pt x="1204" y="464"/>
                  </a:cubicBezTo>
                  <a:cubicBezTo>
                    <a:pt x="1301" y="334"/>
                    <a:pt x="1301" y="171"/>
                    <a:pt x="1204" y="74"/>
                  </a:cubicBezTo>
                  <a:cubicBezTo>
                    <a:pt x="1139" y="25"/>
                    <a:pt x="1065" y="1"/>
                    <a:pt x="996" y="1"/>
                  </a:cubicBezTo>
                  <a:cubicBezTo>
                    <a:pt x="927" y="1"/>
                    <a:pt x="862" y="25"/>
                    <a:pt x="813" y="74"/>
                  </a:cubicBezTo>
                  <a:cubicBezTo>
                    <a:pt x="781" y="139"/>
                    <a:pt x="716" y="139"/>
                    <a:pt x="651" y="139"/>
                  </a:cubicBezTo>
                  <a:cubicBezTo>
                    <a:pt x="586" y="139"/>
                    <a:pt x="553" y="106"/>
                    <a:pt x="488" y="74"/>
                  </a:cubicBezTo>
                  <a:cubicBezTo>
                    <a:pt x="439" y="25"/>
                    <a:pt x="374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6"/>
            <p:cNvSpPr/>
            <p:nvPr/>
          </p:nvSpPr>
          <p:spPr>
            <a:xfrm>
              <a:off x="10804275" y="2530750"/>
              <a:ext cx="33350" cy="17300"/>
            </a:xfrm>
            <a:custGeom>
              <a:avLst/>
              <a:gdLst/>
              <a:ahLst/>
              <a:cxnLst/>
              <a:rect l="l" t="t" r="r" b="b"/>
              <a:pathLst>
                <a:path w="1334" h="692" extrusionOk="0">
                  <a:moveTo>
                    <a:pt x="314" y="1"/>
                  </a:moveTo>
                  <a:cubicBezTo>
                    <a:pt x="244" y="1"/>
                    <a:pt x="179" y="25"/>
                    <a:pt x="131" y="74"/>
                  </a:cubicBezTo>
                  <a:cubicBezTo>
                    <a:pt x="33" y="171"/>
                    <a:pt x="1" y="334"/>
                    <a:pt x="131" y="464"/>
                  </a:cubicBezTo>
                  <a:cubicBezTo>
                    <a:pt x="261" y="594"/>
                    <a:pt x="456" y="692"/>
                    <a:pt x="651" y="692"/>
                  </a:cubicBezTo>
                  <a:cubicBezTo>
                    <a:pt x="879" y="692"/>
                    <a:pt x="1074" y="594"/>
                    <a:pt x="1204" y="464"/>
                  </a:cubicBezTo>
                  <a:lnTo>
                    <a:pt x="1204" y="431"/>
                  </a:lnTo>
                  <a:cubicBezTo>
                    <a:pt x="1334" y="334"/>
                    <a:pt x="1301" y="171"/>
                    <a:pt x="1204" y="74"/>
                  </a:cubicBezTo>
                  <a:cubicBezTo>
                    <a:pt x="1155" y="25"/>
                    <a:pt x="1082" y="1"/>
                    <a:pt x="1009" y="1"/>
                  </a:cubicBezTo>
                  <a:cubicBezTo>
                    <a:pt x="935" y="1"/>
                    <a:pt x="862" y="25"/>
                    <a:pt x="813" y="74"/>
                  </a:cubicBezTo>
                  <a:cubicBezTo>
                    <a:pt x="781" y="139"/>
                    <a:pt x="716" y="139"/>
                    <a:pt x="651" y="139"/>
                  </a:cubicBezTo>
                  <a:cubicBezTo>
                    <a:pt x="618" y="139"/>
                    <a:pt x="553" y="106"/>
                    <a:pt x="521" y="74"/>
                  </a:cubicBezTo>
                  <a:cubicBezTo>
                    <a:pt x="456" y="25"/>
                    <a:pt x="383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7" name="Google Shape;3377;p46"/>
          <p:cNvGrpSpPr/>
          <p:nvPr/>
        </p:nvGrpSpPr>
        <p:grpSpPr>
          <a:xfrm>
            <a:off x="8207865" y="1397301"/>
            <a:ext cx="343796" cy="365778"/>
            <a:chOff x="9953075" y="2242350"/>
            <a:chExt cx="437400" cy="462600"/>
          </a:xfrm>
        </p:grpSpPr>
        <p:sp>
          <p:nvSpPr>
            <p:cNvPr id="3378" name="Google Shape;3378;p46"/>
            <p:cNvSpPr/>
            <p:nvPr/>
          </p:nvSpPr>
          <p:spPr>
            <a:xfrm>
              <a:off x="10024625" y="2249650"/>
              <a:ext cx="292700" cy="292700"/>
            </a:xfrm>
            <a:custGeom>
              <a:avLst/>
              <a:gdLst/>
              <a:ahLst/>
              <a:cxnLst/>
              <a:rect l="l" t="t" r="r" b="b"/>
              <a:pathLst>
                <a:path w="11708" h="11708" extrusionOk="0">
                  <a:moveTo>
                    <a:pt x="5854" y="1"/>
                  </a:moveTo>
                  <a:cubicBezTo>
                    <a:pt x="2634" y="1"/>
                    <a:pt x="0" y="2635"/>
                    <a:pt x="0" y="5854"/>
                  </a:cubicBezTo>
                  <a:cubicBezTo>
                    <a:pt x="0" y="9074"/>
                    <a:pt x="2634" y="11708"/>
                    <a:pt x="5854" y="11708"/>
                  </a:cubicBezTo>
                  <a:cubicBezTo>
                    <a:pt x="9073" y="11708"/>
                    <a:pt x="11707" y="9074"/>
                    <a:pt x="11707" y="5854"/>
                  </a:cubicBezTo>
                  <a:cubicBezTo>
                    <a:pt x="11707" y="2635"/>
                    <a:pt x="9073" y="1"/>
                    <a:pt x="58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6"/>
            <p:cNvSpPr/>
            <p:nvPr/>
          </p:nvSpPr>
          <p:spPr>
            <a:xfrm>
              <a:off x="10069325" y="2324050"/>
              <a:ext cx="208150" cy="177875"/>
            </a:xfrm>
            <a:custGeom>
              <a:avLst/>
              <a:gdLst/>
              <a:ahLst/>
              <a:cxnLst/>
              <a:rect l="l" t="t" r="r" b="b"/>
              <a:pathLst>
                <a:path w="8326" h="7115" extrusionOk="0">
                  <a:moveTo>
                    <a:pt x="2151" y="0"/>
                  </a:moveTo>
                  <a:cubicBezTo>
                    <a:pt x="1602" y="0"/>
                    <a:pt x="1058" y="212"/>
                    <a:pt x="651" y="635"/>
                  </a:cubicBezTo>
                  <a:cubicBezTo>
                    <a:pt x="228" y="1057"/>
                    <a:pt x="1" y="1578"/>
                    <a:pt x="1" y="2131"/>
                  </a:cubicBezTo>
                  <a:cubicBezTo>
                    <a:pt x="1" y="2651"/>
                    <a:pt x="196" y="3171"/>
                    <a:pt x="586" y="3594"/>
                  </a:cubicBezTo>
                  <a:lnTo>
                    <a:pt x="3675" y="6943"/>
                  </a:lnTo>
                  <a:cubicBezTo>
                    <a:pt x="3789" y="7057"/>
                    <a:pt x="3944" y="7114"/>
                    <a:pt x="4094" y="7114"/>
                  </a:cubicBezTo>
                  <a:cubicBezTo>
                    <a:pt x="4245" y="7114"/>
                    <a:pt x="4391" y="7057"/>
                    <a:pt x="4488" y="6943"/>
                  </a:cubicBezTo>
                  <a:lnTo>
                    <a:pt x="7545" y="3594"/>
                  </a:lnTo>
                  <a:cubicBezTo>
                    <a:pt x="8326" y="2748"/>
                    <a:pt x="8293" y="1448"/>
                    <a:pt x="7480" y="635"/>
                  </a:cubicBezTo>
                  <a:cubicBezTo>
                    <a:pt x="7058" y="212"/>
                    <a:pt x="6505" y="0"/>
                    <a:pt x="5956" y="0"/>
                  </a:cubicBezTo>
                  <a:cubicBezTo>
                    <a:pt x="5407" y="0"/>
                    <a:pt x="4862" y="212"/>
                    <a:pt x="4456" y="635"/>
                  </a:cubicBezTo>
                  <a:lnTo>
                    <a:pt x="4066" y="1025"/>
                  </a:lnTo>
                  <a:lnTo>
                    <a:pt x="3675" y="635"/>
                  </a:lnTo>
                  <a:cubicBezTo>
                    <a:pt x="3253" y="212"/>
                    <a:pt x="2700" y="0"/>
                    <a:pt x="2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6"/>
            <p:cNvSpPr/>
            <p:nvPr/>
          </p:nvSpPr>
          <p:spPr>
            <a:xfrm>
              <a:off x="10070150" y="2324175"/>
              <a:ext cx="121150" cy="177750"/>
            </a:xfrm>
            <a:custGeom>
              <a:avLst/>
              <a:gdLst/>
              <a:ahLst/>
              <a:cxnLst/>
              <a:rect l="l" t="t" r="r" b="b"/>
              <a:pathLst>
                <a:path w="4846" h="7110" extrusionOk="0">
                  <a:moveTo>
                    <a:pt x="2138" y="1"/>
                  </a:moveTo>
                  <a:cubicBezTo>
                    <a:pt x="1591" y="1"/>
                    <a:pt x="1037" y="210"/>
                    <a:pt x="618" y="630"/>
                  </a:cubicBezTo>
                  <a:cubicBezTo>
                    <a:pt x="195" y="1052"/>
                    <a:pt x="0" y="1605"/>
                    <a:pt x="0" y="2126"/>
                  </a:cubicBezTo>
                  <a:cubicBezTo>
                    <a:pt x="0" y="2646"/>
                    <a:pt x="163" y="3166"/>
                    <a:pt x="553" y="3589"/>
                  </a:cubicBezTo>
                  <a:lnTo>
                    <a:pt x="3642" y="6938"/>
                  </a:lnTo>
                  <a:cubicBezTo>
                    <a:pt x="3756" y="7052"/>
                    <a:pt x="3911" y="7109"/>
                    <a:pt x="4061" y="7109"/>
                  </a:cubicBezTo>
                  <a:cubicBezTo>
                    <a:pt x="4212" y="7109"/>
                    <a:pt x="4358" y="7052"/>
                    <a:pt x="4455" y="6938"/>
                  </a:cubicBezTo>
                  <a:lnTo>
                    <a:pt x="4846" y="6516"/>
                  </a:lnTo>
                  <a:lnTo>
                    <a:pt x="2114" y="3589"/>
                  </a:lnTo>
                  <a:cubicBezTo>
                    <a:pt x="1756" y="3166"/>
                    <a:pt x="1561" y="2646"/>
                    <a:pt x="1561" y="2126"/>
                  </a:cubicBezTo>
                  <a:cubicBezTo>
                    <a:pt x="1561" y="1605"/>
                    <a:pt x="1756" y="1052"/>
                    <a:pt x="2179" y="630"/>
                  </a:cubicBezTo>
                  <a:cubicBezTo>
                    <a:pt x="2407" y="402"/>
                    <a:pt x="2634" y="239"/>
                    <a:pt x="2895" y="142"/>
                  </a:cubicBezTo>
                  <a:cubicBezTo>
                    <a:pt x="2654" y="48"/>
                    <a:pt x="2397" y="1"/>
                    <a:pt x="213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6"/>
            <p:cNvSpPr/>
            <p:nvPr/>
          </p:nvSpPr>
          <p:spPr>
            <a:xfrm>
              <a:off x="9959575" y="2369175"/>
              <a:ext cx="173200" cy="275625"/>
            </a:xfrm>
            <a:custGeom>
              <a:avLst/>
              <a:gdLst/>
              <a:ahLst/>
              <a:cxnLst/>
              <a:rect l="l" t="t" r="r" b="b"/>
              <a:pathLst>
                <a:path w="6928" h="11025" extrusionOk="0">
                  <a:moveTo>
                    <a:pt x="879" y="0"/>
                  </a:moveTo>
                  <a:cubicBezTo>
                    <a:pt x="651" y="0"/>
                    <a:pt x="423" y="98"/>
                    <a:pt x="261" y="260"/>
                  </a:cubicBezTo>
                  <a:cubicBezTo>
                    <a:pt x="98" y="423"/>
                    <a:pt x="1" y="618"/>
                    <a:pt x="1" y="878"/>
                  </a:cubicBezTo>
                  <a:lnTo>
                    <a:pt x="1" y="5529"/>
                  </a:lnTo>
                  <a:cubicBezTo>
                    <a:pt x="1" y="5854"/>
                    <a:pt x="131" y="6179"/>
                    <a:pt x="326" y="6439"/>
                  </a:cubicBezTo>
                  <a:lnTo>
                    <a:pt x="2472" y="9041"/>
                  </a:lnTo>
                  <a:lnTo>
                    <a:pt x="2472" y="10992"/>
                  </a:lnTo>
                  <a:lnTo>
                    <a:pt x="2472" y="11024"/>
                  </a:lnTo>
                  <a:cubicBezTo>
                    <a:pt x="2505" y="11024"/>
                    <a:pt x="2537" y="10992"/>
                    <a:pt x="2570" y="10992"/>
                  </a:cubicBezTo>
                  <a:lnTo>
                    <a:pt x="6830" y="10992"/>
                  </a:lnTo>
                  <a:cubicBezTo>
                    <a:pt x="6862" y="10992"/>
                    <a:pt x="6895" y="11024"/>
                    <a:pt x="6927" y="11024"/>
                  </a:cubicBezTo>
                  <a:lnTo>
                    <a:pt x="6927" y="10992"/>
                  </a:lnTo>
                  <a:lnTo>
                    <a:pt x="6927" y="7935"/>
                  </a:lnTo>
                  <a:cubicBezTo>
                    <a:pt x="6927" y="7642"/>
                    <a:pt x="6797" y="7350"/>
                    <a:pt x="6570" y="7155"/>
                  </a:cubicBezTo>
                  <a:lnTo>
                    <a:pt x="2830" y="4098"/>
                  </a:lnTo>
                  <a:cubicBezTo>
                    <a:pt x="2700" y="3968"/>
                    <a:pt x="2537" y="3935"/>
                    <a:pt x="2375" y="3935"/>
                  </a:cubicBezTo>
                  <a:cubicBezTo>
                    <a:pt x="2212" y="3935"/>
                    <a:pt x="2049" y="3968"/>
                    <a:pt x="1919" y="4065"/>
                  </a:cubicBezTo>
                  <a:lnTo>
                    <a:pt x="1757" y="813"/>
                  </a:lnTo>
                  <a:cubicBezTo>
                    <a:pt x="1724" y="358"/>
                    <a:pt x="1334" y="0"/>
                    <a:pt x="879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6"/>
            <p:cNvSpPr/>
            <p:nvPr/>
          </p:nvSpPr>
          <p:spPr>
            <a:xfrm>
              <a:off x="9959575" y="2369175"/>
              <a:ext cx="82150" cy="275625"/>
            </a:xfrm>
            <a:custGeom>
              <a:avLst/>
              <a:gdLst/>
              <a:ahLst/>
              <a:cxnLst/>
              <a:rect l="l" t="t" r="r" b="b"/>
              <a:pathLst>
                <a:path w="3286" h="11025" extrusionOk="0">
                  <a:moveTo>
                    <a:pt x="846" y="0"/>
                  </a:moveTo>
                  <a:cubicBezTo>
                    <a:pt x="618" y="0"/>
                    <a:pt x="391" y="98"/>
                    <a:pt x="261" y="260"/>
                  </a:cubicBezTo>
                  <a:cubicBezTo>
                    <a:pt x="98" y="423"/>
                    <a:pt x="1" y="618"/>
                    <a:pt x="1" y="878"/>
                  </a:cubicBezTo>
                  <a:lnTo>
                    <a:pt x="1" y="5529"/>
                  </a:lnTo>
                  <a:cubicBezTo>
                    <a:pt x="1" y="5854"/>
                    <a:pt x="98" y="6179"/>
                    <a:pt x="326" y="6439"/>
                  </a:cubicBezTo>
                  <a:lnTo>
                    <a:pt x="2472" y="9041"/>
                  </a:lnTo>
                  <a:lnTo>
                    <a:pt x="2472" y="10992"/>
                  </a:lnTo>
                  <a:lnTo>
                    <a:pt x="2472" y="11024"/>
                  </a:lnTo>
                  <a:cubicBezTo>
                    <a:pt x="2505" y="10992"/>
                    <a:pt x="2537" y="10992"/>
                    <a:pt x="2570" y="10992"/>
                  </a:cubicBezTo>
                  <a:lnTo>
                    <a:pt x="3285" y="10992"/>
                  </a:lnTo>
                  <a:lnTo>
                    <a:pt x="3285" y="8976"/>
                  </a:lnTo>
                  <a:cubicBezTo>
                    <a:pt x="3285" y="8585"/>
                    <a:pt x="3155" y="8195"/>
                    <a:pt x="2895" y="7870"/>
                  </a:cubicBezTo>
                  <a:lnTo>
                    <a:pt x="1139" y="5756"/>
                  </a:lnTo>
                  <a:cubicBezTo>
                    <a:pt x="944" y="5496"/>
                    <a:pt x="814" y="5171"/>
                    <a:pt x="814" y="4846"/>
                  </a:cubicBezTo>
                  <a:lnTo>
                    <a:pt x="814" y="195"/>
                  </a:lnTo>
                  <a:cubicBezTo>
                    <a:pt x="814" y="130"/>
                    <a:pt x="846" y="65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6"/>
            <p:cNvSpPr/>
            <p:nvPr/>
          </p:nvSpPr>
          <p:spPr>
            <a:xfrm>
              <a:off x="10209975" y="2369175"/>
              <a:ext cx="174000" cy="275625"/>
            </a:xfrm>
            <a:custGeom>
              <a:avLst/>
              <a:gdLst/>
              <a:ahLst/>
              <a:cxnLst/>
              <a:rect l="l" t="t" r="r" b="b"/>
              <a:pathLst>
                <a:path w="6960" h="11025" extrusionOk="0">
                  <a:moveTo>
                    <a:pt x="6082" y="0"/>
                  </a:moveTo>
                  <a:cubicBezTo>
                    <a:pt x="5594" y="0"/>
                    <a:pt x="5236" y="358"/>
                    <a:pt x="5204" y="813"/>
                  </a:cubicBezTo>
                  <a:lnTo>
                    <a:pt x="5041" y="4065"/>
                  </a:lnTo>
                  <a:lnTo>
                    <a:pt x="5009" y="4065"/>
                  </a:lnTo>
                  <a:cubicBezTo>
                    <a:pt x="4911" y="3968"/>
                    <a:pt x="4749" y="3935"/>
                    <a:pt x="4586" y="3935"/>
                  </a:cubicBezTo>
                  <a:cubicBezTo>
                    <a:pt x="4423" y="3935"/>
                    <a:pt x="4261" y="3968"/>
                    <a:pt x="4131" y="4098"/>
                  </a:cubicBezTo>
                  <a:lnTo>
                    <a:pt x="391" y="7155"/>
                  </a:lnTo>
                  <a:cubicBezTo>
                    <a:pt x="131" y="7350"/>
                    <a:pt x="1" y="7642"/>
                    <a:pt x="1" y="7935"/>
                  </a:cubicBezTo>
                  <a:lnTo>
                    <a:pt x="1" y="10992"/>
                  </a:lnTo>
                  <a:lnTo>
                    <a:pt x="1" y="11024"/>
                  </a:lnTo>
                  <a:cubicBezTo>
                    <a:pt x="33" y="11024"/>
                    <a:pt x="66" y="10992"/>
                    <a:pt x="131" y="10992"/>
                  </a:cubicBezTo>
                  <a:lnTo>
                    <a:pt x="4391" y="10992"/>
                  </a:lnTo>
                  <a:cubicBezTo>
                    <a:pt x="4423" y="10992"/>
                    <a:pt x="4456" y="11024"/>
                    <a:pt x="4488" y="11024"/>
                  </a:cubicBezTo>
                  <a:lnTo>
                    <a:pt x="4488" y="10992"/>
                  </a:lnTo>
                  <a:lnTo>
                    <a:pt x="4488" y="9041"/>
                  </a:lnTo>
                  <a:lnTo>
                    <a:pt x="6635" y="6439"/>
                  </a:lnTo>
                  <a:cubicBezTo>
                    <a:pt x="6830" y="6179"/>
                    <a:pt x="6960" y="5854"/>
                    <a:pt x="6960" y="5529"/>
                  </a:cubicBezTo>
                  <a:lnTo>
                    <a:pt x="6960" y="878"/>
                  </a:lnTo>
                  <a:cubicBezTo>
                    <a:pt x="6960" y="618"/>
                    <a:pt x="6862" y="423"/>
                    <a:pt x="6700" y="260"/>
                  </a:cubicBezTo>
                  <a:cubicBezTo>
                    <a:pt x="6537" y="98"/>
                    <a:pt x="6309" y="0"/>
                    <a:pt x="6082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6"/>
            <p:cNvSpPr/>
            <p:nvPr/>
          </p:nvSpPr>
          <p:spPr>
            <a:xfrm>
              <a:off x="10209975" y="2369175"/>
              <a:ext cx="169125" cy="275625"/>
            </a:xfrm>
            <a:custGeom>
              <a:avLst/>
              <a:gdLst/>
              <a:ahLst/>
              <a:cxnLst/>
              <a:rect l="l" t="t" r="r" b="b"/>
              <a:pathLst>
                <a:path w="6765" h="11025" extrusionOk="0">
                  <a:moveTo>
                    <a:pt x="6082" y="0"/>
                  </a:moveTo>
                  <a:cubicBezTo>
                    <a:pt x="5594" y="0"/>
                    <a:pt x="5236" y="358"/>
                    <a:pt x="5204" y="846"/>
                  </a:cubicBezTo>
                  <a:lnTo>
                    <a:pt x="5041" y="4065"/>
                  </a:lnTo>
                  <a:lnTo>
                    <a:pt x="5009" y="4065"/>
                  </a:lnTo>
                  <a:cubicBezTo>
                    <a:pt x="4911" y="3968"/>
                    <a:pt x="4749" y="3935"/>
                    <a:pt x="4586" y="3935"/>
                  </a:cubicBezTo>
                  <a:cubicBezTo>
                    <a:pt x="4423" y="3935"/>
                    <a:pt x="4261" y="3968"/>
                    <a:pt x="4131" y="4098"/>
                  </a:cubicBezTo>
                  <a:lnTo>
                    <a:pt x="391" y="7155"/>
                  </a:lnTo>
                  <a:cubicBezTo>
                    <a:pt x="131" y="7350"/>
                    <a:pt x="1" y="7642"/>
                    <a:pt x="1" y="7935"/>
                  </a:cubicBezTo>
                  <a:lnTo>
                    <a:pt x="1" y="11024"/>
                  </a:lnTo>
                  <a:lnTo>
                    <a:pt x="846" y="11024"/>
                  </a:lnTo>
                  <a:lnTo>
                    <a:pt x="846" y="8293"/>
                  </a:lnTo>
                  <a:cubicBezTo>
                    <a:pt x="846" y="8000"/>
                    <a:pt x="976" y="7707"/>
                    <a:pt x="1204" y="7512"/>
                  </a:cubicBezTo>
                  <a:lnTo>
                    <a:pt x="4944" y="4455"/>
                  </a:lnTo>
                  <a:lnTo>
                    <a:pt x="5757" y="3838"/>
                  </a:lnTo>
                  <a:cubicBezTo>
                    <a:pt x="5822" y="3773"/>
                    <a:pt x="5887" y="3675"/>
                    <a:pt x="5887" y="3577"/>
                  </a:cubicBezTo>
                  <a:lnTo>
                    <a:pt x="6017" y="1171"/>
                  </a:lnTo>
                  <a:cubicBezTo>
                    <a:pt x="6049" y="748"/>
                    <a:pt x="6374" y="423"/>
                    <a:pt x="6765" y="358"/>
                  </a:cubicBezTo>
                  <a:cubicBezTo>
                    <a:pt x="6765" y="326"/>
                    <a:pt x="6732" y="293"/>
                    <a:pt x="6700" y="260"/>
                  </a:cubicBezTo>
                  <a:cubicBezTo>
                    <a:pt x="6537" y="98"/>
                    <a:pt x="6309" y="0"/>
                    <a:pt x="608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6"/>
            <p:cNvSpPr/>
            <p:nvPr/>
          </p:nvSpPr>
          <p:spPr>
            <a:xfrm>
              <a:off x="10196975" y="2630150"/>
              <a:ext cx="137425" cy="40675"/>
            </a:xfrm>
            <a:custGeom>
              <a:avLst/>
              <a:gdLst/>
              <a:ahLst/>
              <a:cxnLst/>
              <a:rect l="l" t="t" r="r" b="b"/>
              <a:pathLst>
                <a:path w="5497" h="1627" extrusionOk="0">
                  <a:moveTo>
                    <a:pt x="521" y="0"/>
                  </a:moveTo>
                  <a:cubicBezTo>
                    <a:pt x="228" y="33"/>
                    <a:pt x="0" y="293"/>
                    <a:pt x="0" y="618"/>
                  </a:cubicBezTo>
                  <a:lnTo>
                    <a:pt x="0" y="1626"/>
                  </a:lnTo>
                  <a:lnTo>
                    <a:pt x="5496" y="1626"/>
                  </a:lnTo>
                  <a:lnTo>
                    <a:pt x="5496" y="618"/>
                  </a:lnTo>
                  <a:cubicBezTo>
                    <a:pt x="5496" y="293"/>
                    <a:pt x="5269" y="65"/>
                    <a:pt x="4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6"/>
            <p:cNvSpPr/>
            <p:nvPr/>
          </p:nvSpPr>
          <p:spPr>
            <a:xfrm>
              <a:off x="10008350" y="2630150"/>
              <a:ext cx="137425" cy="40675"/>
            </a:xfrm>
            <a:custGeom>
              <a:avLst/>
              <a:gdLst/>
              <a:ahLst/>
              <a:cxnLst/>
              <a:rect l="l" t="t" r="r" b="b"/>
              <a:pathLst>
                <a:path w="5497" h="1627" extrusionOk="0">
                  <a:moveTo>
                    <a:pt x="521" y="0"/>
                  </a:moveTo>
                  <a:cubicBezTo>
                    <a:pt x="228" y="33"/>
                    <a:pt x="1" y="293"/>
                    <a:pt x="1" y="618"/>
                  </a:cubicBezTo>
                  <a:lnTo>
                    <a:pt x="1" y="1626"/>
                  </a:lnTo>
                  <a:lnTo>
                    <a:pt x="5497" y="1626"/>
                  </a:lnTo>
                  <a:lnTo>
                    <a:pt x="5497" y="618"/>
                  </a:lnTo>
                  <a:cubicBezTo>
                    <a:pt x="5497" y="293"/>
                    <a:pt x="5269" y="65"/>
                    <a:pt x="4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6"/>
            <p:cNvSpPr/>
            <p:nvPr/>
          </p:nvSpPr>
          <p:spPr>
            <a:xfrm>
              <a:off x="9953075" y="2362675"/>
              <a:ext cx="437400" cy="342275"/>
            </a:xfrm>
            <a:custGeom>
              <a:avLst/>
              <a:gdLst/>
              <a:ahLst/>
              <a:cxnLst/>
              <a:rect l="l" t="t" r="r" b="b"/>
              <a:pathLst>
                <a:path w="17496" h="13691" extrusionOk="0">
                  <a:moveTo>
                    <a:pt x="7090" y="10959"/>
                  </a:moveTo>
                  <a:cubicBezTo>
                    <a:pt x="7285" y="10959"/>
                    <a:pt x="7447" y="11122"/>
                    <a:pt x="7447" y="11317"/>
                  </a:cubicBezTo>
                  <a:lnTo>
                    <a:pt x="7447" y="12065"/>
                  </a:lnTo>
                  <a:lnTo>
                    <a:pt x="2472" y="12065"/>
                  </a:lnTo>
                  <a:lnTo>
                    <a:pt x="2472" y="11317"/>
                  </a:lnTo>
                  <a:cubicBezTo>
                    <a:pt x="2472" y="11122"/>
                    <a:pt x="2635" y="10959"/>
                    <a:pt x="2830" y="10959"/>
                  </a:cubicBezTo>
                  <a:close/>
                  <a:moveTo>
                    <a:pt x="16358" y="520"/>
                  </a:moveTo>
                  <a:cubicBezTo>
                    <a:pt x="16683" y="520"/>
                    <a:pt x="16943" y="781"/>
                    <a:pt x="16943" y="1138"/>
                  </a:cubicBezTo>
                  <a:lnTo>
                    <a:pt x="16943" y="5789"/>
                  </a:lnTo>
                  <a:cubicBezTo>
                    <a:pt x="16943" y="6049"/>
                    <a:pt x="16846" y="6309"/>
                    <a:pt x="16683" y="6537"/>
                  </a:cubicBezTo>
                  <a:lnTo>
                    <a:pt x="14537" y="9138"/>
                  </a:lnTo>
                  <a:cubicBezTo>
                    <a:pt x="14504" y="9171"/>
                    <a:pt x="14472" y="9236"/>
                    <a:pt x="14472" y="9301"/>
                  </a:cubicBezTo>
                  <a:lnTo>
                    <a:pt x="14472" y="10406"/>
                  </a:lnTo>
                  <a:lnTo>
                    <a:pt x="13919" y="10406"/>
                  </a:lnTo>
                  <a:cubicBezTo>
                    <a:pt x="13789" y="10406"/>
                    <a:pt x="13659" y="10536"/>
                    <a:pt x="13659" y="10699"/>
                  </a:cubicBezTo>
                  <a:cubicBezTo>
                    <a:pt x="13659" y="10829"/>
                    <a:pt x="13789" y="10959"/>
                    <a:pt x="13919" y="10959"/>
                  </a:cubicBezTo>
                  <a:lnTo>
                    <a:pt x="14634" y="10959"/>
                  </a:lnTo>
                  <a:cubicBezTo>
                    <a:pt x="14829" y="10959"/>
                    <a:pt x="14992" y="11122"/>
                    <a:pt x="14992" y="11317"/>
                  </a:cubicBezTo>
                  <a:lnTo>
                    <a:pt x="14992" y="12065"/>
                  </a:lnTo>
                  <a:lnTo>
                    <a:pt x="10049" y="12065"/>
                  </a:lnTo>
                  <a:lnTo>
                    <a:pt x="10049" y="11317"/>
                  </a:lnTo>
                  <a:cubicBezTo>
                    <a:pt x="10049" y="11122"/>
                    <a:pt x="10179" y="10959"/>
                    <a:pt x="10374" y="10959"/>
                  </a:cubicBezTo>
                  <a:lnTo>
                    <a:pt x="12781" y="10959"/>
                  </a:lnTo>
                  <a:cubicBezTo>
                    <a:pt x="12943" y="10959"/>
                    <a:pt x="13041" y="10829"/>
                    <a:pt x="13041" y="10699"/>
                  </a:cubicBezTo>
                  <a:cubicBezTo>
                    <a:pt x="13041" y="10536"/>
                    <a:pt x="12943" y="10406"/>
                    <a:pt x="12781" y="10406"/>
                  </a:cubicBezTo>
                  <a:lnTo>
                    <a:pt x="10569" y="10406"/>
                  </a:lnTo>
                  <a:lnTo>
                    <a:pt x="10569" y="8195"/>
                  </a:lnTo>
                  <a:cubicBezTo>
                    <a:pt x="10569" y="7967"/>
                    <a:pt x="10667" y="7772"/>
                    <a:pt x="10829" y="7610"/>
                  </a:cubicBezTo>
                  <a:lnTo>
                    <a:pt x="14569" y="4553"/>
                  </a:lnTo>
                  <a:cubicBezTo>
                    <a:pt x="14657" y="4480"/>
                    <a:pt x="14758" y="4446"/>
                    <a:pt x="14858" y="4446"/>
                  </a:cubicBezTo>
                  <a:cubicBezTo>
                    <a:pt x="14979" y="4446"/>
                    <a:pt x="15098" y="4496"/>
                    <a:pt x="15187" y="4585"/>
                  </a:cubicBezTo>
                  <a:cubicBezTo>
                    <a:pt x="15350" y="4748"/>
                    <a:pt x="15350" y="5041"/>
                    <a:pt x="15187" y="5203"/>
                  </a:cubicBezTo>
                  <a:lnTo>
                    <a:pt x="13464" y="6927"/>
                  </a:lnTo>
                  <a:cubicBezTo>
                    <a:pt x="13366" y="7024"/>
                    <a:pt x="13366" y="7187"/>
                    <a:pt x="13464" y="7285"/>
                  </a:cubicBezTo>
                  <a:cubicBezTo>
                    <a:pt x="13529" y="7350"/>
                    <a:pt x="13602" y="7382"/>
                    <a:pt x="13671" y="7382"/>
                  </a:cubicBezTo>
                  <a:cubicBezTo>
                    <a:pt x="13740" y="7382"/>
                    <a:pt x="13805" y="7350"/>
                    <a:pt x="13854" y="7285"/>
                  </a:cubicBezTo>
                  <a:lnTo>
                    <a:pt x="15545" y="5594"/>
                  </a:lnTo>
                  <a:cubicBezTo>
                    <a:pt x="15935" y="5203"/>
                    <a:pt x="15935" y="4618"/>
                    <a:pt x="15577" y="4228"/>
                  </a:cubicBezTo>
                  <a:lnTo>
                    <a:pt x="15740" y="1106"/>
                  </a:lnTo>
                  <a:cubicBezTo>
                    <a:pt x="15740" y="781"/>
                    <a:pt x="16033" y="520"/>
                    <a:pt x="16358" y="520"/>
                  </a:cubicBezTo>
                  <a:close/>
                  <a:moveTo>
                    <a:pt x="1139" y="0"/>
                  </a:moveTo>
                  <a:cubicBezTo>
                    <a:pt x="488" y="0"/>
                    <a:pt x="0" y="520"/>
                    <a:pt x="0" y="1138"/>
                  </a:cubicBezTo>
                  <a:lnTo>
                    <a:pt x="0" y="5789"/>
                  </a:lnTo>
                  <a:cubicBezTo>
                    <a:pt x="0" y="6179"/>
                    <a:pt x="131" y="6569"/>
                    <a:pt x="358" y="6862"/>
                  </a:cubicBezTo>
                  <a:lnTo>
                    <a:pt x="976" y="7610"/>
                  </a:lnTo>
                  <a:cubicBezTo>
                    <a:pt x="1041" y="7675"/>
                    <a:pt x="1106" y="7707"/>
                    <a:pt x="1204" y="7707"/>
                  </a:cubicBezTo>
                  <a:cubicBezTo>
                    <a:pt x="1269" y="7707"/>
                    <a:pt x="1334" y="7707"/>
                    <a:pt x="1366" y="7642"/>
                  </a:cubicBezTo>
                  <a:cubicBezTo>
                    <a:pt x="1496" y="7577"/>
                    <a:pt x="1496" y="7382"/>
                    <a:pt x="1399" y="7285"/>
                  </a:cubicBezTo>
                  <a:lnTo>
                    <a:pt x="781" y="6537"/>
                  </a:lnTo>
                  <a:cubicBezTo>
                    <a:pt x="618" y="6309"/>
                    <a:pt x="521" y="6049"/>
                    <a:pt x="521" y="5789"/>
                  </a:cubicBezTo>
                  <a:lnTo>
                    <a:pt x="521" y="1138"/>
                  </a:lnTo>
                  <a:cubicBezTo>
                    <a:pt x="521" y="813"/>
                    <a:pt x="813" y="520"/>
                    <a:pt x="1139" y="520"/>
                  </a:cubicBezTo>
                  <a:cubicBezTo>
                    <a:pt x="1464" y="520"/>
                    <a:pt x="1724" y="781"/>
                    <a:pt x="1724" y="1106"/>
                  </a:cubicBezTo>
                  <a:lnTo>
                    <a:pt x="1887" y="4228"/>
                  </a:lnTo>
                  <a:cubicBezTo>
                    <a:pt x="1529" y="4618"/>
                    <a:pt x="1529" y="5236"/>
                    <a:pt x="1919" y="5594"/>
                  </a:cubicBezTo>
                  <a:lnTo>
                    <a:pt x="3610" y="7317"/>
                  </a:lnTo>
                  <a:cubicBezTo>
                    <a:pt x="3659" y="7366"/>
                    <a:pt x="3732" y="7390"/>
                    <a:pt x="3805" y="7390"/>
                  </a:cubicBezTo>
                  <a:cubicBezTo>
                    <a:pt x="3878" y="7390"/>
                    <a:pt x="3952" y="7366"/>
                    <a:pt x="4000" y="7317"/>
                  </a:cubicBezTo>
                  <a:cubicBezTo>
                    <a:pt x="4098" y="7187"/>
                    <a:pt x="4098" y="7024"/>
                    <a:pt x="4000" y="6927"/>
                  </a:cubicBezTo>
                  <a:lnTo>
                    <a:pt x="2309" y="5236"/>
                  </a:lnTo>
                  <a:cubicBezTo>
                    <a:pt x="2114" y="5041"/>
                    <a:pt x="2114" y="4748"/>
                    <a:pt x="2309" y="4585"/>
                  </a:cubicBezTo>
                  <a:cubicBezTo>
                    <a:pt x="2399" y="4496"/>
                    <a:pt x="2517" y="4446"/>
                    <a:pt x="2633" y="4446"/>
                  </a:cubicBezTo>
                  <a:cubicBezTo>
                    <a:pt x="2728" y="4446"/>
                    <a:pt x="2821" y="4480"/>
                    <a:pt x="2895" y="4553"/>
                  </a:cubicBezTo>
                  <a:lnTo>
                    <a:pt x="6667" y="7642"/>
                  </a:lnTo>
                  <a:cubicBezTo>
                    <a:pt x="6830" y="7772"/>
                    <a:pt x="6927" y="7967"/>
                    <a:pt x="6927" y="8195"/>
                  </a:cubicBezTo>
                  <a:lnTo>
                    <a:pt x="6927" y="10406"/>
                  </a:lnTo>
                  <a:lnTo>
                    <a:pt x="2992" y="10406"/>
                  </a:lnTo>
                  <a:lnTo>
                    <a:pt x="2992" y="9301"/>
                  </a:lnTo>
                  <a:cubicBezTo>
                    <a:pt x="2992" y="9236"/>
                    <a:pt x="2960" y="9171"/>
                    <a:pt x="2927" y="9138"/>
                  </a:cubicBezTo>
                  <a:lnTo>
                    <a:pt x="2147" y="8163"/>
                  </a:lnTo>
                  <a:cubicBezTo>
                    <a:pt x="2090" y="8106"/>
                    <a:pt x="2011" y="8071"/>
                    <a:pt x="1930" y="8071"/>
                  </a:cubicBezTo>
                  <a:cubicBezTo>
                    <a:pt x="1871" y="8071"/>
                    <a:pt x="1811" y="8089"/>
                    <a:pt x="1756" y="8130"/>
                  </a:cubicBezTo>
                  <a:cubicBezTo>
                    <a:pt x="1626" y="8228"/>
                    <a:pt x="1626" y="8390"/>
                    <a:pt x="1724" y="8520"/>
                  </a:cubicBezTo>
                  <a:lnTo>
                    <a:pt x="2439" y="9398"/>
                  </a:lnTo>
                  <a:lnTo>
                    <a:pt x="2439" y="10504"/>
                  </a:lnTo>
                  <a:cubicBezTo>
                    <a:pt x="2147" y="10634"/>
                    <a:pt x="1952" y="10959"/>
                    <a:pt x="1952" y="11317"/>
                  </a:cubicBezTo>
                  <a:lnTo>
                    <a:pt x="1952" y="13431"/>
                  </a:lnTo>
                  <a:cubicBezTo>
                    <a:pt x="1952" y="13561"/>
                    <a:pt x="2049" y="13691"/>
                    <a:pt x="2212" y="13691"/>
                  </a:cubicBezTo>
                  <a:cubicBezTo>
                    <a:pt x="2374" y="13691"/>
                    <a:pt x="2472" y="13561"/>
                    <a:pt x="2472" y="13431"/>
                  </a:cubicBezTo>
                  <a:lnTo>
                    <a:pt x="2472" y="12618"/>
                  </a:lnTo>
                  <a:lnTo>
                    <a:pt x="7447" y="12618"/>
                  </a:lnTo>
                  <a:lnTo>
                    <a:pt x="7447" y="13431"/>
                  </a:lnTo>
                  <a:cubicBezTo>
                    <a:pt x="7447" y="13561"/>
                    <a:pt x="7545" y="13691"/>
                    <a:pt x="7708" y="13691"/>
                  </a:cubicBezTo>
                  <a:cubicBezTo>
                    <a:pt x="7870" y="13691"/>
                    <a:pt x="7968" y="13561"/>
                    <a:pt x="7968" y="13431"/>
                  </a:cubicBezTo>
                  <a:lnTo>
                    <a:pt x="7968" y="11317"/>
                  </a:lnTo>
                  <a:cubicBezTo>
                    <a:pt x="7968" y="10959"/>
                    <a:pt x="7773" y="10634"/>
                    <a:pt x="7480" y="10504"/>
                  </a:cubicBezTo>
                  <a:lnTo>
                    <a:pt x="7480" y="8195"/>
                  </a:lnTo>
                  <a:cubicBezTo>
                    <a:pt x="7480" y="7805"/>
                    <a:pt x="7285" y="7447"/>
                    <a:pt x="6992" y="7219"/>
                  </a:cubicBezTo>
                  <a:lnTo>
                    <a:pt x="6992" y="7219"/>
                  </a:lnTo>
                  <a:cubicBezTo>
                    <a:pt x="7545" y="7382"/>
                    <a:pt x="8130" y="7447"/>
                    <a:pt x="8716" y="7447"/>
                  </a:cubicBezTo>
                  <a:cubicBezTo>
                    <a:pt x="9334" y="7447"/>
                    <a:pt x="9919" y="7350"/>
                    <a:pt x="10504" y="7187"/>
                  </a:cubicBezTo>
                  <a:lnTo>
                    <a:pt x="10504" y="7187"/>
                  </a:lnTo>
                  <a:lnTo>
                    <a:pt x="10472" y="7219"/>
                  </a:lnTo>
                  <a:cubicBezTo>
                    <a:pt x="10179" y="7447"/>
                    <a:pt x="9984" y="7805"/>
                    <a:pt x="9984" y="8195"/>
                  </a:cubicBezTo>
                  <a:lnTo>
                    <a:pt x="9984" y="10504"/>
                  </a:lnTo>
                  <a:cubicBezTo>
                    <a:pt x="9691" y="10634"/>
                    <a:pt x="9496" y="10959"/>
                    <a:pt x="9496" y="11317"/>
                  </a:cubicBezTo>
                  <a:lnTo>
                    <a:pt x="9496" y="13431"/>
                  </a:lnTo>
                  <a:cubicBezTo>
                    <a:pt x="9496" y="13561"/>
                    <a:pt x="9594" y="13691"/>
                    <a:pt x="9756" y="13691"/>
                  </a:cubicBezTo>
                  <a:cubicBezTo>
                    <a:pt x="9919" y="13691"/>
                    <a:pt x="10016" y="13561"/>
                    <a:pt x="10016" y="13431"/>
                  </a:cubicBezTo>
                  <a:lnTo>
                    <a:pt x="10016" y="12618"/>
                  </a:lnTo>
                  <a:lnTo>
                    <a:pt x="14992" y="12618"/>
                  </a:lnTo>
                  <a:lnTo>
                    <a:pt x="14992" y="13431"/>
                  </a:lnTo>
                  <a:cubicBezTo>
                    <a:pt x="14992" y="13561"/>
                    <a:pt x="15090" y="13691"/>
                    <a:pt x="15252" y="13691"/>
                  </a:cubicBezTo>
                  <a:cubicBezTo>
                    <a:pt x="15415" y="13691"/>
                    <a:pt x="15512" y="13561"/>
                    <a:pt x="15512" y="13431"/>
                  </a:cubicBezTo>
                  <a:lnTo>
                    <a:pt x="15512" y="11317"/>
                  </a:lnTo>
                  <a:cubicBezTo>
                    <a:pt x="15512" y="10959"/>
                    <a:pt x="15317" y="10634"/>
                    <a:pt x="15025" y="10504"/>
                  </a:cubicBezTo>
                  <a:lnTo>
                    <a:pt x="15025" y="9398"/>
                  </a:lnTo>
                  <a:lnTo>
                    <a:pt x="17106" y="6862"/>
                  </a:lnTo>
                  <a:cubicBezTo>
                    <a:pt x="17333" y="6569"/>
                    <a:pt x="17496" y="6179"/>
                    <a:pt x="17496" y="5789"/>
                  </a:cubicBezTo>
                  <a:lnTo>
                    <a:pt x="17496" y="1138"/>
                  </a:lnTo>
                  <a:cubicBezTo>
                    <a:pt x="17496" y="520"/>
                    <a:pt x="16976" y="0"/>
                    <a:pt x="16325" y="0"/>
                  </a:cubicBezTo>
                  <a:cubicBezTo>
                    <a:pt x="15740" y="0"/>
                    <a:pt x="15220" y="455"/>
                    <a:pt x="15187" y="1073"/>
                  </a:cubicBezTo>
                  <a:lnTo>
                    <a:pt x="15025" y="3935"/>
                  </a:lnTo>
                  <a:cubicBezTo>
                    <a:pt x="14959" y="3919"/>
                    <a:pt x="14892" y="3911"/>
                    <a:pt x="14824" y="3911"/>
                  </a:cubicBezTo>
                  <a:cubicBezTo>
                    <a:pt x="14620" y="3911"/>
                    <a:pt x="14407" y="3984"/>
                    <a:pt x="14212" y="4130"/>
                  </a:cubicBezTo>
                  <a:lnTo>
                    <a:pt x="14114" y="4228"/>
                  </a:lnTo>
                  <a:cubicBezTo>
                    <a:pt x="14146" y="4163"/>
                    <a:pt x="14179" y="4065"/>
                    <a:pt x="14212" y="4000"/>
                  </a:cubicBezTo>
                  <a:cubicBezTo>
                    <a:pt x="14277" y="3870"/>
                    <a:pt x="14244" y="3707"/>
                    <a:pt x="14081" y="3642"/>
                  </a:cubicBezTo>
                  <a:cubicBezTo>
                    <a:pt x="14047" y="3625"/>
                    <a:pt x="14009" y="3617"/>
                    <a:pt x="13972" y="3617"/>
                  </a:cubicBezTo>
                  <a:cubicBezTo>
                    <a:pt x="13871" y="3617"/>
                    <a:pt x="13771" y="3677"/>
                    <a:pt x="13724" y="3772"/>
                  </a:cubicBezTo>
                  <a:cubicBezTo>
                    <a:pt x="13268" y="4683"/>
                    <a:pt x="12586" y="5496"/>
                    <a:pt x="11708" y="6049"/>
                  </a:cubicBezTo>
                  <a:cubicBezTo>
                    <a:pt x="10829" y="6602"/>
                    <a:pt x="9789" y="6927"/>
                    <a:pt x="8716" y="6927"/>
                  </a:cubicBezTo>
                  <a:cubicBezTo>
                    <a:pt x="7643" y="6927"/>
                    <a:pt x="6602" y="6602"/>
                    <a:pt x="5724" y="6049"/>
                  </a:cubicBezTo>
                  <a:cubicBezTo>
                    <a:pt x="4846" y="5496"/>
                    <a:pt x="4130" y="4683"/>
                    <a:pt x="3675" y="3772"/>
                  </a:cubicBezTo>
                  <a:cubicBezTo>
                    <a:pt x="3628" y="3677"/>
                    <a:pt x="3528" y="3617"/>
                    <a:pt x="3427" y="3617"/>
                  </a:cubicBezTo>
                  <a:cubicBezTo>
                    <a:pt x="3389" y="3617"/>
                    <a:pt x="3352" y="3625"/>
                    <a:pt x="3317" y="3642"/>
                  </a:cubicBezTo>
                  <a:cubicBezTo>
                    <a:pt x="3187" y="3707"/>
                    <a:pt x="3122" y="3870"/>
                    <a:pt x="3187" y="4000"/>
                  </a:cubicBezTo>
                  <a:cubicBezTo>
                    <a:pt x="3220" y="4065"/>
                    <a:pt x="3252" y="4098"/>
                    <a:pt x="3285" y="4163"/>
                  </a:cubicBezTo>
                  <a:lnTo>
                    <a:pt x="3252" y="4130"/>
                  </a:lnTo>
                  <a:cubicBezTo>
                    <a:pt x="3082" y="3984"/>
                    <a:pt x="2874" y="3911"/>
                    <a:pt x="2658" y="3911"/>
                  </a:cubicBezTo>
                  <a:cubicBezTo>
                    <a:pt x="2586" y="3911"/>
                    <a:pt x="2513" y="3919"/>
                    <a:pt x="2439" y="3935"/>
                  </a:cubicBezTo>
                  <a:lnTo>
                    <a:pt x="2277" y="1073"/>
                  </a:lnTo>
                  <a:cubicBezTo>
                    <a:pt x="2244" y="455"/>
                    <a:pt x="1756" y="0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6"/>
            <p:cNvSpPr/>
            <p:nvPr/>
          </p:nvSpPr>
          <p:spPr>
            <a:xfrm>
              <a:off x="10057125" y="2317350"/>
              <a:ext cx="227675" cy="191675"/>
            </a:xfrm>
            <a:custGeom>
              <a:avLst/>
              <a:gdLst/>
              <a:ahLst/>
              <a:cxnLst/>
              <a:rect l="l" t="t" r="r" b="b"/>
              <a:pathLst>
                <a:path w="9107" h="7667" extrusionOk="0">
                  <a:moveTo>
                    <a:pt x="2651" y="0"/>
                  </a:moveTo>
                  <a:cubicBezTo>
                    <a:pt x="2033" y="0"/>
                    <a:pt x="1416" y="236"/>
                    <a:pt x="944" y="707"/>
                  </a:cubicBezTo>
                  <a:cubicBezTo>
                    <a:pt x="33" y="1618"/>
                    <a:pt x="1" y="3081"/>
                    <a:pt x="879" y="4057"/>
                  </a:cubicBezTo>
                  <a:lnTo>
                    <a:pt x="3968" y="7374"/>
                  </a:lnTo>
                  <a:cubicBezTo>
                    <a:pt x="4131" y="7569"/>
                    <a:pt x="4326" y="7667"/>
                    <a:pt x="4586" y="7667"/>
                  </a:cubicBezTo>
                  <a:cubicBezTo>
                    <a:pt x="4814" y="7667"/>
                    <a:pt x="5041" y="7537"/>
                    <a:pt x="5204" y="7374"/>
                  </a:cubicBezTo>
                  <a:lnTo>
                    <a:pt x="6050" y="6431"/>
                  </a:lnTo>
                  <a:cubicBezTo>
                    <a:pt x="6147" y="6333"/>
                    <a:pt x="6147" y="6138"/>
                    <a:pt x="6050" y="6041"/>
                  </a:cubicBezTo>
                  <a:cubicBezTo>
                    <a:pt x="5995" y="6000"/>
                    <a:pt x="5935" y="5982"/>
                    <a:pt x="5876" y="5982"/>
                  </a:cubicBezTo>
                  <a:cubicBezTo>
                    <a:pt x="5795" y="5982"/>
                    <a:pt x="5716" y="6017"/>
                    <a:pt x="5659" y="6073"/>
                  </a:cubicBezTo>
                  <a:lnTo>
                    <a:pt x="4781" y="7016"/>
                  </a:lnTo>
                  <a:cubicBezTo>
                    <a:pt x="4749" y="7081"/>
                    <a:pt x="4651" y="7114"/>
                    <a:pt x="4586" y="7114"/>
                  </a:cubicBezTo>
                  <a:cubicBezTo>
                    <a:pt x="4489" y="7114"/>
                    <a:pt x="4424" y="7081"/>
                    <a:pt x="4359" y="7016"/>
                  </a:cubicBezTo>
                  <a:lnTo>
                    <a:pt x="1269" y="3667"/>
                  </a:lnTo>
                  <a:cubicBezTo>
                    <a:pt x="586" y="2951"/>
                    <a:pt x="619" y="1781"/>
                    <a:pt x="1334" y="1098"/>
                  </a:cubicBezTo>
                  <a:cubicBezTo>
                    <a:pt x="1692" y="724"/>
                    <a:pt x="2172" y="537"/>
                    <a:pt x="2651" y="537"/>
                  </a:cubicBezTo>
                  <a:cubicBezTo>
                    <a:pt x="3131" y="537"/>
                    <a:pt x="3611" y="724"/>
                    <a:pt x="3968" y="1098"/>
                  </a:cubicBezTo>
                  <a:lnTo>
                    <a:pt x="4359" y="1488"/>
                  </a:lnTo>
                  <a:cubicBezTo>
                    <a:pt x="4407" y="1537"/>
                    <a:pt x="4472" y="1561"/>
                    <a:pt x="4542" y="1561"/>
                  </a:cubicBezTo>
                  <a:cubicBezTo>
                    <a:pt x="4611" y="1561"/>
                    <a:pt x="4684" y="1537"/>
                    <a:pt x="4749" y="1488"/>
                  </a:cubicBezTo>
                  <a:lnTo>
                    <a:pt x="5139" y="1098"/>
                  </a:lnTo>
                  <a:cubicBezTo>
                    <a:pt x="5497" y="724"/>
                    <a:pt x="5968" y="537"/>
                    <a:pt x="6444" y="537"/>
                  </a:cubicBezTo>
                  <a:cubicBezTo>
                    <a:pt x="6920" y="537"/>
                    <a:pt x="7399" y="724"/>
                    <a:pt x="7773" y="1098"/>
                  </a:cubicBezTo>
                  <a:cubicBezTo>
                    <a:pt x="8489" y="1813"/>
                    <a:pt x="8521" y="2951"/>
                    <a:pt x="7838" y="3667"/>
                  </a:cubicBezTo>
                  <a:lnTo>
                    <a:pt x="6440" y="5195"/>
                  </a:lnTo>
                  <a:cubicBezTo>
                    <a:pt x="6342" y="5325"/>
                    <a:pt x="6342" y="5488"/>
                    <a:pt x="6472" y="5585"/>
                  </a:cubicBezTo>
                  <a:cubicBezTo>
                    <a:pt x="6521" y="5634"/>
                    <a:pt x="6586" y="5659"/>
                    <a:pt x="6651" y="5659"/>
                  </a:cubicBezTo>
                  <a:cubicBezTo>
                    <a:pt x="6716" y="5659"/>
                    <a:pt x="6781" y="5634"/>
                    <a:pt x="6830" y="5585"/>
                  </a:cubicBezTo>
                  <a:lnTo>
                    <a:pt x="8228" y="4057"/>
                  </a:lnTo>
                  <a:cubicBezTo>
                    <a:pt x="9106" y="3081"/>
                    <a:pt x="9074" y="1618"/>
                    <a:pt x="8163" y="707"/>
                  </a:cubicBezTo>
                  <a:lnTo>
                    <a:pt x="8131" y="707"/>
                  </a:lnTo>
                  <a:cubicBezTo>
                    <a:pt x="7676" y="236"/>
                    <a:pt x="7058" y="0"/>
                    <a:pt x="6440" y="0"/>
                  </a:cubicBezTo>
                  <a:cubicBezTo>
                    <a:pt x="5822" y="0"/>
                    <a:pt x="5204" y="236"/>
                    <a:pt x="4749" y="707"/>
                  </a:cubicBezTo>
                  <a:lnTo>
                    <a:pt x="4554" y="903"/>
                  </a:lnTo>
                  <a:lnTo>
                    <a:pt x="4359" y="707"/>
                  </a:lnTo>
                  <a:cubicBezTo>
                    <a:pt x="3887" y="236"/>
                    <a:pt x="3269" y="0"/>
                    <a:pt x="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6"/>
            <p:cNvSpPr/>
            <p:nvPr/>
          </p:nvSpPr>
          <p:spPr>
            <a:xfrm>
              <a:off x="10047375" y="2242350"/>
              <a:ext cx="247175" cy="70750"/>
            </a:xfrm>
            <a:custGeom>
              <a:avLst/>
              <a:gdLst/>
              <a:ahLst/>
              <a:cxnLst/>
              <a:rect l="l" t="t" r="r" b="b"/>
              <a:pathLst>
                <a:path w="9887" h="2830" extrusionOk="0">
                  <a:moveTo>
                    <a:pt x="4944" y="0"/>
                  </a:moveTo>
                  <a:cubicBezTo>
                    <a:pt x="3025" y="0"/>
                    <a:pt x="1269" y="878"/>
                    <a:pt x="98" y="2374"/>
                  </a:cubicBezTo>
                  <a:cubicBezTo>
                    <a:pt x="1" y="2504"/>
                    <a:pt x="33" y="2667"/>
                    <a:pt x="131" y="2764"/>
                  </a:cubicBezTo>
                  <a:cubicBezTo>
                    <a:pt x="185" y="2805"/>
                    <a:pt x="245" y="2823"/>
                    <a:pt x="304" y="2823"/>
                  </a:cubicBezTo>
                  <a:cubicBezTo>
                    <a:pt x="386" y="2823"/>
                    <a:pt x="464" y="2789"/>
                    <a:pt x="521" y="2732"/>
                  </a:cubicBezTo>
                  <a:cubicBezTo>
                    <a:pt x="1594" y="1334"/>
                    <a:pt x="3188" y="553"/>
                    <a:pt x="4944" y="553"/>
                  </a:cubicBezTo>
                  <a:cubicBezTo>
                    <a:pt x="6700" y="553"/>
                    <a:pt x="8293" y="1334"/>
                    <a:pt x="9366" y="2732"/>
                  </a:cubicBezTo>
                  <a:cubicBezTo>
                    <a:pt x="9431" y="2797"/>
                    <a:pt x="9496" y="2829"/>
                    <a:pt x="9594" y="2829"/>
                  </a:cubicBezTo>
                  <a:cubicBezTo>
                    <a:pt x="9627" y="2829"/>
                    <a:pt x="9692" y="2797"/>
                    <a:pt x="9757" y="2764"/>
                  </a:cubicBezTo>
                  <a:cubicBezTo>
                    <a:pt x="9854" y="2667"/>
                    <a:pt x="9887" y="2504"/>
                    <a:pt x="9789" y="2374"/>
                  </a:cubicBezTo>
                  <a:cubicBezTo>
                    <a:pt x="8618" y="878"/>
                    <a:pt x="6862" y="0"/>
                    <a:pt x="4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6"/>
            <p:cNvSpPr/>
            <p:nvPr/>
          </p:nvSpPr>
          <p:spPr>
            <a:xfrm>
              <a:off x="10017300" y="2335200"/>
              <a:ext cx="25225" cy="95775"/>
            </a:xfrm>
            <a:custGeom>
              <a:avLst/>
              <a:gdLst/>
              <a:ahLst/>
              <a:cxnLst/>
              <a:rect l="l" t="t" r="r" b="b"/>
              <a:pathLst>
                <a:path w="1009" h="3831" extrusionOk="0">
                  <a:moveTo>
                    <a:pt x="673" y="0"/>
                  </a:moveTo>
                  <a:cubicBezTo>
                    <a:pt x="573" y="0"/>
                    <a:pt x="480" y="61"/>
                    <a:pt x="456" y="156"/>
                  </a:cubicBezTo>
                  <a:cubicBezTo>
                    <a:pt x="163" y="872"/>
                    <a:pt x="0" y="1652"/>
                    <a:pt x="0" y="2432"/>
                  </a:cubicBezTo>
                  <a:cubicBezTo>
                    <a:pt x="0" y="2823"/>
                    <a:pt x="66" y="3213"/>
                    <a:pt x="131" y="3603"/>
                  </a:cubicBezTo>
                  <a:cubicBezTo>
                    <a:pt x="163" y="3733"/>
                    <a:pt x="261" y="3831"/>
                    <a:pt x="391" y="3831"/>
                  </a:cubicBezTo>
                  <a:lnTo>
                    <a:pt x="456" y="3831"/>
                  </a:lnTo>
                  <a:cubicBezTo>
                    <a:pt x="586" y="3798"/>
                    <a:pt x="683" y="3668"/>
                    <a:pt x="651" y="3506"/>
                  </a:cubicBezTo>
                  <a:cubicBezTo>
                    <a:pt x="586" y="3148"/>
                    <a:pt x="553" y="2790"/>
                    <a:pt x="553" y="2432"/>
                  </a:cubicBezTo>
                  <a:cubicBezTo>
                    <a:pt x="553" y="1717"/>
                    <a:pt x="683" y="1034"/>
                    <a:pt x="944" y="384"/>
                  </a:cubicBezTo>
                  <a:cubicBezTo>
                    <a:pt x="1009" y="221"/>
                    <a:pt x="944" y="59"/>
                    <a:pt x="781" y="26"/>
                  </a:cubicBezTo>
                  <a:cubicBezTo>
                    <a:pt x="746" y="9"/>
                    <a:pt x="709" y="0"/>
                    <a:pt x="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6"/>
            <p:cNvSpPr/>
            <p:nvPr/>
          </p:nvSpPr>
          <p:spPr>
            <a:xfrm>
              <a:off x="10299400" y="2335225"/>
              <a:ext cx="24425" cy="95750"/>
            </a:xfrm>
            <a:custGeom>
              <a:avLst/>
              <a:gdLst/>
              <a:ahLst/>
              <a:cxnLst/>
              <a:rect l="l" t="t" r="r" b="b"/>
              <a:pathLst>
                <a:path w="977" h="3830" extrusionOk="0">
                  <a:moveTo>
                    <a:pt x="315" y="0"/>
                  </a:moveTo>
                  <a:cubicBezTo>
                    <a:pt x="278" y="0"/>
                    <a:pt x="238" y="8"/>
                    <a:pt x="196" y="25"/>
                  </a:cubicBezTo>
                  <a:cubicBezTo>
                    <a:pt x="66" y="90"/>
                    <a:pt x="1" y="220"/>
                    <a:pt x="66" y="383"/>
                  </a:cubicBezTo>
                  <a:cubicBezTo>
                    <a:pt x="326" y="1033"/>
                    <a:pt x="456" y="1716"/>
                    <a:pt x="456" y="2431"/>
                  </a:cubicBezTo>
                  <a:cubicBezTo>
                    <a:pt x="456" y="2789"/>
                    <a:pt x="424" y="3147"/>
                    <a:pt x="326" y="3505"/>
                  </a:cubicBezTo>
                  <a:cubicBezTo>
                    <a:pt x="326" y="3667"/>
                    <a:pt x="391" y="3797"/>
                    <a:pt x="554" y="3830"/>
                  </a:cubicBezTo>
                  <a:lnTo>
                    <a:pt x="619" y="3830"/>
                  </a:lnTo>
                  <a:cubicBezTo>
                    <a:pt x="749" y="3830"/>
                    <a:pt x="846" y="3732"/>
                    <a:pt x="879" y="3602"/>
                  </a:cubicBezTo>
                  <a:cubicBezTo>
                    <a:pt x="944" y="3212"/>
                    <a:pt x="976" y="2822"/>
                    <a:pt x="976" y="2431"/>
                  </a:cubicBezTo>
                  <a:cubicBezTo>
                    <a:pt x="976" y="1651"/>
                    <a:pt x="846" y="903"/>
                    <a:pt x="554" y="188"/>
                  </a:cubicBezTo>
                  <a:cubicBezTo>
                    <a:pt x="505" y="67"/>
                    <a:pt x="421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2" name="Google Shape;3392;p46"/>
          <p:cNvGrpSpPr/>
          <p:nvPr/>
        </p:nvGrpSpPr>
        <p:grpSpPr>
          <a:xfrm>
            <a:off x="2326914" y="3474408"/>
            <a:ext cx="263331" cy="365758"/>
            <a:chOff x="9415675" y="2258000"/>
            <a:chExt cx="341500" cy="462400"/>
          </a:xfrm>
        </p:grpSpPr>
        <p:sp>
          <p:nvSpPr>
            <p:cNvPr id="3393" name="Google Shape;3393;p46"/>
            <p:cNvSpPr/>
            <p:nvPr/>
          </p:nvSpPr>
          <p:spPr>
            <a:xfrm>
              <a:off x="9530325" y="2291925"/>
              <a:ext cx="122775" cy="123600"/>
            </a:xfrm>
            <a:custGeom>
              <a:avLst/>
              <a:gdLst/>
              <a:ahLst/>
              <a:cxnLst/>
              <a:rect l="l" t="t" r="r" b="b"/>
              <a:pathLst>
                <a:path w="4911" h="4944" extrusionOk="0">
                  <a:moveTo>
                    <a:pt x="2439" y="1"/>
                  </a:moveTo>
                  <a:cubicBezTo>
                    <a:pt x="1106" y="1"/>
                    <a:pt x="0" y="1107"/>
                    <a:pt x="0" y="2472"/>
                  </a:cubicBezTo>
                  <a:cubicBezTo>
                    <a:pt x="0" y="3838"/>
                    <a:pt x="1106" y="4944"/>
                    <a:pt x="2439" y="4944"/>
                  </a:cubicBezTo>
                  <a:cubicBezTo>
                    <a:pt x="3805" y="4944"/>
                    <a:pt x="4911" y="3838"/>
                    <a:pt x="4911" y="2472"/>
                  </a:cubicBezTo>
                  <a:cubicBezTo>
                    <a:pt x="4911" y="1107"/>
                    <a:pt x="3805" y="1"/>
                    <a:pt x="2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6"/>
            <p:cNvSpPr/>
            <p:nvPr/>
          </p:nvSpPr>
          <p:spPr>
            <a:xfrm>
              <a:off x="9530325" y="2291925"/>
              <a:ext cx="78075" cy="123600"/>
            </a:xfrm>
            <a:custGeom>
              <a:avLst/>
              <a:gdLst/>
              <a:ahLst/>
              <a:cxnLst/>
              <a:rect l="l" t="t" r="r" b="b"/>
              <a:pathLst>
                <a:path w="3123" h="4944" extrusionOk="0">
                  <a:moveTo>
                    <a:pt x="2439" y="1"/>
                  </a:moveTo>
                  <a:cubicBezTo>
                    <a:pt x="1106" y="1"/>
                    <a:pt x="0" y="1107"/>
                    <a:pt x="0" y="2472"/>
                  </a:cubicBezTo>
                  <a:cubicBezTo>
                    <a:pt x="0" y="3838"/>
                    <a:pt x="1106" y="4944"/>
                    <a:pt x="2439" y="4944"/>
                  </a:cubicBezTo>
                  <a:cubicBezTo>
                    <a:pt x="2699" y="4944"/>
                    <a:pt x="2894" y="4911"/>
                    <a:pt x="3122" y="4846"/>
                  </a:cubicBezTo>
                  <a:cubicBezTo>
                    <a:pt x="2081" y="4554"/>
                    <a:pt x="1301" y="3611"/>
                    <a:pt x="1301" y="2472"/>
                  </a:cubicBezTo>
                  <a:cubicBezTo>
                    <a:pt x="1301" y="1334"/>
                    <a:pt x="2081" y="391"/>
                    <a:pt x="3122" y="99"/>
                  </a:cubicBezTo>
                  <a:cubicBezTo>
                    <a:pt x="2894" y="33"/>
                    <a:pt x="2667" y="1"/>
                    <a:pt x="243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6"/>
            <p:cNvSpPr/>
            <p:nvPr/>
          </p:nvSpPr>
          <p:spPr>
            <a:xfrm>
              <a:off x="9499425" y="2348850"/>
              <a:ext cx="251250" cy="365050"/>
            </a:xfrm>
            <a:custGeom>
              <a:avLst/>
              <a:gdLst/>
              <a:ahLst/>
              <a:cxnLst/>
              <a:rect l="l" t="t" r="r" b="b"/>
              <a:pathLst>
                <a:path w="10050" h="14602" extrusionOk="0">
                  <a:moveTo>
                    <a:pt x="3708" y="0"/>
                  </a:moveTo>
                  <a:cubicBezTo>
                    <a:pt x="3480" y="0"/>
                    <a:pt x="3220" y="98"/>
                    <a:pt x="3057" y="260"/>
                  </a:cubicBezTo>
                  <a:cubicBezTo>
                    <a:pt x="2895" y="456"/>
                    <a:pt x="2797" y="651"/>
                    <a:pt x="2797" y="911"/>
                  </a:cubicBezTo>
                  <a:lnTo>
                    <a:pt x="2797" y="7220"/>
                  </a:lnTo>
                  <a:lnTo>
                    <a:pt x="1204" y="5756"/>
                  </a:lnTo>
                  <a:cubicBezTo>
                    <a:pt x="1069" y="5622"/>
                    <a:pt x="891" y="5557"/>
                    <a:pt x="715" y="5557"/>
                  </a:cubicBezTo>
                  <a:cubicBezTo>
                    <a:pt x="550" y="5557"/>
                    <a:pt x="386" y="5614"/>
                    <a:pt x="261" y="5724"/>
                  </a:cubicBezTo>
                  <a:cubicBezTo>
                    <a:pt x="98" y="5854"/>
                    <a:pt x="0" y="6081"/>
                    <a:pt x="0" y="6277"/>
                  </a:cubicBezTo>
                  <a:cubicBezTo>
                    <a:pt x="0" y="6407"/>
                    <a:pt x="33" y="6504"/>
                    <a:pt x="98" y="6634"/>
                  </a:cubicBezTo>
                  <a:lnTo>
                    <a:pt x="2277" y="10862"/>
                  </a:lnTo>
                  <a:cubicBezTo>
                    <a:pt x="2342" y="10992"/>
                    <a:pt x="2407" y="11122"/>
                    <a:pt x="2504" y="11220"/>
                  </a:cubicBezTo>
                  <a:lnTo>
                    <a:pt x="4358" y="12911"/>
                  </a:lnTo>
                  <a:lnTo>
                    <a:pt x="4358" y="14276"/>
                  </a:lnTo>
                  <a:cubicBezTo>
                    <a:pt x="4358" y="14472"/>
                    <a:pt x="4521" y="14602"/>
                    <a:pt x="4683" y="14602"/>
                  </a:cubicBezTo>
                  <a:lnTo>
                    <a:pt x="9139" y="14569"/>
                  </a:lnTo>
                  <a:cubicBezTo>
                    <a:pt x="9334" y="14569"/>
                    <a:pt x="9464" y="14406"/>
                    <a:pt x="9464" y="14244"/>
                  </a:cubicBezTo>
                  <a:lnTo>
                    <a:pt x="9464" y="12650"/>
                  </a:lnTo>
                  <a:lnTo>
                    <a:pt x="9886" y="11870"/>
                  </a:lnTo>
                  <a:cubicBezTo>
                    <a:pt x="9984" y="11707"/>
                    <a:pt x="10049" y="11545"/>
                    <a:pt x="10049" y="11350"/>
                  </a:cubicBezTo>
                  <a:lnTo>
                    <a:pt x="10049" y="4065"/>
                  </a:lnTo>
                  <a:cubicBezTo>
                    <a:pt x="10049" y="3577"/>
                    <a:pt x="9626" y="3155"/>
                    <a:pt x="9139" y="3155"/>
                  </a:cubicBezTo>
                  <a:cubicBezTo>
                    <a:pt x="8878" y="3155"/>
                    <a:pt x="8651" y="3252"/>
                    <a:pt x="8488" y="3447"/>
                  </a:cubicBezTo>
                  <a:cubicBezTo>
                    <a:pt x="8326" y="3610"/>
                    <a:pt x="8228" y="3838"/>
                    <a:pt x="8228" y="4065"/>
                  </a:cubicBezTo>
                  <a:cubicBezTo>
                    <a:pt x="8228" y="3838"/>
                    <a:pt x="8130" y="3610"/>
                    <a:pt x="7968" y="3415"/>
                  </a:cubicBezTo>
                  <a:cubicBezTo>
                    <a:pt x="7805" y="3252"/>
                    <a:pt x="7578" y="3155"/>
                    <a:pt x="7317" y="3155"/>
                  </a:cubicBezTo>
                  <a:cubicBezTo>
                    <a:pt x="6830" y="3155"/>
                    <a:pt x="6439" y="3577"/>
                    <a:pt x="6439" y="4065"/>
                  </a:cubicBezTo>
                  <a:cubicBezTo>
                    <a:pt x="6439" y="3805"/>
                    <a:pt x="6309" y="3577"/>
                    <a:pt x="6147" y="3415"/>
                  </a:cubicBezTo>
                  <a:cubicBezTo>
                    <a:pt x="5984" y="3252"/>
                    <a:pt x="5756" y="3155"/>
                    <a:pt x="5529" y="3155"/>
                  </a:cubicBezTo>
                  <a:cubicBezTo>
                    <a:pt x="5009" y="3155"/>
                    <a:pt x="4618" y="3577"/>
                    <a:pt x="4618" y="4065"/>
                  </a:cubicBezTo>
                  <a:lnTo>
                    <a:pt x="4618" y="943"/>
                  </a:lnTo>
                  <a:cubicBezTo>
                    <a:pt x="4618" y="423"/>
                    <a:pt x="4228" y="0"/>
                    <a:pt x="3708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6"/>
            <p:cNvSpPr/>
            <p:nvPr/>
          </p:nvSpPr>
          <p:spPr>
            <a:xfrm>
              <a:off x="9499425" y="2487675"/>
              <a:ext cx="138225" cy="226225"/>
            </a:xfrm>
            <a:custGeom>
              <a:avLst/>
              <a:gdLst/>
              <a:ahLst/>
              <a:cxnLst/>
              <a:rect l="l" t="t" r="r" b="b"/>
              <a:pathLst>
                <a:path w="5529" h="9049" extrusionOk="0">
                  <a:moveTo>
                    <a:pt x="716" y="0"/>
                  </a:moveTo>
                  <a:cubicBezTo>
                    <a:pt x="553" y="0"/>
                    <a:pt x="391" y="57"/>
                    <a:pt x="261" y="171"/>
                  </a:cubicBezTo>
                  <a:cubicBezTo>
                    <a:pt x="98" y="301"/>
                    <a:pt x="0" y="528"/>
                    <a:pt x="0" y="724"/>
                  </a:cubicBezTo>
                  <a:cubicBezTo>
                    <a:pt x="0" y="854"/>
                    <a:pt x="33" y="951"/>
                    <a:pt x="66" y="1081"/>
                  </a:cubicBezTo>
                  <a:lnTo>
                    <a:pt x="2277" y="5341"/>
                  </a:lnTo>
                  <a:cubicBezTo>
                    <a:pt x="2342" y="5439"/>
                    <a:pt x="2407" y="5569"/>
                    <a:pt x="2504" y="5667"/>
                  </a:cubicBezTo>
                  <a:lnTo>
                    <a:pt x="4358" y="7358"/>
                  </a:lnTo>
                  <a:lnTo>
                    <a:pt x="4358" y="8723"/>
                  </a:lnTo>
                  <a:cubicBezTo>
                    <a:pt x="4358" y="8919"/>
                    <a:pt x="4488" y="9049"/>
                    <a:pt x="4683" y="9049"/>
                  </a:cubicBezTo>
                  <a:lnTo>
                    <a:pt x="5529" y="9049"/>
                  </a:lnTo>
                  <a:cubicBezTo>
                    <a:pt x="5399" y="9016"/>
                    <a:pt x="5301" y="8886"/>
                    <a:pt x="5301" y="8723"/>
                  </a:cubicBezTo>
                  <a:lnTo>
                    <a:pt x="5301" y="7358"/>
                  </a:lnTo>
                  <a:lnTo>
                    <a:pt x="3448" y="5667"/>
                  </a:lnTo>
                  <a:cubicBezTo>
                    <a:pt x="3350" y="5569"/>
                    <a:pt x="3252" y="5439"/>
                    <a:pt x="3187" y="5309"/>
                  </a:cubicBezTo>
                  <a:lnTo>
                    <a:pt x="1009" y="1081"/>
                  </a:lnTo>
                  <a:cubicBezTo>
                    <a:pt x="944" y="951"/>
                    <a:pt x="911" y="854"/>
                    <a:pt x="911" y="724"/>
                  </a:cubicBezTo>
                  <a:cubicBezTo>
                    <a:pt x="911" y="528"/>
                    <a:pt x="1009" y="301"/>
                    <a:pt x="1171" y="171"/>
                  </a:cubicBezTo>
                  <a:cubicBezTo>
                    <a:pt x="1041" y="57"/>
                    <a:pt x="879" y="0"/>
                    <a:pt x="71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6"/>
            <p:cNvSpPr/>
            <p:nvPr/>
          </p:nvSpPr>
          <p:spPr>
            <a:xfrm>
              <a:off x="9569350" y="2348850"/>
              <a:ext cx="34150" cy="181325"/>
            </a:xfrm>
            <a:custGeom>
              <a:avLst/>
              <a:gdLst/>
              <a:ahLst/>
              <a:cxnLst/>
              <a:rect l="l" t="t" r="r" b="b"/>
              <a:pathLst>
                <a:path w="1366" h="7253" extrusionOk="0">
                  <a:moveTo>
                    <a:pt x="911" y="0"/>
                  </a:moveTo>
                  <a:cubicBezTo>
                    <a:pt x="651" y="0"/>
                    <a:pt x="423" y="98"/>
                    <a:pt x="260" y="260"/>
                  </a:cubicBezTo>
                  <a:cubicBezTo>
                    <a:pt x="98" y="423"/>
                    <a:pt x="0" y="651"/>
                    <a:pt x="0" y="911"/>
                  </a:cubicBezTo>
                  <a:lnTo>
                    <a:pt x="0" y="7220"/>
                  </a:lnTo>
                  <a:lnTo>
                    <a:pt x="390" y="7220"/>
                  </a:lnTo>
                  <a:lnTo>
                    <a:pt x="390" y="7252"/>
                  </a:lnTo>
                  <a:cubicBezTo>
                    <a:pt x="683" y="7252"/>
                    <a:pt x="911" y="6992"/>
                    <a:pt x="911" y="6699"/>
                  </a:cubicBezTo>
                  <a:lnTo>
                    <a:pt x="911" y="911"/>
                  </a:lnTo>
                  <a:cubicBezTo>
                    <a:pt x="911" y="683"/>
                    <a:pt x="1008" y="456"/>
                    <a:pt x="1171" y="293"/>
                  </a:cubicBezTo>
                  <a:cubicBezTo>
                    <a:pt x="1236" y="228"/>
                    <a:pt x="1301" y="195"/>
                    <a:pt x="1366" y="130"/>
                  </a:cubicBezTo>
                  <a:cubicBezTo>
                    <a:pt x="1236" y="65"/>
                    <a:pt x="1073" y="0"/>
                    <a:pt x="91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6"/>
            <p:cNvSpPr/>
            <p:nvPr/>
          </p:nvSpPr>
          <p:spPr>
            <a:xfrm>
              <a:off x="9536825" y="2592100"/>
              <a:ext cx="78075" cy="128300"/>
            </a:xfrm>
            <a:custGeom>
              <a:avLst/>
              <a:gdLst/>
              <a:ahLst/>
              <a:cxnLst/>
              <a:rect l="l" t="t" r="r" b="b"/>
              <a:pathLst>
                <a:path w="3123" h="5132" extrusionOk="0">
                  <a:moveTo>
                    <a:pt x="305" y="1"/>
                  </a:moveTo>
                  <a:cubicBezTo>
                    <a:pt x="268" y="1"/>
                    <a:pt x="230" y="9"/>
                    <a:pt x="196" y="26"/>
                  </a:cubicBezTo>
                  <a:cubicBezTo>
                    <a:pt x="65" y="91"/>
                    <a:pt x="0" y="254"/>
                    <a:pt x="65" y="384"/>
                  </a:cubicBezTo>
                  <a:lnTo>
                    <a:pt x="521" y="1262"/>
                  </a:lnTo>
                  <a:cubicBezTo>
                    <a:pt x="586" y="1425"/>
                    <a:pt x="716" y="1555"/>
                    <a:pt x="813" y="1685"/>
                  </a:cubicBezTo>
                  <a:lnTo>
                    <a:pt x="2602" y="3311"/>
                  </a:lnTo>
                  <a:lnTo>
                    <a:pt x="2602" y="4872"/>
                  </a:lnTo>
                  <a:cubicBezTo>
                    <a:pt x="2602" y="5034"/>
                    <a:pt x="2700" y="5132"/>
                    <a:pt x="2862" y="5132"/>
                  </a:cubicBezTo>
                  <a:cubicBezTo>
                    <a:pt x="3025" y="5132"/>
                    <a:pt x="3122" y="5034"/>
                    <a:pt x="3122" y="4872"/>
                  </a:cubicBezTo>
                  <a:lnTo>
                    <a:pt x="3122" y="3181"/>
                  </a:lnTo>
                  <a:cubicBezTo>
                    <a:pt x="3122" y="3116"/>
                    <a:pt x="3090" y="3051"/>
                    <a:pt x="3057" y="2985"/>
                  </a:cubicBezTo>
                  <a:lnTo>
                    <a:pt x="1204" y="1262"/>
                  </a:lnTo>
                  <a:cubicBezTo>
                    <a:pt x="1106" y="1197"/>
                    <a:pt x="1041" y="1132"/>
                    <a:pt x="1008" y="1034"/>
                  </a:cubicBezTo>
                  <a:lnTo>
                    <a:pt x="553" y="156"/>
                  </a:lnTo>
                  <a:cubicBezTo>
                    <a:pt x="506" y="61"/>
                    <a:pt x="406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6"/>
            <p:cNvSpPr/>
            <p:nvPr/>
          </p:nvSpPr>
          <p:spPr>
            <a:xfrm>
              <a:off x="9489675" y="2435825"/>
              <a:ext cx="86200" cy="143925"/>
            </a:xfrm>
            <a:custGeom>
              <a:avLst/>
              <a:gdLst/>
              <a:ahLst/>
              <a:cxnLst/>
              <a:rect l="l" t="t" r="r" b="b"/>
              <a:pathLst>
                <a:path w="3448" h="5757" extrusionOk="0">
                  <a:moveTo>
                    <a:pt x="3187" y="1"/>
                  </a:moveTo>
                  <a:cubicBezTo>
                    <a:pt x="3025" y="1"/>
                    <a:pt x="2894" y="131"/>
                    <a:pt x="2894" y="261"/>
                  </a:cubicBezTo>
                  <a:lnTo>
                    <a:pt x="2894" y="3123"/>
                  </a:lnTo>
                  <a:lnTo>
                    <a:pt x="1756" y="2082"/>
                  </a:lnTo>
                  <a:cubicBezTo>
                    <a:pt x="1573" y="1899"/>
                    <a:pt x="1339" y="1810"/>
                    <a:pt x="1102" y="1810"/>
                  </a:cubicBezTo>
                  <a:cubicBezTo>
                    <a:pt x="875" y="1810"/>
                    <a:pt x="646" y="1891"/>
                    <a:pt x="456" y="2050"/>
                  </a:cubicBezTo>
                  <a:cubicBezTo>
                    <a:pt x="98" y="2342"/>
                    <a:pt x="0" y="2863"/>
                    <a:pt x="228" y="3253"/>
                  </a:cubicBezTo>
                  <a:lnTo>
                    <a:pt x="1431" y="5594"/>
                  </a:lnTo>
                  <a:cubicBezTo>
                    <a:pt x="1464" y="5692"/>
                    <a:pt x="1561" y="5757"/>
                    <a:pt x="1659" y="5757"/>
                  </a:cubicBezTo>
                  <a:cubicBezTo>
                    <a:pt x="1691" y="5757"/>
                    <a:pt x="1756" y="5757"/>
                    <a:pt x="1789" y="5724"/>
                  </a:cubicBezTo>
                  <a:cubicBezTo>
                    <a:pt x="1919" y="5659"/>
                    <a:pt x="1984" y="5497"/>
                    <a:pt x="1919" y="5367"/>
                  </a:cubicBezTo>
                  <a:lnTo>
                    <a:pt x="716" y="3025"/>
                  </a:lnTo>
                  <a:cubicBezTo>
                    <a:pt x="586" y="2830"/>
                    <a:pt x="651" y="2602"/>
                    <a:pt x="813" y="2440"/>
                  </a:cubicBezTo>
                  <a:cubicBezTo>
                    <a:pt x="890" y="2378"/>
                    <a:pt x="989" y="2346"/>
                    <a:pt x="1088" y="2346"/>
                  </a:cubicBezTo>
                  <a:cubicBezTo>
                    <a:pt x="1200" y="2346"/>
                    <a:pt x="1313" y="2387"/>
                    <a:pt x="1399" y="2472"/>
                  </a:cubicBezTo>
                  <a:lnTo>
                    <a:pt x="2992" y="3968"/>
                  </a:lnTo>
                  <a:cubicBezTo>
                    <a:pt x="3049" y="4006"/>
                    <a:pt x="3106" y="4022"/>
                    <a:pt x="3164" y="4022"/>
                  </a:cubicBezTo>
                  <a:cubicBezTo>
                    <a:pt x="3204" y="4022"/>
                    <a:pt x="3244" y="4014"/>
                    <a:pt x="3285" y="4001"/>
                  </a:cubicBezTo>
                  <a:cubicBezTo>
                    <a:pt x="3382" y="3968"/>
                    <a:pt x="3447" y="3871"/>
                    <a:pt x="3447" y="3741"/>
                  </a:cubicBezTo>
                  <a:lnTo>
                    <a:pt x="3447" y="261"/>
                  </a:lnTo>
                  <a:cubicBezTo>
                    <a:pt x="3447" y="131"/>
                    <a:pt x="3317" y="1"/>
                    <a:pt x="3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6"/>
            <p:cNvSpPr/>
            <p:nvPr/>
          </p:nvSpPr>
          <p:spPr>
            <a:xfrm>
              <a:off x="9562025" y="2342350"/>
              <a:ext cx="195150" cy="377250"/>
            </a:xfrm>
            <a:custGeom>
              <a:avLst/>
              <a:gdLst/>
              <a:ahLst/>
              <a:cxnLst/>
              <a:rect l="l" t="t" r="r" b="b"/>
              <a:pathLst>
                <a:path w="7806" h="15090" extrusionOk="0">
                  <a:moveTo>
                    <a:pt x="1204" y="0"/>
                  </a:moveTo>
                  <a:cubicBezTo>
                    <a:pt x="553" y="0"/>
                    <a:pt x="0" y="520"/>
                    <a:pt x="0" y="1171"/>
                  </a:cubicBezTo>
                  <a:lnTo>
                    <a:pt x="0" y="2862"/>
                  </a:lnTo>
                  <a:cubicBezTo>
                    <a:pt x="0" y="2992"/>
                    <a:pt x="131" y="3122"/>
                    <a:pt x="293" y="3122"/>
                  </a:cubicBezTo>
                  <a:cubicBezTo>
                    <a:pt x="423" y="3122"/>
                    <a:pt x="553" y="2992"/>
                    <a:pt x="553" y="2862"/>
                  </a:cubicBezTo>
                  <a:lnTo>
                    <a:pt x="553" y="1171"/>
                  </a:lnTo>
                  <a:cubicBezTo>
                    <a:pt x="553" y="846"/>
                    <a:pt x="846" y="553"/>
                    <a:pt x="1204" y="553"/>
                  </a:cubicBezTo>
                  <a:cubicBezTo>
                    <a:pt x="1529" y="553"/>
                    <a:pt x="1822" y="846"/>
                    <a:pt x="1822" y="1171"/>
                  </a:cubicBezTo>
                  <a:lnTo>
                    <a:pt x="1822" y="6016"/>
                  </a:lnTo>
                  <a:cubicBezTo>
                    <a:pt x="1822" y="6146"/>
                    <a:pt x="1952" y="6276"/>
                    <a:pt x="2082" y="6276"/>
                  </a:cubicBezTo>
                  <a:cubicBezTo>
                    <a:pt x="2244" y="6276"/>
                    <a:pt x="2374" y="6146"/>
                    <a:pt x="2374" y="6016"/>
                  </a:cubicBezTo>
                  <a:lnTo>
                    <a:pt x="2374" y="4325"/>
                  </a:lnTo>
                  <a:cubicBezTo>
                    <a:pt x="2374" y="3968"/>
                    <a:pt x="2667" y="3707"/>
                    <a:pt x="2992" y="3707"/>
                  </a:cubicBezTo>
                  <a:cubicBezTo>
                    <a:pt x="3350" y="3707"/>
                    <a:pt x="3643" y="3968"/>
                    <a:pt x="3643" y="4325"/>
                  </a:cubicBezTo>
                  <a:lnTo>
                    <a:pt x="3643" y="6016"/>
                  </a:lnTo>
                  <a:cubicBezTo>
                    <a:pt x="3643" y="6146"/>
                    <a:pt x="3773" y="6276"/>
                    <a:pt x="3903" y="6276"/>
                  </a:cubicBezTo>
                  <a:cubicBezTo>
                    <a:pt x="4065" y="6276"/>
                    <a:pt x="4196" y="6146"/>
                    <a:pt x="4196" y="6016"/>
                  </a:cubicBezTo>
                  <a:lnTo>
                    <a:pt x="4196" y="4325"/>
                  </a:lnTo>
                  <a:cubicBezTo>
                    <a:pt x="4196" y="3968"/>
                    <a:pt x="4456" y="3707"/>
                    <a:pt x="4813" y="3707"/>
                  </a:cubicBezTo>
                  <a:cubicBezTo>
                    <a:pt x="5171" y="3707"/>
                    <a:pt x="5464" y="3968"/>
                    <a:pt x="5464" y="4325"/>
                  </a:cubicBezTo>
                  <a:lnTo>
                    <a:pt x="5464" y="6016"/>
                  </a:lnTo>
                  <a:cubicBezTo>
                    <a:pt x="5464" y="6146"/>
                    <a:pt x="5561" y="6276"/>
                    <a:pt x="5724" y="6276"/>
                  </a:cubicBezTo>
                  <a:cubicBezTo>
                    <a:pt x="5887" y="6276"/>
                    <a:pt x="5984" y="6146"/>
                    <a:pt x="5984" y="6016"/>
                  </a:cubicBezTo>
                  <a:lnTo>
                    <a:pt x="5984" y="4325"/>
                  </a:lnTo>
                  <a:cubicBezTo>
                    <a:pt x="5984" y="3968"/>
                    <a:pt x="6277" y="3707"/>
                    <a:pt x="6635" y="3707"/>
                  </a:cubicBezTo>
                  <a:cubicBezTo>
                    <a:pt x="6992" y="3707"/>
                    <a:pt x="7252" y="3968"/>
                    <a:pt x="7252" y="4325"/>
                  </a:cubicBezTo>
                  <a:lnTo>
                    <a:pt x="7252" y="11610"/>
                  </a:lnTo>
                  <a:cubicBezTo>
                    <a:pt x="7252" y="11740"/>
                    <a:pt x="7220" y="11902"/>
                    <a:pt x="7155" y="12000"/>
                  </a:cubicBezTo>
                  <a:lnTo>
                    <a:pt x="6732" y="12748"/>
                  </a:lnTo>
                  <a:cubicBezTo>
                    <a:pt x="6700" y="12813"/>
                    <a:pt x="6700" y="12845"/>
                    <a:pt x="6700" y="12910"/>
                  </a:cubicBezTo>
                  <a:lnTo>
                    <a:pt x="6700" y="14829"/>
                  </a:lnTo>
                  <a:cubicBezTo>
                    <a:pt x="6700" y="14959"/>
                    <a:pt x="6797" y="15089"/>
                    <a:pt x="6960" y="15089"/>
                  </a:cubicBezTo>
                  <a:cubicBezTo>
                    <a:pt x="7122" y="15089"/>
                    <a:pt x="7220" y="14959"/>
                    <a:pt x="7220" y="14829"/>
                  </a:cubicBezTo>
                  <a:lnTo>
                    <a:pt x="7220" y="12975"/>
                  </a:lnTo>
                  <a:lnTo>
                    <a:pt x="7643" y="12293"/>
                  </a:lnTo>
                  <a:cubicBezTo>
                    <a:pt x="7740" y="12065"/>
                    <a:pt x="7805" y="11837"/>
                    <a:pt x="7805" y="11610"/>
                  </a:cubicBezTo>
                  <a:lnTo>
                    <a:pt x="7805" y="4325"/>
                  </a:lnTo>
                  <a:cubicBezTo>
                    <a:pt x="7805" y="3675"/>
                    <a:pt x="7285" y="3155"/>
                    <a:pt x="6635" y="3155"/>
                  </a:cubicBezTo>
                  <a:cubicBezTo>
                    <a:pt x="6277" y="3155"/>
                    <a:pt x="5952" y="3317"/>
                    <a:pt x="5724" y="3577"/>
                  </a:cubicBezTo>
                  <a:cubicBezTo>
                    <a:pt x="5496" y="3317"/>
                    <a:pt x="5171" y="3155"/>
                    <a:pt x="4813" y="3155"/>
                  </a:cubicBezTo>
                  <a:cubicBezTo>
                    <a:pt x="4456" y="3155"/>
                    <a:pt x="4130" y="3317"/>
                    <a:pt x="3903" y="3577"/>
                  </a:cubicBezTo>
                  <a:cubicBezTo>
                    <a:pt x="3708" y="3317"/>
                    <a:pt x="3383" y="3155"/>
                    <a:pt x="2992" y="3155"/>
                  </a:cubicBezTo>
                  <a:cubicBezTo>
                    <a:pt x="2765" y="3155"/>
                    <a:pt x="2537" y="3220"/>
                    <a:pt x="2374" y="3350"/>
                  </a:cubicBezTo>
                  <a:lnTo>
                    <a:pt x="2374" y="1171"/>
                  </a:lnTo>
                  <a:cubicBezTo>
                    <a:pt x="2374" y="520"/>
                    <a:pt x="1854" y="0"/>
                    <a:pt x="1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6"/>
            <p:cNvSpPr/>
            <p:nvPr/>
          </p:nvSpPr>
          <p:spPr>
            <a:xfrm>
              <a:off x="9634375" y="2319575"/>
              <a:ext cx="26850" cy="79700"/>
            </a:xfrm>
            <a:custGeom>
              <a:avLst/>
              <a:gdLst/>
              <a:ahLst/>
              <a:cxnLst/>
              <a:rect l="l" t="t" r="r" b="b"/>
              <a:pathLst>
                <a:path w="1074" h="3188" extrusionOk="0">
                  <a:moveTo>
                    <a:pt x="592" y="1"/>
                  </a:moveTo>
                  <a:cubicBezTo>
                    <a:pt x="546" y="1"/>
                    <a:pt x="499" y="11"/>
                    <a:pt x="456" y="33"/>
                  </a:cubicBezTo>
                  <a:cubicBezTo>
                    <a:pt x="293" y="98"/>
                    <a:pt x="261" y="261"/>
                    <a:pt x="326" y="391"/>
                  </a:cubicBezTo>
                  <a:cubicBezTo>
                    <a:pt x="456" y="684"/>
                    <a:pt x="554" y="1009"/>
                    <a:pt x="554" y="1366"/>
                  </a:cubicBezTo>
                  <a:cubicBezTo>
                    <a:pt x="554" y="1854"/>
                    <a:pt x="391" y="2342"/>
                    <a:pt x="66" y="2732"/>
                  </a:cubicBezTo>
                  <a:cubicBezTo>
                    <a:pt x="1" y="2862"/>
                    <a:pt x="1" y="3025"/>
                    <a:pt x="131" y="3122"/>
                  </a:cubicBezTo>
                  <a:cubicBezTo>
                    <a:pt x="163" y="3155"/>
                    <a:pt x="228" y="3188"/>
                    <a:pt x="293" y="3188"/>
                  </a:cubicBezTo>
                  <a:cubicBezTo>
                    <a:pt x="391" y="3188"/>
                    <a:pt x="456" y="3122"/>
                    <a:pt x="521" y="3057"/>
                  </a:cubicBezTo>
                  <a:cubicBezTo>
                    <a:pt x="879" y="2570"/>
                    <a:pt x="1074" y="1984"/>
                    <a:pt x="1074" y="1366"/>
                  </a:cubicBezTo>
                  <a:cubicBezTo>
                    <a:pt x="1074" y="944"/>
                    <a:pt x="976" y="521"/>
                    <a:pt x="814" y="131"/>
                  </a:cubicBezTo>
                  <a:cubicBezTo>
                    <a:pt x="770" y="44"/>
                    <a:pt x="684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6"/>
            <p:cNvSpPr/>
            <p:nvPr/>
          </p:nvSpPr>
          <p:spPr>
            <a:xfrm>
              <a:off x="9521375" y="2283800"/>
              <a:ext cx="116275" cy="115475"/>
            </a:xfrm>
            <a:custGeom>
              <a:avLst/>
              <a:gdLst/>
              <a:ahLst/>
              <a:cxnLst/>
              <a:rect l="l" t="t" r="r" b="b"/>
              <a:pathLst>
                <a:path w="4651" h="4619" extrusionOk="0">
                  <a:moveTo>
                    <a:pt x="2830" y="1"/>
                  </a:moveTo>
                  <a:cubicBezTo>
                    <a:pt x="1269" y="1"/>
                    <a:pt x="33" y="1269"/>
                    <a:pt x="33" y="2797"/>
                  </a:cubicBezTo>
                  <a:cubicBezTo>
                    <a:pt x="1" y="3415"/>
                    <a:pt x="228" y="4033"/>
                    <a:pt x="618" y="4521"/>
                  </a:cubicBezTo>
                  <a:cubicBezTo>
                    <a:pt x="651" y="4586"/>
                    <a:pt x="748" y="4619"/>
                    <a:pt x="814" y="4619"/>
                  </a:cubicBezTo>
                  <a:cubicBezTo>
                    <a:pt x="879" y="4619"/>
                    <a:pt x="944" y="4619"/>
                    <a:pt x="976" y="4586"/>
                  </a:cubicBezTo>
                  <a:cubicBezTo>
                    <a:pt x="1106" y="4488"/>
                    <a:pt x="1139" y="4293"/>
                    <a:pt x="1041" y="4196"/>
                  </a:cubicBezTo>
                  <a:cubicBezTo>
                    <a:pt x="716" y="3806"/>
                    <a:pt x="553" y="3318"/>
                    <a:pt x="553" y="2797"/>
                  </a:cubicBezTo>
                  <a:cubicBezTo>
                    <a:pt x="553" y="1562"/>
                    <a:pt x="1561" y="554"/>
                    <a:pt x="2797" y="554"/>
                  </a:cubicBezTo>
                  <a:cubicBezTo>
                    <a:pt x="3318" y="554"/>
                    <a:pt x="3773" y="716"/>
                    <a:pt x="4163" y="1009"/>
                  </a:cubicBezTo>
                  <a:cubicBezTo>
                    <a:pt x="4218" y="1050"/>
                    <a:pt x="4278" y="1068"/>
                    <a:pt x="4336" y="1068"/>
                  </a:cubicBezTo>
                  <a:cubicBezTo>
                    <a:pt x="4418" y="1068"/>
                    <a:pt x="4497" y="1033"/>
                    <a:pt x="4553" y="976"/>
                  </a:cubicBezTo>
                  <a:cubicBezTo>
                    <a:pt x="4651" y="846"/>
                    <a:pt x="4618" y="684"/>
                    <a:pt x="4521" y="586"/>
                  </a:cubicBezTo>
                  <a:cubicBezTo>
                    <a:pt x="4033" y="196"/>
                    <a:pt x="3448" y="1"/>
                    <a:pt x="2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6"/>
            <p:cNvSpPr/>
            <p:nvPr/>
          </p:nvSpPr>
          <p:spPr>
            <a:xfrm>
              <a:off x="9475850" y="2258000"/>
              <a:ext cx="60175" cy="190875"/>
            </a:xfrm>
            <a:custGeom>
              <a:avLst/>
              <a:gdLst/>
              <a:ahLst/>
              <a:cxnLst/>
              <a:rect l="l" t="t" r="r" b="b"/>
              <a:pathLst>
                <a:path w="2407" h="7635" extrusionOk="0">
                  <a:moveTo>
                    <a:pt x="2115" y="0"/>
                  </a:moveTo>
                  <a:cubicBezTo>
                    <a:pt x="2059" y="0"/>
                    <a:pt x="2003" y="19"/>
                    <a:pt x="1952" y="57"/>
                  </a:cubicBezTo>
                  <a:cubicBezTo>
                    <a:pt x="748" y="935"/>
                    <a:pt x="0" y="2334"/>
                    <a:pt x="0" y="3829"/>
                  </a:cubicBezTo>
                  <a:cubicBezTo>
                    <a:pt x="0" y="5325"/>
                    <a:pt x="716" y="6724"/>
                    <a:pt x="1952" y="7602"/>
                  </a:cubicBezTo>
                  <a:cubicBezTo>
                    <a:pt x="1984" y="7634"/>
                    <a:pt x="2049" y="7634"/>
                    <a:pt x="2114" y="7634"/>
                  </a:cubicBezTo>
                  <a:cubicBezTo>
                    <a:pt x="2179" y="7634"/>
                    <a:pt x="2277" y="7602"/>
                    <a:pt x="2342" y="7537"/>
                  </a:cubicBezTo>
                  <a:cubicBezTo>
                    <a:pt x="2407" y="7407"/>
                    <a:pt x="2374" y="7244"/>
                    <a:pt x="2277" y="7146"/>
                  </a:cubicBezTo>
                  <a:cubicBezTo>
                    <a:pt x="1204" y="6398"/>
                    <a:pt x="553" y="5130"/>
                    <a:pt x="553" y="3829"/>
                  </a:cubicBezTo>
                  <a:cubicBezTo>
                    <a:pt x="553" y="2496"/>
                    <a:pt x="1204" y="1260"/>
                    <a:pt x="2277" y="512"/>
                  </a:cubicBezTo>
                  <a:cubicBezTo>
                    <a:pt x="2374" y="415"/>
                    <a:pt x="2407" y="252"/>
                    <a:pt x="2342" y="122"/>
                  </a:cubicBezTo>
                  <a:cubicBezTo>
                    <a:pt x="2283" y="43"/>
                    <a:pt x="2200" y="0"/>
                    <a:pt x="2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6"/>
            <p:cNvSpPr/>
            <p:nvPr/>
          </p:nvSpPr>
          <p:spPr>
            <a:xfrm>
              <a:off x="9647400" y="2258000"/>
              <a:ext cx="60175" cy="142900"/>
            </a:xfrm>
            <a:custGeom>
              <a:avLst/>
              <a:gdLst/>
              <a:ahLst/>
              <a:cxnLst/>
              <a:rect l="l" t="t" r="r" b="b"/>
              <a:pathLst>
                <a:path w="2407" h="5716" extrusionOk="0">
                  <a:moveTo>
                    <a:pt x="292" y="0"/>
                  </a:moveTo>
                  <a:cubicBezTo>
                    <a:pt x="207" y="0"/>
                    <a:pt x="124" y="43"/>
                    <a:pt x="65" y="122"/>
                  </a:cubicBezTo>
                  <a:cubicBezTo>
                    <a:pt x="0" y="252"/>
                    <a:pt x="0" y="415"/>
                    <a:pt x="130" y="512"/>
                  </a:cubicBezTo>
                  <a:cubicBezTo>
                    <a:pt x="1203" y="1260"/>
                    <a:pt x="1854" y="2496"/>
                    <a:pt x="1854" y="3829"/>
                  </a:cubicBezTo>
                  <a:cubicBezTo>
                    <a:pt x="1854" y="4350"/>
                    <a:pt x="1756" y="4870"/>
                    <a:pt x="1561" y="5358"/>
                  </a:cubicBezTo>
                  <a:cubicBezTo>
                    <a:pt x="1496" y="5488"/>
                    <a:pt x="1561" y="5651"/>
                    <a:pt x="1724" y="5716"/>
                  </a:cubicBezTo>
                  <a:lnTo>
                    <a:pt x="1821" y="5716"/>
                  </a:lnTo>
                  <a:cubicBezTo>
                    <a:pt x="1919" y="5716"/>
                    <a:pt x="2016" y="5651"/>
                    <a:pt x="2081" y="5553"/>
                  </a:cubicBezTo>
                  <a:cubicBezTo>
                    <a:pt x="2276" y="5000"/>
                    <a:pt x="2407" y="4415"/>
                    <a:pt x="2407" y="3829"/>
                  </a:cubicBezTo>
                  <a:cubicBezTo>
                    <a:pt x="2407" y="2334"/>
                    <a:pt x="1659" y="935"/>
                    <a:pt x="455" y="57"/>
                  </a:cubicBezTo>
                  <a:cubicBezTo>
                    <a:pt x="404" y="19"/>
                    <a:pt x="348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6"/>
            <p:cNvSpPr/>
            <p:nvPr/>
          </p:nvSpPr>
          <p:spPr>
            <a:xfrm>
              <a:off x="9418125" y="2283700"/>
              <a:ext cx="30100" cy="29400"/>
            </a:xfrm>
            <a:custGeom>
              <a:avLst/>
              <a:gdLst/>
              <a:ahLst/>
              <a:cxnLst/>
              <a:rect l="l" t="t" r="r" b="b"/>
              <a:pathLst>
                <a:path w="1204" h="1176" extrusionOk="0">
                  <a:moveTo>
                    <a:pt x="310" y="0"/>
                  </a:moveTo>
                  <a:cubicBezTo>
                    <a:pt x="242" y="0"/>
                    <a:pt x="176" y="25"/>
                    <a:pt x="131" y="70"/>
                  </a:cubicBezTo>
                  <a:cubicBezTo>
                    <a:pt x="33" y="167"/>
                    <a:pt x="1" y="362"/>
                    <a:pt x="131" y="460"/>
                  </a:cubicBezTo>
                  <a:lnTo>
                    <a:pt x="716" y="1110"/>
                  </a:lnTo>
                  <a:cubicBezTo>
                    <a:pt x="748" y="1143"/>
                    <a:pt x="814" y="1175"/>
                    <a:pt x="911" y="1175"/>
                  </a:cubicBezTo>
                  <a:cubicBezTo>
                    <a:pt x="976" y="1175"/>
                    <a:pt x="1041" y="1143"/>
                    <a:pt x="1106" y="1110"/>
                  </a:cubicBezTo>
                  <a:cubicBezTo>
                    <a:pt x="1204" y="1013"/>
                    <a:pt x="1204" y="850"/>
                    <a:pt x="1106" y="720"/>
                  </a:cubicBezTo>
                  <a:lnTo>
                    <a:pt x="521" y="102"/>
                  </a:lnTo>
                  <a:cubicBezTo>
                    <a:pt x="469" y="33"/>
                    <a:pt x="388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6"/>
            <p:cNvSpPr/>
            <p:nvPr/>
          </p:nvSpPr>
          <p:spPr>
            <a:xfrm>
              <a:off x="9418125" y="2376275"/>
              <a:ext cx="30100" cy="29500"/>
            </a:xfrm>
            <a:custGeom>
              <a:avLst/>
              <a:gdLst/>
              <a:ahLst/>
              <a:cxnLst/>
              <a:rect l="l" t="t" r="r" b="b"/>
              <a:pathLst>
                <a:path w="1204" h="1180" extrusionOk="0">
                  <a:moveTo>
                    <a:pt x="899" y="1"/>
                  </a:moveTo>
                  <a:cubicBezTo>
                    <a:pt x="830" y="1"/>
                    <a:pt x="765" y="25"/>
                    <a:pt x="716" y="74"/>
                  </a:cubicBezTo>
                  <a:lnTo>
                    <a:pt x="98" y="724"/>
                  </a:lnTo>
                  <a:cubicBezTo>
                    <a:pt x="1" y="822"/>
                    <a:pt x="1" y="985"/>
                    <a:pt x="131" y="1115"/>
                  </a:cubicBezTo>
                  <a:cubicBezTo>
                    <a:pt x="163" y="1147"/>
                    <a:pt x="228" y="1180"/>
                    <a:pt x="326" y="1180"/>
                  </a:cubicBezTo>
                  <a:cubicBezTo>
                    <a:pt x="391" y="1180"/>
                    <a:pt x="456" y="1147"/>
                    <a:pt x="521" y="1082"/>
                  </a:cubicBezTo>
                  <a:lnTo>
                    <a:pt x="1106" y="464"/>
                  </a:lnTo>
                  <a:cubicBezTo>
                    <a:pt x="1204" y="334"/>
                    <a:pt x="1204" y="172"/>
                    <a:pt x="1106" y="74"/>
                  </a:cubicBezTo>
                  <a:cubicBezTo>
                    <a:pt x="1041" y="25"/>
                    <a:pt x="968" y="1"/>
                    <a:pt x="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6"/>
            <p:cNvSpPr/>
            <p:nvPr/>
          </p:nvSpPr>
          <p:spPr>
            <a:xfrm>
              <a:off x="9415675" y="2335025"/>
              <a:ext cx="31750" cy="13850"/>
            </a:xfrm>
            <a:custGeom>
              <a:avLst/>
              <a:gdLst/>
              <a:ahLst/>
              <a:cxnLst/>
              <a:rect l="l" t="t" r="r" b="b"/>
              <a:pathLst>
                <a:path w="1270" h="554" extrusionOk="0">
                  <a:moveTo>
                    <a:pt x="294" y="0"/>
                  </a:moveTo>
                  <a:cubicBezTo>
                    <a:pt x="131" y="0"/>
                    <a:pt x="1" y="131"/>
                    <a:pt x="1" y="261"/>
                  </a:cubicBezTo>
                  <a:cubicBezTo>
                    <a:pt x="1" y="423"/>
                    <a:pt x="131" y="553"/>
                    <a:pt x="294" y="553"/>
                  </a:cubicBezTo>
                  <a:lnTo>
                    <a:pt x="1009" y="553"/>
                  </a:lnTo>
                  <a:cubicBezTo>
                    <a:pt x="1139" y="553"/>
                    <a:pt x="1269" y="423"/>
                    <a:pt x="1269" y="261"/>
                  </a:cubicBezTo>
                  <a:cubicBezTo>
                    <a:pt x="1269" y="131"/>
                    <a:pt x="1139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8" name="Google Shape;3408;p46"/>
          <p:cNvGrpSpPr/>
          <p:nvPr/>
        </p:nvGrpSpPr>
        <p:grpSpPr>
          <a:xfrm>
            <a:off x="4811804" y="4166750"/>
            <a:ext cx="365742" cy="321865"/>
            <a:chOff x="9523825" y="3039875"/>
            <a:chExt cx="468300" cy="412225"/>
          </a:xfrm>
        </p:grpSpPr>
        <p:sp>
          <p:nvSpPr>
            <p:cNvPr id="3409" name="Google Shape;3409;p46"/>
            <p:cNvSpPr/>
            <p:nvPr/>
          </p:nvSpPr>
          <p:spPr>
            <a:xfrm>
              <a:off x="9580725" y="3069975"/>
              <a:ext cx="354475" cy="353675"/>
            </a:xfrm>
            <a:custGeom>
              <a:avLst/>
              <a:gdLst/>
              <a:ahLst/>
              <a:cxnLst/>
              <a:rect l="l" t="t" r="r" b="b"/>
              <a:pathLst>
                <a:path w="14179" h="14147" extrusionOk="0">
                  <a:moveTo>
                    <a:pt x="7090" y="0"/>
                  </a:moveTo>
                  <a:cubicBezTo>
                    <a:pt x="3187" y="0"/>
                    <a:pt x="0" y="3155"/>
                    <a:pt x="0" y="7057"/>
                  </a:cubicBezTo>
                  <a:cubicBezTo>
                    <a:pt x="0" y="10992"/>
                    <a:pt x="3187" y="14146"/>
                    <a:pt x="7090" y="14146"/>
                  </a:cubicBezTo>
                  <a:cubicBezTo>
                    <a:pt x="10992" y="14146"/>
                    <a:pt x="14179" y="10992"/>
                    <a:pt x="14179" y="7057"/>
                  </a:cubicBezTo>
                  <a:cubicBezTo>
                    <a:pt x="14179" y="3155"/>
                    <a:pt x="10992" y="0"/>
                    <a:pt x="7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6"/>
            <p:cNvSpPr/>
            <p:nvPr/>
          </p:nvSpPr>
          <p:spPr>
            <a:xfrm>
              <a:off x="9596175" y="3069975"/>
              <a:ext cx="325225" cy="121975"/>
            </a:xfrm>
            <a:custGeom>
              <a:avLst/>
              <a:gdLst/>
              <a:ahLst/>
              <a:cxnLst/>
              <a:rect l="l" t="t" r="r" b="b"/>
              <a:pathLst>
                <a:path w="13009" h="4879" extrusionOk="0">
                  <a:moveTo>
                    <a:pt x="6472" y="0"/>
                  </a:moveTo>
                  <a:cubicBezTo>
                    <a:pt x="3577" y="0"/>
                    <a:pt x="1106" y="1724"/>
                    <a:pt x="0" y="4195"/>
                  </a:cubicBezTo>
                  <a:lnTo>
                    <a:pt x="2764" y="3220"/>
                  </a:lnTo>
                  <a:cubicBezTo>
                    <a:pt x="2813" y="3203"/>
                    <a:pt x="2864" y="3195"/>
                    <a:pt x="2914" y="3195"/>
                  </a:cubicBezTo>
                  <a:cubicBezTo>
                    <a:pt x="3063" y="3195"/>
                    <a:pt x="3204" y="3268"/>
                    <a:pt x="3252" y="3415"/>
                  </a:cubicBezTo>
                  <a:cubicBezTo>
                    <a:pt x="3545" y="3968"/>
                    <a:pt x="4130" y="4358"/>
                    <a:pt x="4781" y="4358"/>
                  </a:cubicBezTo>
                  <a:lnTo>
                    <a:pt x="7870" y="4358"/>
                  </a:lnTo>
                  <a:cubicBezTo>
                    <a:pt x="8293" y="4683"/>
                    <a:pt x="8813" y="4878"/>
                    <a:pt x="9366" y="4878"/>
                  </a:cubicBezTo>
                  <a:lnTo>
                    <a:pt x="11252" y="4878"/>
                  </a:lnTo>
                  <a:cubicBezTo>
                    <a:pt x="11837" y="4878"/>
                    <a:pt x="12423" y="4716"/>
                    <a:pt x="12911" y="4390"/>
                  </a:cubicBezTo>
                  <a:cubicBezTo>
                    <a:pt x="12911" y="4390"/>
                    <a:pt x="12943" y="4358"/>
                    <a:pt x="12976" y="4358"/>
                  </a:cubicBezTo>
                  <a:lnTo>
                    <a:pt x="13008" y="4358"/>
                  </a:lnTo>
                  <a:cubicBezTo>
                    <a:pt x="11935" y="1789"/>
                    <a:pt x="9431" y="0"/>
                    <a:pt x="647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6"/>
            <p:cNvSpPr/>
            <p:nvPr/>
          </p:nvSpPr>
          <p:spPr>
            <a:xfrm>
              <a:off x="9640075" y="3129300"/>
              <a:ext cx="235800" cy="235000"/>
            </a:xfrm>
            <a:custGeom>
              <a:avLst/>
              <a:gdLst/>
              <a:ahLst/>
              <a:cxnLst/>
              <a:rect l="l" t="t" r="r" b="b"/>
              <a:pathLst>
                <a:path w="9432" h="9400" extrusionOk="0">
                  <a:moveTo>
                    <a:pt x="4775" y="1"/>
                  </a:moveTo>
                  <a:cubicBezTo>
                    <a:pt x="4755" y="1"/>
                    <a:pt x="4735" y="1"/>
                    <a:pt x="4716" y="1"/>
                  </a:cubicBezTo>
                  <a:cubicBezTo>
                    <a:pt x="2114" y="1"/>
                    <a:pt x="0" y="2082"/>
                    <a:pt x="0" y="4684"/>
                  </a:cubicBezTo>
                  <a:cubicBezTo>
                    <a:pt x="0" y="7285"/>
                    <a:pt x="2114" y="9399"/>
                    <a:pt x="4716" y="9399"/>
                  </a:cubicBezTo>
                  <a:cubicBezTo>
                    <a:pt x="7317" y="9399"/>
                    <a:pt x="9431" y="7285"/>
                    <a:pt x="9431" y="4684"/>
                  </a:cubicBezTo>
                  <a:cubicBezTo>
                    <a:pt x="9431" y="2102"/>
                    <a:pt x="7349" y="1"/>
                    <a:pt x="47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6"/>
            <p:cNvSpPr/>
            <p:nvPr/>
          </p:nvSpPr>
          <p:spPr>
            <a:xfrm>
              <a:off x="9679900" y="3128500"/>
              <a:ext cx="182150" cy="63450"/>
            </a:xfrm>
            <a:custGeom>
              <a:avLst/>
              <a:gdLst/>
              <a:ahLst/>
              <a:cxnLst/>
              <a:rect l="l" t="t" r="r" b="b"/>
              <a:pathLst>
                <a:path w="7286" h="2538" extrusionOk="0">
                  <a:moveTo>
                    <a:pt x="3123" y="1"/>
                  </a:moveTo>
                  <a:cubicBezTo>
                    <a:pt x="1920" y="1"/>
                    <a:pt x="814" y="456"/>
                    <a:pt x="1" y="1204"/>
                  </a:cubicBezTo>
                  <a:cubicBezTo>
                    <a:pt x="294" y="1692"/>
                    <a:pt x="814" y="2017"/>
                    <a:pt x="1432" y="2017"/>
                  </a:cubicBezTo>
                  <a:lnTo>
                    <a:pt x="4489" y="2017"/>
                  </a:lnTo>
                  <a:cubicBezTo>
                    <a:pt x="4944" y="2342"/>
                    <a:pt x="5464" y="2537"/>
                    <a:pt x="6017" y="2537"/>
                  </a:cubicBezTo>
                  <a:lnTo>
                    <a:pt x="7285" y="2537"/>
                  </a:lnTo>
                  <a:cubicBezTo>
                    <a:pt x="6505" y="1041"/>
                    <a:pt x="4944" y="1"/>
                    <a:pt x="312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6"/>
            <p:cNvSpPr/>
            <p:nvPr/>
          </p:nvSpPr>
          <p:spPr>
            <a:xfrm>
              <a:off x="9707550" y="3204925"/>
              <a:ext cx="102450" cy="87825"/>
            </a:xfrm>
            <a:custGeom>
              <a:avLst/>
              <a:gdLst/>
              <a:ahLst/>
              <a:cxnLst/>
              <a:rect l="l" t="t" r="r" b="b"/>
              <a:pathLst>
                <a:path w="4098" h="3513" extrusionOk="0">
                  <a:moveTo>
                    <a:pt x="1057" y="0"/>
                  </a:moveTo>
                  <a:cubicBezTo>
                    <a:pt x="789" y="0"/>
                    <a:pt x="521" y="98"/>
                    <a:pt x="326" y="293"/>
                  </a:cubicBezTo>
                  <a:cubicBezTo>
                    <a:pt x="98" y="521"/>
                    <a:pt x="1" y="781"/>
                    <a:pt x="1" y="1041"/>
                  </a:cubicBezTo>
                  <a:cubicBezTo>
                    <a:pt x="1" y="1301"/>
                    <a:pt x="98" y="1561"/>
                    <a:pt x="293" y="1756"/>
                  </a:cubicBezTo>
                  <a:lnTo>
                    <a:pt x="1822" y="3415"/>
                  </a:lnTo>
                  <a:cubicBezTo>
                    <a:pt x="1870" y="3480"/>
                    <a:pt x="1944" y="3513"/>
                    <a:pt x="2017" y="3513"/>
                  </a:cubicBezTo>
                  <a:cubicBezTo>
                    <a:pt x="2090" y="3513"/>
                    <a:pt x="2163" y="3480"/>
                    <a:pt x="2212" y="3415"/>
                  </a:cubicBezTo>
                  <a:lnTo>
                    <a:pt x="3708" y="1756"/>
                  </a:lnTo>
                  <a:cubicBezTo>
                    <a:pt x="4098" y="1366"/>
                    <a:pt x="4065" y="716"/>
                    <a:pt x="3675" y="326"/>
                  </a:cubicBezTo>
                  <a:lnTo>
                    <a:pt x="3675" y="293"/>
                  </a:lnTo>
                  <a:cubicBezTo>
                    <a:pt x="3464" y="98"/>
                    <a:pt x="3196" y="0"/>
                    <a:pt x="2927" y="0"/>
                  </a:cubicBezTo>
                  <a:cubicBezTo>
                    <a:pt x="2659" y="0"/>
                    <a:pt x="2391" y="98"/>
                    <a:pt x="2179" y="293"/>
                  </a:cubicBezTo>
                  <a:lnTo>
                    <a:pt x="1984" y="488"/>
                  </a:lnTo>
                  <a:lnTo>
                    <a:pt x="1789" y="293"/>
                  </a:lnTo>
                  <a:cubicBezTo>
                    <a:pt x="1594" y="98"/>
                    <a:pt x="1326" y="0"/>
                    <a:pt x="1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6"/>
            <p:cNvSpPr/>
            <p:nvPr/>
          </p:nvSpPr>
          <p:spPr>
            <a:xfrm>
              <a:off x="9534375" y="3047200"/>
              <a:ext cx="448000" cy="126850"/>
            </a:xfrm>
            <a:custGeom>
              <a:avLst/>
              <a:gdLst/>
              <a:ahLst/>
              <a:cxnLst/>
              <a:rect l="l" t="t" r="r" b="b"/>
              <a:pathLst>
                <a:path w="17920" h="5074" extrusionOk="0">
                  <a:moveTo>
                    <a:pt x="7545" y="1"/>
                  </a:moveTo>
                  <a:cubicBezTo>
                    <a:pt x="7123" y="1"/>
                    <a:pt x="6700" y="98"/>
                    <a:pt x="6310" y="293"/>
                  </a:cubicBezTo>
                  <a:lnTo>
                    <a:pt x="424" y="3318"/>
                  </a:lnTo>
                  <a:cubicBezTo>
                    <a:pt x="163" y="3480"/>
                    <a:pt x="1" y="3740"/>
                    <a:pt x="1" y="4066"/>
                  </a:cubicBezTo>
                  <a:cubicBezTo>
                    <a:pt x="1" y="4163"/>
                    <a:pt x="33" y="4293"/>
                    <a:pt x="66" y="4391"/>
                  </a:cubicBezTo>
                  <a:cubicBezTo>
                    <a:pt x="216" y="4692"/>
                    <a:pt x="503" y="4858"/>
                    <a:pt x="805" y="4858"/>
                  </a:cubicBezTo>
                  <a:cubicBezTo>
                    <a:pt x="894" y="4858"/>
                    <a:pt x="985" y="4843"/>
                    <a:pt x="1074" y="4814"/>
                  </a:cubicBezTo>
                  <a:lnTo>
                    <a:pt x="6570" y="2895"/>
                  </a:lnTo>
                  <a:lnTo>
                    <a:pt x="6570" y="2895"/>
                  </a:lnTo>
                  <a:cubicBezTo>
                    <a:pt x="6375" y="3057"/>
                    <a:pt x="6277" y="3318"/>
                    <a:pt x="6277" y="3610"/>
                  </a:cubicBezTo>
                  <a:cubicBezTo>
                    <a:pt x="6310" y="4131"/>
                    <a:pt x="6732" y="4553"/>
                    <a:pt x="7285" y="4553"/>
                  </a:cubicBezTo>
                  <a:lnTo>
                    <a:pt x="10602" y="4553"/>
                  </a:lnTo>
                  <a:cubicBezTo>
                    <a:pt x="10927" y="4879"/>
                    <a:pt x="11383" y="5074"/>
                    <a:pt x="11838" y="5074"/>
                  </a:cubicBezTo>
                  <a:lnTo>
                    <a:pt x="13724" y="5074"/>
                  </a:lnTo>
                  <a:cubicBezTo>
                    <a:pt x="14179" y="5074"/>
                    <a:pt x="14635" y="4944"/>
                    <a:pt x="14992" y="4683"/>
                  </a:cubicBezTo>
                  <a:lnTo>
                    <a:pt x="15122" y="4586"/>
                  </a:lnTo>
                  <a:cubicBezTo>
                    <a:pt x="15187" y="4553"/>
                    <a:pt x="15220" y="4553"/>
                    <a:pt x="15285" y="4553"/>
                  </a:cubicBezTo>
                  <a:lnTo>
                    <a:pt x="17626" y="4553"/>
                  </a:lnTo>
                  <a:cubicBezTo>
                    <a:pt x="17789" y="4553"/>
                    <a:pt x="17919" y="4423"/>
                    <a:pt x="17919" y="4261"/>
                  </a:cubicBezTo>
                  <a:lnTo>
                    <a:pt x="17919" y="1074"/>
                  </a:lnTo>
                  <a:cubicBezTo>
                    <a:pt x="17919" y="911"/>
                    <a:pt x="17789" y="781"/>
                    <a:pt x="17626" y="781"/>
                  </a:cubicBezTo>
                  <a:lnTo>
                    <a:pt x="14505" y="781"/>
                  </a:lnTo>
                  <a:lnTo>
                    <a:pt x="14342" y="651"/>
                  </a:lnTo>
                  <a:cubicBezTo>
                    <a:pt x="13854" y="228"/>
                    <a:pt x="13236" y="1"/>
                    <a:pt x="12586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6"/>
            <p:cNvSpPr/>
            <p:nvPr/>
          </p:nvSpPr>
          <p:spPr>
            <a:xfrm>
              <a:off x="9691300" y="3127700"/>
              <a:ext cx="291075" cy="46350"/>
            </a:xfrm>
            <a:custGeom>
              <a:avLst/>
              <a:gdLst/>
              <a:ahLst/>
              <a:cxnLst/>
              <a:rect l="l" t="t" r="r" b="b"/>
              <a:pathLst>
                <a:path w="11643" h="1854" extrusionOk="0">
                  <a:moveTo>
                    <a:pt x="98" y="0"/>
                  </a:moveTo>
                  <a:cubicBezTo>
                    <a:pt x="33" y="98"/>
                    <a:pt x="0" y="228"/>
                    <a:pt x="0" y="390"/>
                  </a:cubicBezTo>
                  <a:cubicBezTo>
                    <a:pt x="33" y="911"/>
                    <a:pt x="455" y="1333"/>
                    <a:pt x="1008" y="1333"/>
                  </a:cubicBezTo>
                  <a:lnTo>
                    <a:pt x="4325" y="1333"/>
                  </a:lnTo>
                  <a:cubicBezTo>
                    <a:pt x="4650" y="1659"/>
                    <a:pt x="5106" y="1854"/>
                    <a:pt x="5561" y="1854"/>
                  </a:cubicBezTo>
                  <a:lnTo>
                    <a:pt x="7447" y="1854"/>
                  </a:lnTo>
                  <a:cubicBezTo>
                    <a:pt x="7902" y="1854"/>
                    <a:pt x="8358" y="1691"/>
                    <a:pt x="8748" y="1463"/>
                  </a:cubicBezTo>
                  <a:lnTo>
                    <a:pt x="8878" y="1366"/>
                  </a:lnTo>
                  <a:cubicBezTo>
                    <a:pt x="8910" y="1333"/>
                    <a:pt x="8943" y="1333"/>
                    <a:pt x="9008" y="1333"/>
                  </a:cubicBezTo>
                  <a:lnTo>
                    <a:pt x="11382" y="1333"/>
                  </a:lnTo>
                  <a:cubicBezTo>
                    <a:pt x="11512" y="1333"/>
                    <a:pt x="11642" y="1203"/>
                    <a:pt x="11642" y="1041"/>
                  </a:cubicBezTo>
                  <a:lnTo>
                    <a:pt x="11642" y="293"/>
                  </a:lnTo>
                  <a:cubicBezTo>
                    <a:pt x="11642" y="455"/>
                    <a:pt x="11512" y="585"/>
                    <a:pt x="11382" y="585"/>
                  </a:cubicBezTo>
                  <a:lnTo>
                    <a:pt x="9008" y="585"/>
                  </a:lnTo>
                  <a:cubicBezTo>
                    <a:pt x="8943" y="585"/>
                    <a:pt x="8910" y="618"/>
                    <a:pt x="8878" y="650"/>
                  </a:cubicBezTo>
                  <a:lnTo>
                    <a:pt x="8748" y="715"/>
                  </a:lnTo>
                  <a:cubicBezTo>
                    <a:pt x="8358" y="976"/>
                    <a:pt x="7902" y="1106"/>
                    <a:pt x="7447" y="1106"/>
                  </a:cubicBezTo>
                  <a:lnTo>
                    <a:pt x="5561" y="1106"/>
                  </a:lnTo>
                  <a:cubicBezTo>
                    <a:pt x="5106" y="1106"/>
                    <a:pt x="4650" y="911"/>
                    <a:pt x="4325" y="585"/>
                  </a:cubicBezTo>
                  <a:lnTo>
                    <a:pt x="1008" y="585"/>
                  </a:lnTo>
                  <a:cubicBezTo>
                    <a:pt x="585" y="585"/>
                    <a:pt x="228" y="358"/>
                    <a:pt x="9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6"/>
            <p:cNvSpPr/>
            <p:nvPr/>
          </p:nvSpPr>
          <p:spPr>
            <a:xfrm>
              <a:off x="9593725" y="3300050"/>
              <a:ext cx="326050" cy="123600"/>
            </a:xfrm>
            <a:custGeom>
              <a:avLst/>
              <a:gdLst/>
              <a:ahLst/>
              <a:cxnLst/>
              <a:rect l="l" t="t" r="r" b="b"/>
              <a:pathLst>
                <a:path w="13042" h="4944" extrusionOk="0">
                  <a:moveTo>
                    <a:pt x="1789" y="0"/>
                  </a:moveTo>
                  <a:cubicBezTo>
                    <a:pt x="1204" y="0"/>
                    <a:pt x="619" y="195"/>
                    <a:pt x="98" y="521"/>
                  </a:cubicBezTo>
                  <a:lnTo>
                    <a:pt x="1" y="521"/>
                  </a:lnTo>
                  <a:cubicBezTo>
                    <a:pt x="1074" y="3122"/>
                    <a:pt x="3610" y="4943"/>
                    <a:pt x="6570" y="4943"/>
                  </a:cubicBezTo>
                  <a:cubicBezTo>
                    <a:pt x="9464" y="4943"/>
                    <a:pt x="11968" y="3187"/>
                    <a:pt x="13041" y="716"/>
                  </a:cubicBezTo>
                  <a:lnTo>
                    <a:pt x="13041" y="716"/>
                  </a:lnTo>
                  <a:lnTo>
                    <a:pt x="10375" y="1659"/>
                  </a:lnTo>
                  <a:cubicBezTo>
                    <a:pt x="10320" y="1672"/>
                    <a:pt x="10267" y="1679"/>
                    <a:pt x="10216" y="1679"/>
                  </a:cubicBezTo>
                  <a:cubicBezTo>
                    <a:pt x="10024" y="1679"/>
                    <a:pt x="9860" y="1585"/>
                    <a:pt x="9757" y="1431"/>
                  </a:cubicBezTo>
                  <a:cubicBezTo>
                    <a:pt x="9692" y="1268"/>
                    <a:pt x="9594" y="1138"/>
                    <a:pt x="9464" y="1008"/>
                  </a:cubicBezTo>
                  <a:cubicBezTo>
                    <a:pt x="9139" y="716"/>
                    <a:pt x="8716" y="521"/>
                    <a:pt x="8261" y="521"/>
                  </a:cubicBezTo>
                  <a:lnTo>
                    <a:pt x="5204" y="521"/>
                  </a:lnTo>
                  <a:cubicBezTo>
                    <a:pt x="5009" y="390"/>
                    <a:pt x="4846" y="293"/>
                    <a:pt x="4619" y="195"/>
                  </a:cubicBezTo>
                  <a:cubicBezTo>
                    <a:pt x="4326" y="65"/>
                    <a:pt x="4001" y="0"/>
                    <a:pt x="3675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6"/>
            <p:cNvSpPr/>
            <p:nvPr/>
          </p:nvSpPr>
          <p:spPr>
            <a:xfrm>
              <a:off x="9653075" y="3300850"/>
              <a:ext cx="183775" cy="63450"/>
            </a:xfrm>
            <a:custGeom>
              <a:avLst/>
              <a:gdLst/>
              <a:ahLst/>
              <a:cxnLst/>
              <a:rect l="l" t="t" r="r" b="b"/>
              <a:pathLst>
                <a:path w="7351" h="2538" extrusionOk="0">
                  <a:moveTo>
                    <a:pt x="1" y="1"/>
                  </a:moveTo>
                  <a:cubicBezTo>
                    <a:pt x="781" y="1497"/>
                    <a:pt x="2375" y="2537"/>
                    <a:pt x="4196" y="2537"/>
                  </a:cubicBezTo>
                  <a:cubicBezTo>
                    <a:pt x="5399" y="2537"/>
                    <a:pt x="6505" y="2082"/>
                    <a:pt x="7350" y="1334"/>
                  </a:cubicBezTo>
                  <a:cubicBezTo>
                    <a:pt x="7285" y="1204"/>
                    <a:pt x="7188" y="1106"/>
                    <a:pt x="7090" y="1009"/>
                  </a:cubicBezTo>
                  <a:cubicBezTo>
                    <a:pt x="6765" y="684"/>
                    <a:pt x="6342" y="489"/>
                    <a:pt x="5887" y="489"/>
                  </a:cubicBezTo>
                  <a:lnTo>
                    <a:pt x="2830" y="489"/>
                  </a:lnTo>
                  <a:cubicBezTo>
                    <a:pt x="2635" y="358"/>
                    <a:pt x="2472" y="261"/>
                    <a:pt x="2245" y="163"/>
                  </a:cubicBezTo>
                  <a:cubicBezTo>
                    <a:pt x="1952" y="33"/>
                    <a:pt x="1627" y="1"/>
                    <a:pt x="130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6"/>
            <p:cNvSpPr/>
            <p:nvPr/>
          </p:nvSpPr>
          <p:spPr>
            <a:xfrm>
              <a:off x="9533575" y="3318750"/>
              <a:ext cx="451225" cy="126850"/>
            </a:xfrm>
            <a:custGeom>
              <a:avLst/>
              <a:gdLst/>
              <a:ahLst/>
              <a:cxnLst/>
              <a:rect l="l" t="t" r="r" b="b"/>
              <a:pathLst>
                <a:path w="18049" h="5074" extrusionOk="0">
                  <a:moveTo>
                    <a:pt x="4195" y="0"/>
                  </a:moveTo>
                  <a:cubicBezTo>
                    <a:pt x="3740" y="0"/>
                    <a:pt x="3285" y="130"/>
                    <a:pt x="2927" y="390"/>
                  </a:cubicBezTo>
                  <a:lnTo>
                    <a:pt x="2797" y="455"/>
                  </a:lnTo>
                  <a:cubicBezTo>
                    <a:pt x="2732" y="488"/>
                    <a:pt x="2699" y="488"/>
                    <a:pt x="2667" y="488"/>
                  </a:cubicBezTo>
                  <a:lnTo>
                    <a:pt x="163" y="488"/>
                  </a:lnTo>
                  <a:cubicBezTo>
                    <a:pt x="65" y="488"/>
                    <a:pt x="0" y="586"/>
                    <a:pt x="0" y="683"/>
                  </a:cubicBezTo>
                  <a:lnTo>
                    <a:pt x="0" y="4098"/>
                  </a:lnTo>
                  <a:cubicBezTo>
                    <a:pt x="0" y="4195"/>
                    <a:pt x="65" y="4293"/>
                    <a:pt x="163" y="4293"/>
                  </a:cubicBezTo>
                  <a:lnTo>
                    <a:pt x="3415" y="4293"/>
                  </a:lnTo>
                  <a:lnTo>
                    <a:pt x="3577" y="4423"/>
                  </a:lnTo>
                  <a:cubicBezTo>
                    <a:pt x="4065" y="4846"/>
                    <a:pt x="4683" y="5073"/>
                    <a:pt x="5334" y="5073"/>
                  </a:cubicBezTo>
                  <a:lnTo>
                    <a:pt x="10374" y="5073"/>
                  </a:lnTo>
                  <a:cubicBezTo>
                    <a:pt x="10797" y="5073"/>
                    <a:pt x="11252" y="4976"/>
                    <a:pt x="11610" y="4781"/>
                  </a:cubicBezTo>
                  <a:lnTo>
                    <a:pt x="17496" y="1724"/>
                  </a:lnTo>
                  <a:cubicBezTo>
                    <a:pt x="17886" y="1529"/>
                    <a:pt x="18049" y="1073"/>
                    <a:pt x="17854" y="651"/>
                  </a:cubicBezTo>
                  <a:cubicBezTo>
                    <a:pt x="17724" y="358"/>
                    <a:pt x="17431" y="195"/>
                    <a:pt x="17106" y="195"/>
                  </a:cubicBezTo>
                  <a:cubicBezTo>
                    <a:pt x="17041" y="195"/>
                    <a:pt x="16943" y="195"/>
                    <a:pt x="16845" y="228"/>
                  </a:cubicBezTo>
                  <a:lnTo>
                    <a:pt x="11350" y="2179"/>
                  </a:lnTo>
                  <a:cubicBezTo>
                    <a:pt x="11545" y="1984"/>
                    <a:pt x="11642" y="1756"/>
                    <a:pt x="11642" y="1464"/>
                  </a:cubicBezTo>
                  <a:cubicBezTo>
                    <a:pt x="11642" y="1203"/>
                    <a:pt x="11545" y="976"/>
                    <a:pt x="11350" y="781"/>
                  </a:cubicBezTo>
                  <a:cubicBezTo>
                    <a:pt x="11187" y="618"/>
                    <a:pt x="10927" y="520"/>
                    <a:pt x="10667" y="520"/>
                  </a:cubicBezTo>
                  <a:lnTo>
                    <a:pt x="7317" y="520"/>
                  </a:lnTo>
                  <a:cubicBezTo>
                    <a:pt x="7155" y="325"/>
                    <a:pt x="6960" y="228"/>
                    <a:pt x="6764" y="130"/>
                  </a:cubicBezTo>
                  <a:cubicBezTo>
                    <a:pt x="6537" y="33"/>
                    <a:pt x="6309" y="0"/>
                    <a:pt x="6081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6"/>
            <p:cNvSpPr/>
            <p:nvPr/>
          </p:nvSpPr>
          <p:spPr>
            <a:xfrm>
              <a:off x="9533575" y="3334200"/>
              <a:ext cx="451225" cy="111400"/>
            </a:xfrm>
            <a:custGeom>
              <a:avLst/>
              <a:gdLst/>
              <a:ahLst/>
              <a:cxnLst/>
              <a:rect l="l" t="t" r="r" b="b"/>
              <a:pathLst>
                <a:path w="18049" h="4456" extrusionOk="0">
                  <a:moveTo>
                    <a:pt x="17821" y="0"/>
                  </a:moveTo>
                  <a:cubicBezTo>
                    <a:pt x="17756" y="130"/>
                    <a:pt x="17658" y="228"/>
                    <a:pt x="17496" y="325"/>
                  </a:cubicBezTo>
                  <a:lnTo>
                    <a:pt x="11610" y="3350"/>
                  </a:lnTo>
                  <a:cubicBezTo>
                    <a:pt x="11252" y="3545"/>
                    <a:pt x="10829" y="3642"/>
                    <a:pt x="10374" y="3642"/>
                  </a:cubicBezTo>
                  <a:lnTo>
                    <a:pt x="5334" y="3642"/>
                  </a:lnTo>
                  <a:cubicBezTo>
                    <a:pt x="4683" y="3642"/>
                    <a:pt x="4065" y="3415"/>
                    <a:pt x="3577" y="2992"/>
                  </a:cubicBezTo>
                  <a:lnTo>
                    <a:pt x="3415" y="2862"/>
                  </a:lnTo>
                  <a:lnTo>
                    <a:pt x="163" y="2862"/>
                  </a:lnTo>
                  <a:cubicBezTo>
                    <a:pt x="65" y="2862"/>
                    <a:pt x="0" y="2797"/>
                    <a:pt x="0" y="2699"/>
                  </a:cubicBezTo>
                  <a:lnTo>
                    <a:pt x="0" y="3480"/>
                  </a:lnTo>
                  <a:cubicBezTo>
                    <a:pt x="0" y="3577"/>
                    <a:pt x="98" y="3675"/>
                    <a:pt x="163" y="3675"/>
                  </a:cubicBezTo>
                  <a:lnTo>
                    <a:pt x="3415" y="3675"/>
                  </a:lnTo>
                  <a:lnTo>
                    <a:pt x="3577" y="3805"/>
                  </a:lnTo>
                  <a:cubicBezTo>
                    <a:pt x="4065" y="4228"/>
                    <a:pt x="4683" y="4455"/>
                    <a:pt x="5334" y="4455"/>
                  </a:cubicBezTo>
                  <a:lnTo>
                    <a:pt x="10374" y="4455"/>
                  </a:lnTo>
                  <a:cubicBezTo>
                    <a:pt x="10829" y="4455"/>
                    <a:pt x="11252" y="4358"/>
                    <a:pt x="11610" y="4163"/>
                  </a:cubicBezTo>
                  <a:lnTo>
                    <a:pt x="17496" y="1106"/>
                  </a:lnTo>
                  <a:cubicBezTo>
                    <a:pt x="17886" y="911"/>
                    <a:pt x="18049" y="455"/>
                    <a:pt x="17854" y="65"/>
                  </a:cubicBezTo>
                  <a:cubicBezTo>
                    <a:pt x="17854" y="33"/>
                    <a:pt x="17854" y="0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6"/>
            <p:cNvSpPr/>
            <p:nvPr/>
          </p:nvSpPr>
          <p:spPr>
            <a:xfrm>
              <a:off x="9716500" y="3331750"/>
              <a:ext cx="108150" cy="48000"/>
            </a:xfrm>
            <a:custGeom>
              <a:avLst/>
              <a:gdLst/>
              <a:ahLst/>
              <a:cxnLst/>
              <a:rect l="l" t="t" r="r" b="b"/>
              <a:pathLst>
                <a:path w="4326" h="1920" extrusionOk="0">
                  <a:moveTo>
                    <a:pt x="0" y="0"/>
                  </a:moveTo>
                  <a:lnTo>
                    <a:pt x="0" y="1919"/>
                  </a:lnTo>
                  <a:lnTo>
                    <a:pt x="3350" y="1919"/>
                  </a:lnTo>
                  <a:cubicBezTo>
                    <a:pt x="3903" y="1919"/>
                    <a:pt x="4325" y="1496"/>
                    <a:pt x="4325" y="944"/>
                  </a:cubicBezTo>
                  <a:cubicBezTo>
                    <a:pt x="4325" y="423"/>
                    <a:pt x="3903" y="0"/>
                    <a:pt x="3350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6"/>
            <p:cNvSpPr/>
            <p:nvPr/>
          </p:nvSpPr>
          <p:spPr>
            <a:xfrm>
              <a:off x="9534375" y="3110500"/>
              <a:ext cx="154500" cy="58150"/>
            </a:xfrm>
            <a:custGeom>
              <a:avLst/>
              <a:gdLst/>
              <a:ahLst/>
              <a:cxnLst/>
              <a:rect l="l" t="t" r="r" b="b"/>
              <a:pathLst>
                <a:path w="6180" h="2326" extrusionOk="0">
                  <a:moveTo>
                    <a:pt x="5605" y="1"/>
                  </a:moveTo>
                  <a:cubicBezTo>
                    <a:pt x="5538" y="1"/>
                    <a:pt x="5468" y="12"/>
                    <a:pt x="5399" y="38"/>
                  </a:cubicBezTo>
                  <a:lnTo>
                    <a:pt x="1074" y="1566"/>
                  </a:lnTo>
                  <a:cubicBezTo>
                    <a:pt x="992" y="1594"/>
                    <a:pt x="908" y="1607"/>
                    <a:pt x="825" y="1607"/>
                  </a:cubicBezTo>
                  <a:cubicBezTo>
                    <a:pt x="517" y="1607"/>
                    <a:pt x="227" y="1426"/>
                    <a:pt x="98" y="1143"/>
                  </a:cubicBezTo>
                  <a:cubicBezTo>
                    <a:pt x="33" y="1273"/>
                    <a:pt x="1" y="1403"/>
                    <a:pt x="1" y="1534"/>
                  </a:cubicBezTo>
                  <a:cubicBezTo>
                    <a:pt x="1" y="1631"/>
                    <a:pt x="1" y="1761"/>
                    <a:pt x="66" y="1859"/>
                  </a:cubicBezTo>
                  <a:cubicBezTo>
                    <a:pt x="191" y="2160"/>
                    <a:pt x="491" y="2326"/>
                    <a:pt x="801" y="2326"/>
                  </a:cubicBezTo>
                  <a:cubicBezTo>
                    <a:pt x="893" y="2326"/>
                    <a:pt x="985" y="2311"/>
                    <a:pt x="1074" y="2282"/>
                  </a:cubicBezTo>
                  <a:lnTo>
                    <a:pt x="6180" y="493"/>
                  </a:lnTo>
                  <a:cubicBezTo>
                    <a:pt x="6127" y="205"/>
                    <a:pt x="5884" y="1"/>
                    <a:pt x="5605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6"/>
            <p:cNvSpPr/>
            <p:nvPr/>
          </p:nvSpPr>
          <p:spPr>
            <a:xfrm>
              <a:off x="9697800" y="3105750"/>
              <a:ext cx="94325" cy="15450"/>
            </a:xfrm>
            <a:custGeom>
              <a:avLst/>
              <a:gdLst/>
              <a:ahLst/>
              <a:cxnLst/>
              <a:rect l="l" t="t" r="r" b="b"/>
              <a:pathLst>
                <a:path w="3773" h="618" extrusionOk="0">
                  <a:moveTo>
                    <a:pt x="716" y="0"/>
                  </a:moveTo>
                  <a:cubicBezTo>
                    <a:pt x="521" y="0"/>
                    <a:pt x="358" y="33"/>
                    <a:pt x="195" y="98"/>
                  </a:cubicBezTo>
                  <a:cubicBezTo>
                    <a:pt x="65" y="163"/>
                    <a:pt x="0" y="325"/>
                    <a:pt x="65" y="488"/>
                  </a:cubicBezTo>
                  <a:cubicBezTo>
                    <a:pt x="98" y="585"/>
                    <a:pt x="195" y="618"/>
                    <a:pt x="293" y="618"/>
                  </a:cubicBezTo>
                  <a:lnTo>
                    <a:pt x="423" y="618"/>
                  </a:lnTo>
                  <a:cubicBezTo>
                    <a:pt x="521" y="553"/>
                    <a:pt x="618" y="553"/>
                    <a:pt x="716" y="553"/>
                  </a:cubicBezTo>
                  <a:lnTo>
                    <a:pt x="3512" y="553"/>
                  </a:lnTo>
                  <a:cubicBezTo>
                    <a:pt x="3675" y="553"/>
                    <a:pt x="3773" y="423"/>
                    <a:pt x="3773" y="260"/>
                  </a:cubicBezTo>
                  <a:cubicBezTo>
                    <a:pt x="3773" y="130"/>
                    <a:pt x="3675" y="0"/>
                    <a:pt x="3512" y="0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6"/>
            <p:cNvSpPr/>
            <p:nvPr/>
          </p:nvSpPr>
          <p:spPr>
            <a:xfrm>
              <a:off x="9716500" y="3348825"/>
              <a:ext cx="108150" cy="30925"/>
            </a:xfrm>
            <a:custGeom>
              <a:avLst/>
              <a:gdLst/>
              <a:ahLst/>
              <a:cxnLst/>
              <a:rect l="l" t="t" r="r" b="b"/>
              <a:pathLst>
                <a:path w="4326" h="1237" extrusionOk="0">
                  <a:moveTo>
                    <a:pt x="4293" y="0"/>
                  </a:moveTo>
                  <a:cubicBezTo>
                    <a:pt x="4163" y="391"/>
                    <a:pt x="3805" y="683"/>
                    <a:pt x="3350" y="683"/>
                  </a:cubicBezTo>
                  <a:lnTo>
                    <a:pt x="293" y="683"/>
                  </a:lnTo>
                  <a:cubicBezTo>
                    <a:pt x="130" y="683"/>
                    <a:pt x="0" y="781"/>
                    <a:pt x="0" y="943"/>
                  </a:cubicBezTo>
                  <a:lnTo>
                    <a:pt x="0" y="1236"/>
                  </a:lnTo>
                  <a:lnTo>
                    <a:pt x="3350" y="1236"/>
                  </a:lnTo>
                  <a:cubicBezTo>
                    <a:pt x="3870" y="1236"/>
                    <a:pt x="4325" y="813"/>
                    <a:pt x="4325" y="293"/>
                  </a:cubicBezTo>
                  <a:cubicBezTo>
                    <a:pt x="4325" y="196"/>
                    <a:pt x="4325" y="98"/>
                    <a:pt x="429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6"/>
            <p:cNvSpPr/>
            <p:nvPr/>
          </p:nvSpPr>
          <p:spPr>
            <a:xfrm>
              <a:off x="9527075" y="3311425"/>
              <a:ext cx="230100" cy="26850"/>
            </a:xfrm>
            <a:custGeom>
              <a:avLst/>
              <a:gdLst/>
              <a:ahLst/>
              <a:cxnLst/>
              <a:rect l="l" t="t" r="r" b="b"/>
              <a:pathLst>
                <a:path w="9204" h="1074" extrusionOk="0">
                  <a:moveTo>
                    <a:pt x="4455" y="0"/>
                  </a:moveTo>
                  <a:cubicBezTo>
                    <a:pt x="3935" y="0"/>
                    <a:pt x="3447" y="163"/>
                    <a:pt x="3024" y="423"/>
                  </a:cubicBezTo>
                  <a:lnTo>
                    <a:pt x="2894" y="521"/>
                  </a:lnTo>
                  <a:lnTo>
                    <a:pt x="260" y="521"/>
                  </a:lnTo>
                  <a:cubicBezTo>
                    <a:pt x="98" y="521"/>
                    <a:pt x="0" y="651"/>
                    <a:pt x="0" y="813"/>
                  </a:cubicBezTo>
                  <a:cubicBezTo>
                    <a:pt x="0" y="944"/>
                    <a:pt x="98" y="1074"/>
                    <a:pt x="260" y="1074"/>
                  </a:cubicBezTo>
                  <a:lnTo>
                    <a:pt x="2927" y="1074"/>
                  </a:lnTo>
                  <a:cubicBezTo>
                    <a:pt x="3024" y="1074"/>
                    <a:pt x="3122" y="1041"/>
                    <a:pt x="3187" y="976"/>
                  </a:cubicBezTo>
                  <a:lnTo>
                    <a:pt x="3317" y="911"/>
                  </a:lnTo>
                  <a:cubicBezTo>
                    <a:pt x="3675" y="683"/>
                    <a:pt x="4065" y="553"/>
                    <a:pt x="4455" y="553"/>
                  </a:cubicBezTo>
                  <a:lnTo>
                    <a:pt x="6341" y="553"/>
                  </a:lnTo>
                  <a:cubicBezTo>
                    <a:pt x="6732" y="553"/>
                    <a:pt x="7122" y="716"/>
                    <a:pt x="7382" y="976"/>
                  </a:cubicBezTo>
                  <a:cubicBezTo>
                    <a:pt x="7447" y="1041"/>
                    <a:pt x="7512" y="1074"/>
                    <a:pt x="7577" y="1074"/>
                  </a:cubicBezTo>
                  <a:lnTo>
                    <a:pt x="8943" y="1074"/>
                  </a:lnTo>
                  <a:cubicBezTo>
                    <a:pt x="9073" y="1074"/>
                    <a:pt x="9203" y="944"/>
                    <a:pt x="9203" y="781"/>
                  </a:cubicBezTo>
                  <a:cubicBezTo>
                    <a:pt x="9203" y="651"/>
                    <a:pt x="9073" y="521"/>
                    <a:pt x="8943" y="521"/>
                  </a:cubicBezTo>
                  <a:lnTo>
                    <a:pt x="7707" y="521"/>
                  </a:lnTo>
                  <a:cubicBezTo>
                    <a:pt x="7317" y="196"/>
                    <a:pt x="6862" y="0"/>
                    <a:pt x="6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6"/>
            <p:cNvSpPr/>
            <p:nvPr/>
          </p:nvSpPr>
          <p:spPr>
            <a:xfrm>
              <a:off x="9527075" y="3316625"/>
              <a:ext cx="465050" cy="135475"/>
            </a:xfrm>
            <a:custGeom>
              <a:avLst/>
              <a:gdLst/>
              <a:ahLst/>
              <a:cxnLst/>
              <a:rect l="l" t="t" r="r" b="b"/>
              <a:pathLst>
                <a:path w="18602" h="5419" extrusionOk="0">
                  <a:moveTo>
                    <a:pt x="17360" y="1"/>
                  </a:moveTo>
                  <a:cubicBezTo>
                    <a:pt x="17245" y="1"/>
                    <a:pt x="17126" y="18"/>
                    <a:pt x="17008" y="53"/>
                  </a:cubicBezTo>
                  <a:lnTo>
                    <a:pt x="12162" y="1776"/>
                  </a:lnTo>
                  <a:cubicBezTo>
                    <a:pt x="12162" y="1711"/>
                    <a:pt x="12162" y="1646"/>
                    <a:pt x="12162" y="1549"/>
                  </a:cubicBezTo>
                  <a:cubicBezTo>
                    <a:pt x="12162" y="866"/>
                    <a:pt x="11610" y="313"/>
                    <a:pt x="10927" y="313"/>
                  </a:cubicBezTo>
                  <a:lnTo>
                    <a:pt x="10081" y="313"/>
                  </a:lnTo>
                  <a:cubicBezTo>
                    <a:pt x="9919" y="313"/>
                    <a:pt x="9821" y="443"/>
                    <a:pt x="9821" y="605"/>
                  </a:cubicBezTo>
                  <a:cubicBezTo>
                    <a:pt x="9821" y="736"/>
                    <a:pt x="9919" y="866"/>
                    <a:pt x="10081" y="866"/>
                  </a:cubicBezTo>
                  <a:lnTo>
                    <a:pt x="10927" y="866"/>
                  </a:lnTo>
                  <a:cubicBezTo>
                    <a:pt x="11317" y="866"/>
                    <a:pt x="11642" y="1191"/>
                    <a:pt x="11642" y="1549"/>
                  </a:cubicBezTo>
                  <a:cubicBezTo>
                    <a:pt x="11642" y="1939"/>
                    <a:pt x="11317" y="2264"/>
                    <a:pt x="10927" y="2264"/>
                  </a:cubicBezTo>
                  <a:lnTo>
                    <a:pt x="8228" y="2264"/>
                  </a:lnTo>
                  <a:cubicBezTo>
                    <a:pt x="8098" y="2264"/>
                    <a:pt x="7967" y="2296"/>
                    <a:pt x="7902" y="2394"/>
                  </a:cubicBezTo>
                  <a:lnTo>
                    <a:pt x="7415" y="2882"/>
                  </a:lnTo>
                  <a:cubicBezTo>
                    <a:pt x="7317" y="2979"/>
                    <a:pt x="7317" y="3142"/>
                    <a:pt x="7415" y="3240"/>
                  </a:cubicBezTo>
                  <a:cubicBezTo>
                    <a:pt x="7480" y="3305"/>
                    <a:pt x="7545" y="3337"/>
                    <a:pt x="7610" y="3337"/>
                  </a:cubicBezTo>
                  <a:cubicBezTo>
                    <a:pt x="7675" y="3337"/>
                    <a:pt x="7740" y="3305"/>
                    <a:pt x="7805" y="3240"/>
                  </a:cubicBezTo>
                  <a:lnTo>
                    <a:pt x="8260" y="2817"/>
                  </a:lnTo>
                  <a:lnTo>
                    <a:pt x="10927" y="2817"/>
                  </a:lnTo>
                  <a:cubicBezTo>
                    <a:pt x="11252" y="2817"/>
                    <a:pt x="11545" y="2687"/>
                    <a:pt x="11740" y="2492"/>
                  </a:cubicBezTo>
                  <a:lnTo>
                    <a:pt x="17203" y="573"/>
                  </a:lnTo>
                  <a:cubicBezTo>
                    <a:pt x="17262" y="551"/>
                    <a:pt x="17322" y="541"/>
                    <a:pt x="17381" y="541"/>
                  </a:cubicBezTo>
                  <a:cubicBezTo>
                    <a:pt x="17587" y="541"/>
                    <a:pt x="17785" y="664"/>
                    <a:pt x="17886" y="866"/>
                  </a:cubicBezTo>
                  <a:cubicBezTo>
                    <a:pt x="17984" y="1126"/>
                    <a:pt x="17886" y="1451"/>
                    <a:pt x="17626" y="1581"/>
                  </a:cubicBezTo>
                  <a:lnTo>
                    <a:pt x="11772" y="4605"/>
                  </a:lnTo>
                  <a:cubicBezTo>
                    <a:pt x="11415" y="4800"/>
                    <a:pt x="11024" y="4898"/>
                    <a:pt x="10634" y="4898"/>
                  </a:cubicBezTo>
                  <a:lnTo>
                    <a:pt x="5594" y="4898"/>
                  </a:lnTo>
                  <a:cubicBezTo>
                    <a:pt x="5008" y="4898"/>
                    <a:pt x="4455" y="4670"/>
                    <a:pt x="4000" y="4313"/>
                  </a:cubicBezTo>
                  <a:lnTo>
                    <a:pt x="3837" y="4150"/>
                  </a:lnTo>
                  <a:cubicBezTo>
                    <a:pt x="3805" y="4118"/>
                    <a:pt x="3740" y="4085"/>
                    <a:pt x="3675" y="4085"/>
                  </a:cubicBezTo>
                  <a:lnTo>
                    <a:pt x="260" y="4085"/>
                  </a:lnTo>
                  <a:cubicBezTo>
                    <a:pt x="98" y="4085"/>
                    <a:pt x="0" y="4215"/>
                    <a:pt x="0" y="4378"/>
                  </a:cubicBezTo>
                  <a:cubicBezTo>
                    <a:pt x="0" y="4508"/>
                    <a:pt x="98" y="4638"/>
                    <a:pt x="260" y="4638"/>
                  </a:cubicBezTo>
                  <a:lnTo>
                    <a:pt x="3577" y="4638"/>
                  </a:lnTo>
                  <a:lnTo>
                    <a:pt x="3642" y="4703"/>
                  </a:lnTo>
                  <a:cubicBezTo>
                    <a:pt x="4195" y="5191"/>
                    <a:pt x="4878" y="5418"/>
                    <a:pt x="5594" y="5418"/>
                  </a:cubicBezTo>
                  <a:lnTo>
                    <a:pt x="10634" y="5418"/>
                  </a:lnTo>
                  <a:cubicBezTo>
                    <a:pt x="11122" y="5418"/>
                    <a:pt x="11577" y="5321"/>
                    <a:pt x="12000" y="5093"/>
                  </a:cubicBezTo>
                  <a:lnTo>
                    <a:pt x="17886" y="2069"/>
                  </a:lnTo>
                  <a:cubicBezTo>
                    <a:pt x="18406" y="1776"/>
                    <a:pt x="18601" y="1158"/>
                    <a:pt x="18374" y="638"/>
                  </a:cubicBezTo>
                  <a:cubicBezTo>
                    <a:pt x="18169" y="229"/>
                    <a:pt x="17784" y="1"/>
                    <a:pt x="17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6"/>
            <p:cNvSpPr/>
            <p:nvPr/>
          </p:nvSpPr>
          <p:spPr>
            <a:xfrm>
              <a:off x="9523825" y="3073400"/>
              <a:ext cx="465850" cy="107150"/>
            </a:xfrm>
            <a:custGeom>
              <a:avLst/>
              <a:gdLst/>
              <a:ahLst/>
              <a:cxnLst/>
              <a:rect l="l" t="t" r="r" b="b"/>
              <a:pathLst>
                <a:path w="18634" h="4286" extrusionOk="0">
                  <a:moveTo>
                    <a:pt x="4727" y="0"/>
                  </a:moveTo>
                  <a:cubicBezTo>
                    <a:pt x="4690" y="0"/>
                    <a:pt x="4653" y="8"/>
                    <a:pt x="4618" y="26"/>
                  </a:cubicBezTo>
                  <a:lnTo>
                    <a:pt x="748" y="2042"/>
                  </a:lnTo>
                  <a:cubicBezTo>
                    <a:pt x="228" y="2302"/>
                    <a:pt x="0" y="2920"/>
                    <a:pt x="260" y="3440"/>
                  </a:cubicBezTo>
                  <a:cubicBezTo>
                    <a:pt x="423" y="3863"/>
                    <a:pt x="813" y="4091"/>
                    <a:pt x="1236" y="4091"/>
                  </a:cubicBezTo>
                  <a:cubicBezTo>
                    <a:pt x="1366" y="4091"/>
                    <a:pt x="1463" y="4058"/>
                    <a:pt x="1594" y="4026"/>
                  </a:cubicBezTo>
                  <a:lnTo>
                    <a:pt x="6471" y="2302"/>
                  </a:lnTo>
                  <a:lnTo>
                    <a:pt x="6471" y="2302"/>
                  </a:lnTo>
                  <a:cubicBezTo>
                    <a:pt x="6439" y="2400"/>
                    <a:pt x="6439" y="2465"/>
                    <a:pt x="6439" y="2530"/>
                  </a:cubicBezTo>
                  <a:cubicBezTo>
                    <a:pt x="6439" y="3213"/>
                    <a:pt x="6992" y="3766"/>
                    <a:pt x="7675" y="3766"/>
                  </a:cubicBezTo>
                  <a:lnTo>
                    <a:pt x="10927" y="3766"/>
                  </a:lnTo>
                  <a:cubicBezTo>
                    <a:pt x="11284" y="4091"/>
                    <a:pt x="11772" y="4286"/>
                    <a:pt x="12260" y="4286"/>
                  </a:cubicBezTo>
                  <a:lnTo>
                    <a:pt x="14146" y="4286"/>
                  </a:lnTo>
                  <a:cubicBezTo>
                    <a:pt x="14666" y="4286"/>
                    <a:pt x="15154" y="4123"/>
                    <a:pt x="15577" y="3863"/>
                  </a:cubicBezTo>
                  <a:lnTo>
                    <a:pt x="15707" y="3766"/>
                  </a:lnTo>
                  <a:lnTo>
                    <a:pt x="18341" y="3766"/>
                  </a:lnTo>
                  <a:cubicBezTo>
                    <a:pt x="18504" y="3766"/>
                    <a:pt x="18634" y="3635"/>
                    <a:pt x="18634" y="3505"/>
                  </a:cubicBezTo>
                  <a:cubicBezTo>
                    <a:pt x="18634" y="3343"/>
                    <a:pt x="18504" y="3245"/>
                    <a:pt x="18341" y="3245"/>
                  </a:cubicBezTo>
                  <a:lnTo>
                    <a:pt x="15707" y="3245"/>
                  </a:lnTo>
                  <a:cubicBezTo>
                    <a:pt x="15609" y="3245"/>
                    <a:pt x="15512" y="3245"/>
                    <a:pt x="15414" y="3310"/>
                  </a:cubicBezTo>
                  <a:lnTo>
                    <a:pt x="15284" y="3408"/>
                  </a:lnTo>
                  <a:cubicBezTo>
                    <a:pt x="14959" y="3635"/>
                    <a:pt x="14569" y="3733"/>
                    <a:pt x="14146" y="3733"/>
                  </a:cubicBezTo>
                  <a:lnTo>
                    <a:pt x="12260" y="3733"/>
                  </a:lnTo>
                  <a:cubicBezTo>
                    <a:pt x="11870" y="3733"/>
                    <a:pt x="11480" y="3603"/>
                    <a:pt x="11219" y="3310"/>
                  </a:cubicBezTo>
                  <a:cubicBezTo>
                    <a:pt x="11154" y="3245"/>
                    <a:pt x="11089" y="3245"/>
                    <a:pt x="11024" y="3245"/>
                  </a:cubicBezTo>
                  <a:lnTo>
                    <a:pt x="7675" y="3245"/>
                  </a:lnTo>
                  <a:cubicBezTo>
                    <a:pt x="7284" y="3245"/>
                    <a:pt x="6992" y="2920"/>
                    <a:pt x="6992" y="2530"/>
                  </a:cubicBezTo>
                  <a:cubicBezTo>
                    <a:pt x="6992" y="2140"/>
                    <a:pt x="7284" y="1847"/>
                    <a:pt x="7675" y="1847"/>
                  </a:cubicBezTo>
                  <a:lnTo>
                    <a:pt x="10406" y="1847"/>
                  </a:lnTo>
                  <a:cubicBezTo>
                    <a:pt x="10504" y="1847"/>
                    <a:pt x="10634" y="1782"/>
                    <a:pt x="10732" y="1684"/>
                  </a:cubicBezTo>
                  <a:lnTo>
                    <a:pt x="11187" y="1229"/>
                  </a:lnTo>
                  <a:cubicBezTo>
                    <a:pt x="11284" y="1131"/>
                    <a:pt x="11284" y="936"/>
                    <a:pt x="11187" y="839"/>
                  </a:cubicBezTo>
                  <a:cubicBezTo>
                    <a:pt x="11138" y="790"/>
                    <a:pt x="11073" y="766"/>
                    <a:pt x="11004" y="766"/>
                  </a:cubicBezTo>
                  <a:cubicBezTo>
                    <a:pt x="10935" y="766"/>
                    <a:pt x="10862" y="790"/>
                    <a:pt x="10797" y="839"/>
                  </a:cubicBezTo>
                  <a:lnTo>
                    <a:pt x="10374" y="1294"/>
                  </a:lnTo>
                  <a:lnTo>
                    <a:pt x="7675" y="1294"/>
                  </a:lnTo>
                  <a:cubicBezTo>
                    <a:pt x="7382" y="1294"/>
                    <a:pt x="7089" y="1392"/>
                    <a:pt x="6862" y="1587"/>
                  </a:cubicBezTo>
                  <a:lnTo>
                    <a:pt x="1431" y="3505"/>
                  </a:lnTo>
                  <a:cubicBezTo>
                    <a:pt x="1364" y="3528"/>
                    <a:pt x="1297" y="3538"/>
                    <a:pt x="1232" y="3538"/>
                  </a:cubicBezTo>
                  <a:cubicBezTo>
                    <a:pt x="1014" y="3538"/>
                    <a:pt x="823" y="3421"/>
                    <a:pt x="748" y="3245"/>
                  </a:cubicBezTo>
                  <a:cubicBezTo>
                    <a:pt x="618" y="2953"/>
                    <a:pt x="716" y="2660"/>
                    <a:pt x="976" y="2530"/>
                  </a:cubicBezTo>
                  <a:lnTo>
                    <a:pt x="4845" y="514"/>
                  </a:lnTo>
                  <a:cubicBezTo>
                    <a:pt x="5008" y="449"/>
                    <a:pt x="5041" y="286"/>
                    <a:pt x="4976" y="156"/>
                  </a:cubicBezTo>
                  <a:cubicBezTo>
                    <a:pt x="4928" y="61"/>
                    <a:pt x="4828" y="0"/>
                    <a:pt x="4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6"/>
            <p:cNvSpPr/>
            <p:nvPr/>
          </p:nvSpPr>
          <p:spPr>
            <a:xfrm>
              <a:off x="9660400" y="3039875"/>
              <a:ext cx="329275" cy="33375"/>
            </a:xfrm>
            <a:custGeom>
              <a:avLst/>
              <a:gdLst/>
              <a:ahLst/>
              <a:cxnLst/>
              <a:rect l="l" t="t" r="r" b="b"/>
              <a:pathLst>
                <a:path w="13171" h="1335" extrusionOk="0">
                  <a:moveTo>
                    <a:pt x="2504" y="1"/>
                  </a:moveTo>
                  <a:cubicBezTo>
                    <a:pt x="2017" y="1"/>
                    <a:pt x="1561" y="99"/>
                    <a:pt x="1139" y="326"/>
                  </a:cubicBezTo>
                  <a:lnTo>
                    <a:pt x="163" y="846"/>
                  </a:lnTo>
                  <a:cubicBezTo>
                    <a:pt x="33" y="912"/>
                    <a:pt x="0" y="1074"/>
                    <a:pt x="65" y="1204"/>
                  </a:cubicBezTo>
                  <a:cubicBezTo>
                    <a:pt x="98" y="1302"/>
                    <a:pt x="195" y="1334"/>
                    <a:pt x="293" y="1334"/>
                  </a:cubicBezTo>
                  <a:lnTo>
                    <a:pt x="423" y="1334"/>
                  </a:lnTo>
                  <a:lnTo>
                    <a:pt x="1399" y="814"/>
                  </a:lnTo>
                  <a:cubicBezTo>
                    <a:pt x="1724" y="651"/>
                    <a:pt x="2114" y="554"/>
                    <a:pt x="2504" y="554"/>
                  </a:cubicBezTo>
                  <a:lnTo>
                    <a:pt x="7545" y="554"/>
                  </a:lnTo>
                  <a:cubicBezTo>
                    <a:pt x="8130" y="554"/>
                    <a:pt x="8683" y="749"/>
                    <a:pt x="9138" y="1139"/>
                  </a:cubicBezTo>
                  <a:lnTo>
                    <a:pt x="9301" y="1269"/>
                  </a:lnTo>
                  <a:cubicBezTo>
                    <a:pt x="9334" y="1302"/>
                    <a:pt x="9399" y="1334"/>
                    <a:pt x="9464" y="1334"/>
                  </a:cubicBezTo>
                  <a:lnTo>
                    <a:pt x="12878" y="1334"/>
                  </a:lnTo>
                  <a:cubicBezTo>
                    <a:pt x="13041" y="1334"/>
                    <a:pt x="13171" y="1204"/>
                    <a:pt x="13171" y="1074"/>
                  </a:cubicBezTo>
                  <a:cubicBezTo>
                    <a:pt x="13171" y="912"/>
                    <a:pt x="13041" y="781"/>
                    <a:pt x="12878" y="781"/>
                  </a:cubicBezTo>
                  <a:lnTo>
                    <a:pt x="9561" y="781"/>
                  </a:lnTo>
                  <a:lnTo>
                    <a:pt x="9496" y="716"/>
                  </a:lnTo>
                  <a:cubicBezTo>
                    <a:pt x="8943" y="261"/>
                    <a:pt x="8260" y="1"/>
                    <a:pt x="7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6"/>
            <p:cNvSpPr/>
            <p:nvPr/>
          </p:nvSpPr>
          <p:spPr>
            <a:xfrm>
              <a:off x="9697800" y="3197900"/>
              <a:ext cx="119525" cy="101350"/>
            </a:xfrm>
            <a:custGeom>
              <a:avLst/>
              <a:gdLst/>
              <a:ahLst/>
              <a:cxnLst/>
              <a:rect l="l" t="t" r="r" b="b"/>
              <a:pathLst>
                <a:path w="4781" h="4054" extrusionOk="0">
                  <a:moveTo>
                    <a:pt x="1431" y="542"/>
                  </a:moveTo>
                  <a:cubicBezTo>
                    <a:pt x="1659" y="542"/>
                    <a:pt x="1854" y="639"/>
                    <a:pt x="1984" y="769"/>
                  </a:cubicBezTo>
                  <a:lnTo>
                    <a:pt x="2179" y="964"/>
                  </a:lnTo>
                  <a:cubicBezTo>
                    <a:pt x="2244" y="1013"/>
                    <a:pt x="2317" y="1038"/>
                    <a:pt x="2386" y="1038"/>
                  </a:cubicBezTo>
                  <a:cubicBezTo>
                    <a:pt x="2456" y="1038"/>
                    <a:pt x="2521" y="1013"/>
                    <a:pt x="2569" y="964"/>
                  </a:cubicBezTo>
                  <a:lnTo>
                    <a:pt x="2764" y="769"/>
                  </a:lnTo>
                  <a:cubicBezTo>
                    <a:pt x="2911" y="623"/>
                    <a:pt x="3114" y="550"/>
                    <a:pt x="3317" y="550"/>
                  </a:cubicBezTo>
                  <a:cubicBezTo>
                    <a:pt x="3521" y="550"/>
                    <a:pt x="3724" y="623"/>
                    <a:pt x="3870" y="769"/>
                  </a:cubicBezTo>
                  <a:lnTo>
                    <a:pt x="3870" y="802"/>
                  </a:lnTo>
                  <a:cubicBezTo>
                    <a:pt x="4163" y="1094"/>
                    <a:pt x="4195" y="1550"/>
                    <a:pt x="3903" y="1875"/>
                  </a:cubicBezTo>
                  <a:lnTo>
                    <a:pt x="2407" y="3501"/>
                  </a:lnTo>
                  <a:lnTo>
                    <a:pt x="878" y="1875"/>
                  </a:lnTo>
                  <a:cubicBezTo>
                    <a:pt x="586" y="1550"/>
                    <a:pt x="586" y="1062"/>
                    <a:pt x="878" y="769"/>
                  </a:cubicBezTo>
                  <a:cubicBezTo>
                    <a:pt x="1041" y="639"/>
                    <a:pt x="1236" y="542"/>
                    <a:pt x="1431" y="542"/>
                  </a:cubicBezTo>
                  <a:close/>
                  <a:moveTo>
                    <a:pt x="1452" y="1"/>
                  </a:moveTo>
                  <a:cubicBezTo>
                    <a:pt x="1109" y="1"/>
                    <a:pt x="768" y="131"/>
                    <a:pt x="521" y="379"/>
                  </a:cubicBezTo>
                  <a:cubicBezTo>
                    <a:pt x="0" y="899"/>
                    <a:pt x="0" y="1712"/>
                    <a:pt x="456" y="2233"/>
                  </a:cubicBezTo>
                  <a:lnTo>
                    <a:pt x="1984" y="3859"/>
                  </a:lnTo>
                  <a:cubicBezTo>
                    <a:pt x="2114" y="3989"/>
                    <a:pt x="2244" y="4054"/>
                    <a:pt x="2407" y="4054"/>
                  </a:cubicBezTo>
                  <a:cubicBezTo>
                    <a:pt x="2569" y="4054"/>
                    <a:pt x="2699" y="3989"/>
                    <a:pt x="2797" y="3891"/>
                  </a:cubicBezTo>
                  <a:lnTo>
                    <a:pt x="4293" y="2233"/>
                  </a:lnTo>
                  <a:cubicBezTo>
                    <a:pt x="4781" y="1712"/>
                    <a:pt x="4748" y="899"/>
                    <a:pt x="4260" y="412"/>
                  </a:cubicBezTo>
                  <a:lnTo>
                    <a:pt x="4260" y="379"/>
                  </a:lnTo>
                  <a:cubicBezTo>
                    <a:pt x="4000" y="135"/>
                    <a:pt x="3659" y="13"/>
                    <a:pt x="3317" y="13"/>
                  </a:cubicBezTo>
                  <a:cubicBezTo>
                    <a:pt x="2976" y="13"/>
                    <a:pt x="2634" y="135"/>
                    <a:pt x="2374" y="379"/>
                  </a:cubicBezTo>
                  <a:cubicBezTo>
                    <a:pt x="2118" y="123"/>
                    <a:pt x="1784" y="1"/>
                    <a:pt x="1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6"/>
            <p:cNvSpPr/>
            <p:nvPr/>
          </p:nvSpPr>
          <p:spPr>
            <a:xfrm>
              <a:off x="9836825" y="3308950"/>
              <a:ext cx="27650" cy="27700"/>
            </a:xfrm>
            <a:custGeom>
              <a:avLst/>
              <a:gdLst/>
              <a:ahLst/>
              <a:cxnLst/>
              <a:rect l="l" t="t" r="r" b="b"/>
              <a:pathLst>
                <a:path w="1106" h="1108" extrusionOk="0">
                  <a:moveTo>
                    <a:pt x="797" y="1"/>
                  </a:moveTo>
                  <a:cubicBezTo>
                    <a:pt x="706" y="1"/>
                    <a:pt x="616" y="36"/>
                    <a:pt x="553" y="99"/>
                  </a:cubicBezTo>
                  <a:cubicBezTo>
                    <a:pt x="423" y="295"/>
                    <a:pt x="293" y="490"/>
                    <a:pt x="130" y="652"/>
                  </a:cubicBezTo>
                  <a:cubicBezTo>
                    <a:pt x="0" y="750"/>
                    <a:pt x="33" y="912"/>
                    <a:pt x="130" y="1043"/>
                  </a:cubicBezTo>
                  <a:cubicBezTo>
                    <a:pt x="195" y="1075"/>
                    <a:pt x="260" y="1108"/>
                    <a:pt x="325" y="1108"/>
                  </a:cubicBezTo>
                  <a:cubicBezTo>
                    <a:pt x="390" y="1108"/>
                    <a:pt x="455" y="1075"/>
                    <a:pt x="520" y="1010"/>
                  </a:cubicBezTo>
                  <a:cubicBezTo>
                    <a:pt x="683" y="847"/>
                    <a:pt x="846" y="652"/>
                    <a:pt x="1008" y="425"/>
                  </a:cubicBezTo>
                  <a:cubicBezTo>
                    <a:pt x="1106" y="295"/>
                    <a:pt x="1073" y="132"/>
                    <a:pt x="943" y="34"/>
                  </a:cubicBezTo>
                  <a:cubicBezTo>
                    <a:pt x="897" y="11"/>
                    <a:pt x="847" y="1"/>
                    <a:pt x="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6"/>
            <p:cNvSpPr/>
            <p:nvPr/>
          </p:nvSpPr>
          <p:spPr>
            <a:xfrm>
              <a:off x="9862025" y="3194150"/>
              <a:ext cx="23600" cy="102675"/>
            </a:xfrm>
            <a:custGeom>
              <a:avLst/>
              <a:gdLst/>
              <a:ahLst/>
              <a:cxnLst/>
              <a:rect l="l" t="t" r="r" b="b"/>
              <a:pathLst>
                <a:path w="944" h="4107" extrusionOk="0">
                  <a:moveTo>
                    <a:pt x="278" y="0"/>
                  </a:moveTo>
                  <a:cubicBezTo>
                    <a:pt x="251" y="0"/>
                    <a:pt x="223" y="3"/>
                    <a:pt x="195" y="9"/>
                  </a:cubicBezTo>
                  <a:cubicBezTo>
                    <a:pt x="65" y="74"/>
                    <a:pt x="0" y="236"/>
                    <a:pt x="65" y="366"/>
                  </a:cubicBezTo>
                  <a:cubicBezTo>
                    <a:pt x="293" y="919"/>
                    <a:pt x="390" y="1505"/>
                    <a:pt x="390" y="2090"/>
                  </a:cubicBezTo>
                  <a:cubicBezTo>
                    <a:pt x="390" y="2643"/>
                    <a:pt x="293" y="3228"/>
                    <a:pt x="65" y="3748"/>
                  </a:cubicBezTo>
                  <a:cubicBezTo>
                    <a:pt x="33" y="3878"/>
                    <a:pt x="98" y="4041"/>
                    <a:pt x="228" y="4106"/>
                  </a:cubicBezTo>
                  <a:lnTo>
                    <a:pt x="325" y="4106"/>
                  </a:lnTo>
                  <a:cubicBezTo>
                    <a:pt x="423" y="4106"/>
                    <a:pt x="553" y="4041"/>
                    <a:pt x="586" y="3944"/>
                  </a:cubicBezTo>
                  <a:cubicBezTo>
                    <a:pt x="813" y="3358"/>
                    <a:pt x="943" y="2740"/>
                    <a:pt x="943" y="2090"/>
                  </a:cubicBezTo>
                  <a:cubicBezTo>
                    <a:pt x="943" y="1407"/>
                    <a:pt x="813" y="789"/>
                    <a:pt x="553" y="171"/>
                  </a:cubicBezTo>
                  <a:cubicBezTo>
                    <a:pt x="526" y="64"/>
                    <a:pt x="410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6"/>
            <p:cNvSpPr/>
            <p:nvPr/>
          </p:nvSpPr>
          <p:spPr>
            <a:xfrm>
              <a:off x="9631125" y="3155950"/>
              <a:ext cx="48000" cy="142500"/>
            </a:xfrm>
            <a:custGeom>
              <a:avLst/>
              <a:gdLst/>
              <a:ahLst/>
              <a:cxnLst/>
              <a:rect l="l" t="t" r="r" b="b"/>
              <a:pathLst>
                <a:path w="1920" h="5700" extrusionOk="0">
                  <a:moveTo>
                    <a:pt x="1606" y="0"/>
                  </a:moveTo>
                  <a:cubicBezTo>
                    <a:pt x="1537" y="0"/>
                    <a:pt x="1464" y="25"/>
                    <a:pt x="1399" y="73"/>
                  </a:cubicBezTo>
                  <a:cubicBezTo>
                    <a:pt x="488" y="1016"/>
                    <a:pt x="1" y="2285"/>
                    <a:pt x="1" y="3618"/>
                  </a:cubicBezTo>
                  <a:cubicBezTo>
                    <a:pt x="1" y="4268"/>
                    <a:pt x="98" y="4919"/>
                    <a:pt x="358" y="5537"/>
                  </a:cubicBezTo>
                  <a:cubicBezTo>
                    <a:pt x="391" y="5634"/>
                    <a:pt x="488" y="5699"/>
                    <a:pt x="619" y="5699"/>
                  </a:cubicBezTo>
                  <a:cubicBezTo>
                    <a:pt x="651" y="5699"/>
                    <a:pt x="684" y="5699"/>
                    <a:pt x="716" y="5667"/>
                  </a:cubicBezTo>
                  <a:cubicBezTo>
                    <a:pt x="846" y="5602"/>
                    <a:pt x="911" y="5472"/>
                    <a:pt x="846" y="5309"/>
                  </a:cubicBezTo>
                  <a:cubicBezTo>
                    <a:pt x="651" y="4789"/>
                    <a:pt x="521" y="4203"/>
                    <a:pt x="521" y="3618"/>
                  </a:cubicBezTo>
                  <a:cubicBezTo>
                    <a:pt x="521" y="2415"/>
                    <a:pt x="976" y="1309"/>
                    <a:pt x="1789" y="464"/>
                  </a:cubicBezTo>
                  <a:cubicBezTo>
                    <a:pt x="1919" y="333"/>
                    <a:pt x="1919" y="171"/>
                    <a:pt x="1789" y="73"/>
                  </a:cubicBezTo>
                  <a:cubicBezTo>
                    <a:pt x="1740" y="25"/>
                    <a:pt x="1675" y="0"/>
                    <a:pt x="1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6"/>
            <p:cNvSpPr/>
            <p:nvPr/>
          </p:nvSpPr>
          <p:spPr>
            <a:xfrm>
              <a:off x="9574225" y="3202325"/>
              <a:ext cx="18725" cy="84725"/>
            </a:xfrm>
            <a:custGeom>
              <a:avLst/>
              <a:gdLst/>
              <a:ahLst/>
              <a:cxnLst/>
              <a:rect l="l" t="t" r="r" b="b"/>
              <a:pathLst>
                <a:path w="749" h="3389" extrusionOk="0">
                  <a:moveTo>
                    <a:pt x="437" y="1"/>
                  </a:moveTo>
                  <a:cubicBezTo>
                    <a:pt x="325" y="1"/>
                    <a:pt x="224" y="89"/>
                    <a:pt x="195" y="202"/>
                  </a:cubicBezTo>
                  <a:cubicBezTo>
                    <a:pt x="65" y="722"/>
                    <a:pt x="0" y="1243"/>
                    <a:pt x="0" y="1763"/>
                  </a:cubicBezTo>
                  <a:cubicBezTo>
                    <a:pt x="0" y="2251"/>
                    <a:pt x="65" y="2706"/>
                    <a:pt x="163" y="3194"/>
                  </a:cubicBezTo>
                  <a:cubicBezTo>
                    <a:pt x="163" y="3324"/>
                    <a:pt x="293" y="3389"/>
                    <a:pt x="423" y="3389"/>
                  </a:cubicBezTo>
                  <a:lnTo>
                    <a:pt x="456" y="3389"/>
                  </a:lnTo>
                  <a:cubicBezTo>
                    <a:pt x="618" y="3356"/>
                    <a:pt x="716" y="3226"/>
                    <a:pt x="683" y="3096"/>
                  </a:cubicBezTo>
                  <a:cubicBezTo>
                    <a:pt x="586" y="2641"/>
                    <a:pt x="553" y="2218"/>
                    <a:pt x="553" y="1763"/>
                  </a:cubicBezTo>
                  <a:cubicBezTo>
                    <a:pt x="553" y="1275"/>
                    <a:pt x="618" y="787"/>
                    <a:pt x="716" y="332"/>
                  </a:cubicBezTo>
                  <a:cubicBezTo>
                    <a:pt x="748" y="169"/>
                    <a:pt x="651" y="39"/>
                    <a:pt x="488" y="7"/>
                  </a:cubicBezTo>
                  <a:cubicBezTo>
                    <a:pt x="471" y="3"/>
                    <a:pt x="454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6"/>
            <p:cNvSpPr/>
            <p:nvPr/>
          </p:nvSpPr>
          <p:spPr>
            <a:xfrm>
              <a:off x="9923000" y="3202275"/>
              <a:ext cx="18725" cy="84775"/>
            </a:xfrm>
            <a:custGeom>
              <a:avLst/>
              <a:gdLst/>
              <a:ahLst/>
              <a:cxnLst/>
              <a:rect l="l" t="t" r="r" b="b"/>
              <a:pathLst>
                <a:path w="749" h="3391" extrusionOk="0">
                  <a:moveTo>
                    <a:pt x="327" y="1"/>
                  </a:moveTo>
                  <a:cubicBezTo>
                    <a:pt x="305" y="1"/>
                    <a:pt x="282" y="3"/>
                    <a:pt x="260" y="9"/>
                  </a:cubicBezTo>
                  <a:cubicBezTo>
                    <a:pt x="98" y="41"/>
                    <a:pt x="0" y="171"/>
                    <a:pt x="33" y="302"/>
                  </a:cubicBezTo>
                  <a:cubicBezTo>
                    <a:pt x="163" y="789"/>
                    <a:pt x="195" y="1277"/>
                    <a:pt x="195" y="1765"/>
                  </a:cubicBezTo>
                  <a:cubicBezTo>
                    <a:pt x="195" y="2188"/>
                    <a:pt x="163" y="2643"/>
                    <a:pt x="65" y="3066"/>
                  </a:cubicBezTo>
                  <a:cubicBezTo>
                    <a:pt x="33" y="3228"/>
                    <a:pt x="130" y="3358"/>
                    <a:pt x="293" y="3391"/>
                  </a:cubicBezTo>
                  <a:lnTo>
                    <a:pt x="325" y="3391"/>
                  </a:lnTo>
                  <a:cubicBezTo>
                    <a:pt x="455" y="3391"/>
                    <a:pt x="586" y="3326"/>
                    <a:pt x="586" y="3196"/>
                  </a:cubicBezTo>
                  <a:cubicBezTo>
                    <a:pt x="683" y="2708"/>
                    <a:pt x="748" y="2220"/>
                    <a:pt x="748" y="1765"/>
                  </a:cubicBezTo>
                  <a:cubicBezTo>
                    <a:pt x="748" y="1245"/>
                    <a:pt x="683" y="724"/>
                    <a:pt x="586" y="204"/>
                  </a:cubicBezTo>
                  <a:cubicBezTo>
                    <a:pt x="558" y="68"/>
                    <a:pt x="441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4" name="Google Shape;3434;p46"/>
          <p:cNvGrpSpPr/>
          <p:nvPr/>
        </p:nvGrpSpPr>
        <p:grpSpPr>
          <a:xfrm>
            <a:off x="8218884" y="4166769"/>
            <a:ext cx="314537" cy="365757"/>
            <a:chOff x="10735975" y="3007050"/>
            <a:chExt cx="398400" cy="462925"/>
          </a:xfrm>
        </p:grpSpPr>
        <p:sp>
          <p:nvSpPr>
            <p:cNvPr id="3435" name="Google Shape;3435;p46"/>
            <p:cNvSpPr/>
            <p:nvPr/>
          </p:nvSpPr>
          <p:spPr>
            <a:xfrm>
              <a:off x="10940850" y="3269150"/>
              <a:ext cx="80525" cy="49625"/>
            </a:xfrm>
            <a:custGeom>
              <a:avLst/>
              <a:gdLst/>
              <a:ahLst/>
              <a:cxnLst/>
              <a:rect l="l" t="t" r="r" b="b"/>
              <a:pathLst>
                <a:path w="3221" h="1985" extrusionOk="0">
                  <a:moveTo>
                    <a:pt x="1659" y="0"/>
                  </a:moveTo>
                  <a:cubicBezTo>
                    <a:pt x="749" y="0"/>
                    <a:pt x="1" y="748"/>
                    <a:pt x="1" y="1659"/>
                  </a:cubicBezTo>
                  <a:lnTo>
                    <a:pt x="1" y="1984"/>
                  </a:lnTo>
                  <a:lnTo>
                    <a:pt x="1562" y="1984"/>
                  </a:lnTo>
                  <a:cubicBezTo>
                    <a:pt x="2472" y="1984"/>
                    <a:pt x="3220" y="1236"/>
                    <a:pt x="3220" y="326"/>
                  </a:cubicBezTo>
                  <a:lnTo>
                    <a:pt x="3220" y="261"/>
                  </a:lnTo>
                  <a:cubicBezTo>
                    <a:pt x="3220" y="98"/>
                    <a:pt x="3090" y="0"/>
                    <a:pt x="2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6"/>
            <p:cNvSpPr/>
            <p:nvPr/>
          </p:nvSpPr>
          <p:spPr>
            <a:xfrm>
              <a:off x="10858750" y="3366700"/>
              <a:ext cx="165875" cy="95975"/>
            </a:xfrm>
            <a:custGeom>
              <a:avLst/>
              <a:gdLst/>
              <a:ahLst/>
              <a:cxnLst/>
              <a:rect l="l" t="t" r="r" b="b"/>
              <a:pathLst>
                <a:path w="6635" h="3839" extrusionOk="0">
                  <a:moveTo>
                    <a:pt x="0" y="1"/>
                  </a:moveTo>
                  <a:lnTo>
                    <a:pt x="0" y="684"/>
                  </a:lnTo>
                  <a:lnTo>
                    <a:pt x="1366" y="3643"/>
                  </a:lnTo>
                  <a:cubicBezTo>
                    <a:pt x="1399" y="3773"/>
                    <a:pt x="1529" y="3838"/>
                    <a:pt x="1659" y="3838"/>
                  </a:cubicBezTo>
                  <a:lnTo>
                    <a:pt x="4976" y="3838"/>
                  </a:lnTo>
                  <a:cubicBezTo>
                    <a:pt x="5106" y="3838"/>
                    <a:pt x="5203" y="3773"/>
                    <a:pt x="5268" y="3643"/>
                  </a:cubicBezTo>
                  <a:lnTo>
                    <a:pt x="6634" y="684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6"/>
            <p:cNvSpPr/>
            <p:nvPr/>
          </p:nvSpPr>
          <p:spPr>
            <a:xfrm>
              <a:off x="10858750" y="3366700"/>
              <a:ext cx="81325" cy="95975"/>
            </a:xfrm>
            <a:custGeom>
              <a:avLst/>
              <a:gdLst/>
              <a:ahLst/>
              <a:cxnLst/>
              <a:rect l="l" t="t" r="r" b="b"/>
              <a:pathLst>
                <a:path w="3253" h="3839" extrusionOk="0">
                  <a:moveTo>
                    <a:pt x="0" y="1"/>
                  </a:moveTo>
                  <a:lnTo>
                    <a:pt x="0" y="716"/>
                  </a:lnTo>
                  <a:lnTo>
                    <a:pt x="1366" y="3643"/>
                  </a:lnTo>
                  <a:cubicBezTo>
                    <a:pt x="1399" y="3773"/>
                    <a:pt x="1529" y="3838"/>
                    <a:pt x="1659" y="3838"/>
                  </a:cubicBezTo>
                  <a:lnTo>
                    <a:pt x="3252" y="3838"/>
                  </a:lnTo>
                  <a:cubicBezTo>
                    <a:pt x="3122" y="3838"/>
                    <a:pt x="2992" y="3773"/>
                    <a:pt x="2927" y="3643"/>
                  </a:cubicBezTo>
                  <a:lnTo>
                    <a:pt x="1594" y="716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6"/>
            <p:cNvSpPr/>
            <p:nvPr/>
          </p:nvSpPr>
          <p:spPr>
            <a:xfrm>
              <a:off x="10844100" y="3347200"/>
              <a:ext cx="193525" cy="36600"/>
            </a:xfrm>
            <a:custGeom>
              <a:avLst/>
              <a:gdLst/>
              <a:ahLst/>
              <a:cxnLst/>
              <a:rect l="l" t="t" r="r" b="b"/>
              <a:pathLst>
                <a:path w="7741" h="1464" extrusionOk="0">
                  <a:moveTo>
                    <a:pt x="456" y="0"/>
                  </a:moveTo>
                  <a:cubicBezTo>
                    <a:pt x="229" y="0"/>
                    <a:pt x="1" y="195"/>
                    <a:pt x="1" y="456"/>
                  </a:cubicBezTo>
                  <a:lnTo>
                    <a:pt x="1" y="1041"/>
                  </a:lnTo>
                  <a:cubicBezTo>
                    <a:pt x="1" y="1269"/>
                    <a:pt x="229" y="1464"/>
                    <a:pt x="456" y="1464"/>
                  </a:cubicBezTo>
                  <a:lnTo>
                    <a:pt x="7285" y="1464"/>
                  </a:lnTo>
                  <a:cubicBezTo>
                    <a:pt x="7546" y="1464"/>
                    <a:pt x="7741" y="1269"/>
                    <a:pt x="7741" y="1041"/>
                  </a:cubicBezTo>
                  <a:lnTo>
                    <a:pt x="7741" y="456"/>
                  </a:lnTo>
                  <a:cubicBezTo>
                    <a:pt x="7741" y="195"/>
                    <a:pt x="7546" y="0"/>
                    <a:pt x="7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6"/>
            <p:cNvSpPr/>
            <p:nvPr/>
          </p:nvSpPr>
          <p:spPr>
            <a:xfrm>
              <a:off x="10896950" y="3282150"/>
              <a:ext cx="43925" cy="36625"/>
            </a:xfrm>
            <a:custGeom>
              <a:avLst/>
              <a:gdLst/>
              <a:ahLst/>
              <a:cxnLst/>
              <a:rect l="l" t="t" r="r" b="b"/>
              <a:pathLst>
                <a:path w="1757" h="1465" extrusionOk="0">
                  <a:moveTo>
                    <a:pt x="98" y="1"/>
                  </a:moveTo>
                  <a:cubicBezTo>
                    <a:pt x="33" y="1"/>
                    <a:pt x="1" y="66"/>
                    <a:pt x="1" y="131"/>
                  </a:cubicBezTo>
                  <a:lnTo>
                    <a:pt x="1" y="456"/>
                  </a:lnTo>
                  <a:cubicBezTo>
                    <a:pt x="1" y="1009"/>
                    <a:pt x="456" y="1464"/>
                    <a:pt x="1009" y="1464"/>
                  </a:cubicBezTo>
                  <a:lnTo>
                    <a:pt x="1757" y="1464"/>
                  </a:lnTo>
                  <a:lnTo>
                    <a:pt x="1757" y="1009"/>
                  </a:lnTo>
                  <a:cubicBezTo>
                    <a:pt x="1757" y="456"/>
                    <a:pt x="1302" y="1"/>
                    <a:pt x="7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6"/>
            <p:cNvSpPr/>
            <p:nvPr/>
          </p:nvSpPr>
          <p:spPr>
            <a:xfrm>
              <a:off x="10795325" y="3013775"/>
              <a:ext cx="291900" cy="236900"/>
            </a:xfrm>
            <a:custGeom>
              <a:avLst/>
              <a:gdLst/>
              <a:ahLst/>
              <a:cxnLst/>
              <a:rect l="l" t="t" r="r" b="b"/>
              <a:pathLst>
                <a:path w="11676" h="9476" extrusionOk="0">
                  <a:moveTo>
                    <a:pt x="3252" y="0"/>
                  </a:moveTo>
                  <a:cubicBezTo>
                    <a:pt x="2499" y="0"/>
                    <a:pt x="1745" y="293"/>
                    <a:pt x="1171" y="882"/>
                  </a:cubicBezTo>
                  <a:cubicBezTo>
                    <a:pt x="33" y="1988"/>
                    <a:pt x="1" y="3777"/>
                    <a:pt x="1074" y="4947"/>
                  </a:cubicBezTo>
                  <a:lnTo>
                    <a:pt x="4846" y="9012"/>
                  </a:lnTo>
                  <a:cubicBezTo>
                    <a:pt x="5123" y="9321"/>
                    <a:pt x="5497" y="9476"/>
                    <a:pt x="5871" y="9476"/>
                  </a:cubicBezTo>
                  <a:cubicBezTo>
                    <a:pt x="6245" y="9476"/>
                    <a:pt x="6619" y="9321"/>
                    <a:pt x="6895" y="9012"/>
                  </a:cubicBezTo>
                  <a:lnTo>
                    <a:pt x="10635" y="4947"/>
                  </a:lnTo>
                  <a:cubicBezTo>
                    <a:pt x="11675" y="3777"/>
                    <a:pt x="11643" y="1988"/>
                    <a:pt x="10537" y="882"/>
                  </a:cubicBezTo>
                  <a:lnTo>
                    <a:pt x="10505" y="882"/>
                  </a:lnTo>
                  <a:cubicBezTo>
                    <a:pt x="9936" y="297"/>
                    <a:pt x="9188" y="4"/>
                    <a:pt x="8440" y="4"/>
                  </a:cubicBezTo>
                  <a:cubicBezTo>
                    <a:pt x="7692" y="4"/>
                    <a:pt x="6944" y="297"/>
                    <a:pt x="6375" y="882"/>
                  </a:cubicBezTo>
                  <a:lnTo>
                    <a:pt x="6017" y="1240"/>
                  </a:lnTo>
                  <a:cubicBezTo>
                    <a:pt x="5968" y="1273"/>
                    <a:pt x="5903" y="1289"/>
                    <a:pt x="5838" y="1289"/>
                  </a:cubicBezTo>
                  <a:cubicBezTo>
                    <a:pt x="5773" y="1289"/>
                    <a:pt x="5708" y="1273"/>
                    <a:pt x="5659" y="1240"/>
                  </a:cubicBezTo>
                  <a:lnTo>
                    <a:pt x="5301" y="850"/>
                  </a:lnTo>
                  <a:cubicBezTo>
                    <a:pt x="4736" y="285"/>
                    <a:pt x="3995" y="0"/>
                    <a:pt x="3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6"/>
            <p:cNvSpPr/>
            <p:nvPr/>
          </p:nvSpPr>
          <p:spPr>
            <a:xfrm>
              <a:off x="10795325" y="3013850"/>
              <a:ext cx="177275" cy="236525"/>
            </a:xfrm>
            <a:custGeom>
              <a:avLst/>
              <a:gdLst/>
              <a:ahLst/>
              <a:cxnLst/>
              <a:rect l="l" t="t" r="r" b="b"/>
              <a:pathLst>
                <a:path w="7091" h="9461" extrusionOk="0">
                  <a:moveTo>
                    <a:pt x="3239" y="0"/>
                  </a:moveTo>
                  <a:cubicBezTo>
                    <a:pt x="2489" y="0"/>
                    <a:pt x="1736" y="282"/>
                    <a:pt x="1171" y="847"/>
                  </a:cubicBezTo>
                  <a:cubicBezTo>
                    <a:pt x="33" y="1985"/>
                    <a:pt x="1" y="3774"/>
                    <a:pt x="1074" y="4944"/>
                  </a:cubicBezTo>
                  <a:lnTo>
                    <a:pt x="4846" y="9009"/>
                  </a:lnTo>
                  <a:cubicBezTo>
                    <a:pt x="5119" y="9314"/>
                    <a:pt x="5487" y="9461"/>
                    <a:pt x="5855" y="9461"/>
                  </a:cubicBezTo>
                  <a:cubicBezTo>
                    <a:pt x="6234" y="9461"/>
                    <a:pt x="6615" y="9306"/>
                    <a:pt x="6895" y="9009"/>
                  </a:cubicBezTo>
                  <a:lnTo>
                    <a:pt x="7090" y="8782"/>
                  </a:lnTo>
                  <a:lnTo>
                    <a:pt x="3513" y="4944"/>
                  </a:lnTo>
                  <a:cubicBezTo>
                    <a:pt x="2440" y="3774"/>
                    <a:pt x="2472" y="1985"/>
                    <a:pt x="3610" y="847"/>
                  </a:cubicBezTo>
                  <a:cubicBezTo>
                    <a:pt x="3871" y="619"/>
                    <a:pt x="4163" y="424"/>
                    <a:pt x="4456" y="261"/>
                  </a:cubicBezTo>
                  <a:cubicBezTo>
                    <a:pt x="4073" y="87"/>
                    <a:pt x="3656" y="0"/>
                    <a:pt x="323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6"/>
            <p:cNvSpPr/>
            <p:nvPr/>
          </p:nvSpPr>
          <p:spPr>
            <a:xfrm>
              <a:off x="10788025" y="3007050"/>
              <a:ext cx="306500" cy="462925"/>
            </a:xfrm>
            <a:custGeom>
              <a:avLst/>
              <a:gdLst/>
              <a:ahLst/>
              <a:cxnLst/>
              <a:rect l="l" t="t" r="r" b="b"/>
              <a:pathLst>
                <a:path w="12260" h="18517" extrusionOk="0">
                  <a:moveTo>
                    <a:pt x="5106" y="11297"/>
                  </a:moveTo>
                  <a:cubicBezTo>
                    <a:pt x="5528" y="11297"/>
                    <a:pt x="5854" y="11623"/>
                    <a:pt x="5854" y="12045"/>
                  </a:cubicBezTo>
                  <a:lnTo>
                    <a:pt x="5854" y="12175"/>
                  </a:lnTo>
                  <a:lnTo>
                    <a:pt x="5366" y="12175"/>
                  </a:lnTo>
                  <a:cubicBezTo>
                    <a:pt x="4943" y="12175"/>
                    <a:pt x="4618" y="11850"/>
                    <a:pt x="4618" y="11460"/>
                  </a:cubicBezTo>
                  <a:lnTo>
                    <a:pt x="4618" y="11297"/>
                  </a:lnTo>
                  <a:close/>
                  <a:moveTo>
                    <a:pt x="9528" y="13867"/>
                  </a:moveTo>
                  <a:cubicBezTo>
                    <a:pt x="9626" y="13867"/>
                    <a:pt x="9723" y="13964"/>
                    <a:pt x="9723" y="14062"/>
                  </a:cubicBezTo>
                  <a:lnTo>
                    <a:pt x="9723" y="14647"/>
                  </a:lnTo>
                  <a:cubicBezTo>
                    <a:pt x="9723" y="14745"/>
                    <a:pt x="9626" y="14810"/>
                    <a:pt x="9528" y="14810"/>
                  </a:cubicBezTo>
                  <a:lnTo>
                    <a:pt x="2699" y="14810"/>
                  </a:lnTo>
                  <a:cubicBezTo>
                    <a:pt x="2602" y="14810"/>
                    <a:pt x="2537" y="14745"/>
                    <a:pt x="2537" y="14647"/>
                  </a:cubicBezTo>
                  <a:lnTo>
                    <a:pt x="2537" y="14062"/>
                  </a:lnTo>
                  <a:cubicBezTo>
                    <a:pt x="2537" y="13964"/>
                    <a:pt x="2602" y="13867"/>
                    <a:pt x="2699" y="13867"/>
                  </a:cubicBezTo>
                  <a:close/>
                  <a:moveTo>
                    <a:pt x="3528" y="1"/>
                  </a:moveTo>
                  <a:cubicBezTo>
                    <a:pt x="2702" y="1"/>
                    <a:pt x="1874" y="318"/>
                    <a:pt x="1236" y="956"/>
                  </a:cubicBezTo>
                  <a:cubicBezTo>
                    <a:pt x="33" y="2159"/>
                    <a:pt x="0" y="4111"/>
                    <a:pt x="1171" y="5379"/>
                  </a:cubicBezTo>
                  <a:lnTo>
                    <a:pt x="1854" y="6159"/>
                  </a:lnTo>
                  <a:cubicBezTo>
                    <a:pt x="1919" y="6208"/>
                    <a:pt x="1992" y="6233"/>
                    <a:pt x="2061" y="6233"/>
                  </a:cubicBezTo>
                  <a:cubicBezTo>
                    <a:pt x="2130" y="6233"/>
                    <a:pt x="2195" y="6208"/>
                    <a:pt x="2244" y="6159"/>
                  </a:cubicBezTo>
                  <a:cubicBezTo>
                    <a:pt x="2374" y="6062"/>
                    <a:pt x="2374" y="5899"/>
                    <a:pt x="2276" y="5769"/>
                  </a:cubicBezTo>
                  <a:lnTo>
                    <a:pt x="1561" y="5021"/>
                  </a:lnTo>
                  <a:cubicBezTo>
                    <a:pt x="585" y="3948"/>
                    <a:pt x="618" y="2355"/>
                    <a:pt x="1626" y="1314"/>
                  </a:cubicBezTo>
                  <a:cubicBezTo>
                    <a:pt x="2146" y="794"/>
                    <a:pt x="2829" y="533"/>
                    <a:pt x="3512" y="533"/>
                  </a:cubicBezTo>
                  <a:cubicBezTo>
                    <a:pt x="4195" y="533"/>
                    <a:pt x="4878" y="794"/>
                    <a:pt x="5398" y="1314"/>
                  </a:cubicBezTo>
                  <a:lnTo>
                    <a:pt x="5756" y="1672"/>
                  </a:lnTo>
                  <a:cubicBezTo>
                    <a:pt x="5854" y="1769"/>
                    <a:pt x="5984" y="1818"/>
                    <a:pt x="6118" y="1818"/>
                  </a:cubicBezTo>
                  <a:cubicBezTo>
                    <a:pt x="6252" y="1818"/>
                    <a:pt x="6390" y="1769"/>
                    <a:pt x="6504" y="1672"/>
                  </a:cubicBezTo>
                  <a:lnTo>
                    <a:pt x="6829" y="1314"/>
                  </a:lnTo>
                  <a:cubicBezTo>
                    <a:pt x="7350" y="826"/>
                    <a:pt x="8032" y="533"/>
                    <a:pt x="8715" y="533"/>
                  </a:cubicBezTo>
                  <a:cubicBezTo>
                    <a:pt x="9431" y="533"/>
                    <a:pt x="10114" y="826"/>
                    <a:pt x="10602" y="1314"/>
                  </a:cubicBezTo>
                  <a:lnTo>
                    <a:pt x="10634" y="1346"/>
                  </a:lnTo>
                  <a:cubicBezTo>
                    <a:pt x="11642" y="2355"/>
                    <a:pt x="11675" y="3948"/>
                    <a:pt x="10699" y="5021"/>
                  </a:cubicBezTo>
                  <a:lnTo>
                    <a:pt x="6992" y="9086"/>
                  </a:lnTo>
                  <a:cubicBezTo>
                    <a:pt x="6764" y="9346"/>
                    <a:pt x="6472" y="9476"/>
                    <a:pt x="6179" y="9476"/>
                  </a:cubicBezTo>
                  <a:cubicBezTo>
                    <a:pt x="5854" y="9476"/>
                    <a:pt x="5561" y="9346"/>
                    <a:pt x="5333" y="9119"/>
                  </a:cubicBezTo>
                  <a:lnTo>
                    <a:pt x="3057" y="6615"/>
                  </a:lnTo>
                  <a:cubicBezTo>
                    <a:pt x="3008" y="6566"/>
                    <a:pt x="2935" y="6541"/>
                    <a:pt x="2862" y="6541"/>
                  </a:cubicBezTo>
                  <a:cubicBezTo>
                    <a:pt x="2789" y="6541"/>
                    <a:pt x="2715" y="6566"/>
                    <a:pt x="2667" y="6615"/>
                  </a:cubicBezTo>
                  <a:cubicBezTo>
                    <a:pt x="2569" y="6712"/>
                    <a:pt x="2537" y="6875"/>
                    <a:pt x="2667" y="7005"/>
                  </a:cubicBezTo>
                  <a:lnTo>
                    <a:pt x="4943" y="9476"/>
                  </a:lnTo>
                  <a:cubicBezTo>
                    <a:pt x="5171" y="9737"/>
                    <a:pt x="5496" y="9899"/>
                    <a:pt x="5854" y="9964"/>
                  </a:cubicBezTo>
                  <a:lnTo>
                    <a:pt x="5854" y="10972"/>
                  </a:lnTo>
                  <a:cubicBezTo>
                    <a:pt x="5626" y="10842"/>
                    <a:pt x="5398" y="10745"/>
                    <a:pt x="5106" y="10745"/>
                  </a:cubicBezTo>
                  <a:lnTo>
                    <a:pt x="4455" y="10745"/>
                  </a:lnTo>
                  <a:cubicBezTo>
                    <a:pt x="4260" y="10745"/>
                    <a:pt x="4065" y="10907"/>
                    <a:pt x="4065" y="11135"/>
                  </a:cubicBezTo>
                  <a:lnTo>
                    <a:pt x="4065" y="11460"/>
                  </a:lnTo>
                  <a:cubicBezTo>
                    <a:pt x="4065" y="12143"/>
                    <a:pt x="4650" y="12728"/>
                    <a:pt x="5366" y="12728"/>
                  </a:cubicBezTo>
                  <a:lnTo>
                    <a:pt x="5854" y="12728"/>
                  </a:lnTo>
                  <a:lnTo>
                    <a:pt x="5854" y="13346"/>
                  </a:lnTo>
                  <a:lnTo>
                    <a:pt x="2699" y="13346"/>
                  </a:lnTo>
                  <a:cubicBezTo>
                    <a:pt x="2309" y="13346"/>
                    <a:pt x="1984" y="13671"/>
                    <a:pt x="1984" y="14062"/>
                  </a:cubicBezTo>
                  <a:lnTo>
                    <a:pt x="1984" y="14647"/>
                  </a:lnTo>
                  <a:cubicBezTo>
                    <a:pt x="1984" y="15005"/>
                    <a:pt x="2276" y="15330"/>
                    <a:pt x="2667" y="15362"/>
                  </a:cubicBezTo>
                  <a:lnTo>
                    <a:pt x="2959" y="16045"/>
                  </a:lnTo>
                  <a:cubicBezTo>
                    <a:pt x="3024" y="16143"/>
                    <a:pt x="3122" y="16208"/>
                    <a:pt x="3220" y="16208"/>
                  </a:cubicBezTo>
                  <a:cubicBezTo>
                    <a:pt x="3252" y="16208"/>
                    <a:pt x="3285" y="16208"/>
                    <a:pt x="3317" y="16175"/>
                  </a:cubicBezTo>
                  <a:cubicBezTo>
                    <a:pt x="3447" y="16110"/>
                    <a:pt x="3512" y="15948"/>
                    <a:pt x="3447" y="15818"/>
                  </a:cubicBezTo>
                  <a:lnTo>
                    <a:pt x="3252" y="15362"/>
                  </a:lnTo>
                  <a:lnTo>
                    <a:pt x="9041" y="15362"/>
                  </a:lnTo>
                  <a:lnTo>
                    <a:pt x="7870" y="17931"/>
                  </a:lnTo>
                  <a:cubicBezTo>
                    <a:pt x="7837" y="17964"/>
                    <a:pt x="7805" y="17964"/>
                    <a:pt x="7805" y="17964"/>
                  </a:cubicBezTo>
                  <a:lnTo>
                    <a:pt x="4488" y="17964"/>
                  </a:lnTo>
                  <a:cubicBezTo>
                    <a:pt x="4455" y="17964"/>
                    <a:pt x="4423" y="17964"/>
                    <a:pt x="4423" y="17931"/>
                  </a:cubicBezTo>
                  <a:lnTo>
                    <a:pt x="3935" y="16858"/>
                  </a:lnTo>
                  <a:cubicBezTo>
                    <a:pt x="3887" y="16763"/>
                    <a:pt x="3787" y="16703"/>
                    <a:pt x="3686" y="16703"/>
                  </a:cubicBezTo>
                  <a:cubicBezTo>
                    <a:pt x="3649" y="16703"/>
                    <a:pt x="3612" y="16711"/>
                    <a:pt x="3577" y="16728"/>
                  </a:cubicBezTo>
                  <a:cubicBezTo>
                    <a:pt x="3447" y="16793"/>
                    <a:pt x="3382" y="16956"/>
                    <a:pt x="3447" y="17086"/>
                  </a:cubicBezTo>
                  <a:lnTo>
                    <a:pt x="3935" y="18159"/>
                  </a:lnTo>
                  <a:cubicBezTo>
                    <a:pt x="4033" y="18354"/>
                    <a:pt x="4260" y="18517"/>
                    <a:pt x="4488" y="18517"/>
                  </a:cubicBezTo>
                  <a:lnTo>
                    <a:pt x="7805" y="18517"/>
                  </a:lnTo>
                  <a:cubicBezTo>
                    <a:pt x="8032" y="18517"/>
                    <a:pt x="8260" y="18354"/>
                    <a:pt x="8358" y="18159"/>
                  </a:cubicBezTo>
                  <a:lnTo>
                    <a:pt x="9626" y="15362"/>
                  </a:lnTo>
                  <a:cubicBezTo>
                    <a:pt x="9984" y="15297"/>
                    <a:pt x="10244" y="15005"/>
                    <a:pt x="10244" y="14647"/>
                  </a:cubicBezTo>
                  <a:lnTo>
                    <a:pt x="10244" y="14062"/>
                  </a:lnTo>
                  <a:cubicBezTo>
                    <a:pt x="10244" y="13671"/>
                    <a:pt x="9951" y="13346"/>
                    <a:pt x="9528" y="13346"/>
                  </a:cubicBezTo>
                  <a:lnTo>
                    <a:pt x="6406" y="13346"/>
                  </a:lnTo>
                  <a:lnTo>
                    <a:pt x="6406" y="12728"/>
                  </a:lnTo>
                  <a:lnTo>
                    <a:pt x="7740" y="12728"/>
                  </a:lnTo>
                  <a:cubicBezTo>
                    <a:pt x="7902" y="12728"/>
                    <a:pt x="8000" y="12598"/>
                    <a:pt x="8000" y="12436"/>
                  </a:cubicBezTo>
                  <a:cubicBezTo>
                    <a:pt x="8000" y="12306"/>
                    <a:pt x="7870" y="12175"/>
                    <a:pt x="7707" y="12175"/>
                  </a:cubicBezTo>
                  <a:lnTo>
                    <a:pt x="6406" y="12175"/>
                  </a:lnTo>
                  <a:lnTo>
                    <a:pt x="6406" y="12143"/>
                  </a:lnTo>
                  <a:cubicBezTo>
                    <a:pt x="6406" y="11362"/>
                    <a:pt x="7024" y="10745"/>
                    <a:pt x="7772" y="10745"/>
                  </a:cubicBezTo>
                  <a:lnTo>
                    <a:pt x="9073" y="10745"/>
                  </a:lnTo>
                  <a:lnTo>
                    <a:pt x="9073" y="10777"/>
                  </a:lnTo>
                  <a:cubicBezTo>
                    <a:pt x="9073" y="11167"/>
                    <a:pt x="8910" y="11558"/>
                    <a:pt x="8618" y="11818"/>
                  </a:cubicBezTo>
                  <a:cubicBezTo>
                    <a:pt x="8488" y="11915"/>
                    <a:pt x="8488" y="12078"/>
                    <a:pt x="8585" y="12208"/>
                  </a:cubicBezTo>
                  <a:cubicBezTo>
                    <a:pt x="8634" y="12257"/>
                    <a:pt x="8707" y="12281"/>
                    <a:pt x="8780" y="12281"/>
                  </a:cubicBezTo>
                  <a:cubicBezTo>
                    <a:pt x="8854" y="12281"/>
                    <a:pt x="8927" y="12257"/>
                    <a:pt x="8976" y="12208"/>
                  </a:cubicBezTo>
                  <a:cubicBezTo>
                    <a:pt x="9366" y="11850"/>
                    <a:pt x="9593" y="11330"/>
                    <a:pt x="9593" y="10810"/>
                  </a:cubicBezTo>
                  <a:lnTo>
                    <a:pt x="9593" y="10745"/>
                  </a:lnTo>
                  <a:cubicBezTo>
                    <a:pt x="9593" y="10452"/>
                    <a:pt x="9366" y="10192"/>
                    <a:pt x="9073" y="10192"/>
                  </a:cubicBezTo>
                  <a:lnTo>
                    <a:pt x="7772" y="10192"/>
                  </a:lnTo>
                  <a:cubicBezTo>
                    <a:pt x="7252" y="10192"/>
                    <a:pt x="6732" y="10419"/>
                    <a:pt x="6406" y="10810"/>
                  </a:cubicBezTo>
                  <a:lnTo>
                    <a:pt x="6406" y="9997"/>
                  </a:lnTo>
                  <a:cubicBezTo>
                    <a:pt x="6764" y="9932"/>
                    <a:pt x="7122" y="9769"/>
                    <a:pt x="7382" y="9476"/>
                  </a:cubicBezTo>
                  <a:lnTo>
                    <a:pt x="11122" y="5379"/>
                  </a:lnTo>
                  <a:cubicBezTo>
                    <a:pt x="12260" y="4111"/>
                    <a:pt x="12227" y="2159"/>
                    <a:pt x="10992" y="956"/>
                  </a:cubicBezTo>
                  <a:cubicBezTo>
                    <a:pt x="10406" y="338"/>
                    <a:pt x="9593" y="13"/>
                    <a:pt x="8715" y="13"/>
                  </a:cubicBezTo>
                  <a:cubicBezTo>
                    <a:pt x="7870" y="13"/>
                    <a:pt x="7057" y="338"/>
                    <a:pt x="6472" y="956"/>
                  </a:cubicBezTo>
                  <a:lnTo>
                    <a:pt x="6114" y="1281"/>
                  </a:lnTo>
                  <a:lnTo>
                    <a:pt x="5789" y="924"/>
                  </a:lnTo>
                  <a:cubicBezTo>
                    <a:pt x="5159" y="310"/>
                    <a:pt x="4344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6"/>
            <p:cNvSpPr/>
            <p:nvPr/>
          </p:nvSpPr>
          <p:spPr>
            <a:xfrm>
              <a:off x="11109950" y="3031750"/>
              <a:ext cx="24425" cy="20350"/>
            </a:xfrm>
            <a:custGeom>
              <a:avLst/>
              <a:gdLst/>
              <a:ahLst/>
              <a:cxnLst/>
              <a:rect l="l" t="t" r="r" b="b"/>
              <a:pathLst>
                <a:path w="977" h="814" extrusionOk="0">
                  <a:moveTo>
                    <a:pt x="636" y="1"/>
                  </a:moveTo>
                  <a:cubicBezTo>
                    <a:pt x="593" y="1"/>
                    <a:pt x="554" y="12"/>
                    <a:pt x="521" y="33"/>
                  </a:cubicBezTo>
                  <a:lnTo>
                    <a:pt x="131" y="293"/>
                  </a:lnTo>
                  <a:cubicBezTo>
                    <a:pt x="1" y="391"/>
                    <a:pt x="1" y="554"/>
                    <a:pt x="66" y="684"/>
                  </a:cubicBezTo>
                  <a:cubicBezTo>
                    <a:pt x="131" y="749"/>
                    <a:pt x="196" y="814"/>
                    <a:pt x="294" y="814"/>
                  </a:cubicBezTo>
                  <a:cubicBezTo>
                    <a:pt x="359" y="814"/>
                    <a:pt x="391" y="781"/>
                    <a:pt x="456" y="749"/>
                  </a:cubicBezTo>
                  <a:lnTo>
                    <a:pt x="814" y="489"/>
                  </a:lnTo>
                  <a:cubicBezTo>
                    <a:pt x="944" y="391"/>
                    <a:pt x="976" y="228"/>
                    <a:pt x="879" y="131"/>
                  </a:cubicBezTo>
                  <a:cubicBezTo>
                    <a:pt x="814" y="44"/>
                    <a:pt x="720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6"/>
            <p:cNvSpPr/>
            <p:nvPr/>
          </p:nvSpPr>
          <p:spPr>
            <a:xfrm>
              <a:off x="11109950" y="3098625"/>
              <a:ext cx="24425" cy="20150"/>
            </a:xfrm>
            <a:custGeom>
              <a:avLst/>
              <a:gdLst/>
              <a:ahLst/>
              <a:cxnLst/>
              <a:rect l="l" t="t" r="r" b="b"/>
              <a:pathLst>
                <a:path w="977" h="806" extrusionOk="0">
                  <a:moveTo>
                    <a:pt x="293" y="1"/>
                  </a:moveTo>
                  <a:cubicBezTo>
                    <a:pt x="208" y="1"/>
                    <a:pt x="125" y="44"/>
                    <a:pt x="66" y="122"/>
                  </a:cubicBezTo>
                  <a:cubicBezTo>
                    <a:pt x="1" y="220"/>
                    <a:pt x="1" y="383"/>
                    <a:pt x="131" y="480"/>
                  </a:cubicBezTo>
                  <a:lnTo>
                    <a:pt x="521" y="740"/>
                  </a:lnTo>
                  <a:cubicBezTo>
                    <a:pt x="554" y="773"/>
                    <a:pt x="619" y="805"/>
                    <a:pt x="651" y="805"/>
                  </a:cubicBezTo>
                  <a:cubicBezTo>
                    <a:pt x="749" y="805"/>
                    <a:pt x="846" y="740"/>
                    <a:pt x="879" y="675"/>
                  </a:cubicBezTo>
                  <a:cubicBezTo>
                    <a:pt x="976" y="545"/>
                    <a:pt x="944" y="383"/>
                    <a:pt x="814" y="318"/>
                  </a:cubicBezTo>
                  <a:lnTo>
                    <a:pt x="456" y="57"/>
                  </a:lnTo>
                  <a:cubicBezTo>
                    <a:pt x="405" y="19"/>
                    <a:pt x="348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6"/>
            <p:cNvSpPr/>
            <p:nvPr/>
          </p:nvSpPr>
          <p:spPr>
            <a:xfrm>
              <a:off x="10749000" y="3031725"/>
              <a:ext cx="24400" cy="19575"/>
            </a:xfrm>
            <a:custGeom>
              <a:avLst/>
              <a:gdLst/>
              <a:ahLst/>
              <a:cxnLst/>
              <a:rect l="l" t="t" r="r" b="b"/>
              <a:pathLst>
                <a:path w="976" h="783" extrusionOk="0">
                  <a:moveTo>
                    <a:pt x="311" y="0"/>
                  </a:moveTo>
                  <a:cubicBezTo>
                    <a:pt x="222" y="0"/>
                    <a:pt x="140" y="36"/>
                    <a:pt x="98" y="99"/>
                  </a:cubicBezTo>
                  <a:cubicBezTo>
                    <a:pt x="0" y="229"/>
                    <a:pt x="33" y="392"/>
                    <a:pt x="163" y="490"/>
                  </a:cubicBezTo>
                  <a:lnTo>
                    <a:pt x="520" y="750"/>
                  </a:lnTo>
                  <a:cubicBezTo>
                    <a:pt x="586" y="782"/>
                    <a:pt x="618" y="782"/>
                    <a:pt x="683" y="782"/>
                  </a:cubicBezTo>
                  <a:cubicBezTo>
                    <a:pt x="748" y="782"/>
                    <a:pt x="846" y="750"/>
                    <a:pt x="878" y="685"/>
                  </a:cubicBezTo>
                  <a:cubicBezTo>
                    <a:pt x="976" y="555"/>
                    <a:pt x="943" y="392"/>
                    <a:pt x="846" y="294"/>
                  </a:cubicBezTo>
                  <a:lnTo>
                    <a:pt x="455" y="34"/>
                  </a:lnTo>
                  <a:cubicBezTo>
                    <a:pt x="409" y="11"/>
                    <a:pt x="359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6"/>
            <p:cNvSpPr/>
            <p:nvPr/>
          </p:nvSpPr>
          <p:spPr>
            <a:xfrm>
              <a:off x="10749000" y="3098400"/>
              <a:ext cx="24400" cy="19550"/>
            </a:xfrm>
            <a:custGeom>
              <a:avLst/>
              <a:gdLst/>
              <a:ahLst/>
              <a:cxnLst/>
              <a:rect l="l" t="t" r="r" b="b"/>
              <a:pathLst>
                <a:path w="976" h="782" extrusionOk="0">
                  <a:moveTo>
                    <a:pt x="665" y="0"/>
                  </a:moveTo>
                  <a:cubicBezTo>
                    <a:pt x="617" y="0"/>
                    <a:pt x="567" y="11"/>
                    <a:pt x="520" y="34"/>
                  </a:cubicBezTo>
                  <a:lnTo>
                    <a:pt x="163" y="294"/>
                  </a:lnTo>
                  <a:cubicBezTo>
                    <a:pt x="33" y="392"/>
                    <a:pt x="0" y="554"/>
                    <a:pt x="98" y="684"/>
                  </a:cubicBezTo>
                  <a:cubicBezTo>
                    <a:pt x="130" y="749"/>
                    <a:pt x="228" y="782"/>
                    <a:pt x="293" y="782"/>
                  </a:cubicBezTo>
                  <a:cubicBezTo>
                    <a:pt x="358" y="782"/>
                    <a:pt x="423" y="782"/>
                    <a:pt x="455" y="749"/>
                  </a:cubicBezTo>
                  <a:lnTo>
                    <a:pt x="846" y="489"/>
                  </a:lnTo>
                  <a:cubicBezTo>
                    <a:pt x="943" y="392"/>
                    <a:pt x="976" y="229"/>
                    <a:pt x="878" y="99"/>
                  </a:cubicBezTo>
                  <a:cubicBezTo>
                    <a:pt x="836" y="36"/>
                    <a:pt x="754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6"/>
            <p:cNvSpPr/>
            <p:nvPr/>
          </p:nvSpPr>
          <p:spPr>
            <a:xfrm>
              <a:off x="10735975" y="3067525"/>
              <a:ext cx="22800" cy="13025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261" y="1"/>
                  </a:moveTo>
                  <a:cubicBezTo>
                    <a:pt x="131" y="1"/>
                    <a:pt x="1" y="131"/>
                    <a:pt x="1" y="261"/>
                  </a:cubicBezTo>
                  <a:cubicBezTo>
                    <a:pt x="1" y="423"/>
                    <a:pt x="131" y="521"/>
                    <a:pt x="261" y="521"/>
                  </a:cubicBezTo>
                  <a:lnTo>
                    <a:pt x="651" y="521"/>
                  </a:lnTo>
                  <a:cubicBezTo>
                    <a:pt x="781" y="521"/>
                    <a:pt x="911" y="423"/>
                    <a:pt x="911" y="261"/>
                  </a:cubicBezTo>
                  <a:cubicBezTo>
                    <a:pt x="911" y="131"/>
                    <a:pt x="781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8" name="Google Shape;3448;p46"/>
          <p:cNvGrpSpPr/>
          <p:nvPr/>
        </p:nvGrpSpPr>
        <p:grpSpPr>
          <a:xfrm>
            <a:off x="7347889" y="3496359"/>
            <a:ext cx="365776" cy="321851"/>
            <a:chOff x="9801302" y="4063765"/>
            <a:chExt cx="457220" cy="400063"/>
          </a:xfrm>
        </p:grpSpPr>
        <p:sp>
          <p:nvSpPr>
            <p:cNvPr id="3449" name="Google Shape;3449;p46"/>
            <p:cNvSpPr/>
            <p:nvPr/>
          </p:nvSpPr>
          <p:spPr>
            <a:xfrm>
              <a:off x="9801302" y="4070331"/>
              <a:ext cx="457220" cy="387152"/>
            </a:xfrm>
            <a:custGeom>
              <a:avLst/>
              <a:gdLst/>
              <a:ahLst/>
              <a:cxnLst/>
              <a:rect l="l" t="t" r="r" b="b"/>
              <a:pathLst>
                <a:path w="18960" h="15862" extrusionOk="0">
                  <a:moveTo>
                    <a:pt x="5236" y="0"/>
                  </a:moveTo>
                  <a:cubicBezTo>
                    <a:pt x="4017" y="0"/>
                    <a:pt x="2797" y="464"/>
                    <a:pt x="1854" y="1390"/>
                  </a:cubicBezTo>
                  <a:cubicBezTo>
                    <a:pt x="65" y="3211"/>
                    <a:pt x="0" y="6138"/>
                    <a:pt x="1724" y="8024"/>
                  </a:cubicBezTo>
                  <a:lnTo>
                    <a:pt x="8618" y="15471"/>
                  </a:lnTo>
                  <a:cubicBezTo>
                    <a:pt x="8878" y="15731"/>
                    <a:pt x="9220" y="15862"/>
                    <a:pt x="9557" y="15862"/>
                  </a:cubicBezTo>
                  <a:cubicBezTo>
                    <a:pt x="9895" y="15862"/>
                    <a:pt x="10228" y="15731"/>
                    <a:pt x="10472" y="15471"/>
                  </a:cubicBezTo>
                  <a:lnTo>
                    <a:pt x="17236" y="8024"/>
                  </a:lnTo>
                  <a:cubicBezTo>
                    <a:pt x="18959" y="6138"/>
                    <a:pt x="18894" y="3211"/>
                    <a:pt x="17106" y="1423"/>
                  </a:cubicBezTo>
                  <a:lnTo>
                    <a:pt x="17073" y="1423"/>
                  </a:lnTo>
                  <a:cubicBezTo>
                    <a:pt x="16146" y="480"/>
                    <a:pt x="14927" y="8"/>
                    <a:pt x="13707" y="8"/>
                  </a:cubicBezTo>
                  <a:cubicBezTo>
                    <a:pt x="12488" y="8"/>
                    <a:pt x="11268" y="480"/>
                    <a:pt x="10342" y="1423"/>
                  </a:cubicBezTo>
                  <a:lnTo>
                    <a:pt x="9464" y="2268"/>
                  </a:lnTo>
                  <a:lnTo>
                    <a:pt x="8618" y="1390"/>
                  </a:lnTo>
                  <a:cubicBezTo>
                    <a:pt x="7675" y="464"/>
                    <a:pt x="6456" y="0"/>
                    <a:pt x="5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6"/>
            <p:cNvSpPr/>
            <p:nvPr/>
          </p:nvSpPr>
          <p:spPr>
            <a:xfrm>
              <a:off x="9801302" y="4070429"/>
              <a:ext cx="262733" cy="386957"/>
            </a:xfrm>
            <a:custGeom>
              <a:avLst/>
              <a:gdLst/>
              <a:ahLst/>
              <a:cxnLst/>
              <a:rect l="l" t="t" r="r" b="b"/>
              <a:pathLst>
                <a:path w="10895" h="15854" extrusionOk="0">
                  <a:moveTo>
                    <a:pt x="5250" y="0"/>
                  </a:moveTo>
                  <a:cubicBezTo>
                    <a:pt x="4025" y="0"/>
                    <a:pt x="2803" y="470"/>
                    <a:pt x="1887" y="1386"/>
                  </a:cubicBezTo>
                  <a:cubicBezTo>
                    <a:pt x="65" y="3207"/>
                    <a:pt x="0" y="6134"/>
                    <a:pt x="1756" y="8020"/>
                  </a:cubicBezTo>
                  <a:lnTo>
                    <a:pt x="8618" y="15467"/>
                  </a:lnTo>
                  <a:cubicBezTo>
                    <a:pt x="8858" y="15723"/>
                    <a:pt x="9185" y="15854"/>
                    <a:pt x="9517" y="15854"/>
                  </a:cubicBezTo>
                  <a:cubicBezTo>
                    <a:pt x="9860" y="15854"/>
                    <a:pt x="10208" y="15715"/>
                    <a:pt x="10472" y="15435"/>
                  </a:cubicBezTo>
                  <a:lnTo>
                    <a:pt x="10895" y="14979"/>
                  </a:lnTo>
                  <a:lnTo>
                    <a:pt x="4813" y="8411"/>
                  </a:lnTo>
                  <a:cubicBezTo>
                    <a:pt x="3090" y="6524"/>
                    <a:pt x="3155" y="3598"/>
                    <a:pt x="4943" y="1809"/>
                  </a:cubicBezTo>
                  <a:cubicBezTo>
                    <a:pt x="5626" y="1126"/>
                    <a:pt x="6472" y="671"/>
                    <a:pt x="7382" y="508"/>
                  </a:cubicBezTo>
                  <a:cubicBezTo>
                    <a:pt x="6714" y="168"/>
                    <a:pt x="5981" y="0"/>
                    <a:pt x="525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6"/>
            <p:cNvSpPr/>
            <p:nvPr/>
          </p:nvSpPr>
          <p:spPr>
            <a:xfrm>
              <a:off x="9953443" y="4174112"/>
              <a:ext cx="152937" cy="149227"/>
            </a:xfrm>
            <a:custGeom>
              <a:avLst/>
              <a:gdLst/>
              <a:ahLst/>
              <a:cxnLst/>
              <a:rect l="l" t="t" r="r" b="b"/>
              <a:pathLst>
                <a:path w="6342" h="6114" extrusionOk="0">
                  <a:moveTo>
                    <a:pt x="1301" y="0"/>
                  </a:moveTo>
                  <a:cubicBezTo>
                    <a:pt x="586" y="0"/>
                    <a:pt x="0" y="585"/>
                    <a:pt x="0" y="1301"/>
                  </a:cubicBezTo>
                  <a:lnTo>
                    <a:pt x="0" y="4813"/>
                  </a:lnTo>
                  <a:cubicBezTo>
                    <a:pt x="0" y="5528"/>
                    <a:pt x="586" y="6114"/>
                    <a:pt x="1301" y="6114"/>
                  </a:cubicBezTo>
                  <a:lnTo>
                    <a:pt x="5008" y="6114"/>
                  </a:lnTo>
                  <a:cubicBezTo>
                    <a:pt x="5756" y="6114"/>
                    <a:pt x="6342" y="5528"/>
                    <a:pt x="6342" y="4813"/>
                  </a:cubicBezTo>
                  <a:lnTo>
                    <a:pt x="6342" y="1301"/>
                  </a:lnTo>
                  <a:cubicBezTo>
                    <a:pt x="6342" y="585"/>
                    <a:pt x="5756" y="0"/>
                    <a:pt x="5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6"/>
            <p:cNvSpPr/>
            <p:nvPr/>
          </p:nvSpPr>
          <p:spPr>
            <a:xfrm>
              <a:off x="10002059" y="4201765"/>
              <a:ext cx="54138" cy="85866"/>
            </a:xfrm>
            <a:custGeom>
              <a:avLst/>
              <a:gdLst/>
              <a:ahLst/>
              <a:cxnLst/>
              <a:rect l="l" t="t" r="r" b="b"/>
              <a:pathLst>
                <a:path w="2245" h="3518" extrusionOk="0">
                  <a:moveTo>
                    <a:pt x="1127" y="0"/>
                  </a:moveTo>
                  <a:cubicBezTo>
                    <a:pt x="495" y="0"/>
                    <a:pt x="0" y="530"/>
                    <a:pt x="0" y="1176"/>
                  </a:cubicBezTo>
                  <a:cubicBezTo>
                    <a:pt x="0" y="1566"/>
                    <a:pt x="163" y="1891"/>
                    <a:pt x="423" y="2119"/>
                  </a:cubicBezTo>
                  <a:cubicBezTo>
                    <a:pt x="456" y="2119"/>
                    <a:pt x="456" y="2152"/>
                    <a:pt x="456" y="2184"/>
                  </a:cubicBezTo>
                  <a:lnTo>
                    <a:pt x="293" y="2964"/>
                  </a:lnTo>
                  <a:cubicBezTo>
                    <a:pt x="261" y="3257"/>
                    <a:pt x="456" y="3517"/>
                    <a:pt x="748" y="3517"/>
                  </a:cubicBezTo>
                  <a:lnTo>
                    <a:pt x="1626" y="3517"/>
                  </a:lnTo>
                  <a:cubicBezTo>
                    <a:pt x="1919" y="3517"/>
                    <a:pt x="2147" y="3257"/>
                    <a:pt x="2082" y="2964"/>
                  </a:cubicBezTo>
                  <a:lnTo>
                    <a:pt x="1919" y="2152"/>
                  </a:lnTo>
                  <a:cubicBezTo>
                    <a:pt x="1919" y="2119"/>
                    <a:pt x="1919" y="2086"/>
                    <a:pt x="1952" y="2086"/>
                  </a:cubicBezTo>
                  <a:cubicBezTo>
                    <a:pt x="2049" y="1989"/>
                    <a:pt x="2147" y="1891"/>
                    <a:pt x="2212" y="1761"/>
                  </a:cubicBezTo>
                  <a:lnTo>
                    <a:pt x="2244" y="623"/>
                  </a:lnTo>
                  <a:cubicBezTo>
                    <a:pt x="2049" y="265"/>
                    <a:pt x="1691" y="5"/>
                    <a:pt x="1236" y="5"/>
                  </a:cubicBezTo>
                  <a:cubicBezTo>
                    <a:pt x="1199" y="2"/>
                    <a:pt x="1163" y="0"/>
                    <a:pt x="1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6"/>
            <p:cNvSpPr/>
            <p:nvPr/>
          </p:nvSpPr>
          <p:spPr>
            <a:xfrm>
              <a:off x="10024623" y="4179259"/>
              <a:ext cx="215685" cy="104000"/>
            </a:xfrm>
            <a:custGeom>
              <a:avLst/>
              <a:gdLst/>
              <a:ahLst/>
              <a:cxnLst/>
              <a:rect l="l" t="t" r="r" b="b"/>
              <a:pathLst>
                <a:path w="8944" h="4261" extrusionOk="0">
                  <a:moveTo>
                    <a:pt x="7577" y="1106"/>
                  </a:moveTo>
                  <a:cubicBezTo>
                    <a:pt x="7740" y="1106"/>
                    <a:pt x="7837" y="1236"/>
                    <a:pt x="7837" y="1366"/>
                  </a:cubicBezTo>
                  <a:lnTo>
                    <a:pt x="7837" y="2894"/>
                  </a:lnTo>
                  <a:cubicBezTo>
                    <a:pt x="7837" y="3057"/>
                    <a:pt x="7740" y="3155"/>
                    <a:pt x="7577" y="3155"/>
                  </a:cubicBezTo>
                  <a:lnTo>
                    <a:pt x="7187" y="3155"/>
                  </a:lnTo>
                  <a:cubicBezTo>
                    <a:pt x="7024" y="3155"/>
                    <a:pt x="6894" y="3057"/>
                    <a:pt x="6894" y="2894"/>
                  </a:cubicBezTo>
                  <a:lnTo>
                    <a:pt x="6894" y="1366"/>
                  </a:lnTo>
                  <a:cubicBezTo>
                    <a:pt x="6894" y="1236"/>
                    <a:pt x="7024" y="1106"/>
                    <a:pt x="7187" y="1106"/>
                  </a:cubicBezTo>
                  <a:close/>
                  <a:moveTo>
                    <a:pt x="6211" y="0"/>
                  </a:moveTo>
                  <a:cubicBezTo>
                    <a:pt x="5789" y="0"/>
                    <a:pt x="5463" y="358"/>
                    <a:pt x="5463" y="781"/>
                  </a:cubicBezTo>
                  <a:lnTo>
                    <a:pt x="5463" y="1561"/>
                  </a:lnTo>
                  <a:lnTo>
                    <a:pt x="553" y="1561"/>
                  </a:lnTo>
                  <a:cubicBezTo>
                    <a:pt x="228" y="1561"/>
                    <a:pt x="0" y="1821"/>
                    <a:pt x="0" y="2146"/>
                  </a:cubicBezTo>
                  <a:cubicBezTo>
                    <a:pt x="0" y="2277"/>
                    <a:pt x="33" y="2439"/>
                    <a:pt x="163" y="2537"/>
                  </a:cubicBezTo>
                  <a:cubicBezTo>
                    <a:pt x="260" y="2634"/>
                    <a:pt x="390" y="2699"/>
                    <a:pt x="553" y="2699"/>
                  </a:cubicBezTo>
                  <a:lnTo>
                    <a:pt x="5431" y="2699"/>
                  </a:lnTo>
                  <a:lnTo>
                    <a:pt x="5431" y="3480"/>
                  </a:lnTo>
                  <a:cubicBezTo>
                    <a:pt x="5431" y="3902"/>
                    <a:pt x="5789" y="4260"/>
                    <a:pt x="6211" y="4260"/>
                  </a:cubicBezTo>
                  <a:lnTo>
                    <a:pt x="8163" y="4260"/>
                  </a:lnTo>
                  <a:cubicBezTo>
                    <a:pt x="8585" y="4260"/>
                    <a:pt x="8943" y="3902"/>
                    <a:pt x="8943" y="3480"/>
                  </a:cubicBezTo>
                  <a:lnTo>
                    <a:pt x="8943" y="781"/>
                  </a:lnTo>
                  <a:cubicBezTo>
                    <a:pt x="8943" y="358"/>
                    <a:pt x="8585" y="0"/>
                    <a:pt x="8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6"/>
            <p:cNvSpPr/>
            <p:nvPr/>
          </p:nvSpPr>
          <p:spPr>
            <a:xfrm>
              <a:off x="9805233" y="4063765"/>
              <a:ext cx="444656" cy="335774"/>
            </a:xfrm>
            <a:custGeom>
              <a:avLst/>
              <a:gdLst/>
              <a:ahLst/>
              <a:cxnLst/>
              <a:rect l="l" t="t" r="r" b="b"/>
              <a:pathLst>
                <a:path w="18439" h="13757" extrusionOk="0">
                  <a:moveTo>
                    <a:pt x="5069" y="1"/>
                  </a:moveTo>
                  <a:cubicBezTo>
                    <a:pt x="3780" y="1"/>
                    <a:pt x="2488" y="489"/>
                    <a:pt x="1496" y="1464"/>
                  </a:cubicBezTo>
                  <a:cubicBezTo>
                    <a:pt x="585" y="2407"/>
                    <a:pt x="65" y="3643"/>
                    <a:pt x="33" y="4944"/>
                  </a:cubicBezTo>
                  <a:cubicBezTo>
                    <a:pt x="0" y="6245"/>
                    <a:pt x="488" y="7513"/>
                    <a:pt x="1366" y="8456"/>
                  </a:cubicBezTo>
                  <a:lnTo>
                    <a:pt x="6179" y="13659"/>
                  </a:lnTo>
                  <a:cubicBezTo>
                    <a:pt x="6244" y="13724"/>
                    <a:pt x="6309" y="13757"/>
                    <a:pt x="6374" y="13757"/>
                  </a:cubicBezTo>
                  <a:cubicBezTo>
                    <a:pt x="6439" y="13757"/>
                    <a:pt x="6504" y="13724"/>
                    <a:pt x="6569" y="13692"/>
                  </a:cubicBezTo>
                  <a:cubicBezTo>
                    <a:pt x="6667" y="13561"/>
                    <a:pt x="6699" y="13399"/>
                    <a:pt x="6569" y="13301"/>
                  </a:cubicBezTo>
                  <a:lnTo>
                    <a:pt x="1756" y="8098"/>
                  </a:lnTo>
                  <a:cubicBezTo>
                    <a:pt x="976" y="7253"/>
                    <a:pt x="553" y="6114"/>
                    <a:pt x="585" y="4944"/>
                  </a:cubicBezTo>
                  <a:cubicBezTo>
                    <a:pt x="585" y="3773"/>
                    <a:pt x="1073" y="2667"/>
                    <a:pt x="1886" y="1854"/>
                  </a:cubicBezTo>
                  <a:cubicBezTo>
                    <a:pt x="2764" y="976"/>
                    <a:pt x="3919" y="537"/>
                    <a:pt x="5073" y="537"/>
                  </a:cubicBezTo>
                  <a:cubicBezTo>
                    <a:pt x="6228" y="537"/>
                    <a:pt x="7382" y="976"/>
                    <a:pt x="8260" y="1854"/>
                  </a:cubicBezTo>
                  <a:lnTo>
                    <a:pt x="9106" y="2700"/>
                  </a:lnTo>
                  <a:cubicBezTo>
                    <a:pt x="9171" y="2765"/>
                    <a:pt x="9244" y="2797"/>
                    <a:pt x="9313" y="2797"/>
                  </a:cubicBezTo>
                  <a:cubicBezTo>
                    <a:pt x="9382" y="2797"/>
                    <a:pt x="9447" y="2765"/>
                    <a:pt x="9496" y="2700"/>
                  </a:cubicBezTo>
                  <a:lnTo>
                    <a:pt x="10341" y="1854"/>
                  </a:lnTo>
                  <a:cubicBezTo>
                    <a:pt x="11187" y="1009"/>
                    <a:pt x="12325" y="554"/>
                    <a:pt x="13528" y="554"/>
                  </a:cubicBezTo>
                  <a:cubicBezTo>
                    <a:pt x="14731" y="554"/>
                    <a:pt x="15870" y="1009"/>
                    <a:pt x="16715" y="1854"/>
                  </a:cubicBezTo>
                  <a:lnTo>
                    <a:pt x="16748" y="1887"/>
                  </a:lnTo>
                  <a:cubicBezTo>
                    <a:pt x="17268" y="2407"/>
                    <a:pt x="17691" y="3090"/>
                    <a:pt x="17886" y="3838"/>
                  </a:cubicBezTo>
                  <a:cubicBezTo>
                    <a:pt x="17914" y="3951"/>
                    <a:pt x="18040" y="4040"/>
                    <a:pt x="18158" y="4040"/>
                  </a:cubicBezTo>
                  <a:cubicBezTo>
                    <a:pt x="18176" y="4040"/>
                    <a:pt x="18194" y="4038"/>
                    <a:pt x="18211" y="4033"/>
                  </a:cubicBezTo>
                  <a:cubicBezTo>
                    <a:pt x="18341" y="3968"/>
                    <a:pt x="18439" y="3838"/>
                    <a:pt x="18406" y="3676"/>
                  </a:cubicBezTo>
                  <a:cubicBezTo>
                    <a:pt x="18179" y="2863"/>
                    <a:pt x="17723" y="2115"/>
                    <a:pt x="17105" y="1497"/>
                  </a:cubicBezTo>
                  <a:lnTo>
                    <a:pt x="17105" y="1464"/>
                  </a:lnTo>
                  <a:cubicBezTo>
                    <a:pt x="16162" y="521"/>
                    <a:pt x="14894" y="1"/>
                    <a:pt x="13528" y="1"/>
                  </a:cubicBezTo>
                  <a:cubicBezTo>
                    <a:pt x="12195" y="1"/>
                    <a:pt x="10927" y="521"/>
                    <a:pt x="9984" y="1464"/>
                  </a:cubicBezTo>
                  <a:lnTo>
                    <a:pt x="9301" y="2147"/>
                  </a:lnTo>
                  <a:lnTo>
                    <a:pt x="8618" y="1464"/>
                  </a:lnTo>
                  <a:cubicBezTo>
                    <a:pt x="7642" y="489"/>
                    <a:pt x="6358" y="1"/>
                    <a:pt x="5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6"/>
            <p:cNvSpPr/>
            <p:nvPr/>
          </p:nvSpPr>
          <p:spPr>
            <a:xfrm>
              <a:off x="9970686" y="4302495"/>
              <a:ext cx="214913" cy="161334"/>
            </a:xfrm>
            <a:custGeom>
              <a:avLst/>
              <a:gdLst/>
              <a:ahLst/>
              <a:cxnLst/>
              <a:rect l="l" t="t" r="r" b="b"/>
              <a:pathLst>
                <a:path w="8912" h="6610" extrusionOk="0">
                  <a:moveTo>
                    <a:pt x="8586" y="0"/>
                  </a:moveTo>
                  <a:cubicBezTo>
                    <a:pt x="8513" y="0"/>
                    <a:pt x="8440" y="24"/>
                    <a:pt x="8391" y="73"/>
                  </a:cubicBezTo>
                  <a:lnTo>
                    <a:pt x="3220" y="5764"/>
                  </a:lnTo>
                  <a:cubicBezTo>
                    <a:pt x="3025" y="5959"/>
                    <a:pt x="2797" y="6089"/>
                    <a:pt x="2505" y="6089"/>
                  </a:cubicBezTo>
                  <a:cubicBezTo>
                    <a:pt x="2245" y="6089"/>
                    <a:pt x="1984" y="5959"/>
                    <a:pt x="1789" y="5764"/>
                  </a:cubicBezTo>
                  <a:lnTo>
                    <a:pt x="521" y="4366"/>
                  </a:lnTo>
                  <a:cubicBezTo>
                    <a:pt x="456" y="4317"/>
                    <a:pt x="383" y="4293"/>
                    <a:pt x="314" y="4293"/>
                  </a:cubicBezTo>
                  <a:cubicBezTo>
                    <a:pt x="245" y="4293"/>
                    <a:pt x="180" y="4317"/>
                    <a:pt x="131" y="4366"/>
                  </a:cubicBezTo>
                  <a:cubicBezTo>
                    <a:pt x="1" y="4463"/>
                    <a:pt x="1" y="4626"/>
                    <a:pt x="98" y="4724"/>
                  </a:cubicBezTo>
                  <a:lnTo>
                    <a:pt x="1399" y="6122"/>
                  </a:lnTo>
                  <a:cubicBezTo>
                    <a:pt x="1692" y="6447"/>
                    <a:pt x="2082" y="6610"/>
                    <a:pt x="2505" y="6610"/>
                  </a:cubicBezTo>
                  <a:cubicBezTo>
                    <a:pt x="2927" y="6610"/>
                    <a:pt x="3350" y="6447"/>
                    <a:pt x="3610" y="6122"/>
                  </a:cubicBezTo>
                  <a:lnTo>
                    <a:pt x="8781" y="431"/>
                  </a:lnTo>
                  <a:cubicBezTo>
                    <a:pt x="8911" y="333"/>
                    <a:pt x="8879" y="171"/>
                    <a:pt x="8781" y="73"/>
                  </a:cubicBezTo>
                  <a:cubicBezTo>
                    <a:pt x="8732" y="24"/>
                    <a:pt x="8659" y="0"/>
                    <a:pt x="8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6"/>
            <p:cNvSpPr/>
            <p:nvPr/>
          </p:nvSpPr>
          <p:spPr>
            <a:xfrm>
              <a:off x="9947174" y="4167741"/>
              <a:ext cx="305079" cy="161944"/>
            </a:xfrm>
            <a:custGeom>
              <a:avLst/>
              <a:gdLst/>
              <a:ahLst/>
              <a:cxnLst/>
              <a:rect l="l" t="t" r="r" b="b"/>
              <a:pathLst>
                <a:path w="12651" h="6635" extrusionOk="0">
                  <a:moveTo>
                    <a:pt x="3415" y="1653"/>
                  </a:moveTo>
                  <a:cubicBezTo>
                    <a:pt x="3447" y="1653"/>
                    <a:pt x="3479" y="1655"/>
                    <a:pt x="3512" y="1659"/>
                  </a:cubicBezTo>
                  <a:cubicBezTo>
                    <a:pt x="3642" y="1659"/>
                    <a:pt x="3772" y="1692"/>
                    <a:pt x="3870" y="1757"/>
                  </a:cubicBezTo>
                  <a:cubicBezTo>
                    <a:pt x="3480" y="1822"/>
                    <a:pt x="3154" y="2180"/>
                    <a:pt x="3154" y="2602"/>
                  </a:cubicBezTo>
                  <a:cubicBezTo>
                    <a:pt x="3154" y="3025"/>
                    <a:pt x="3512" y="3383"/>
                    <a:pt x="3935" y="3415"/>
                  </a:cubicBezTo>
                  <a:cubicBezTo>
                    <a:pt x="3935" y="3480"/>
                    <a:pt x="3902" y="3546"/>
                    <a:pt x="3935" y="3611"/>
                  </a:cubicBezTo>
                  <a:lnTo>
                    <a:pt x="4098" y="4424"/>
                  </a:lnTo>
                  <a:cubicBezTo>
                    <a:pt x="4098" y="4489"/>
                    <a:pt x="4065" y="4554"/>
                    <a:pt x="4065" y="4554"/>
                  </a:cubicBezTo>
                  <a:cubicBezTo>
                    <a:pt x="4033" y="4586"/>
                    <a:pt x="4000" y="4651"/>
                    <a:pt x="3902" y="4651"/>
                  </a:cubicBezTo>
                  <a:lnTo>
                    <a:pt x="3024" y="4651"/>
                  </a:lnTo>
                  <a:cubicBezTo>
                    <a:pt x="2959" y="4651"/>
                    <a:pt x="2894" y="4586"/>
                    <a:pt x="2894" y="4554"/>
                  </a:cubicBezTo>
                  <a:cubicBezTo>
                    <a:pt x="2862" y="4554"/>
                    <a:pt x="2829" y="4489"/>
                    <a:pt x="2829" y="4424"/>
                  </a:cubicBezTo>
                  <a:lnTo>
                    <a:pt x="2992" y="3643"/>
                  </a:lnTo>
                  <a:cubicBezTo>
                    <a:pt x="3024" y="3513"/>
                    <a:pt x="2992" y="3383"/>
                    <a:pt x="2862" y="3285"/>
                  </a:cubicBezTo>
                  <a:cubicBezTo>
                    <a:pt x="2667" y="3123"/>
                    <a:pt x="2537" y="2863"/>
                    <a:pt x="2537" y="2570"/>
                  </a:cubicBezTo>
                  <a:cubicBezTo>
                    <a:pt x="2537" y="2310"/>
                    <a:pt x="2634" y="2082"/>
                    <a:pt x="2829" y="1920"/>
                  </a:cubicBezTo>
                  <a:cubicBezTo>
                    <a:pt x="3000" y="1749"/>
                    <a:pt x="3195" y="1653"/>
                    <a:pt x="3415" y="1653"/>
                  </a:cubicBezTo>
                  <a:close/>
                  <a:moveTo>
                    <a:pt x="1594" y="1"/>
                  </a:moveTo>
                  <a:cubicBezTo>
                    <a:pt x="716" y="1"/>
                    <a:pt x="0" y="716"/>
                    <a:pt x="0" y="1562"/>
                  </a:cubicBezTo>
                  <a:lnTo>
                    <a:pt x="0" y="1659"/>
                  </a:lnTo>
                  <a:cubicBezTo>
                    <a:pt x="0" y="1789"/>
                    <a:pt x="98" y="1920"/>
                    <a:pt x="260" y="1920"/>
                  </a:cubicBezTo>
                  <a:cubicBezTo>
                    <a:pt x="423" y="1920"/>
                    <a:pt x="520" y="1789"/>
                    <a:pt x="520" y="1659"/>
                  </a:cubicBezTo>
                  <a:lnTo>
                    <a:pt x="520" y="1562"/>
                  </a:lnTo>
                  <a:cubicBezTo>
                    <a:pt x="520" y="976"/>
                    <a:pt x="1008" y="521"/>
                    <a:pt x="1561" y="521"/>
                  </a:cubicBezTo>
                  <a:lnTo>
                    <a:pt x="5268" y="521"/>
                  </a:lnTo>
                  <a:cubicBezTo>
                    <a:pt x="5854" y="521"/>
                    <a:pt x="6341" y="1009"/>
                    <a:pt x="6341" y="1562"/>
                  </a:cubicBezTo>
                  <a:lnTo>
                    <a:pt x="6341" y="1757"/>
                  </a:lnTo>
                  <a:lnTo>
                    <a:pt x="4650" y="1757"/>
                  </a:lnTo>
                  <a:cubicBezTo>
                    <a:pt x="4390" y="1399"/>
                    <a:pt x="4000" y="1139"/>
                    <a:pt x="3545" y="1107"/>
                  </a:cubicBezTo>
                  <a:cubicBezTo>
                    <a:pt x="3122" y="1107"/>
                    <a:pt x="2764" y="1237"/>
                    <a:pt x="2439" y="1497"/>
                  </a:cubicBezTo>
                  <a:cubicBezTo>
                    <a:pt x="2146" y="1789"/>
                    <a:pt x="1984" y="2180"/>
                    <a:pt x="1984" y="2570"/>
                  </a:cubicBezTo>
                  <a:cubicBezTo>
                    <a:pt x="1984" y="2993"/>
                    <a:pt x="2146" y="3350"/>
                    <a:pt x="2439" y="3643"/>
                  </a:cubicBezTo>
                  <a:lnTo>
                    <a:pt x="2309" y="4293"/>
                  </a:lnTo>
                  <a:cubicBezTo>
                    <a:pt x="2276" y="4521"/>
                    <a:pt x="2342" y="4749"/>
                    <a:pt x="2472" y="4911"/>
                  </a:cubicBezTo>
                  <a:cubicBezTo>
                    <a:pt x="2602" y="5074"/>
                    <a:pt x="2797" y="5171"/>
                    <a:pt x="3024" y="5171"/>
                  </a:cubicBezTo>
                  <a:lnTo>
                    <a:pt x="3902" y="5171"/>
                  </a:lnTo>
                  <a:cubicBezTo>
                    <a:pt x="4130" y="5171"/>
                    <a:pt x="4358" y="5074"/>
                    <a:pt x="4488" y="4911"/>
                  </a:cubicBezTo>
                  <a:cubicBezTo>
                    <a:pt x="4618" y="4749"/>
                    <a:pt x="4683" y="4521"/>
                    <a:pt x="4618" y="4293"/>
                  </a:cubicBezTo>
                  <a:lnTo>
                    <a:pt x="4488" y="3611"/>
                  </a:lnTo>
                  <a:cubicBezTo>
                    <a:pt x="4553" y="3546"/>
                    <a:pt x="4585" y="3480"/>
                    <a:pt x="4650" y="3415"/>
                  </a:cubicBezTo>
                  <a:lnTo>
                    <a:pt x="6341" y="3415"/>
                  </a:lnTo>
                  <a:lnTo>
                    <a:pt x="6341" y="5074"/>
                  </a:lnTo>
                  <a:cubicBezTo>
                    <a:pt x="6341" y="5627"/>
                    <a:pt x="5854" y="6115"/>
                    <a:pt x="5268" y="6115"/>
                  </a:cubicBezTo>
                  <a:lnTo>
                    <a:pt x="1594" y="6115"/>
                  </a:lnTo>
                  <a:cubicBezTo>
                    <a:pt x="1008" y="6115"/>
                    <a:pt x="520" y="5627"/>
                    <a:pt x="520" y="5074"/>
                  </a:cubicBezTo>
                  <a:lnTo>
                    <a:pt x="520" y="2798"/>
                  </a:lnTo>
                  <a:cubicBezTo>
                    <a:pt x="520" y="2635"/>
                    <a:pt x="390" y="2537"/>
                    <a:pt x="260" y="2537"/>
                  </a:cubicBezTo>
                  <a:cubicBezTo>
                    <a:pt x="98" y="2537"/>
                    <a:pt x="0" y="2635"/>
                    <a:pt x="0" y="2798"/>
                  </a:cubicBezTo>
                  <a:lnTo>
                    <a:pt x="0" y="5074"/>
                  </a:lnTo>
                  <a:cubicBezTo>
                    <a:pt x="0" y="5952"/>
                    <a:pt x="716" y="6635"/>
                    <a:pt x="1594" y="6635"/>
                  </a:cubicBezTo>
                  <a:lnTo>
                    <a:pt x="5301" y="6635"/>
                  </a:lnTo>
                  <a:cubicBezTo>
                    <a:pt x="6179" y="6635"/>
                    <a:pt x="6862" y="5919"/>
                    <a:pt x="6862" y="5074"/>
                  </a:cubicBezTo>
                  <a:lnTo>
                    <a:pt x="6862" y="3415"/>
                  </a:lnTo>
                  <a:lnTo>
                    <a:pt x="7219" y="3415"/>
                  </a:lnTo>
                  <a:cubicBezTo>
                    <a:pt x="7350" y="3415"/>
                    <a:pt x="7480" y="3285"/>
                    <a:pt x="7480" y="3155"/>
                  </a:cubicBezTo>
                  <a:cubicBezTo>
                    <a:pt x="7480" y="2993"/>
                    <a:pt x="7350" y="2895"/>
                    <a:pt x="7219" y="2895"/>
                  </a:cubicBezTo>
                  <a:lnTo>
                    <a:pt x="4000" y="2895"/>
                  </a:lnTo>
                  <a:cubicBezTo>
                    <a:pt x="3837" y="2895"/>
                    <a:pt x="3707" y="2765"/>
                    <a:pt x="3707" y="2602"/>
                  </a:cubicBezTo>
                  <a:cubicBezTo>
                    <a:pt x="3707" y="2440"/>
                    <a:pt x="3837" y="2310"/>
                    <a:pt x="4000" y="2310"/>
                  </a:cubicBezTo>
                  <a:lnTo>
                    <a:pt x="8878" y="2310"/>
                  </a:lnTo>
                  <a:cubicBezTo>
                    <a:pt x="9041" y="2310"/>
                    <a:pt x="9171" y="2180"/>
                    <a:pt x="9171" y="2050"/>
                  </a:cubicBezTo>
                  <a:lnTo>
                    <a:pt x="9171" y="1237"/>
                  </a:lnTo>
                  <a:cubicBezTo>
                    <a:pt x="9171" y="976"/>
                    <a:pt x="9398" y="749"/>
                    <a:pt x="9658" y="749"/>
                  </a:cubicBezTo>
                  <a:lnTo>
                    <a:pt x="11610" y="749"/>
                  </a:lnTo>
                  <a:cubicBezTo>
                    <a:pt x="11902" y="749"/>
                    <a:pt x="12097" y="976"/>
                    <a:pt x="12097" y="1237"/>
                  </a:cubicBezTo>
                  <a:lnTo>
                    <a:pt x="12097" y="3936"/>
                  </a:lnTo>
                  <a:cubicBezTo>
                    <a:pt x="12097" y="4228"/>
                    <a:pt x="11870" y="4456"/>
                    <a:pt x="11610" y="4456"/>
                  </a:cubicBezTo>
                  <a:lnTo>
                    <a:pt x="9658" y="4456"/>
                  </a:lnTo>
                  <a:cubicBezTo>
                    <a:pt x="9366" y="4456"/>
                    <a:pt x="9171" y="4228"/>
                    <a:pt x="9171" y="3936"/>
                  </a:cubicBezTo>
                  <a:lnTo>
                    <a:pt x="9171" y="3155"/>
                  </a:lnTo>
                  <a:cubicBezTo>
                    <a:pt x="9171" y="2993"/>
                    <a:pt x="9041" y="2895"/>
                    <a:pt x="8878" y="2895"/>
                  </a:cubicBezTo>
                  <a:lnTo>
                    <a:pt x="8358" y="2895"/>
                  </a:lnTo>
                  <a:cubicBezTo>
                    <a:pt x="8195" y="2895"/>
                    <a:pt x="8097" y="2993"/>
                    <a:pt x="8097" y="3155"/>
                  </a:cubicBezTo>
                  <a:cubicBezTo>
                    <a:pt x="8097" y="3318"/>
                    <a:pt x="8228" y="3415"/>
                    <a:pt x="8358" y="3415"/>
                  </a:cubicBezTo>
                  <a:lnTo>
                    <a:pt x="8618" y="3415"/>
                  </a:lnTo>
                  <a:lnTo>
                    <a:pt x="8618" y="3936"/>
                  </a:lnTo>
                  <a:cubicBezTo>
                    <a:pt x="8618" y="4521"/>
                    <a:pt x="9073" y="4976"/>
                    <a:pt x="9658" y="4976"/>
                  </a:cubicBezTo>
                  <a:lnTo>
                    <a:pt x="11610" y="4976"/>
                  </a:lnTo>
                  <a:cubicBezTo>
                    <a:pt x="12195" y="4976"/>
                    <a:pt x="12650" y="4521"/>
                    <a:pt x="12650" y="3936"/>
                  </a:cubicBezTo>
                  <a:lnTo>
                    <a:pt x="12650" y="1237"/>
                  </a:lnTo>
                  <a:cubicBezTo>
                    <a:pt x="12650" y="651"/>
                    <a:pt x="12195" y="196"/>
                    <a:pt x="11610" y="196"/>
                  </a:cubicBezTo>
                  <a:lnTo>
                    <a:pt x="9658" y="196"/>
                  </a:lnTo>
                  <a:cubicBezTo>
                    <a:pt x="9073" y="196"/>
                    <a:pt x="8618" y="651"/>
                    <a:pt x="8618" y="1237"/>
                  </a:cubicBezTo>
                  <a:lnTo>
                    <a:pt x="8618" y="1757"/>
                  </a:lnTo>
                  <a:lnTo>
                    <a:pt x="6862" y="1757"/>
                  </a:lnTo>
                  <a:lnTo>
                    <a:pt x="6862" y="1562"/>
                  </a:lnTo>
                  <a:cubicBezTo>
                    <a:pt x="6862" y="684"/>
                    <a:pt x="6146" y="1"/>
                    <a:pt x="5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6"/>
            <p:cNvSpPr/>
            <p:nvPr/>
          </p:nvSpPr>
          <p:spPr>
            <a:xfrm>
              <a:off x="10190277" y="4199495"/>
              <a:ext cx="36100" cy="63533"/>
            </a:xfrm>
            <a:custGeom>
              <a:avLst/>
              <a:gdLst/>
              <a:ahLst/>
              <a:cxnLst/>
              <a:rect l="l" t="t" r="r" b="b"/>
              <a:pathLst>
                <a:path w="1497" h="2603" extrusionOk="0">
                  <a:moveTo>
                    <a:pt x="943" y="521"/>
                  </a:moveTo>
                  <a:lnTo>
                    <a:pt x="943" y="2049"/>
                  </a:lnTo>
                  <a:lnTo>
                    <a:pt x="553" y="2049"/>
                  </a:lnTo>
                  <a:lnTo>
                    <a:pt x="553" y="521"/>
                  </a:lnTo>
                  <a:close/>
                  <a:moveTo>
                    <a:pt x="553" y="1"/>
                  </a:moveTo>
                  <a:cubicBezTo>
                    <a:pt x="260" y="1"/>
                    <a:pt x="0" y="228"/>
                    <a:pt x="0" y="521"/>
                  </a:cubicBezTo>
                  <a:lnTo>
                    <a:pt x="0" y="2049"/>
                  </a:lnTo>
                  <a:cubicBezTo>
                    <a:pt x="0" y="2342"/>
                    <a:pt x="260" y="2602"/>
                    <a:pt x="553" y="2602"/>
                  </a:cubicBezTo>
                  <a:lnTo>
                    <a:pt x="943" y="2602"/>
                  </a:lnTo>
                  <a:cubicBezTo>
                    <a:pt x="1236" y="2602"/>
                    <a:pt x="1496" y="2342"/>
                    <a:pt x="1496" y="2049"/>
                  </a:cubicBezTo>
                  <a:lnTo>
                    <a:pt x="1496" y="521"/>
                  </a:lnTo>
                  <a:cubicBezTo>
                    <a:pt x="1496" y="228"/>
                    <a:pt x="1236" y="1"/>
                    <a:pt x="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8" name="Google Shape;3458;p46"/>
          <p:cNvGrpSpPr/>
          <p:nvPr/>
        </p:nvGrpSpPr>
        <p:grpSpPr>
          <a:xfrm>
            <a:off x="7347891" y="2089708"/>
            <a:ext cx="365765" cy="365751"/>
            <a:chOff x="-1046275" y="2613425"/>
            <a:chExt cx="461825" cy="462625"/>
          </a:xfrm>
        </p:grpSpPr>
        <p:sp>
          <p:nvSpPr>
            <p:cNvPr id="3459" name="Google Shape;3459;p46"/>
            <p:cNvSpPr/>
            <p:nvPr/>
          </p:nvSpPr>
          <p:spPr>
            <a:xfrm>
              <a:off x="-649525" y="2658950"/>
              <a:ext cx="58550" cy="58975"/>
            </a:xfrm>
            <a:custGeom>
              <a:avLst/>
              <a:gdLst/>
              <a:ahLst/>
              <a:cxnLst/>
              <a:rect l="l" t="t" r="r" b="b"/>
              <a:pathLst>
                <a:path w="2342" h="2359" extrusionOk="0">
                  <a:moveTo>
                    <a:pt x="2212" y="1"/>
                  </a:moveTo>
                  <a:lnTo>
                    <a:pt x="391" y="196"/>
                  </a:lnTo>
                  <a:cubicBezTo>
                    <a:pt x="293" y="196"/>
                    <a:pt x="228" y="326"/>
                    <a:pt x="326" y="391"/>
                  </a:cubicBezTo>
                  <a:lnTo>
                    <a:pt x="748" y="814"/>
                  </a:lnTo>
                  <a:lnTo>
                    <a:pt x="66" y="1497"/>
                  </a:lnTo>
                  <a:cubicBezTo>
                    <a:pt x="1" y="1594"/>
                    <a:pt x="1" y="1692"/>
                    <a:pt x="66" y="1757"/>
                  </a:cubicBezTo>
                  <a:lnTo>
                    <a:pt x="618" y="2310"/>
                  </a:lnTo>
                  <a:cubicBezTo>
                    <a:pt x="651" y="2342"/>
                    <a:pt x="692" y="2359"/>
                    <a:pt x="732" y="2359"/>
                  </a:cubicBezTo>
                  <a:cubicBezTo>
                    <a:pt x="773" y="2359"/>
                    <a:pt x="813" y="2342"/>
                    <a:pt x="846" y="2310"/>
                  </a:cubicBezTo>
                  <a:lnTo>
                    <a:pt x="1561" y="1627"/>
                  </a:lnTo>
                  <a:lnTo>
                    <a:pt x="1952" y="2017"/>
                  </a:lnTo>
                  <a:cubicBezTo>
                    <a:pt x="1975" y="2040"/>
                    <a:pt x="2006" y="2051"/>
                    <a:pt x="2037" y="2051"/>
                  </a:cubicBezTo>
                  <a:cubicBezTo>
                    <a:pt x="2093" y="2051"/>
                    <a:pt x="2147" y="2015"/>
                    <a:pt x="2147" y="1952"/>
                  </a:cubicBezTo>
                  <a:lnTo>
                    <a:pt x="2309" y="131"/>
                  </a:lnTo>
                  <a:cubicBezTo>
                    <a:pt x="2342" y="66"/>
                    <a:pt x="2277" y="1"/>
                    <a:pt x="2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6"/>
            <p:cNvSpPr/>
            <p:nvPr/>
          </p:nvSpPr>
          <p:spPr>
            <a:xfrm>
              <a:off x="-649525" y="3009775"/>
              <a:ext cx="58550" cy="59775"/>
            </a:xfrm>
            <a:custGeom>
              <a:avLst/>
              <a:gdLst/>
              <a:ahLst/>
              <a:cxnLst/>
              <a:rect l="l" t="t" r="r" b="b"/>
              <a:pathLst>
                <a:path w="2342" h="2391" extrusionOk="0">
                  <a:moveTo>
                    <a:pt x="732" y="0"/>
                  </a:moveTo>
                  <a:cubicBezTo>
                    <a:pt x="692" y="0"/>
                    <a:pt x="651" y="16"/>
                    <a:pt x="618" y="49"/>
                  </a:cubicBezTo>
                  <a:lnTo>
                    <a:pt x="66" y="602"/>
                  </a:lnTo>
                  <a:cubicBezTo>
                    <a:pt x="1" y="699"/>
                    <a:pt x="1" y="797"/>
                    <a:pt x="66" y="862"/>
                  </a:cubicBezTo>
                  <a:lnTo>
                    <a:pt x="748" y="1577"/>
                  </a:lnTo>
                  <a:lnTo>
                    <a:pt x="326" y="2000"/>
                  </a:lnTo>
                  <a:cubicBezTo>
                    <a:pt x="228" y="2065"/>
                    <a:pt x="293" y="2195"/>
                    <a:pt x="391" y="2195"/>
                  </a:cubicBezTo>
                  <a:lnTo>
                    <a:pt x="2212" y="2390"/>
                  </a:lnTo>
                  <a:cubicBezTo>
                    <a:pt x="2277" y="2390"/>
                    <a:pt x="2342" y="2325"/>
                    <a:pt x="2309" y="2228"/>
                  </a:cubicBezTo>
                  <a:lnTo>
                    <a:pt x="2147" y="407"/>
                  </a:lnTo>
                  <a:cubicBezTo>
                    <a:pt x="2147" y="361"/>
                    <a:pt x="2082" y="315"/>
                    <a:pt x="2021" y="315"/>
                  </a:cubicBezTo>
                  <a:cubicBezTo>
                    <a:pt x="1995" y="315"/>
                    <a:pt x="1971" y="323"/>
                    <a:pt x="1952" y="342"/>
                  </a:cubicBezTo>
                  <a:lnTo>
                    <a:pt x="1561" y="764"/>
                  </a:lnTo>
                  <a:lnTo>
                    <a:pt x="846" y="49"/>
                  </a:lnTo>
                  <a:cubicBezTo>
                    <a:pt x="813" y="16"/>
                    <a:pt x="773" y="0"/>
                    <a:pt x="7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6"/>
            <p:cNvSpPr/>
            <p:nvPr/>
          </p:nvSpPr>
          <p:spPr>
            <a:xfrm>
              <a:off x="-1039750" y="2658950"/>
              <a:ext cx="58550" cy="58975"/>
            </a:xfrm>
            <a:custGeom>
              <a:avLst/>
              <a:gdLst/>
              <a:ahLst/>
              <a:cxnLst/>
              <a:rect l="l" t="t" r="r" b="b"/>
              <a:pathLst>
                <a:path w="2342" h="2359" extrusionOk="0">
                  <a:moveTo>
                    <a:pt x="130" y="1"/>
                  </a:moveTo>
                  <a:cubicBezTo>
                    <a:pt x="65" y="1"/>
                    <a:pt x="0" y="66"/>
                    <a:pt x="0" y="131"/>
                  </a:cubicBezTo>
                  <a:lnTo>
                    <a:pt x="195" y="1952"/>
                  </a:lnTo>
                  <a:cubicBezTo>
                    <a:pt x="195" y="2015"/>
                    <a:pt x="249" y="2051"/>
                    <a:pt x="305" y="2051"/>
                  </a:cubicBezTo>
                  <a:cubicBezTo>
                    <a:pt x="336" y="2051"/>
                    <a:pt x="367" y="2040"/>
                    <a:pt x="390" y="2017"/>
                  </a:cubicBezTo>
                  <a:lnTo>
                    <a:pt x="781" y="1627"/>
                  </a:lnTo>
                  <a:lnTo>
                    <a:pt x="1463" y="2310"/>
                  </a:lnTo>
                  <a:cubicBezTo>
                    <a:pt x="1496" y="2342"/>
                    <a:pt x="1545" y="2359"/>
                    <a:pt x="1594" y="2359"/>
                  </a:cubicBezTo>
                  <a:cubicBezTo>
                    <a:pt x="1642" y="2359"/>
                    <a:pt x="1691" y="2342"/>
                    <a:pt x="1724" y="2310"/>
                  </a:cubicBezTo>
                  <a:lnTo>
                    <a:pt x="2276" y="1757"/>
                  </a:lnTo>
                  <a:cubicBezTo>
                    <a:pt x="2341" y="1692"/>
                    <a:pt x="2341" y="1594"/>
                    <a:pt x="2276" y="1497"/>
                  </a:cubicBezTo>
                  <a:lnTo>
                    <a:pt x="1594" y="814"/>
                  </a:lnTo>
                  <a:lnTo>
                    <a:pt x="2016" y="391"/>
                  </a:lnTo>
                  <a:cubicBezTo>
                    <a:pt x="2081" y="326"/>
                    <a:pt x="2049" y="196"/>
                    <a:pt x="1951" y="196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6"/>
            <p:cNvSpPr/>
            <p:nvPr/>
          </p:nvSpPr>
          <p:spPr>
            <a:xfrm>
              <a:off x="-1039750" y="3009775"/>
              <a:ext cx="58550" cy="59775"/>
            </a:xfrm>
            <a:custGeom>
              <a:avLst/>
              <a:gdLst/>
              <a:ahLst/>
              <a:cxnLst/>
              <a:rect l="l" t="t" r="r" b="b"/>
              <a:pathLst>
                <a:path w="2342" h="2391" extrusionOk="0">
                  <a:moveTo>
                    <a:pt x="1594" y="0"/>
                  </a:moveTo>
                  <a:cubicBezTo>
                    <a:pt x="1545" y="0"/>
                    <a:pt x="1496" y="16"/>
                    <a:pt x="1463" y="49"/>
                  </a:cubicBezTo>
                  <a:lnTo>
                    <a:pt x="781" y="764"/>
                  </a:lnTo>
                  <a:lnTo>
                    <a:pt x="390" y="342"/>
                  </a:lnTo>
                  <a:cubicBezTo>
                    <a:pt x="371" y="323"/>
                    <a:pt x="347" y="315"/>
                    <a:pt x="321" y="315"/>
                  </a:cubicBezTo>
                  <a:cubicBezTo>
                    <a:pt x="260" y="315"/>
                    <a:pt x="195" y="361"/>
                    <a:pt x="195" y="407"/>
                  </a:cubicBezTo>
                  <a:lnTo>
                    <a:pt x="0" y="2228"/>
                  </a:lnTo>
                  <a:cubicBezTo>
                    <a:pt x="0" y="2325"/>
                    <a:pt x="65" y="2390"/>
                    <a:pt x="130" y="2390"/>
                  </a:cubicBezTo>
                  <a:lnTo>
                    <a:pt x="1951" y="2195"/>
                  </a:lnTo>
                  <a:cubicBezTo>
                    <a:pt x="2049" y="2195"/>
                    <a:pt x="2081" y="2065"/>
                    <a:pt x="2016" y="2000"/>
                  </a:cubicBezTo>
                  <a:lnTo>
                    <a:pt x="1594" y="1577"/>
                  </a:lnTo>
                  <a:lnTo>
                    <a:pt x="2276" y="862"/>
                  </a:lnTo>
                  <a:cubicBezTo>
                    <a:pt x="2341" y="797"/>
                    <a:pt x="2341" y="699"/>
                    <a:pt x="2276" y="602"/>
                  </a:cubicBezTo>
                  <a:lnTo>
                    <a:pt x="1724" y="49"/>
                  </a:lnTo>
                  <a:cubicBezTo>
                    <a:pt x="1691" y="16"/>
                    <a:pt x="1642" y="0"/>
                    <a:pt x="15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6"/>
            <p:cNvSpPr/>
            <p:nvPr/>
          </p:nvSpPr>
          <p:spPr>
            <a:xfrm>
              <a:off x="-949525" y="2739450"/>
              <a:ext cx="267500" cy="328475"/>
            </a:xfrm>
            <a:custGeom>
              <a:avLst/>
              <a:gdLst/>
              <a:ahLst/>
              <a:cxnLst/>
              <a:rect l="l" t="t" r="r" b="b"/>
              <a:pathLst>
                <a:path w="10700" h="13139" extrusionOk="0">
                  <a:moveTo>
                    <a:pt x="3903" y="0"/>
                  </a:moveTo>
                  <a:lnTo>
                    <a:pt x="3903" y="2212"/>
                  </a:lnTo>
                  <a:cubicBezTo>
                    <a:pt x="3903" y="2244"/>
                    <a:pt x="3871" y="2244"/>
                    <a:pt x="3871" y="2244"/>
                  </a:cubicBezTo>
                  <a:lnTo>
                    <a:pt x="1041" y="3480"/>
                  </a:lnTo>
                  <a:cubicBezTo>
                    <a:pt x="424" y="3740"/>
                    <a:pt x="1" y="4391"/>
                    <a:pt x="1" y="5073"/>
                  </a:cubicBezTo>
                  <a:lnTo>
                    <a:pt x="1" y="10569"/>
                  </a:lnTo>
                  <a:cubicBezTo>
                    <a:pt x="1" y="11057"/>
                    <a:pt x="391" y="11447"/>
                    <a:pt x="846" y="11447"/>
                  </a:cubicBezTo>
                  <a:cubicBezTo>
                    <a:pt x="1334" y="11447"/>
                    <a:pt x="1724" y="11057"/>
                    <a:pt x="1724" y="10569"/>
                  </a:cubicBezTo>
                  <a:lnTo>
                    <a:pt x="1724" y="12943"/>
                  </a:lnTo>
                  <a:cubicBezTo>
                    <a:pt x="1724" y="13041"/>
                    <a:pt x="1822" y="13138"/>
                    <a:pt x="1919" y="13138"/>
                  </a:cubicBezTo>
                  <a:lnTo>
                    <a:pt x="8781" y="13138"/>
                  </a:lnTo>
                  <a:cubicBezTo>
                    <a:pt x="8879" y="13138"/>
                    <a:pt x="8976" y="13041"/>
                    <a:pt x="8976" y="12943"/>
                  </a:cubicBezTo>
                  <a:lnTo>
                    <a:pt x="8976" y="10569"/>
                  </a:lnTo>
                  <a:cubicBezTo>
                    <a:pt x="8976" y="11057"/>
                    <a:pt x="9366" y="11447"/>
                    <a:pt x="9822" y="11447"/>
                  </a:cubicBezTo>
                  <a:cubicBezTo>
                    <a:pt x="10309" y="11447"/>
                    <a:pt x="10700" y="11057"/>
                    <a:pt x="10700" y="10569"/>
                  </a:cubicBezTo>
                  <a:lnTo>
                    <a:pt x="10700" y="5073"/>
                  </a:lnTo>
                  <a:cubicBezTo>
                    <a:pt x="10700" y="4391"/>
                    <a:pt x="10277" y="3740"/>
                    <a:pt x="9627" y="3480"/>
                  </a:cubicBezTo>
                  <a:lnTo>
                    <a:pt x="6830" y="2244"/>
                  </a:lnTo>
                  <a:cubicBezTo>
                    <a:pt x="6797" y="2244"/>
                    <a:pt x="6797" y="2244"/>
                    <a:pt x="6797" y="2212"/>
                  </a:cubicBezTo>
                  <a:lnTo>
                    <a:pt x="67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6"/>
            <p:cNvSpPr/>
            <p:nvPr/>
          </p:nvSpPr>
          <p:spPr>
            <a:xfrm>
              <a:off x="-949525" y="2739450"/>
              <a:ext cx="169950" cy="286200"/>
            </a:xfrm>
            <a:custGeom>
              <a:avLst/>
              <a:gdLst/>
              <a:ahLst/>
              <a:cxnLst/>
              <a:rect l="l" t="t" r="r" b="b"/>
              <a:pathLst>
                <a:path w="6798" h="11448" extrusionOk="0">
                  <a:moveTo>
                    <a:pt x="3903" y="0"/>
                  </a:moveTo>
                  <a:lnTo>
                    <a:pt x="3903" y="2212"/>
                  </a:lnTo>
                  <a:cubicBezTo>
                    <a:pt x="3903" y="2244"/>
                    <a:pt x="3871" y="2244"/>
                    <a:pt x="3871" y="2244"/>
                  </a:cubicBezTo>
                  <a:lnTo>
                    <a:pt x="1041" y="3480"/>
                  </a:lnTo>
                  <a:cubicBezTo>
                    <a:pt x="424" y="3740"/>
                    <a:pt x="1" y="4391"/>
                    <a:pt x="1" y="5073"/>
                  </a:cubicBezTo>
                  <a:lnTo>
                    <a:pt x="1" y="10569"/>
                  </a:lnTo>
                  <a:cubicBezTo>
                    <a:pt x="1" y="11057"/>
                    <a:pt x="391" y="11447"/>
                    <a:pt x="846" y="11447"/>
                  </a:cubicBezTo>
                  <a:cubicBezTo>
                    <a:pt x="1334" y="11447"/>
                    <a:pt x="1724" y="11057"/>
                    <a:pt x="1724" y="10569"/>
                  </a:cubicBezTo>
                  <a:lnTo>
                    <a:pt x="1724" y="5691"/>
                  </a:lnTo>
                  <a:cubicBezTo>
                    <a:pt x="1724" y="4976"/>
                    <a:pt x="2147" y="4358"/>
                    <a:pt x="2765" y="4065"/>
                  </a:cubicBezTo>
                  <a:lnTo>
                    <a:pt x="5594" y="2862"/>
                  </a:lnTo>
                  <a:cubicBezTo>
                    <a:pt x="5594" y="2862"/>
                    <a:pt x="5627" y="2830"/>
                    <a:pt x="5627" y="2830"/>
                  </a:cubicBezTo>
                  <a:lnTo>
                    <a:pt x="5627" y="618"/>
                  </a:lnTo>
                  <a:lnTo>
                    <a:pt x="6797" y="618"/>
                  </a:lnTo>
                  <a:lnTo>
                    <a:pt x="6797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6"/>
            <p:cNvSpPr/>
            <p:nvPr/>
          </p:nvSpPr>
          <p:spPr>
            <a:xfrm>
              <a:off x="-880425" y="2928875"/>
              <a:ext cx="128500" cy="139050"/>
            </a:xfrm>
            <a:custGeom>
              <a:avLst/>
              <a:gdLst/>
              <a:ahLst/>
              <a:cxnLst/>
              <a:rect l="l" t="t" r="r" b="b"/>
              <a:pathLst>
                <a:path w="5140" h="5562" extrusionOk="0">
                  <a:moveTo>
                    <a:pt x="1497" y="0"/>
                  </a:moveTo>
                  <a:lnTo>
                    <a:pt x="1497" y="1691"/>
                  </a:lnTo>
                  <a:lnTo>
                    <a:pt x="131" y="3057"/>
                  </a:lnTo>
                  <a:cubicBezTo>
                    <a:pt x="66" y="3155"/>
                    <a:pt x="1" y="3252"/>
                    <a:pt x="1" y="3382"/>
                  </a:cubicBezTo>
                  <a:lnTo>
                    <a:pt x="1" y="5561"/>
                  </a:lnTo>
                  <a:lnTo>
                    <a:pt x="5139" y="5561"/>
                  </a:lnTo>
                  <a:lnTo>
                    <a:pt x="5139" y="3382"/>
                  </a:lnTo>
                  <a:cubicBezTo>
                    <a:pt x="5139" y="3252"/>
                    <a:pt x="5107" y="3155"/>
                    <a:pt x="5009" y="3057"/>
                  </a:cubicBezTo>
                  <a:lnTo>
                    <a:pt x="3676" y="1691"/>
                  </a:lnTo>
                  <a:lnTo>
                    <a:pt x="36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6"/>
            <p:cNvSpPr/>
            <p:nvPr/>
          </p:nvSpPr>
          <p:spPr>
            <a:xfrm>
              <a:off x="-880425" y="2928875"/>
              <a:ext cx="91900" cy="139050"/>
            </a:xfrm>
            <a:custGeom>
              <a:avLst/>
              <a:gdLst/>
              <a:ahLst/>
              <a:cxnLst/>
              <a:rect l="l" t="t" r="r" b="b"/>
              <a:pathLst>
                <a:path w="3676" h="5562" extrusionOk="0">
                  <a:moveTo>
                    <a:pt x="1464" y="0"/>
                  </a:moveTo>
                  <a:lnTo>
                    <a:pt x="1464" y="1691"/>
                  </a:lnTo>
                  <a:lnTo>
                    <a:pt x="131" y="3057"/>
                  </a:lnTo>
                  <a:cubicBezTo>
                    <a:pt x="66" y="3122"/>
                    <a:pt x="1" y="3252"/>
                    <a:pt x="1" y="3382"/>
                  </a:cubicBezTo>
                  <a:lnTo>
                    <a:pt x="1" y="5561"/>
                  </a:lnTo>
                  <a:lnTo>
                    <a:pt x="1237" y="5561"/>
                  </a:lnTo>
                  <a:lnTo>
                    <a:pt x="1237" y="3643"/>
                  </a:lnTo>
                  <a:cubicBezTo>
                    <a:pt x="1237" y="3545"/>
                    <a:pt x="1302" y="3415"/>
                    <a:pt x="1367" y="3350"/>
                  </a:cubicBezTo>
                  <a:lnTo>
                    <a:pt x="2700" y="1984"/>
                  </a:lnTo>
                  <a:lnTo>
                    <a:pt x="2700" y="293"/>
                  </a:lnTo>
                  <a:lnTo>
                    <a:pt x="3676" y="293"/>
                  </a:lnTo>
                  <a:lnTo>
                    <a:pt x="3676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6"/>
            <p:cNvSpPr/>
            <p:nvPr/>
          </p:nvSpPr>
          <p:spPr>
            <a:xfrm>
              <a:off x="-890975" y="2619950"/>
              <a:ext cx="150425" cy="151225"/>
            </a:xfrm>
            <a:custGeom>
              <a:avLst/>
              <a:gdLst/>
              <a:ahLst/>
              <a:cxnLst/>
              <a:rect l="l" t="t" r="r" b="b"/>
              <a:pathLst>
                <a:path w="6017" h="6049" extrusionOk="0">
                  <a:moveTo>
                    <a:pt x="2992" y="0"/>
                  </a:moveTo>
                  <a:cubicBezTo>
                    <a:pt x="1333" y="0"/>
                    <a:pt x="0" y="1366"/>
                    <a:pt x="0" y="3024"/>
                  </a:cubicBezTo>
                  <a:cubicBezTo>
                    <a:pt x="0" y="4683"/>
                    <a:pt x="1333" y="6049"/>
                    <a:pt x="2992" y="6049"/>
                  </a:cubicBezTo>
                  <a:cubicBezTo>
                    <a:pt x="4683" y="6049"/>
                    <a:pt x="6016" y="4715"/>
                    <a:pt x="6016" y="3024"/>
                  </a:cubicBezTo>
                  <a:cubicBezTo>
                    <a:pt x="6016" y="2244"/>
                    <a:pt x="5691" y="1463"/>
                    <a:pt x="5138" y="911"/>
                  </a:cubicBezTo>
                  <a:cubicBezTo>
                    <a:pt x="4585" y="325"/>
                    <a:pt x="3805" y="0"/>
                    <a:pt x="2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6"/>
            <p:cNvSpPr/>
            <p:nvPr/>
          </p:nvSpPr>
          <p:spPr>
            <a:xfrm>
              <a:off x="-891800" y="2619950"/>
              <a:ext cx="95950" cy="151225"/>
            </a:xfrm>
            <a:custGeom>
              <a:avLst/>
              <a:gdLst/>
              <a:ahLst/>
              <a:cxnLst/>
              <a:rect l="l" t="t" r="r" b="b"/>
              <a:pathLst>
                <a:path w="3838" h="6049" extrusionOk="0">
                  <a:moveTo>
                    <a:pt x="3025" y="0"/>
                  </a:moveTo>
                  <a:cubicBezTo>
                    <a:pt x="1366" y="0"/>
                    <a:pt x="1" y="1366"/>
                    <a:pt x="1" y="3024"/>
                  </a:cubicBezTo>
                  <a:cubicBezTo>
                    <a:pt x="1" y="4683"/>
                    <a:pt x="1366" y="6049"/>
                    <a:pt x="3025" y="6049"/>
                  </a:cubicBezTo>
                  <a:cubicBezTo>
                    <a:pt x="3318" y="6049"/>
                    <a:pt x="3578" y="6016"/>
                    <a:pt x="3838" y="5951"/>
                  </a:cubicBezTo>
                  <a:cubicBezTo>
                    <a:pt x="2570" y="5593"/>
                    <a:pt x="1627" y="4423"/>
                    <a:pt x="1627" y="3024"/>
                  </a:cubicBezTo>
                  <a:cubicBezTo>
                    <a:pt x="1627" y="1626"/>
                    <a:pt x="2570" y="455"/>
                    <a:pt x="3838" y="130"/>
                  </a:cubicBezTo>
                  <a:cubicBezTo>
                    <a:pt x="3578" y="33"/>
                    <a:pt x="3318" y="0"/>
                    <a:pt x="3025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6"/>
            <p:cNvSpPr/>
            <p:nvPr/>
          </p:nvSpPr>
          <p:spPr>
            <a:xfrm>
              <a:off x="-867400" y="2859775"/>
              <a:ext cx="103275" cy="103275"/>
            </a:xfrm>
            <a:custGeom>
              <a:avLst/>
              <a:gdLst/>
              <a:ahLst/>
              <a:cxnLst/>
              <a:rect l="l" t="t" r="r" b="b"/>
              <a:pathLst>
                <a:path w="4131" h="4131" extrusionOk="0">
                  <a:moveTo>
                    <a:pt x="2049" y="0"/>
                  </a:moveTo>
                  <a:cubicBezTo>
                    <a:pt x="911" y="0"/>
                    <a:pt x="0" y="943"/>
                    <a:pt x="0" y="2082"/>
                  </a:cubicBezTo>
                  <a:cubicBezTo>
                    <a:pt x="0" y="3220"/>
                    <a:pt x="943" y="4130"/>
                    <a:pt x="2049" y="4130"/>
                  </a:cubicBezTo>
                  <a:cubicBezTo>
                    <a:pt x="3187" y="4130"/>
                    <a:pt x="4130" y="3220"/>
                    <a:pt x="4130" y="2082"/>
                  </a:cubicBezTo>
                  <a:cubicBezTo>
                    <a:pt x="4130" y="943"/>
                    <a:pt x="3187" y="0"/>
                    <a:pt x="2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6"/>
            <p:cNvSpPr/>
            <p:nvPr/>
          </p:nvSpPr>
          <p:spPr>
            <a:xfrm>
              <a:off x="-867400" y="2859775"/>
              <a:ext cx="68300" cy="103275"/>
            </a:xfrm>
            <a:custGeom>
              <a:avLst/>
              <a:gdLst/>
              <a:ahLst/>
              <a:cxnLst/>
              <a:rect l="l" t="t" r="r" b="b"/>
              <a:pathLst>
                <a:path w="2732" h="4131" extrusionOk="0">
                  <a:moveTo>
                    <a:pt x="2049" y="0"/>
                  </a:moveTo>
                  <a:cubicBezTo>
                    <a:pt x="911" y="0"/>
                    <a:pt x="0" y="943"/>
                    <a:pt x="0" y="2082"/>
                  </a:cubicBezTo>
                  <a:cubicBezTo>
                    <a:pt x="0" y="3187"/>
                    <a:pt x="911" y="4130"/>
                    <a:pt x="2049" y="4130"/>
                  </a:cubicBezTo>
                  <a:cubicBezTo>
                    <a:pt x="2309" y="4130"/>
                    <a:pt x="2504" y="4065"/>
                    <a:pt x="2732" y="4000"/>
                  </a:cubicBezTo>
                  <a:cubicBezTo>
                    <a:pt x="1919" y="3740"/>
                    <a:pt x="1334" y="2960"/>
                    <a:pt x="1334" y="2082"/>
                  </a:cubicBezTo>
                  <a:cubicBezTo>
                    <a:pt x="1334" y="1171"/>
                    <a:pt x="1919" y="423"/>
                    <a:pt x="2732" y="130"/>
                  </a:cubicBezTo>
                  <a:cubicBezTo>
                    <a:pt x="2504" y="65"/>
                    <a:pt x="2309" y="0"/>
                    <a:pt x="204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6"/>
            <p:cNvSpPr/>
            <p:nvPr/>
          </p:nvSpPr>
          <p:spPr>
            <a:xfrm>
              <a:off x="-856025" y="3014250"/>
              <a:ext cx="13850" cy="60175"/>
            </a:xfrm>
            <a:custGeom>
              <a:avLst/>
              <a:gdLst/>
              <a:ahLst/>
              <a:cxnLst/>
              <a:rect l="l" t="t" r="r" b="b"/>
              <a:pathLst>
                <a:path w="554" h="2407" extrusionOk="0">
                  <a:moveTo>
                    <a:pt x="261" y="0"/>
                  </a:moveTo>
                  <a:cubicBezTo>
                    <a:pt x="98" y="0"/>
                    <a:pt x="1" y="130"/>
                    <a:pt x="1" y="260"/>
                  </a:cubicBezTo>
                  <a:lnTo>
                    <a:pt x="1" y="2114"/>
                  </a:lnTo>
                  <a:cubicBezTo>
                    <a:pt x="1" y="2276"/>
                    <a:pt x="131" y="2406"/>
                    <a:pt x="261" y="2406"/>
                  </a:cubicBezTo>
                  <a:cubicBezTo>
                    <a:pt x="423" y="2406"/>
                    <a:pt x="521" y="2276"/>
                    <a:pt x="521" y="2114"/>
                  </a:cubicBezTo>
                  <a:lnTo>
                    <a:pt x="521" y="260"/>
                  </a:lnTo>
                  <a:cubicBezTo>
                    <a:pt x="553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6"/>
            <p:cNvSpPr/>
            <p:nvPr/>
          </p:nvSpPr>
          <p:spPr>
            <a:xfrm>
              <a:off x="-765775" y="2994525"/>
              <a:ext cx="21150" cy="79900"/>
            </a:xfrm>
            <a:custGeom>
              <a:avLst/>
              <a:gdLst/>
              <a:ahLst/>
              <a:cxnLst/>
              <a:rect l="l" t="t" r="r" b="b"/>
              <a:pathLst>
                <a:path w="846" h="3196" extrusionOk="0">
                  <a:moveTo>
                    <a:pt x="293" y="0"/>
                  </a:moveTo>
                  <a:cubicBezTo>
                    <a:pt x="220" y="0"/>
                    <a:pt x="147" y="25"/>
                    <a:pt x="98" y="74"/>
                  </a:cubicBezTo>
                  <a:cubicBezTo>
                    <a:pt x="0" y="204"/>
                    <a:pt x="0" y="366"/>
                    <a:pt x="98" y="464"/>
                  </a:cubicBezTo>
                  <a:lnTo>
                    <a:pt x="228" y="626"/>
                  </a:lnTo>
                  <a:cubicBezTo>
                    <a:pt x="260" y="659"/>
                    <a:pt x="293" y="691"/>
                    <a:pt x="293" y="756"/>
                  </a:cubicBezTo>
                  <a:lnTo>
                    <a:pt x="293" y="2903"/>
                  </a:lnTo>
                  <a:cubicBezTo>
                    <a:pt x="293" y="3065"/>
                    <a:pt x="423" y="3195"/>
                    <a:pt x="553" y="3195"/>
                  </a:cubicBezTo>
                  <a:cubicBezTo>
                    <a:pt x="716" y="3195"/>
                    <a:pt x="846" y="3065"/>
                    <a:pt x="846" y="2903"/>
                  </a:cubicBezTo>
                  <a:lnTo>
                    <a:pt x="846" y="756"/>
                  </a:lnTo>
                  <a:cubicBezTo>
                    <a:pt x="846" y="561"/>
                    <a:pt x="748" y="366"/>
                    <a:pt x="618" y="236"/>
                  </a:cubicBezTo>
                  <a:lnTo>
                    <a:pt x="488" y="74"/>
                  </a:lnTo>
                  <a:cubicBezTo>
                    <a:pt x="439" y="25"/>
                    <a:pt x="366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6"/>
            <p:cNvSpPr/>
            <p:nvPr/>
          </p:nvSpPr>
          <p:spPr>
            <a:xfrm>
              <a:off x="-886925" y="2853275"/>
              <a:ext cx="129300" cy="221150"/>
            </a:xfrm>
            <a:custGeom>
              <a:avLst/>
              <a:gdLst/>
              <a:ahLst/>
              <a:cxnLst/>
              <a:rect l="l" t="t" r="r" b="b"/>
              <a:pathLst>
                <a:path w="5172" h="8846" extrusionOk="0">
                  <a:moveTo>
                    <a:pt x="2830" y="553"/>
                  </a:moveTo>
                  <a:cubicBezTo>
                    <a:pt x="3838" y="553"/>
                    <a:pt x="4619" y="1333"/>
                    <a:pt x="4619" y="2342"/>
                  </a:cubicBezTo>
                  <a:cubicBezTo>
                    <a:pt x="4619" y="3317"/>
                    <a:pt x="3838" y="4098"/>
                    <a:pt x="2830" y="4098"/>
                  </a:cubicBezTo>
                  <a:cubicBezTo>
                    <a:pt x="1854" y="4098"/>
                    <a:pt x="1074" y="3317"/>
                    <a:pt x="1074" y="2342"/>
                  </a:cubicBezTo>
                  <a:cubicBezTo>
                    <a:pt x="1074" y="1333"/>
                    <a:pt x="1854" y="553"/>
                    <a:pt x="2830" y="553"/>
                  </a:cubicBezTo>
                  <a:close/>
                  <a:moveTo>
                    <a:pt x="2830" y="0"/>
                  </a:moveTo>
                  <a:cubicBezTo>
                    <a:pt x="1562" y="0"/>
                    <a:pt x="521" y="1041"/>
                    <a:pt x="521" y="2342"/>
                  </a:cubicBezTo>
                  <a:cubicBezTo>
                    <a:pt x="521" y="3089"/>
                    <a:pt x="879" y="3772"/>
                    <a:pt x="1464" y="4195"/>
                  </a:cubicBezTo>
                  <a:lnTo>
                    <a:pt x="1464" y="4618"/>
                  </a:lnTo>
                  <a:lnTo>
                    <a:pt x="196" y="5886"/>
                  </a:lnTo>
                  <a:cubicBezTo>
                    <a:pt x="66" y="6016"/>
                    <a:pt x="1" y="6211"/>
                    <a:pt x="1" y="6406"/>
                  </a:cubicBezTo>
                  <a:lnTo>
                    <a:pt x="1" y="8553"/>
                  </a:lnTo>
                  <a:cubicBezTo>
                    <a:pt x="1" y="8715"/>
                    <a:pt x="131" y="8845"/>
                    <a:pt x="261" y="8845"/>
                  </a:cubicBezTo>
                  <a:cubicBezTo>
                    <a:pt x="424" y="8845"/>
                    <a:pt x="554" y="8715"/>
                    <a:pt x="554" y="8553"/>
                  </a:cubicBezTo>
                  <a:lnTo>
                    <a:pt x="554" y="6406"/>
                  </a:lnTo>
                  <a:cubicBezTo>
                    <a:pt x="554" y="6341"/>
                    <a:pt x="554" y="6309"/>
                    <a:pt x="586" y="6276"/>
                  </a:cubicBezTo>
                  <a:lnTo>
                    <a:pt x="1919" y="4911"/>
                  </a:lnTo>
                  <a:cubicBezTo>
                    <a:pt x="1984" y="4878"/>
                    <a:pt x="2017" y="4813"/>
                    <a:pt x="2017" y="4715"/>
                  </a:cubicBezTo>
                  <a:lnTo>
                    <a:pt x="2017" y="4520"/>
                  </a:lnTo>
                  <a:cubicBezTo>
                    <a:pt x="2277" y="4618"/>
                    <a:pt x="2537" y="4650"/>
                    <a:pt x="2830" y="4650"/>
                  </a:cubicBezTo>
                  <a:cubicBezTo>
                    <a:pt x="3123" y="4650"/>
                    <a:pt x="3415" y="4618"/>
                    <a:pt x="3675" y="4520"/>
                  </a:cubicBezTo>
                  <a:lnTo>
                    <a:pt x="3675" y="4715"/>
                  </a:lnTo>
                  <a:cubicBezTo>
                    <a:pt x="3675" y="4813"/>
                    <a:pt x="3708" y="4878"/>
                    <a:pt x="3741" y="4911"/>
                  </a:cubicBezTo>
                  <a:lnTo>
                    <a:pt x="4131" y="5301"/>
                  </a:lnTo>
                  <a:cubicBezTo>
                    <a:pt x="4163" y="5366"/>
                    <a:pt x="4261" y="5398"/>
                    <a:pt x="4326" y="5398"/>
                  </a:cubicBezTo>
                  <a:cubicBezTo>
                    <a:pt x="4391" y="5398"/>
                    <a:pt x="4456" y="5366"/>
                    <a:pt x="4521" y="5301"/>
                  </a:cubicBezTo>
                  <a:cubicBezTo>
                    <a:pt x="4619" y="5203"/>
                    <a:pt x="4619" y="5041"/>
                    <a:pt x="4521" y="4911"/>
                  </a:cubicBezTo>
                  <a:lnTo>
                    <a:pt x="4196" y="4618"/>
                  </a:lnTo>
                  <a:lnTo>
                    <a:pt x="4196" y="4195"/>
                  </a:lnTo>
                  <a:cubicBezTo>
                    <a:pt x="4781" y="3772"/>
                    <a:pt x="5171" y="3089"/>
                    <a:pt x="5171" y="2342"/>
                  </a:cubicBezTo>
                  <a:cubicBezTo>
                    <a:pt x="5171" y="1041"/>
                    <a:pt x="4131" y="0"/>
                    <a:pt x="2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6"/>
            <p:cNvSpPr/>
            <p:nvPr/>
          </p:nvSpPr>
          <p:spPr>
            <a:xfrm>
              <a:off x="-789350" y="3014250"/>
              <a:ext cx="13825" cy="60175"/>
            </a:xfrm>
            <a:custGeom>
              <a:avLst/>
              <a:gdLst/>
              <a:ahLst/>
              <a:cxnLst/>
              <a:rect l="l" t="t" r="r" b="b"/>
              <a:pathLst>
                <a:path w="553" h="2407" extrusionOk="0">
                  <a:moveTo>
                    <a:pt x="260" y="0"/>
                  </a:moveTo>
                  <a:cubicBezTo>
                    <a:pt x="130" y="0"/>
                    <a:pt x="0" y="130"/>
                    <a:pt x="0" y="260"/>
                  </a:cubicBezTo>
                  <a:lnTo>
                    <a:pt x="0" y="2114"/>
                  </a:lnTo>
                  <a:cubicBezTo>
                    <a:pt x="0" y="2276"/>
                    <a:pt x="130" y="2406"/>
                    <a:pt x="260" y="2406"/>
                  </a:cubicBezTo>
                  <a:cubicBezTo>
                    <a:pt x="423" y="2406"/>
                    <a:pt x="553" y="2276"/>
                    <a:pt x="553" y="2114"/>
                  </a:cubicBezTo>
                  <a:lnTo>
                    <a:pt x="553" y="260"/>
                  </a:lnTo>
                  <a:cubicBezTo>
                    <a:pt x="553" y="130"/>
                    <a:pt x="423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6"/>
            <p:cNvSpPr/>
            <p:nvPr/>
          </p:nvSpPr>
          <p:spPr>
            <a:xfrm>
              <a:off x="-912925" y="2873600"/>
              <a:ext cx="13025" cy="81325"/>
            </a:xfrm>
            <a:custGeom>
              <a:avLst/>
              <a:gdLst/>
              <a:ahLst/>
              <a:cxnLst/>
              <a:rect l="l" t="t" r="r" b="b"/>
              <a:pathLst>
                <a:path w="521" h="3253" extrusionOk="0">
                  <a:moveTo>
                    <a:pt x="260" y="0"/>
                  </a:moveTo>
                  <a:cubicBezTo>
                    <a:pt x="98" y="0"/>
                    <a:pt x="0" y="98"/>
                    <a:pt x="0" y="260"/>
                  </a:cubicBezTo>
                  <a:lnTo>
                    <a:pt x="0" y="2992"/>
                  </a:lnTo>
                  <a:cubicBezTo>
                    <a:pt x="0" y="3155"/>
                    <a:pt x="98" y="3252"/>
                    <a:pt x="260" y="3252"/>
                  </a:cubicBezTo>
                  <a:cubicBezTo>
                    <a:pt x="423" y="3252"/>
                    <a:pt x="520" y="3155"/>
                    <a:pt x="520" y="2992"/>
                  </a:cubicBezTo>
                  <a:lnTo>
                    <a:pt x="520" y="260"/>
                  </a:lnTo>
                  <a:cubicBezTo>
                    <a:pt x="520" y="98"/>
                    <a:pt x="390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6"/>
            <p:cNvSpPr/>
            <p:nvPr/>
          </p:nvSpPr>
          <p:spPr>
            <a:xfrm>
              <a:off x="-956025" y="2613425"/>
              <a:ext cx="280500" cy="460175"/>
            </a:xfrm>
            <a:custGeom>
              <a:avLst/>
              <a:gdLst/>
              <a:ahLst/>
              <a:cxnLst/>
              <a:rect l="l" t="t" r="r" b="b"/>
              <a:pathLst>
                <a:path w="11220" h="18407" extrusionOk="0">
                  <a:moveTo>
                    <a:pt x="5594" y="1"/>
                  </a:moveTo>
                  <a:cubicBezTo>
                    <a:pt x="3773" y="1"/>
                    <a:pt x="2309" y="1464"/>
                    <a:pt x="2309" y="3285"/>
                  </a:cubicBezTo>
                  <a:cubicBezTo>
                    <a:pt x="2309" y="3676"/>
                    <a:pt x="2375" y="4033"/>
                    <a:pt x="2505" y="4391"/>
                  </a:cubicBezTo>
                  <a:cubicBezTo>
                    <a:pt x="2532" y="4499"/>
                    <a:pt x="2648" y="4562"/>
                    <a:pt x="2761" y="4562"/>
                  </a:cubicBezTo>
                  <a:cubicBezTo>
                    <a:pt x="2784" y="4562"/>
                    <a:pt x="2807" y="4559"/>
                    <a:pt x="2830" y="4554"/>
                  </a:cubicBezTo>
                  <a:cubicBezTo>
                    <a:pt x="2992" y="4489"/>
                    <a:pt x="3057" y="4358"/>
                    <a:pt x="2992" y="4196"/>
                  </a:cubicBezTo>
                  <a:cubicBezTo>
                    <a:pt x="2895" y="3903"/>
                    <a:pt x="2862" y="3611"/>
                    <a:pt x="2862" y="3285"/>
                  </a:cubicBezTo>
                  <a:cubicBezTo>
                    <a:pt x="2862" y="1789"/>
                    <a:pt x="4098" y="554"/>
                    <a:pt x="5594" y="554"/>
                  </a:cubicBezTo>
                  <a:cubicBezTo>
                    <a:pt x="7122" y="554"/>
                    <a:pt x="8358" y="1789"/>
                    <a:pt x="8358" y="3285"/>
                  </a:cubicBezTo>
                  <a:cubicBezTo>
                    <a:pt x="8358" y="4814"/>
                    <a:pt x="7122" y="6050"/>
                    <a:pt x="5594" y="6050"/>
                  </a:cubicBezTo>
                  <a:cubicBezTo>
                    <a:pt x="4814" y="6050"/>
                    <a:pt x="4066" y="5692"/>
                    <a:pt x="3545" y="5106"/>
                  </a:cubicBezTo>
                  <a:cubicBezTo>
                    <a:pt x="3489" y="5050"/>
                    <a:pt x="3410" y="5015"/>
                    <a:pt x="3328" y="5015"/>
                  </a:cubicBezTo>
                  <a:cubicBezTo>
                    <a:pt x="3270" y="5015"/>
                    <a:pt x="3209" y="5033"/>
                    <a:pt x="3155" y="5074"/>
                  </a:cubicBezTo>
                  <a:cubicBezTo>
                    <a:pt x="3057" y="5171"/>
                    <a:pt x="3025" y="5367"/>
                    <a:pt x="3122" y="5464"/>
                  </a:cubicBezTo>
                  <a:cubicBezTo>
                    <a:pt x="3350" y="5724"/>
                    <a:pt x="3610" y="5919"/>
                    <a:pt x="3870" y="6082"/>
                  </a:cubicBezTo>
                  <a:lnTo>
                    <a:pt x="3870" y="7090"/>
                  </a:lnTo>
                  <a:lnTo>
                    <a:pt x="1204" y="8261"/>
                  </a:lnTo>
                  <a:cubicBezTo>
                    <a:pt x="456" y="8586"/>
                    <a:pt x="1" y="9301"/>
                    <a:pt x="1" y="10114"/>
                  </a:cubicBezTo>
                  <a:lnTo>
                    <a:pt x="1" y="15578"/>
                  </a:lnTo>
                  <a:cubicBezTo>
                    <a:pt x="1" y="16228"/>
                    <a:pt x="488" y="16716"/>
                    <a:pt x="1106" y="16716"/>
                  </a:cubicBezTo>
                  <a:cubicBezTo>
                    <a:pt x="1334" y="16716"/>
                    <a:pt x="1529" y="16651"/>
                    <a:pt x="1692" y="16553"/>
                  </a:cubicBezTo>
                  <a:lnTo>
                    <a:pt x="1692" y="18147"/>
                  </a:lnTo>
                  <a:cubicBezTo>
                    <a:pt x="1692" y="18309"/>
                    <a:pt x="1822" y="18407"/>
                    <a:pt x="1984" y="18407"/>
                  </a:cubicBezTo>
                  <a:cubicBezTo>
                    <a:pt x="2114" y="18407"/>
                    <a:pt x="2244" y="18309"/>
                    <a:pt x="2244" y="18147"/>
                  </a:cubicBezTo>
                  <a:lnTo>
                    <a:pt x="2244" y="14537"/>
                  </a:lnTo>
                  <a:cubicBezTo>
                    <a:pt x="2244" y="14407"/>
                    <a:pt x="2114" y="14277"/>
                    <a:pt x="1984" y="14277"/>
                  </a:cubicBezTo>
                  <a:cubicBezTo>
                    <a:pt x="1822" y="14277"/>
                    <a:pt x="1692" y="14407"/>
                    <a:pt x="1692" y="14537"/>
                  </a:cubicBezTo>
                  <a:lnTo>
                    <a:pt x="1692" y="15578"/>
                  </a:lnTo>
                  <a:cubicBezTo>
                    <a:pt x="1692" y="15903"/>
                    <a:pt x="1431" y="16163"/>
                    <a:pt x="1106" y="16163"/>
                  </a:cubicBezTo>
                  <a:cubicBezTo>
                    <a:pt x="781" y="16163"/>
                    <a:pt x="521" y="15903"/>
                    <a:pt x="521" y="15578"/>
                  </a:cubicBezTo>
                  <a:lnTo>
                    <a:pt x="521" y="10114"/>
                  </a:lnTo>
                  <a:cubicBezTo>
                    <a:pt x="521" y="9497"/>
                    <a:pt x="879" y="8976"/>
                    <a:pt x="1431" y="8749"/>
                  </a:cubicBezTo>
                  <a:lnTo>
                    <a:pt x="4228" y="7545"/>
                  </a:lnTo>
                  <a:cubicBezTo>
                    <a:pt x="4358" y="7480"/>
                    <a:pt x="4423" y="7383"/>
                    <a:pt x="4423" y="7253"/>
                  </a:cubicBezTo>
                  <a:lnTo>
                    <a:pt x="4423" y="6342"/>
                  </a:lnTo>
                  <a:cubicBezTo>
                    <a:pt x="4781" y="6505"/>
                    <a:pt x="5204" y="6570"/>
                    <a:pt x="5594" y="6570"/>
                  </a:cubicBezTo>
                  <a:cubicBezTo>
                    <a:pt x="6017" y="6570"/>
                    <a:pt x="6407" y="6505"/>
                    <a:pt x="6797" y="6342"/>
                  </a:cubicBezTo>
                  <a:lnTo>
                    <a:pt x="6797" y="7253"/>
                  </a:lnTo>
                  <a:cubicBezTo>
                    <a:pt x="6797" y="7383"/>
                    <a:pt x="6862" y="7480"/>
                    <a:pt x="6960" y="7545"/>
                  </a:cubicBezTo>
                  <a:lnTo>
                    <a:pt x="9789" y="8749"/>
                  </a:lnTo>
                  <a:cubicBezTo>
                    <a:pt x="10309" y="8976"/>
                    <a:pt x="10667" y="9497"/>
                    <a:pt x="10667" y="10082"/>
                  </a:cubicBezTo>
                  <a:lnTo>
                    <a:pt x="10667" y="15578"/>
                  </a:lnTo>
                  <a:cubicBezTo>
                    <a:pt x="10667" y="15903"/>
                    <a:pt x="10407" y="16163"/>
                    <a:pt x="10082" y="16163"/>
                  </a:cubicBezTo>
                  <a:cubicBezTo>
                    <a:pt x="9756" y="16163"/>
                    <a:pt x="9496" y="15903"/>
                    <a:pt x="9496" y="15578"/>
                  </a:cubicBezTo>
                  <a:lnTo>
                    <a:pt x="9496" y="10667"/>
                  </a:lnTo>
                  <a:cubicBezTo>
                    <a:pt x="9496" y="10505"/>
                    <a:pt x="9366" y="10375"/>
                    <a:pt x="9236" y="10375"/>
                  </a:cubicBezTo>
                  <a:cubicBezTo>
                    <a:pt x="9074" y="10375"/>
                    <a:pt x="8944" y="10505"/>
                    <a:pt x="8944" y="10667"/>
                  </a:cubicBezTo>
                  <a:lnTo>
                    <a:pt x="8944" y="18147"/>
                  </a:lnTo>
                  <a:cubicBezTo>
                    <a:pt x="8944" y="18309"/>
                    <a:pt x="9074" y="18407"/>
                    <a:pt x="9236" y="18407"/>
                  </a:cubicBezTo>
                  <a:cubicBezTo>
                    <a:pt x="9366" y="18407"/>
                    <a:pt x="9496" y="18309"/>
                    <a:pt x="9496" y="18147"/>
                  </a:cubicBezTo>
                  <a:lnTo>
                    <a:pt x="9496" y="16553"/>
                  </a:lnTo>
                  <a:cubicBezTo>
                    <a:pt x="9659" y="16651"/>
                    <a:pt x="9854" y="16716"/>
                    <a:pt x="10082" y="16716"/>
                  </a:cubicBezTo>
                  <a:cubicBezTo>
                    <a:pt x="10700" y="16716"/>
                    <a:pt x="11220" y="16196"/>
                    <a:pt x="11220" y="15578"/>
                  </a:cubicBezTo>
                  <a:lnTo>
                    <a:pt x="11220" y="10082"/>
                  </a:lnTo>
                  <a:cubicBezTo>
                    <a:pt x="11220" y="9301"/>
                    <a:pt x="10732" y="8554"/>
                    <a:pt x="9984" y="8261"/>
                  </a:cubicBezTo>
                  <a:lnTo>
                    <a:pt x="7318" y="7090"/>
                  </a:lnTo>
                  <a:lnTo>
                    <a:pt x="7318" y="6082"/>
                  </a:lnTo>
                  <a:cubicBezTo>
                    <a:pt x="8261" y="5529"/>
                    <a:pt x="8878" y="4489"/>
                    <a:pt x="8878" y="3285"/>
                  </a:cubicBezTo>
                  <a:cubicBezTo>
                    <a:pt x="8878" y="1464"/>
                    <a:pt x="7415" y="1"/>
                    <a:pt x="5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6"/>
            <p:cNvSpPr/>
            <p:nvPr/>
          </p:nvSpPr>
          <p:spPr>
            <a:xfrm>
              <a:off x="-656025" y="2652450"/>
              <a:ext cx="71575" cy="72400"/>
            </a:xfrm>
            <a:custGeom>
              <a:avLst/>
              <a:gdLst/>
              <a:ahLst/>
              <a:cxnLst/>
              <a:rect l="l" t="t" r="r" b="b"/>
              <a:pathLst>
                <a:path w="2863" h="2896" extrusionOk="0">
                  <a:moveTo>
                    <a:pt x="2309" y="554"/>
                  </a:moveTo>
                  <a:lnTo>
                    <a:pt x="2179" y="1854"/>
                  </a:lnTo>
                  <a:lnTo>
                    <a:pt x="2017" y="1692"/>
                  </a:lnTo>
                  <a:cubicBezTo>
                    <a:pt x="1968" y="1643"/>
                    <a:pt x="1895" y="1619"/>
                    <a:pt x="1821" y="1619"/>
                  </a:cubicBezTo>
                  <a:cubicBezTo>
                    <a:pt x="1748" y="1619"/>
                    <a:pt x="1675" y="1643"/>
                    <a:pt x="1626" y="1692"/>
                  </a:cubicBezTo>
                  <a:lnTo>
                    <a:pt x="1008" y="2342"/>
                  </a:lnTo>
                  <a:lnTo>
                    <a:pt x="586" y="1919"/>
                  </a:lnTo>
                  <a:lnTo>
                    <a:pt x="1204" y="1269"/>
                  </a:lnTo>
                  <a:cubicBezTo>
                    <a:pt x="1301" y="1172"/>
                    <a:pt x="1301" y="976"/>
                    <a:pt x="1204" y="879"/>
                  </a:cubicBezTo>
                  <a:lnTo>
                    <a:pt x="1008" y="684"/>
                  </a:lnTo>
                  <a:lnTo>
                    <a:pt x="2309" y="554"/>
                  </a:lnTo>
                  <a:close/>
                  <a:moveTo>
                    <a:pt x="2439" y="1"/>
                  </a:moveTo>
                  <a:lnTo>
                    <a:pt x="618" y="163"/>
                  </a:lnTo>
                  <a:cubicBezTo>
                    <a:pt x="456" y="196"/>
                    <a:pt x="326" y="293"/>
                    <a:pt x="293" y="424"/>
                  </a:cubicBezTo>
                  <a:cubicBezTo>
                    <a:pt x="228" y="586"/>
                    <a:pt x="261" y="716"/>
                    <a:pt x="391" y="846"/>
                  </a:cubicBezTo>
                  <a:lnTo>
                    <a:pt x="618" y="1074"/>
                  </a:lnTo>
                  <a:lnTo>
                    <a:pt x="130" y="1594"/>
                  </a:lnTo>
                  <a:cubicBezTo>
                    <a:pt x="33" y="1659"/>
                    <a:pt x="0" y="1789"/>
                    <a:pt x="0" y="1887"/>
                  </a:cubicBezTo>
                  <a:cubicBezTo>
                    <a:pt x="0" y="2017"/>
                    <a:pt x="33" y="2115"/>
                    <a:pt x="130" y="2212"/>
                  </a:cubicBezTo>
                  <a:lnTo>
                    <a:pt x="683" y="2765"/>
                  </a:lnTo>
                  <a:cubicBezTo>
                    <a:pt x="748" y="2863"/>
                    <a:pt x="878" y="2895"/>
                    <a:pt x="1008" y="2895"/>
                  </a:cubicBezTo>
                  <a:cubicBezTo>
                    <a:pt x="1106" y="2895"/>
                    <a:pt x="1236" y="2863"/>
                    <a:pt x="1301" y="2765"/>
                  </a:cubicBezTo>
                  <a:lnTo>
                    <a:pt x="1821" y="2277"/>
                  </a:lnTo>
                  <a:lnTo>
                    <a:pt x="2017" y="2472"/>
                  </a:lnTo>
                  <a:cubicBezTo>
                    <a:pt x="2087" y="2543"/>
                    <a:pt x="2191" y="2596"/>
                    <a:pt x="2305" y="2596"/>
                  </a:cubicBezTo>
                  <a:cubicBezTo>
                    <a:pt x="2349" y="2596"/>
                    <a:pt x="2394" y="2588"/>
                    <a:pt x="2439" y="2570"/>
                  </a:cubicBezTo>
                  <a:cubicBezTo>
                    <a:pt x="2569" y="2505"/>
                    <a:pt x="2667" y="2407"/>
                    <a:pt x="2667" y="2245"/>
                  </a:cubicBezTo>
                  <a:lnTo>
                    <a:pt x="2862" y="424"/>
                  </a:lnTo>
                  <a:cubicBezTo>
                    <a:pt x="2862" y="293"/>
                    <a:pt x="2830" y="196"/>
                    <a:pt x="2732" y="98"/>
                  </a:cubicBezTo>
                  <a:cubicBezTo>
                    <a:pt x="2667" y="33"/>
                    <a:pt x="2537" y="1"/>
                    <a:pt x="2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6"/>
            <p:cNvSpPr/>
            <p:nvPr/>
          </p:nvSpPr>
          <p:spPr>
            <a:xfrm>
              <a:off x="-656025" y="3003675"/>
              <a:ext cx="71575" cy="72375"/>
            </a:xfrm>
            <a:custGeom>
              <a:avLst/>
              <a:gdLst/>
              <a:ahLst/>
              <a:cxnLst/>
              <a:rect l="l" t="t" r="r" b="b"/>
              <a:pathLst>
                <a:path w="2863" h="2895" extrusionOk="0">
                  <a:moveTo>
                    <a:pt x="1008" y="586"/>
                  </a:moveTo>
                  <a:lnTo>
                    <a:pt x="1626" y="1203"/>
                  </a:lnTo>
                  <a:cubicBezTo>
                    <a:pt x="1675" y="1252"/>
                    <a:pt x="1740" y="1277"/>
                    <a:pt x="1805" y="1277"/>
                  </a:cubicBezTo>
                  <a:cubicBezTo>
                    <a:pt x="1870" y="1277"/>
                    <a:pt x="1935" y="1252"/>
                    <a:pt x="1984" y="1203"/>
                  </a:cubicBezTo>
                  <a:lnTo>
                    <a:pt x="2179" y="1041"/>
                  </a:lnTo>
                  <a:lnTo>
                    <a:pt x="2277" y="2342"/>
                  </a:lnTo>
                  <a:lnTo>
                    <a:pt x="1008" y="2212"/>
                  </a:lnTo>
                  <a:lnTo>
                    <a:pt x="1204" y="2016"/>
                  </a:lnTo>
                  <a:cubicBezTo>
                    <a:pt x="1301" y="1886"/>
                    <a:pt x="1301" y="1724"/>
                    <a:pt x="1204" y="1626"/>
                  </a:cubicBezTo>
                  <a:lnTo>
                    <a:pt x="586" y="1008"/>
                  </a:lnTo>
                  <a:lnTo>
                    <a:pt x="1008" y="586"/>
                  </a:lnTo>
                  <a:close/>
                  <a:moveTo>
                    <a:pt x="1008" y="0"/>
                  </a:moveTo>
                  <a:cubicBezTo>
                    <a:pt x="878" y="0"/>
                    <a:pt x="781" y="33"/>
                    <a:pt x="683" y="130"/>
                  </a:cubicBezTo>
                  <a:lnTo>
                    <a:pt x="130" y="683"/>
                  </a:lnTo>
                  <a:cubicBezTo>
                    <a:pt x="33" y="748"/>
                    <a:pt x="0" y="878"/>
                    <a:pt x="0" y="1008"/>
                  </a:cubicBezTo>
                  <a:cubicBezTo>
                    <a:pt x="0" y="1106"/>
                    <a:pt x="33" y="1236"/>
                    <a:pt x="130" y="1301"/>
                  </a:cubicBezTo>
                  <a:lnTo>
                    <a:pt x="618" y="1821"/>
                  </a:lnTo>
                  <a:lnTo>
                    <a:pt x="391" y="2049"/>
                  </a:lnTo>
                  <a:cubicBezTo>
                    <a:pt x="261" y="2179"/>
                    <a:pt x="228" y="2309"/>
                    <a:pt x="293" y="2472"/>
                  </a:cubicBezTo>
                  <a:cubicBezTo>
                    <a:pt x="326" y="2602"/>
                    <a:pt x="456" y="2699"/>
                    <a:pt x="618" y="2699"/>
                  </a:cubicBezTo>
                  <a:lnTo>
                    <a:pt x="2439" y="2894"/>
                  </a:lnTo>
                  <a:lnTo>
                    <a:pt x="2472" y="2894"/>
                  </a:lnTo>
                  <a:cubicBezTo>
                    <a:pt x="2569" y="2894"/>
                    <a:pt x="2667" y="2862"/>
                    <a:pt x="2732" y="2764"/>
                  </a:cubicBezTo>
                  <a:cubicBezTo>
                    <a:pt x="2830" y="2699"/>
                    <a:pt x="2862" y="2569"/>
                    <a:pt x="2862" y="2472"/>
                  </a:cubicBezTo>
                  <a:lnTo>
                    <a:pt x="2667" y="651"/>
                  </a:lnTo>
                  <a:cubicBezTo>
                    <a:pt x="2667" y="488"/>
                    <a:pt x="2569" y="358"/>
                    <a:pt x="2439" y="325"/>
                  </a:cubicBezTo>
                  <a:cubicBezTo>
                    <a:pt x="2385" y="304"/>
                    <a:pt x="2335" y="293"/>
                    <a:pt x="2286" y="293"/>
                  </a:cubicBezTo>
                  <a:cubicBezTo>
                    <a:pt x="2190" y="293"/>
                    <a:pt x="2103" y="336"/>
                    <a:pt x="2017" y="423"/>
                  </a:cubicBezTo>
                  <a:lnTo>
                    <a:pt x="1821" y="618"/>
                  </a:lnTo>
                  <a:lnTo>
                    <a:pt x="1301" y="130"/>
                  </a:lnTo>
                  <a:cubicBezTo>
                    <a:pt x="1236" y="33"/>
                    <a:pt x="1106" y="0"/>
                    <a:pt x="1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6"/>
            <p:cNvSpPr/>
            <p:nvPr/>
          </p:nvSpPr>
          <p:spPr>
            <a:xfrm>
              <a:off x="-1046275" y="2652450"/>
              <a:ext cx="71575" cy="72400"/>
            </a:xfrm>
            <a:custGeom>
              <a:avLst/>
              <a:gdLst/>
              <a:ahLst/>
              <a:cxnLst/>
              <a:rect l="l" t="t" r="r" b="b"/>
              <a:pathLst>
                <a:path w="2863" h="2896" extrusionOk="0">
                  <a:moveTo>
                    <a:pt x="554" y="554"/>
                  </a:moveTo>
                  <a:lnTo>
                    <a:pt x="1855" y="684"/>
                  </a:lnTo>
                  <a:lnTo>
                    <a:pt x="1659" y="879"/>
                  </a:lnTo>
                  <a:cubicBezTo>
                    <a:pt x="1562" y="976"/>
                    <a:pt x="1562" y="1172"/>
                    <a:pt x="1659" y="1269"/>
                  </a:cubicBezTo>
                  <a:lnTo>
                    <a:pt x="2277" y="1887"/>
                  </a:lnTo>
                  <a:lnTo>
                    <a:pt x="1855" y="2310"/>
                  </a:lnTo>
                  <a:lnTo>
                    <a:pt x="1237" y="1692"/>
                  </a:lnTo>
                  <a:cubicBezTo>
                    <a:pt x="1172" y="1659"/>
                    <a:pt x="1107" y="1627"/>
                    <a:pt x="1042" y="1627"/>
                  </a:cubicBezTo>
                  <a:cubicBezTo>
                    <a:pt x="977" y="1627"/>
                    <a:pt x="911" y="1627"/>
                    <a:pt x="846" y="1692"/>
                  </a:cubicBezTo>
                  <a:lnTo>
                    <a:pt x="684" y="1854"/>
                  </a:lnTo>
                  <a:lnTo>
                    <a:pt x="554" y="554"/>
                  </a:lnTo>
                  <a:close/>
                  <a:moveTo>
                    <a:pt x="424" y="1"/>
                  </a:moveTo>
                  <a:cubicBezTo>
                    <a:pt x="326" y="1"/>
                    <a:pt x="196" y="33"/>
                    <a:pt x="131" y="98"/>
                  </a:cubicBezTo>
                  <a:cubicBezTo>
                    <a:pt x="33" y="196"/>
                    <a:pt x="1" y="293"/>
                    <a:pt x="1" y="424"/>
                  </a:cubicBezTo>
                  <a:lnTo>
                    <a:pt x="196" y="2245"/>
                  </a:lnTo>
                  <a:cubicBezTo>
                    <a:pt x="196" y="2407"/>
                    <a:pt x="294" y="2537"/>
                    <a:pt x="424" y="2570"/>
                  </a:cubicBezTo>
                  <a:cubicBezTo>
                    <a:pt x="469" y="2588"/>
                    <a:pt x="512" y="2596"/>
                    <a:pt x="553" y="2596"/>
                  </a:cubicBezTo>
                  <a:cubicBezTo>
                    <a:pt x="659" y="2596"/>
                    <a:pt x="753" y="2543"/>
                    <a:pt x="846" y="2472"/>
                  </a:cubicBezTo>
                  <a:lnTo>
                    <a:pt x="1042" y="2277"/>
                  </a:lnTo>
                  <a:lnTo>
                    <a:pt x="1562" y="2765"/>
                  </a:lnTo>
                  <a:cubicBezTo>
                    <a:pt x="1627" y="2863"/>
                    <a:pt x="1757" y="2895"/>
                    <a:pt x="1855" y="2895"/>
                  </a:cubicBezTo>
                  <a:cubicBezTo>
                    <a:pt x="1985" y="2895"/>
                    <a:pt x="2082" y="2863"/>
                    <a:pt x="2180" y="2765"/>
                  </a:cubicBezTo>
                  <a:lnTo>
                    <a:pt x="2733" y="2212"/>
                  </a:lnTo>
                  <a:cubicBezTo>
                    <a:pt x="2830" y="2147"/>
                    <a:pt x="2863" y="2017"/>
                    <a:pt x="2863" y="1887"/>
                  </a:cubicBezTo>
                  <a:cubicBezTo>
                    <a:pt x="2863" y="1789"/>
                    <a:pt x="2830" y="1659"/>
                    <a:pt x="2733" y="1594"/>
                  </a:cubicBezTo>
                  <a:lnTo>
                    <a:pt x="2245" y="1074"/>
                  </a:lnTo>
                  <a:lnTo>
                    <a:pt x="2472" y="846"/>
                  </a:lnTo>
                  <a:cubicBezTo>
                    <a:pt x="2602" y="716"/>
                    <a:pt x="2635" y="586"/>
                    <a:pt x="2570" y="424"/>
                  </a:cubicBezTo>
                  <a:cubicBezTo>
                    <a:pt x="2505" y="293"/>
                    <a:pt x="2407" y="196"/>
                    <a:pt x="2245" y="163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6"/>
            <p:cNvSpPr/>
            <p:nvPr/>
          </p:nvSpPr>
          <p:spPr>
            <a:xfrm>
              <a:off x="-1046275" y="3003675"/>
              <a:ext cx="71575" cy="72375"/>
            </a:xfrm>
            <a:custGeom>
              <a:avLst/>
              <a:gdLst/>
              <a:ahLst/>
              <a:cxnLst/>
              <a:rect l="l" t="t" r="r" b="b"/>
              <a:pathLst>
                <a:path w="2863" h="2895" extrusionOk="0">
                  <a:moveTo>
                    <a:pt x="1855" y="553"/>
                  </a:moveTo>
                  <a:lnTo>
                    <a:pt x="2277" y="976"/>
                  </a:lnTo>
                  <a:lnTo>
                    <a:pt x="1659" y="1626"/>
                  </a:lnTo>
                  <a:cubicBezTo>
                    <a:pt x="1562" y="1724"/>
                    <a:pt x="1562" y="1886"/>
                    <a:pt x="1659" y="2016"/>
                  </a:cubicBezTo>
                  <a:lnTo>
                    <a:pt x="1855" y="2212"/>
                  </a:lnTo>
                  <a:lnTo>
                    <a:pt x="554" y="2342"/>
                  </a:lnTo>
                  <a:lnTo>
                    <a:pt x="684" y="1008"/>
                  </a:lnTo>
                  <a:lnTo>
                    <a:pt x="846" y="1203"/>
                  </a:lnTo>
                  <a:cubicBezTo>
                    <a:pt x="895" y="1252"/>
                    <a:pt x="960" y="1277"/>
                    <a:pt x="1029" y="1277"/>
                  </a:cubicBezTo>
                  <a:cubicBezTo>
                    <a:pt x="1098" y="1277"/>
                    <a:pt x="1172" y="1252"/>
                    <a:pt x="1237" y="1203"/>
                  </a:cubicBezTo>
                  <a:lnTo>
                    <a:pt x="1855" y="553"/>
                  </a:lnTo>
                  <a:close/>
                  <a:moveTo>
                    <a:pt x="1855" y="0"/>
                  </a:moveTo>
                  <a:cubicBezTo>
                    <a:pt x="1757" y="0"/>
                    <a:pt x="1627" y="33"/>
                    <a:pt x="1562" y="130"/>
                  </a:cubicBezTo>
                  <a:lnTo>
                    <a:pt x="1042" y="618"/>
                  </a:lnTo>
                  <a:lnTo>
                    <a:pt x="846" y="423"/>
                  </a:lnTo>
                  <a:cubicBezTo>
                    <a:pt x="760" y="336"/>
                    <a:pt x="673" y="293"/>
                    <a:pt x="577" y="293"/>
                  </a:cubicBezTo>
                  <a:cubicBezTo>
                    <a:pt x="528" y="293"/>
                    <a:pt x="478" y="304"/>
                    <a:pt x="424" y="325"/>
                  </a:cubicBezTo>
                  <a:cubicBezTo>
                    <a:pt x="294" y="358"/>
                    <a:pt x="196" y="488"/>
                    <a:pt x="164" y="651"/>
                  </a:cubicBezTo>
                  <a:lnTo>
                    <a:pt x="1" y="2472"/>
                  </a:lnTo>
                  <a:cubicBezTo>
                    <a:pt x="1" y="2569"/>
                    <a:pt x="33" y="2699"/>
                    <a:pt x="98" y="2764"/>
                  </a:cubicBezTo>
                  <a:cubicBezTo>
                    <a:pt x="196" y="2862"/>
                    <a:pt x="294" y="2894"/>
                    <a:pt x="391" y="2894"/>
                  </a:cubicBezTo>
                  <a:lnTo>
                    <a:pt x="424" y="2894"/>
                  </a:lnTo>
                  <a:lnTo>
                    <a:pt x="2245" y="2699"/>
                  </a:lnTo>
                  <a:cubicBezTo>
                    <a:pt x="2407" y="2699"/>
                    <a:pt x="2505" y="2602"/>
                    <a:pt x="2570" y="2472"/>
                  </a:cubicBezTo>
                  <a:cubicBezTo>
                    <a:pt x="2635" y="2309"/>
                    <a:pt x="2570" y="2147"/>
                    <a:pt x="2472" y="2049"/>
                  </a:cubicBezTo>
                  <a:lnTo>
                    <a:pt x="2245" y="1821"/>
                  </a:lnTo>
                  <a:lnTo>
                    <a:pt x="2733" y="1301"/>
                  </a:lnTo>
                  <a:cubicBezTo>
                    <a:pt x="2830" y="1236"/>
                    <a:pt x="2863" y="1106"/>
                    <a:pt x="2863" y="976"/>
                  </a:cubicBezTo>
                  <a:cubicBezTo>
                    <a:pt x="2863" y="878"/>
                    <a:pt x="2798" y="748"/>
                    <a:pt x="2733" y="683"/>
                  </a:cubicBezTo>
                  <a:lnTo>
                    <a:pt x="2180" y="130"/>
                  </a:lnTo>
                  <a:cubicBezTo>
                    <a:pt x="2082" y="33"/>
                    <a:pt x="1985" y="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1" name="Google Shape;3481;p46"/>
          <p:cNvGrpSpPr/>
          <p:nvPr/>
        </p:nvGrpSpPr>
        <p:grpSpPr>
          <a:xfrm>
            <a:off x="3121058" y="3474418"/>
            <a:ext cx="365762" cy="365751"/>
            <a:chOff x="-3222275" y="2298925"/>
            <a:chExt cx="468325" cy="462625"/>
          </a:xfrm>
        </p:grpSpPr>
        <p:sp>
          <p:nvSpPr>
            <p:cNvPr id="3482" name="Google Shape;3482;p46"/>
            <p:cNvSpPr/>
            <p:nvPr/>
          </p:nvSpPr>
          <p:spPr>
            <a:xfrm>
              <a:off x="-3222275" y="2306250"/>
              <a:ext cx="204900" cy="448800"/>
            </a:xfrm>
            <a:custGeom>
              <a:avLst/>
              <a:gdLst/>
              <a:ahLst/>
              <a:cxnLst/>
              <a:rect l="l" t="t" r="r" b="b"/>
              <a:pathLst>
                <a:path w="8196" h="17952" extrusionOk="0">
                  <a:moveTo>
                    <a:pt x="6830" y="0"/>
                  </a:moveTo>
                  <a:cubicBezTo>
                    <a:pt x="6082" y="0"/>
                    <a:pt x="5464" y="586"/>
                    <a:pt x="5464" y="1366"/>
                  </a:cubicBezTo>
                  <a:cubicBezTo>
                    <a:pt x="5464" y="1464"/>
                    <a:pt x="5399" y="1529"/>
                    <a:pt x="5302" y="1561"/>
                  </a:cubicBezTo>
                  <a:lnTo>
                    <a:pt x="5204" y="1594"/>
                  </a:lnTo>
                  <a:cubicBezTo>
                    <a:pt x="3611" y="2049"/>
                    <a:pt x="2407" y="3415"/>
                    <a:pt x="2180" y="5074"/>
                  </a:cubicBezTo>
                  <a:lnTo>
                    <a:pt x="2180" y="5301"/>
                  </a:lnTo>
                  <a:cubicBezTo>
                    <a:pt x="2180" y="5366"/>
                    <a:pt x="2147" y="5399"/>
                    <a:pt x="2115" y="5431"/>
                  </a:cubicBezTo>
                  <a:lnTo>
                    <a:pt x="1725" y="5854"/>
                  </a:lnTo>
                  <a:cubicBezTo>
                    <a:pt x="34" y="7610"/>
                    <a:pt x="1" y="10374"/>
                    <a:pt x="1627" y="12195"/>
                  </a:cubicBezTo>
                  <a:lnTo>
                    <a:pt x="2147" y="12748"/>
                  </a:lnTo>
                  <a:cubicBezTo>
                    <a:pt x="2180" y="12781"/>
                    <a:pt x="2212" y="12846"/>
                    <a:pt x="2212" y="12911"/>
                  </a:cubicBezTo>
                  <a:lnTo>
                    <a:pt x="2212" y="13366"/>
                  </a:lnTo>
                  <a:cubicBezTo>
                    <a:pt x="2212" y="14244"/>
                    <a:pt x="2700" y="14992"/>
                    <a:pt x="3481" y="15350"/>
                  </a:cubicBezTo>
                  <a:lnTo>
                    <a:pt x="3481" y="15577"/>
                  </a:lnTo>
                  <a:cubicBezTo>
                    <a:pt x="3481" y="16878"/>
                    <a:pt x="4554" y="17951"/>
                    <a:pt x="5855" y="17951"/>
                  </a:cubicBezTo>
                  <a:cubicBezTo>
                    <a:pt x="7155" y="17951"/>
                    <a:pt x="8196" y="16878"/>
                    <a:pt x="8196" y="15577"/>
                  </a:cubicBezTo>
                  <a:lnTo>
                    <a:pt x="8196" y="1366"/>
                  </a:lnTo>
                  <a:cubicBezTo>
                    <a:pt x="8196" y="586"/>
                    <a:pt x="7578" y="0"/>
                    <a:pt x="6830" y="0"/>
                  </a:cubicBezTo>
                  <a:close/>
                </a:path>
              </a:pathLst>
            </a:custGeom>
            <a:solidFill>
              <a:srgbClr val="FDB4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6"/>
            <p:cNvSpPr/>
            <p:nvPr/>
          </p:nvSpPr>
          <p:spPr>
            <a:xfrm>
              <a:off x="-2962100" y="2306250"/>
              <a:ext cx="204900" cy="448800"/>
            </a:xfrm>
            <a:custGeom>
              <a:avLst/>
              <a:gdLst/>
              <a:ahLst/>
              <a:cxnLst/>
              <a:rect l="l" t="t" r="r" b="b"/>
              <a:pathLst>
                <a:path w="8196" h="17952" extrusionOk="0">
                  <a:moveTo>
                    <a:pt x="1366" y="0"/>
                  </a:moveTo>
                  <a:cubicBezTo>
                    <a:pt x="618" y="0"/>
                    <a:pt x="0" y="586"/>
                    <a:pt x="0" y="1366"/>
                  </a:cubicBezTo>
                  <a:lnTo>
                    <a:pt x="0" y="15577"/>
                  </a:lnTo>
                  <a:cubicBezTo>
                    <a:pt x="0" y="16878"/>
                    <a:pt x="1041" y="17951"/>
                    <a:pt x="2342" y="17951"/>
                  </a:cubicBezTo>
                  <a:cubicBezTo>
                    <a:pt x="3642" y="17951"/>
                    <a:pt x="4716" y="16878"/>
                    <a:pt x="4716" y="15577"/>
                  </a:cubicBezTo>
                  <a:lnTo>
                    <a:pt x="4716" y="15350"/>
                  </a:lnTo>
                  <a:cubicBezTo>
                    <a:pt x="5496" y="14992"/>
                    <a:pt x="5984" y="14244"/>
                    <a:pt x="5984" y="13366"/>
                  </a:cubicBezTo>
                  <a:lnTo>
                    <a:pt x="5984" y="12911"/>
                  </a:lnTo>
                  <a:cubicBezTo>
                    <a:pt x="5984" y="12846"/>
                    <a:pt x="6016" y="12781"/>
                    <a:pt x="6049" y="12748"/>
                  </a:cubicBezTo>
                  <a:lnTo>
                    <a:pt x="6569" y="12195"/>
                  </a:lnTo>
                  <a:cubicBezTo>
                    <a:pt x="8195" y="10374"/>
                    <a:pt x="8130" y="7610"/>
                    <a:pt x="6472" y="5854"/>
                  </a:cubicBezTo>
                  <a:lnTo>
                    <a:pt x="6081" y="5431"/>
                  </a:lnTo>
                  <a:cubicBezTo>
                    <a:pt x="6049" y="5399"/>
                    <a:pt x="6016" y="5366"/>
                    <a:pt x="6016" y="5301"/>
                  </a:cubicBezTo>
                  <a:lnTo>
                    <a:pt x="5984" y="5074"/>
                  </a:lnTo>
                  <a:cubicBezTo>
                    <a:pt x="5789" y="3415"/>
                    <a:pt x="4586" y="2049"/>
                    <a:pt x="2960" y="1594"/>
                  </a:cubicBezTo>
                  <a:lnTo>
                    <a:pt x="2862" y="1561"/>
                  </a:lnTo>
                  <a:cubicBezTo>
                    <a:pt x="2797" y="1529"/>
                    <a:pt x="2732" y="1464"/>
                    <a:pt x="2732" y="1366"/>
                  </a:cubicBezTo>
                  <a:cubicBezTo>
                    <a:pt x="2732" y="586"/>
                    <a:pt x="2114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6"/>
            <p:cNvSpPr/>
            <p:nvPr/>
          </p:nvSpPr>
          <p:spPr>
            <a:xfrm>
              <a:off x="-3222275" y="2306250"/>
              <a:ext cx="204900" cy="448800"/>
            </a:xfrm>
            <a:custGeom>
              <a:avLst/>
              <a:gdLst/>
              <a:ahLst/>
              <a:cxnLst/>
              <a:rect l="l" t="t" r="r" b="b"/>
              <a:pathLst>
                <a:path w="8196" h="17952" extrusionOk="0">
                  <a:moveTo>
                    <a:pt x="6830" y="0"/>
                  </a:moveTo>
                  <a:cubicBezTo>
                    <a:pt x="6082" y="0"/>
                    <a:pt x="5464" y="586"/>
                    <a:pt x="5464" y="1366"/>
                  </a:cubicBezTo>
                  <a:cubicBezTo>
                    <a:pt x="5464" y="1464"/>
                    <a:pt x="5399" y="1529"/>
                    <a:pt x="5302" y="1561"/>
                  </a:cubicBezTo>
                  <a:lnTo>
                    <a:pt x="5204" y="1594"/>
                  </a:lnTo>
                  <a:cubicBezTo>
                    <a:pt x="3611" y="2049"/>
                    <a:pt x="2407" y="3415"/>
                    <a:pt x="2180" y="5074"/>
                  </a:cubicBezTo>
                  <a:lnTo>
                    <a:pt x="2180" y="5301"/>
                  </a:lnTo>
                  <a:cubicBezTo>
                    <a:pt x="2180" y="5366"/>
                    <a:pt x="2147" y="5399"/>
                    <a:pt x="2115" y="5431"/>
                  </a:cubicBezTo>
                  <a:lnTo>
                    <a:pt x="1725" y="5854"/>
                  </a:lnTo>
                  <a:cubicBezTo>
                    <a:pt x="34" y="7610"/>
                    <a:pt x="1" y="10374"/>
                    <a:pt x="1627" y="12195"/>
                  </a:cubicBezTo>
                  <a:lnTo>
                    <a:pt x="2147" y="12748"/>
                  </a:lnTo>
                  <a:cubicBezTo>
                    <a:pt x="2180" y="12781"/>
                    <a:pt x="2212" y="12846"/>
                    <a:pt x="2212" y="12911"/>
                  </a:cubicBezTo>
                  <a:lnTo>
                    <a:pt x="2212" y="13366"/>
                  </a:lnTo>
                  <a:cubicBezTo>
                    <a:pt x="2212" y="14244"/>
                    <a:pt x="2700" y="14992"/>
                    <a:pt x="3481" y="15350"/>
                  </a:cubicBezTo>
                  <a:lnTo>
                    <a:pt x="3481" y="15577"/>
                  </a:lnTo>
                  <a:cubicBezTo>
                    <a:pt x="3481" y="16878"/>
                    <a:pt x="4554" y="17951"/>
                    <a:pt x="5855" y="17951"/>
                  </a:cubicBezTo>
                  <a:cubicBezTo>
                    <a:pt x="7155" y="17951"/>
                    <a:pt x="8196" y="16878"/>
                    <a:pt x="8196" y="15577"/>
                  </a:cubicBezTo>
                  <a:lnTo>
                    <a:pt x="8196" y="1366"/>
                  </a:lnTo>
                  <a:cubicBezTo>
                    <a:pt x="8196" y="586"/>
                    <a:pt x="7578" y="0"/>
                    <a:pt x="6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6"/>
            <p:cNvSpPr/>
            <p:nvPr/>
          </p:nvSpPr>
          <p:spPr>
            <a:xfrm>
              <a:off x="-2962100" y="2407050"/>
              <a:ext cx="99200" cy="248800"/>
            </a:xfrm>
            <a:custGeom>
              <a:avLst/>
              <a:gdLst/>
              <a:ahLst/>
              <a:cxnLst/>
              <a:rect l="l" t="t" r="r" b="b"/>
              <a:pathLst>
                <a:path w="3968" h="9952" extrusionOk="0">
                  <a:moveTo>
                    <a:pt x="0" y="1"/>
                  </a:moveTo>
                  <a:lnTo>
                    <a:pt x="0" y="9952"/>
                  </a:lnTo>
                  <a:cubicBezTo>
                    <a:pt x="2277" y="9432"/>
                    <a:pt x="3968" y="7415"/>
                    <a:pt x="3968" y="4976"/>
                  </a:cubicBezTo>
                  <a:cubicBezTo>
                    <a:pt x="3968" y="2537"/>
                    <a:pt x="2277" y="52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6"/>
            <p:cNvSpPr/>
            <p:nvPr/>
          </p:nvSpPr>
          <p:spPr>
            <a:xfrm>
              <a:off x="-3117375" y="2407050"/>
              <a:ext cx="100000" cy="248800"/>
            </a:xfrm>
            <a:custGeom>
              <a:avLst/>
              <a:gdLst/>
              <a:ahLst/>
              <a:cxnLst/>
              <a:rect l="l" t="t" r="r" b="b"/>
              <a:pathLst>
                <a:path w="4000" h="9952" extrusionOk="0">
                  <a:moveTo>
                    <a:pt x="4000" y="1"/>
                  </a:moveTo>
                  <a:cubicBezTo>
                    <a:pt x="1724" y="489"/>
                    <a:pt x="0" y="2537"/>
                    <a:pt x="0" y="4976"/>
                  </a:cubicBezTo>
                  <a:cubicBezTo>
                    <a:pt x="0" y="7415"/>
                    <a:pt x="1724" y="9464"/>
                    <a:pt x="4000" y="9952"/>
                  </a:cubicBezTo>
                  <a:lnTo>
                    <a:pt x="4000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6"/>
            <p:cNvSpPr/>
            <p:nvPr/>
          </p:nvSpPr>
          <p:spPr>
            <a:xfrm>
              <a:off x="-3069425" y="2422500"/>
              <a:ext cx="188650" cy="214650"/>
            </a:xfrm>
            <a:custGeom>
              <a:avLst/>
              <a:gdLst/>
              <a:ahLst/>
              <a:cxnLst/>
              <a:rect l="l" t="t" r="r" b="b"/>
              <a:pathLst>
                <a:path w="7546" h="8586" extrusionOk="0">
                  <a:moveTo>
                    <a:pt x="3188" y="1"/>
                  </a:moveTo>
                  <a:cubicBezTo>
                    <a:pt x="2797" y="1"/>
                    <a:pt x="2440" y="33"/>
                    <a:pt x="2082" y="131"/>
                  </a:cubicBezTo>
                  <a:lnTo>
                    <a:pt x="1269" y="586"/>
                  </a:lnTo>
                  <a:lnTo>
                    <a:pt x="1" y="1919"/>
                  </a:lnTo>
                  <a:lnTo>
                    <a:pt x="879" y="5367"/>
                  </a:lnTo>
                  <a:lnTo>
                    <a:pt x="4879" y="5854"/>
                  </a:lnTo>
                  <a:lnTo>
                    <a:pt x="4196" y="8586"/>
                  </a:lnTo>
                  <a:cubicBezTo>
                    <a:pt x="4391" y="8553"/>
                    <a:pt x="4553" y="8488"/>
                    <a:pt x="4749" y="8423"/>
                  </a:cubicBezTo>
                  <a:cubicBezTo>
                    <a:pt x="6375" y="7773"/>
                    <a:pt x="7545" y="6212"/>
                    <a:pt x="7545" y="4358"/>
                  </a:cubicBezTo>
                  <a:cubicBezTo>
                    <a:pt x="7545" y="1952"/>
                    <a:pt x="5594" y="1"/>
                    <a:pt x="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6"/>
            <p:cNvSpPr/>
            <p:nvPr/>
          </p:nvSpPr>
          <p:spPr>
            <a:xfrm>
              <a:off x="-3069425" y="2422500"/>
              <a:ext cx="107350" cy="130100"/>
            </a:xfrm>
            <a:custGeom>
              <a:avLst/>
              <a:gdLst/>
              <a:ahLst/>
              <a:cxnLst/>
              <a:rect l="l" t="t" r="r" b="b"/>
              <a:pathLst>
                <a:path w="4294" h="5204" extrusionOk="0">
                  <a:moveTo>
                    <a:pt x="3188" y="1"/>
                  </a:moveTo>
                  <a:cubicBezTo>
                    <a:pt x="2797" y="1"/>
                    <a:pt x="2440" y="33"/>
                    <a:pt x="2082" y="131"/>
                  </a:cubicBezTo>
                  <a:lnTo>
                    <a:pt x="1269" y="586"/>
                  </a:lnTo>
                  <a:lnTo>
                    <a:pt x="1" y="1919"/>
                  </a:lnTo>
                  <a:lnTo>
                    <a:pt x="846" y="5204"/>
                  </a:lnTo>
                  <a:cubicBezTo>
                    <a:pt x="814" y="4944"/>
                    <a:pt x="781" y="4684"/>
                    <a:pt x="781" y="4423"/>
                  </a:cubicBezTo>
                  <a:cubicBezTo>
                    <a:pt x="781" y="2310"/>
                    <a:pt x="2277" y="521"/>
                    <a:pt x="4293" y="131"/>
                  </a:cubicBezTo>
                  <a:cubicBezTo>
                    <a:pt x="3936" y="33"/>
                    <a:pt x="3545" y="1"/>
                    <a:pt x="318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6"/>
            <p:cNvSpPr/>
            <p:nvPr/>
          </p:nvSpPr>
          <p:spPr>
            <a:xfrm>
              <a:off x="-2986500" y="2465600"/>
              <a:ext cx="28475" cy="28475"/>
            </a:xfrm>
            <a:custGeom>
              <a:avLst/>
              <a:gdLst/>
              <a:ahLst/>
              <a:cxnLst/>
              <a:rect l="l" t="t" r="r" b="b"/>
              <a:pathLst>
                <a:path w="1139" h="1139" extrusionOk="0">
                  <a:moveTo>
                    <a:pt x="586" y="0"/>
                  </a:moveTo>
                  <a:cubicBezTo>
                    <a:pt x="261" y="0"/>
                    <a:pt x="1" y="260"/>
                    <a:pt x="1" y="586"/>
                  </a:cubicBezTo>
                  <a:cubicBezTo>
                    <a:pt x="1" y="878"/>
                    <a:pt x="261" y="1139"/>
                    <a:pt x="586" y="1139"/>
                  </a:cubicBezTo>
                  <a:cubicBezTo>
                    <a:pt x="879" y="1139"/>
                    <a:pt x="1139" y="878"/>
                    <a:pt x="1139" y="586"/>
                  </a:cubicBezTo>
                  <a:cubicBezTo>
                    <a:pt x="1139" y="260"/>
                    <a:pt x="879" y="0"/>
                    <a:pt x="5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6"/>
            <p:cNvSpPr/>
            <p:nvPr/>
          </p:nvSpPr>
          <p:spPr>
            <a:xfrm>
              <a:off x="-3098700" y="2425750"/>
              <a:ext cx="169950" cy="214675"/>
            </a:xfrm>
            <a:custGeom>
              <a:avLst/>
              <a:gdLst/>
              <a:ahLst/>
              <a:cxnLst/>
              <a:rect l="l" t="t" r="r" b="b"/>
              <a:pathLst>
                <a:path w="6798" h="8587" extrusionOk="0">
                  <a:moveTo>
                    <a:pt x="3253" y="1"/>
                  </a:moveTo>
                  <a:lnTo>
                    <a:pt x="3253" y="1"/>
                  </a:lnTo>
                  <a:cubicBezTo>
                    <a:pt x="1367" y="489"/>
                    <a:pt x="1" y="2180"/>
                    <a:pt x="1" y="4228"/>
                  </a:cubicBezTo>
                  <a:cubicBezTo>
                    <a:pt x="1" y="6635"/>
                    <a:pt x="1952" y="8586"/>
                    <a:pt x="4359" y="8586"/>
                  </a:cubicBezTo>
                  <a:cubicBezTo>
                    <a:pt x="4716" y="8586"/>
                    <a:pt x="5042" y="8521"/>
                    <a:pt x="5367" y="8456"/>
                  </a:cubicBezTo>
                  <a:cubicBezTo>
                    <a:pt x="6212" y="8163"/>
                    <a:pt x="6798" y="7350"/>
                    <a:pt x="6798" y="6407"/>
                  </a:cubicBezTo>
                  <a:cubicBezTo>
                    <a:pt x="6798" y="5789"/>
                    <a:pt x="6537" y="5237"/>
                    <a:pt x="6147" y="4846"/>
                  </a:cubicBezTo>
                  <a:cubicBezTo>
                    <a:pt x="5757" y="4456"/>
                    <a:pt x="5204" y="4228"/>
                    <a:pt x="4586" y="4228"/>
                  </a:cubicBezTo>
                  <a:lnTo>
                    <a:pt x="4098" y="4228"/>
                  </a:lnTo>
                  <a:cubicBezTo>
                    <a:pt x="2895" y="4228"/>
                    <a:pt x="1920" y="3253"/>
                    <a:pt x="1920" y="2050"/>
                  </a:cubicBezTo>
                  <a:cubicBezTo>
                    <a:pt x="1920" y="1594"/>
                    <a:pt x="2050" y="1172"/>
                    <a:pt x="2310" y="814"/>
                  </a:cubicBezTo>
                  <a:cubicBezTo>
                    <a:pt x="2537" y="456"/>
                    <a:pt x="3253" y="1"/>
                    <a:pt x="3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6"/>
            <p:cNvSpPr/>
            <p:nvPr/>
          </p:nvSpPr>
          <p:spPr>
            <a:xfrm>
              <a:off x="-3021450" y="2568850"/>
              <a:ext cx="27675" cy="27650"/>
            </a:xfrm>
            <a:custGeom>
              <a:avLst/>
              <a:gdLst/>
              <a:ahLst/>
              <a:cxnLst/>
              <a:rect l="l" t="t" r="r" b="b"/>
              <a:pathLst>
                <a:path w="1107" h="1106" extrusionOk="0">
                  <a:moveTo>
                    <a:pt x="553" y="0"/>
                  </a:moveTo>
                  <a:cubicBezTo>
                    <a:pt x="260" y="0"/>
                    <a:pt x="0" y="260"/>
                    <a:pt x="0" y="553"/>
                  </a:cubicBezTo>
                  <a:cubicBezTo>
                    <a:pt x="0" y="846"/>
                    <a:pt x="260" y="1106"/>
                    <a:pt x="553" y="1106"/>
                  </a:cubicBezTo>
                  <a:cubicBezTo>
                    <a:pt x="846" y="1106"/>
                    <a:pt x="1106" y="846"/>
                    <a:pt x="1106" y="553"/>
                  </a:cubicBezTo>
                  <a:cubicBezTo>
                    <a:pt x="1106" y="260"/>
                    <a:pt x="878" y="0"/>
                    <a:pt x="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6"/>
            <p:cNvSpPr/>
            <p:nvPr/>
          </p:nvSpPr>
          <p:spPr>
            <a:xfrm>
              <a:off x="-3098700" y="2425750"/>
              <a:ext cx="128500" cy="214675"/>
            </a:xfrm>
            <a:custGeom>
              <a:avLst/>
              <a:gdLst/>
              <a:ahLst/>
              <a:cxnLst/>
              <a:rect l="l" t="t" r="r" b="b"/>
              <a:pathLst>
                <a:path w="5140" h="8587" extrusionOk="0">
                  <a:moveTo>
                    <a:pt x="3253" y="1"/>
                  </a:moveTo>
                  <a:lnTo>
                    <a:pt x="3253" y="1"/>
                  </a:lnTo>
                  <a:cubicBezTo>
                    <a:pt x="1367" y="489"/>
                    <a:pt x="1" y="2180"/>
                    <a:pt x="1" y="4228"/>
                  </a:cubicBezTo>
                  <a:cubicBezTo>
                    <a:pt x="1" y="6635"/>
                    <a:pt x="1952" y="8586"/>
                    <a:pt x="4359" y="8586"/>
                  </a:cubicBezTo>
                  <a:cubicBezTo>
                    <a:pt x="4619" y="8586"/>
                    <a:pt x="4911" y="8554"/>
                    <a:pt x="5139" y="8488"/>
                  </a:cubicBezTo>
                  <a:cubicBezTo>
                    <a:pt x="3318" y="8001"/>
                    <a:pt x="1952" y="6310"/>
                    <a:pt x="1952" y="4293"/>
                  </a:cubicBezTo>
                  <a:cubicBezTo>
                    <a:pt x="1952" y="3838"/>
                    <a:pt x="2017" y="3415"/>
                    <a:pt x="2147" y="2993"/>
                  </a:cubicBezTo>
                  <a:cubicBezTo>
                    <a:pt x="2017" y="2700"/>
                    <a:pt x="1920" y="2375"/>
                    <a:pt x="1920" y="2050"/>
                  </a:cubicBezTo>
                  <a:cubicBezTo>
                    <a:pt x="1920" y="1594"/>
                    <a:pt x="2082" y="1172"/>
                    <a:pt x="2310" y="814"/>
                  </a:cubicBezTo>
                  <a:cubicBezTo>
                    <a:pt x="2537" y="456"/>
                    <a:pt x="3253" y="1"/>
                    <a:pt x="325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6"/>
            <p:cNvSpPr/>
            <p:nvPr/>
          </p:nvSpPr>
          <p:spPr>
            <a:xfrm>
              <a:off x="-3105200" y="2415200"/>
              <a:ext cx="230925" cy="231725"/>
            </a:xfrm>
            <a:custGeom>
              <a:avLst/>
              <a:gdLst/>
              <a:ahLst/>
              <a:cxnLst/>
              <a:rect l="l" t="t" r="r" b="b"/>
              <a:pathLst>
                <a:path w="9237" h="9269" extrusionOk="0">
                  <a:moveTo>
                    <a:pt x="4619" y="553"/>
                  </a:moveTo>
                  <a:cubicBezTo>
                    <a:pt x="6862" y="553"/>
                    <a:pt x="8716" y="2374"/>
                    <a:pt x="8716" y="4618"/>
                  </a:cubicBezTo>
                  <a:cubicBezTo>
                    <a:pt x="8716" y="5984"/>
                    <a:pt x="8066" y="7187"/>
                    <a:pt x="7058" y="7902"/>
                  </a:cubicBezTo>
                  <a:cubicBezTo>
                    <a:pt x="7220" y="7577"/>
                    <a:pt x="7318" y="7219"/>
                    <a:pt x="7318" y="6829"/>
                  </a:cubicBezTo>
                  <a:cubicBezTo>
                    <a:pt x="7318" y="5463"/>
                    <a:pt x="6212" y="4358"/>
                    <a:pt x="4879" y="4358"/>
                  </a:cubicBezTo>
                  <a:lnTo>
                    <a:pt x="4358" y="4358"/>
                  </a:lnTo>
                  <a:cubicBezTo>
                    <a:pt x="3318" y="4358"/>
                    <a:pt x="2472" y="3512"/>
                    <a:pt x="2472" y="2439"/>
                  </a:cubicBezTo>
                  <a:cubicBezTo>
                    <a:pt x="2472" y="1594"/>
                    <a:pt x="3025" y="846"/>
                    <a:pt x="3838" y="618"/>
                  </a:cubicBezTo>
                  <a:cubicBezTo>
                    <a:pt x="4098" y="553"/>
                    <a:pt x="4358" y="553"/>
                    <a:pt x="4619" y="553"/>
                  </a:cubicBezTo>
                  <a:close/>
                  <a:moveTo>
                    <a:pt x="4619" y="0"/>
                  </a:moveTo>
                  <a:cubicBezTo>
                    <a:pt x="3676" y="0"/>
                    <a:pt x="2765" y="293"/>
                    <a:pt x="1985" y="813"/>
                  </a:cubicBezTo>
                  <a:cubicBezTo>
                    <a:pt x="1237" y="1333"/>
                    <a:pt x="651" y="2049"/>
                    <a:pt x="326" y="2894"/>
                  </a:cubicBezTo>
                  <a:cubicBezTo>
                    <a:pt x="261" y="3057"/>
                    <a:pt x="326" y="3187"/>
                    <a:pt x="456" y="3252"/>
                  </a:cubicBezTo>
                  <a:cubicBezTo>
                    <a:pt x="500" y="3269"/>
                    <a:pt x="543" y="3278"/>
                    <a:pt x="584" y="3278"/>
                  </a:cubicBezTo>
                  <a:cubicBezTo>
                    <a:pt x="696" y="3278"/>
                    <a:pt x="790" y="3217"/>
                    <a:pt x="814" y="3122"/>
                  </a:cubicBezTo>
                  <a:cubicBezTo>
                    <a:pt x="1106" y="2407"/>
                    <a:pt x="1562" y="1789"/>
                    <a:pt x="2180" y="1333"/>
                  </a:cubicBezTo>
                  <a:lnTo>
                    <a:pt x="2180" y="1333"/>
                  </a:lnTo>
                  <a:cubicBezTo>
                    <a:pt x="2017" y="1691"/>
                    <a:pt x="1919" y="2049"/>
                    <a:pt x="1919" y="2439"/>
                  </a:cubicBezTo>
                  <a:cubicBezTo>
                    <a:pt x="1919" y="3805"/>
                    <a:pt x="3025" y="4911"/>
                    <a:pt x="4358" y="4911"/>
                  </a:cubicBezTo>
                  <a:lnTo>
                    <a:pt x="4879" y="4911"/>
                  </a:lnTo>
                  <a:cubicBezTo>
                    <a:pt x="5919" y="4911"/>
                    <a:pt x="6765" y="5756"/>
                    <a:pt x="6765" y="6797"/>
                  </a:cubicBezTo>
                  <a:cubicBezTo>
                    <a:pt x="6765" y="7675"/>
                    <a:pt x="6212" y="8423"/>
                    <a:pt x="5399" y="8650"/>
                  </a:cubicBezTo>
                  <a:cubicBezTo>
                    <a:pt x="5139" y="8683"/>
                    <a:pt x="4879" y="8715"/>
                    <a:pt x="4619" y="8715"/>
                  </a:cubicBezTo>
                  <a:cubicBezTo>
                    <a:pt x="2375" y="8715"/>
                    <a:pt x="521" y="6894"/>
                    <a:pt x="521" y="4618"/>
                  </a:cubicBezTo>
                  <a:cubicBezTo>
                    <a:pt x="521" y="4488"/>
                    <a:pt x="554" y="4325"/>
                    <a:pt x="554" y="4163"/>
                  </a:cubicBezTo>
                  <a:cubicBezTo>
                    <a:pt x="586" y="4000"/>
                    <a:pt x="456" y="3870"/>
                    <a:pt x="326" y="3837"/>
                  </a:cubicBezTo>
                  <a:cubicBezTo>
                    <a:pt x="163" y="3837"/>
                    <a:pt x="33" y="3935"/>
                    <a:pt x="33" y="4098"/>
                  </a:cubicBezTo>
                  <a:cubicBezTo>
                    <a:pt x="1" y="4260"/>
                    <a:pt x="1" y="4455"/>
                    <a:pt x="1" y="4618"/>
                  </a:cubicBezTo>
                  <a:cubicBezTo>
                    <a:pt x="1" y="7187"/>
                    <a:pt x="2050" y="9268"/>
                    <a:pt x="4619" y="9268"/>
                  </a:cubicBezTo>
                  <a:cubicBezTo>
                    <a:pt x="7155" y="9268"/>
                    <a:pt x="9236" y="7187"/>
                    <a:pt x="9236" y="4650"/>
                  </a:cubicBezTo>
                  <a:cubicBezTo>
                    <a:pt x="9236" y="2081"/>
                    <a:pt x="7155" y="0"/>
                    <a:pt x="4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6"/>
            <p:cNvSpPr/>
            <p:nvPr/>
          </p:nvSpPr>
          <p:spPr>
            <a:xfrm>
              <a:off x="-2993000" y="2459100"/>
              <a:ext cx="41500" cy="41475"/>
            </a:xfrm>
            <a:custGeom>
              <a:avLst/>
              <a:gdLst/>
              <a:ahLst/>
              <a:cxnLst/>
              <a:rect l="l" t="t" r="r" b="b"/>
              <a:pathLst>
                <a:path w="1660" h="1659" extrusionOk="0">
                  <a:moveTo>
                    <a:pt x="814" y="520"/>
                  </a:moveTo>
                  <a:cubicBezTo>
                    <a:pt x="976" y="520"/>
                    <a:pt x="1139" y="651"/>
                    <a:pt x="1139" y="813"/>
                  </a:cubicBezTo>
                  <a:cubicBezTo>
                    <a:pt x="1139" y="976"/>
                    <a:pt x="1009" y="1138"/>
                    <a:pt x="814" y="1138"/>
                  </a:cubicBezTo>
                  <a:cubicBezTo>
                    <a:pt x="651" y="1138"/>
                    <a:pt x="521" y="976"/>
                    <a:pt x="521" y="813"/>
                  </a:cubicBezTo>
                  <a:cubicBezTo>
                    <a:pt x="521" y="651"/>
                    <a:pt x="651" y="520"/>
                    <a:pt x="814" y="520"/>
                  </a:cubicBezTo>
                  <a:close/>
                  <a:moveTo>
                    <a:pt x="814" y="0"/>
                  </a:moveTo>
                  <a:cubicBezTo>
                    <a:pt x="358" y="0"/>
                    <a:pt x="1" y="358"/>
                    <a:pt x="1" y="813"/>
                  </a:cubicBezTo>
                  <a:cubicBezTo>
                    <a:pt x="1" y="1301"/>
                    <a:pt x="358" y="1659"/>
                    <a:pt x="814" y="1659"/>
                  </a:cubicBezTo>
                  <a:cubicBezTo>
                    <a:pt x="1301" y="1659"/>
                    <a:pt x="1659" y="1301"/>
                    <a:pt x="1659" y="813"/>
                  </a:cubicBezTo>
                  <a:cubicBezTo>
                    <a:pt x="1659" y="358"/>
                    <a:pt x="1301" y="0"/>
                    <a:pt x="8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6"/>
            <p:cNvSpPr/>
            <p:nvPr/>
          </p:nvSpPr>
          <p:spPr>
            <a:xfrm>
              <a:off x="-3027950" y="2562350"/>
              <a:ext cx="40675" cy="40675"/>
            </a:xfrm>
            <a:custGeom>
              <a:avLst/>
              <a:gdLst/>
              <a:ahLst/>
              <a:cxnLst/>
              <a:rect l="l" t="t" r="r" b="b"/>
              <a:pathLst>
                <a:path w="1627" h="1627" extrusionOk="0">
                  <a:moveTo>
                    <a:pt x="813" y="520"/>
                  </a:moveTo>
                  <a:cubicBezTo>
                    <a:pt x="976" y="520"/>
                    <a:pt x="1106" y="651"/>
                    <a:pt x="1106" y="813"/>
                  </a:cubicBezTo>
                  <a:cubicBezTo>
                    <a:pt x="1106" y="943"/>
                    <a:pt x="976" y="1073"/>
                    <a:pt x="813" y="1073"/>
                  </a:cubicBezTo>
                  <a:cubicBezTo>
                    <a:pt x="683" y="1073"/>
                    <a:pt x="553" y="943"/>
                    <a:pt x="553" y="813"/>
                  </a:cubicBezTo>
                  <a:cubicBezTo>
                    <a:pt x="553" y="651"/>
                    <a:pt x="683" y="520"/>
                    <a:pt x="813" y="520"/>
                  </a:cubicBezTo>
                  <a:close/>
                  <a:moveTo>
                    <a:pt x="813" y="0"/>
                  </a:moveTo>
                  <a:cubicBezTo>
                    <a:pt x="390" y="0"/>
                    <a:pt x="0" y="358"/>
                    <a:pt x="0" y="813"/>
                  </a:cubicBezTo>
                  <a:cubicBezTo>
                    <a:pt x="0" y="1236"/>
                    <a:pt x="390" y="1626"/>
                    <a:pt x="813" y="1626"/>
                  </a:cubicBezTo>
                  <a:cubicBezTo>
                    <a:pt x="1268" y="1626"/>
                    <a:pt x="1626" y="1268"/>
                    <a:pt x="1626" y="813"/>
                  </a:cubicBezTo>
                  <a:cubicBezTo>
                    <a:pt x="1626" y="358"/>
                    <a:pt x="1268" y="0"/>
                    <a:pt x="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6"/>
            <p:cNvSpPr/>
            <p:nvPr/>
          </p:nvSpPr>
          <p:spPr>
            <a:xfrm>
              <a:off x="-3219000" y="2298925"/>
              <a:ext cx="208950" cy="462625"/>
            </a:xfrm>
            <a:custGeom>
              <a:avLst/>
              <a:gdLst/>
              <a:ahLst/>
              <a:cxnLst/>
              <a:rect l="l" t="t" r="r" b="b"/>
              <a:pathLst>
                <a:path w="8358" h="18505" extrusionOk="0">
                  <a:moveTo>
                    <a:pt x="6699" y="1"/>
                  </a:moveTo>
                  <a:cubicBezTo>
                    <a:pt x="5821" y="1"/>
                    <a:pt x="5073" y="716"/>
                    <a:pt x="5073" y="1594"/>
                  </a:cubicBezTo>
                  <a:lnTo>
                    <a:pt x="5008" y="1594"/>
                  </a:lnTo>
                  <a:cubicBezTo>
                    <a:pt x="3285" y="2082"/>
                    <a:pt x="2016" y="3545"/>
                    <a:pt x="1789" y="5334"/>
                  </a:cubicBezTo>
                  <a:lnTo>
                    <a:pt x="1789" y="5562"/>
                  </a:lnTo>
                  <a:lnTo>
                    <a:pt x="1398" y="5952"/>
                  </a:lnTo>
                  <a:cubicBezTo>
                    <a:pt x="520" y="6830"/>
                    <a:pt x="65" y="8033"/>
                    <a:pt x="33" y="9269"/>
                  </a:cubicBezTo>
                  <a:cubicBezTo>
                    <a:pt x="0" y="10505"/>
                    <a:pt x="455" y="11708"/>
                    <a:pt x="1301" y="12651"/>
                  </a:cubicBezTo>
                  <a:lnTo>
                    <a:pt x="1789" y="13204"/>
                  </a:lnTo>
                  <a:lnTo>
                    <a:pt x="1789" y="13659"/>
                  </a:lnTo>
                  <a:cubicBezTo>
                    <a:pt x="1789" y="14570"/>
                    <a:pt x="2276" y="15383"/>
                    <a:pt x="3089" y="15805"/>
                  </a:cubicBezTo>
                  <a:lnTo>
                    <a:pt x="3089" y="15870"/>
                  </a:lnTo>
                  <a:cubicBezTo>
                    <a:pt x="3089" y="17301"/>
                    <a:pt x="4260" y="18504"/>
                    <a:pt x="5724" y="18504"/>
                  </a:cubicBezTo>
                  <a:cubicBezTo>
                    <a:pt x="7154" y="18504"/>
                    <a:pt x="8358" y="17301"/>
                    <a:pt x="8358" y="15870"/>
                  </a:cubicBezTo>
                  <a:lnTo>
                    <a:pt x="8358" y="14960"/>
                  </a:lnTo>
                  <a:cubicBezTo>
                    <a:pt x="8358" y="14830"/>
                    <a:pt x="8228" y="14700"/>
                    <a:pt x="8065" y="14700"/>
                  </a:cubicBezTo>
                  <a:cubicBezTo>
                    <a:pt x="7935" y="14700"/>
                    <a:pt x="7805" y="14830"/>
                    <a:pt x="7805" y="14992"/>
                  </a:cubicBezTo>
                  <a:lnTo>
                    <a:pt x="7805" y="15870"/>
                  </a:lnTo>
                  <a:cubicBezTo>
                    <a:pt x="7805" y="17009"/>
                    <a:pt x="6862" y="17952"/>
                    <a:pt x="5691" y="17952"/>
                  </a:cubicBezTo>
                  <a:cubicBezTo>
                    <a:pt x="4553" y="17952"/>
                    <a:pt x="3610" y="17009"/>
                    <a:pt x="3610" y="15870"/>
                  </a:cubicBezTo>
                  <a:lnTo>
                    <a:pt x="3610" y="15643"/>
                  </a:lnTo>
                  <a:cubicBezTo>
                    <a:pt x="3610" y="15545"/>
                    <a:pt x="3545" y="15448"/>
                    <a:pt x="3447" y="15415"/>
                  </a:cubicBezTo>
                  <a:cubicBezTo>
                    <a:pt x="2764" y="15090"/>
                    <a:pt x="2341" y="14407"/>
                    <a:pt x="2341" y="13659"/>
                  </a:cubicBezTo>
                  <a:lnTo>
                    <a:pt x="2341" y="13171"/>
                  </a:lnTo>
                  <a:cubicBezTo>
                    <a:pt x="2341" y="13074"/>
                    <a:pt x="2276" y="12944"/>
                    <a:pt x="2211" y="12846"/>
                  </a:cubicBezTo>
                  <a:lnTo>
                    <a:pt x="1691" y="12293"/>
                  </a:lnTo>
                  <a:cubicBezTo>
                    <a:pt x="943" y="11448"/>
                    <a:pt x="553" y="10375"/>
                    <a:pt x="585" y="9269"/>
                  </a:cubicBezTo>
                  <a:cubicBezTo>
                    <a:pt x="585" y="8163"/>
                    <a:pt x="1008" y="7123"/>
                    <a:pt x="1789" y="6310"/>
                  </a:cubicBezTo>
                  <a:lnTo>
                    <a:pt x="2179" y="5919"/>
                  </a:lnTo>
                  <a:cubicBezTo>
                    <a:pt x="2244" y="5822"/>
                    <a:pt x="2276" y="5724"/>
                    <a:pt x="2309" y="5627"/>
                  </a:cubicBezTo>
                  <a:lnTo>
                    <a:pt x="2341" y="5399"/>
                  </a:lnTo>
                  <a:cubicBezTo>
                    <a:pt x="2504" y="3838"/>
                    <a:pt x="3642" y="2537"/>
                    <a:pt x="5171" y="2115"/>
                  </a:cubicBezTo>
                  <a:lnTo>
                    <a:pt x="5236" y="2115"/>
                  </a:lnTo>
                  <a:cubicBezTo>
                    <a:pt x="5463" y="2050"/>
                    <a:pt x="5593" y="1854"/>
                    <a:pt x="5593" y="1627"/>
                  </a:cubicBezTo>
                  <a:cubicBezTo>
                    <a:pt x="5593" y="1041"/>
                    <a:pt x="6081" y="521"/>
                    <a:pt x="6699" y="521"/>
                  </a:cubicBezTo>
                  <a:cubicBezTo>
                    <a:pt x="7284" y="521"/>
                    <a:pt x="7805" y="1041"/>
                    <a:pt x="7805" y="1627"/>
                  </a:cubicBezTo>
                  <a:lnTo>
                    <a:pt x="7805" y="3838"/>
                  </a:lnTo>
                  <a:cubicBezTo>
                    <a:pt x="7805" y="4001"/>
                    <a:pt x="7902" y="4131"/>
                    <a:pt x="8065" y="4131"/>
                  </a:cubicBezTo>
                  <a:cubicBezTo>
                    <a:pt x="8228" y="4131"/>
                    <a:pt x="8325" y="4001"/>
                    <a:pt x="8325" y="3838"/>
                  </a:cubicBezTo>
                  <a:lnTo>
                    <a:pt x="8325" y="1627"/>
                  </a:lnTo>
                  <a:cubicBezTo>
                    <a:pt x="8325" y="716"/>
                    <a:pt x="7610" y="1"/>
                    <a:pt x="6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6"/>
            <p:cNvSpPr/>
            <p:nvPr/>
          </p:nvSpPr>
          <p:spPr>
            <a:xfrm>
              <a:off x="-3106825" y="2662350"/>
              <a:ext cx="33375" cy="55300"/>
            </a:xfrm>
            <a:custGeom>
              <a:avLst/>
              <a:gdLst/>
              <a:ahLst/>
              <a:cxnLst/>
              <a:rect l="l" t="t" r="r" b="b"/>
              <a:pathLst>
                <a:path w="1335" h="2212" extrusionOk="0">
                  <a:moveTo>
                    <a:pt x="1074" y="0"/>
                  </a:moveTo>
                  <a:cubicBezTo>
                    <a:pt x="911" y="0"/>
                    <a:pt x="781" y="98"/>
                    <a:pt x="781" y="260"/>
                  </a:cubicBezTo>
                  <a:lnTo>
                    <a:pt x="781" y="520"/>
                  </a:lnTo>
                  <a:lnTo>
                    <a:pt x="489" y="260"/>
                  </a:lnTo>
                  <a:cubicBezTo>
                    <a:pt x="443" y="215"/>
                    <a:pt x="377" y="191"/>
                    <a:pt x="309" y="191"/>
                  </a:cubicBezTo>
                  <a:cubicBezTo>
                    <a:pt x="231" y="191"/>
                    <a:pt x="151" y="223"/>
                    <a:pt x="98" y="293"/>
                  </a:cubicBezTo>
                  <a:cubicBezTo>
                    <a:pt x="1" y="390"/>
                    <a:pt x="33" y="553"/>
                    <a:pt x="131" y="650"/>
                  </a:cubicBezTo>
                  <a:lnTo>
                    <a:pt x="619" y="1073"/>
                  </a:lnTo>
                  <a:cubicBezTo>
                    <a:pt x="716" y="1171"/>
                    <a:pt x="781" y="1301"/>
                    <a:pt x="781" y="1431"/>
                  </a:cubicBezTo>
                  <a:lnTo>
                    <a:pt x="781" y="1951"/>
                  </a:lnTo>
                  <a:cubicBezTo>
                    <a:pt x="781" y="2081"/>
                    <a:pt x="911" y="2211"/>
                    <a:pt x="1074" y="2211"/>
                  </a:cubicBezTo>
                  <a:cubicBezTo>
                    <a:pt x="1204" y="2211"/>
                    <a:pt x="1334" y="2081"/>
                    <a:pt x="1334" y="1951"/>
                  </a:cubicBezTo>
                  <a:lnTo>
                    <a:pt x="1334" y="260"/>
                  </a:lnTo>
                  <a:cubicBezTo>
                    <a:pt x="1334" y="98"/>
                    <a:pt x="1204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6"/>
            <p:cNvSpPr/>
            <p:nvPr/>
          </p:nvSpPr>
          <p:spPr>
            <a:xfrm>
              <a:off x="-3092175" y="2357475"/>
              <a:ext cx="46350" cy="57750"/>
            </a:xfrm>
            <a:custGeom>
              <a:avLst/>
              <a:gdLst/>
              <a:ahLst/>
              <a:cxnLst/>
              <a:rect l="l" t="t" r="r" b="b"/>
              <a:pathLst>
                <a:path w="1854" h="2310" extrusionOk="0">
                  <a:moveTo>
                    <a:pt x="846" y="0"/>
                  </a:moveTo>
                  <a:cubicBezTo>
                    <a:pt x="683" y="0"/>
                    <a:pt x="553" y="130"/>
                    <a:pt x="553" y="260"/>
                  </a:cubicBezTo>
                  <a:lnTo>
                    <a:pt x="553" y="1366"/>
                  </a:lnTo>
                  <a:lnTo>
                    <a:pt x="98" y="1854"/>
                  </a:lnTo>
                  <a:cubicBezTo>
                    <a:pt x="0" y="1951"/>
                    <a:pt x="0" y="2114"/>
                    <a:pt x="98" y="2212"/>
                  </a:cubicBezTo>
                  <a:cubicBezTo>
                    <a:pt x="163" y="2277"/>
                    <a:pt x="228" y="2309"/>
                    <a:pt x="293" y="2309"/>
                  </a:cubicBezTo>
                  <a:cubicBezTo>
                    <a:pt x="358" y="2309"/>
                    <a:pt x="423" y="2277"/>
                    <a:pt x="488" y="2212"/>
                  </a:cubicBezTo>
                  <a:lnTo>
                    <a:pt x="1041" y="1691"/>
                  </a:lnTo>
                  <a:cubicBezTo>
                    <a:pt x="1073" y="1626"/>
                    <a:pt x="1106" y="1561"/>
                    <a:pt x="1106" y="1496"/>
                  </a:cubicBezTo>
                  <a:lnTo>
                    <a:pt x="1106" y="1138"/>
                  </a:lnTo>
                  <a:lnTo>
                    <a:pt x="1659" y="781"/>
                  </a:lnTo>
                  <a:cubicBezTo>
                    <a:pt x="1789" y="716"/>
                    <a:pt x="1854" y="553"/>
                    <a:pt x="1756" y="423"/>
                  </a:cubicBezTo>
                  <a:cubicBezTo>
                    <a:pt x="1713" y="336"/>
                    <a:pt x="1626" y="293"/>
                    <a:pt x="1535" y="293"/>
                  </a:cubicBezTo>
                  <a:cubicBezTo>
                    <a:pt x="1489" y="293"/>
                    <a:pt x="1442" y="304"/>
                    <a:pt x="1398" y="325"/>
                  </a:cubicBezTo>
                  <a:lnTo>
                    <a:pt x="1106" y="488"/>
                  </a:lnTo>
                  <a:lnTo>
                    <a:pt x="1106" y="260"/>
                  </a:lnTo>
                  <a:cubicBezTo>
                    <a:pt x="1106" y="130"/>
                    <a:pt x="976" y="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6"/>
            <p:cNvSpPr/>
            <p:nvPr/>
          </p:nvSpPr>
          <p:spPr>
            <a:xfrm>
              <a:off x="-3171850" y="2437025"/>
              <a:ext cx="59375" cy="77375"/>
            </a:xfrm>
            <a:custGeom>
              <a:avLst/>
              <a:gdLst/>
              <a:ahLst/>
              <a:cxnLst/>
              <a:rect l="l" t="t" r="r" b="b"/>
              <a:pathLst>
                <a:path w="2375" h="3095" extrusionOk="0">
                  <a:moveTo>
                    <a:pt x="2079" y="1"/>
                  </a:moveTo>
                  <a:cubicBezTo>
                    <a:pt x="2014" y="1"/>
                    <a:pt x="1947" y="25"/>
                    <a:pt x="1886" y="70"/>
                  </a:cubicBezTo>
                  <a:lnTo>
                    <a:pt x="1008" y="948"/>
                  </a:lnTo>
                  <a:cubicBezTo>
                    <a:pt x="846" y="1111"/>
                    <a:pt x="748" y="1338"/>
                    <a:pt x="748" y="1566"/>
                  </a:cubicBezTo>
                  <a:lnTo>
                    <a:pt x="748" y="1826"/>
                  </a:lnTo>
                  <a:lnTo>
                    <a:pt x="195" y="2119"/>
                  </a:lnTo>
                  <a:cubicBezTo>
                    <a:pt x="33" y="2184"/>
                    <a:pt x="0" y="2347"/>
                    <a:pt x="65" y="2477"/>
                  </a:cubicBezTo>
                  <a:cubicBezTo>
                    <a:pt x="130" y="2574"/>
                    <a:pt x="195" y="2639"/>
                    <a:pt x="293" y="2639"/>
                  </a:cubicBezTo>
                  <a:cubicBezTo>
                    <a:pt x="358" y="2639"/>
                    <a:pt x="390" y="2607"/>
                    <a:pt x="423" y="2607"/>
                  </a:cubicBezTo>
                  <a:lnTo>
                    <a:pt x="748" y="2444"/>
                  </a:lnTo>
                  <a:lnTo>
                    <a:pt x="748" y="2834"/>
                  </a:lnTo>
                  <a:cubicBezTo>
                    <a:pt x="748" y="2964"/>
                    <a:pt x="846" y="3094"/>
                    <a:pt x="1008" y="3094"/>
                  </a:cubicBezTo>
                  <a:cubicBezTo>
                    <a:pt x="1171" y="3094"/>
                    <a:pt x="1268" y="2964"/>
                    <a:pt x="1268" y="2834"/>
                  </a:cubicBezTo>
                  <a:lnTo>
                    <a:pt x="1268" y="1989"/>
                  </a:lnTo>
                  <a:lnTo>
                    <a:pt x="1268" y="1566"/>
                  </a:lnTo>
                  <a:cubicBezTo>
                    <a:pt x="1268" y="1469"/>
                    <a:pt x="1301" y="1403"/>
                    <a:pt x="1366" y="1338"/>
                  </a:cubicBezTo>
                  <a:lnTo>
                    <a:pt x="2277" y="493"/>
                  </a:lnTo>
                  <a:cubicBezTo>
                    <a:pt x="2374" y="363"/>
                    <a:pt x="2374" y="200"/>
                    <a:pt x="2277" y="103"/>
                  </a:cubicBezTo>
                  <a:cubicBezTo>
                    <a:pt x="2224" y="33"/>
                    <a:pt x="2153" y="1"/>
                    <a:pt x="2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6"/>
            <p:cNvSpPr/>
            <p:nvPr/>
          </p:nvSpPr>
          <p:spPr>
            <a:xfrm>
              <a:off x="-3153975" y="2559100"/>
              <a:ext cx="32550" cy="49600"/>
            </a:xfrm>
            <a:custGeom>
              <a:avLst/>
              <a:gdLst/>
              <a:ahLst/>
              <a:cxnLst/>
              <a:rect l="l" t="t" r="r" b="b"/>
              <a:pathLst>
                <a:path w="1302" h="1984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1691"/>
                  </a:lnTo>
                  <a:cubicBezTo>
                    <a:pt x="1" y="1854"/>
                    <a:pt x="131" y="1984"/>
                    <a:pt x="261" y="1984"/>
                  </a:cubicBezTo>
                  <a:cubicBezTo>
                    <a:pt x="423" y="1984"/>
                    <a:pt x="553" y="1854"/>
                    <a:pt x="553" y="1691"/>
                  </a:cubicBezTo>
                  <a:lnTo>
                    <a:pt x="553" y="1561"/>
                  </a:lnTo>
                  <a:cubicBezTo>
                    <a:pt x="619" y="1626"/>
                    <a:pt x="716" y="1659"/>
                    <a:pt x="781" y="1691"/>
                  </a:cubicBezTo>
                  <a:lnTo>
                    <a:pt x="911" y="1724"/>
                  </a:lnTo>
                  <a:cubicBezTo>
                    <a:pt x="911" y="1724"/>
                    <a:pt x="944" y="1756"/>
                    <a:pt x="976" y="1756"/>
                  </a:cubicBezTo>
                  <a:cubicBezTo>
                    <a:pt x="1106" y="1756"/>
                    <a:pt x="1204" y="1691"/>
                    <a:pt x="1236" y="1561"/>
                  </a:cubicBezTo>
                  <a:cubicBezTo>
                    <a:pt x="1301" y="1431"/>
                    <a:pt x="1204" y="1268"/>
                    <a:pt x="1074" y="1203"/>
                  </a:cubicBezTo>
                  <a:lnTo>
                    <a:pt x="976" y="1171"/>
                  </a:lnTo>
                  <a:cubicBezTo>
                    <a:pt x="716" y="1106"/>
                    <a:pt x="553" y="846"/>
                    <a:pt x="553" y="585"/>
                  </a:cubicBezTo>
                  <a:lnTo>
                    <a:pt x="553" y="260"/>
                  </a:lnTo>
                  <a:cubicBezTo>
                    <a:pt x="553" y="98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6"/>
            <p:cNvSpPr/>
            <p:nvPr/>
          </p:nvSpPr>
          <p:spPr>
            <a:xfrm>
              <a:off x="-2969425" y="2587975"/>
              <a:ext cx="191075" cy="173575"/>
            </a:xfrm>
            <a:custGeom>
              <a:avLst/>
              <a:gdLst/>
              <a:ahLst/>
              <a:cxnLst/>
              <a:rect l="l" t="t" r="r" b="b"/>
              <a:pathLst>
                <a:path w="7643" h="6943" extrusionOk="0">
                  <a:moveTo>
                    <a:pt x="7336" y="0"/>
                  </a:moveTo>
                  <a:cubicBezTo>
                    <a:pt x="7245" y="0"/>
                    <a:pt x="7153" y="50"/>
                    <a:pt x="7090" y="113"/>
                  </a:cubicBezTo>
                  <a:cubicBezTo>
                    <a:pt x="6960" y="341"/>
                    <a:pt x="6830" y="536"/>
                    <a:pt x="6635" y="731"/>
                  </a:cubicBezTo>
                  <a:lnTo>
                    <a:pt x="6147" y="1284"/>
                  </a:lnTo>
                  <a:cubicBezTo>
                    <a:pt x="6049" y="1382"/>
                    <a:pt x="6017" y="1512"/>
                    <a:pt x="6017" y="1642"/>
                  </a:cubicBezTo>
                  <a:lnTo>
                    <a:pt x="6017" y="2097"/>
                  </a:lnTo>
                  <a:cubicBezTo>
                    <a:pt x="6017" y="2845"/>
                    <a:pt x="5561" y="3528"/>
                    <a:pt x="4879" y="3853"/>
                  </a:cubicBezTo>
                  <a:cubicBezTo>
                    <a:pt x="4781" y="3886"/>
                    <a:pt x="4716" y="3983"/>
                    <a:pt x="4716" y="4081"/>
                  </a:cubicBezTo>
                  <a:lnTo>
                    <a:pt x="4716" y="4308"/>
                  </a:lnTo>
                  <a:cubicBezTo>
                    <a:pt x="4716" y="5479"/>
                    <a:pt x="3773" y="6422"/>
                    <a:pt x="2635" y="6422"/>
                  </a:cubicBezTo>
                  <a:cubicBezTo>
                    <a:pt x="1464" y="6422"/>
                    <a:pt x="553" y="5479"/>
                    <a:pt x="553" y="4308"/>
                  </a:cubicBezTo>
                  <a:lnTo>
                    <a:pt x="553" y="3430"/>
                  </a:lnTo>
                  <a:cubicBezTo>
                    <a:pt x="553" y="3268"/>
                    <a:pt x="423" y="3138"/>
                    <a:pt x="261" y="3138"/>
                  </a:cubicBezTo>
                  <a:cubicBezTo>
                    <a:pt x="131" y="3138"/>
                    <a:pt x="1" y="3268"/>
                    <a:pt x="1" y="3430"/>
                  </a:cubicBezTo>
                  <a:lnTo>
                    <a:pt x="1" y="4308"/>
                  </a:lnTo>
                  <a:cubicBezTo>
                    <a:pt x="1" y="5772"/>
                    <a:pt x="1171" y="6942"/>
                    <a:pt x="2635" y="6942"/>
                  </a:cubicBezTo>
                  <a:cubicBezTo>
                    <a:pt x="4066" y="6942"/>
                    <a:pt x="5269" y="5772"/>
                    <a:pt x="5269" y="4308"/>
                  </a:cubicBezTo>
                  <a:lnTo>
                    <a:pt x="5269" y="4276"/>
                  </a:lnTo>
                  <a:cubicBezTo>
                    <a:pt x="6049" y="3853"/>
                    <a:pt x="6537" y="3008"/>
                    <a:pt x="6537" y="2097"/>
                  </a:cubicBezTo>
                  <a:lnTo>
                    <a:pt x="6537" y="1642"/>
                  </a:lnTo>
                  <a:lnTo>
                    <a:pt x="7057" y="1089"/>
                  </a:lnTo>
                  <a:cubicBezTo>
                    <a:pt x="7220" y="894"/>
                    <a:pt x="7415" y="666"/>
                    <a:pt x="7545" y="439"/>
                  </a:cubicBezTo>
                  <a:cubicBezTo>
                    <a:pt x="7643" y="276"/>
                    <a:pt x="7610" y="113"/>
                    <a:pt x="7480" y="48"/>
                  </a:cubicBezTo>
                  <a:cubicBezTo>
                    <a:pt x="7435" y="14"/>
                    <a:pt x="7385" y="0"/>
                    <a:pt x="7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6"/>
            <p:cNvSpPr/>
            <p:nvPr/>
          </p:nvSpPr>
          <p:spPr>
            <a:xfrm>
              <a:off x="-2969425" y="2298925"/>
              <a:ext cx="215475" cy="275625"/>
            </a:xfrm>
            <a:custGeom>
              <a:avLst/>
              <a:gdLst/>
              <a:ahLst/>
              <a:cxnLst/>
              <a:rect l="l" t="t" r="r" b="b"/>
              <a:pathLst>
                <a:path w="8619" h="11025" extrusionOk="0">
                  <a:moveTo>
                    <a:pt x="1659" y="1"/>
                  </a:moveTo>
                  <a:cubicBezTo>
                    <a:pt x="749" y="1"/>
                    <a:pt x="1" y="749"/>
                    <a:pt x="1" y="1627"/>
                  </a:cubicBezTo>
                  <a:lnTo>
                    <a:pt x="1" y="3871"/>
                  </a:lnTo>
                  <a:cubicBezTo>
                    <a:pt x="1" y="4001"/>
                    <a:pt x="131" y="4131"/>
                    <a:pt x="293" y="4131"/>
                  </a:cubicBezTo>
                  <a:cubicBezTo>
                    <a:pt x="423" y="4131"/>
                    <a:pt x="553" y="4001"/>
                    <a:pt x="553" y="3871"/>
                  </a:cubicBezTo>
                  <a:lnTo>
                    <a:pt x="553" y="1627"/>
                  </a:lnTo>
                  <a:cubicBezTo>
                    <a:pt x="553" y="1041"/>
                    <a:pt x="1041" y="554"/>
                    <a:pt x="1659" y="554"/>
                  </a:cubicBezTo>
                  <a:cubicBezTo>
                    <a:pt x="2244" y="554"/>
                    <a:pt x="2732" y="1041"/>
                    <a:pt x="2732" y="1627"/>
                  </a:cubicBezTo>
                  <a:lnTo>
                    <a:pt x="2732" y="1659"/>
                  </a:lnTo>
                  <a:cubicBezTo>
                    <a:pt x="2732" y="1854"/>
                    <a:pt x="2895" y="2050"/>
                    <a:pt x="3090" y="2115"/>
                  </a:cubicBezTo>
                  <a:lnTo>
                    <a:pt x="3188" y="2147"/>
                  </a:lnTo>
                  <a:cubicBezTo>
                    <a:pt x="4716" y="2537"/>
                    <a:pt x="5822" y="3838"/>
                    <a:pt x="6017" y="5399"/>
                  </a:cubicBezTo>
                  <a:lnTo>
                    <a:pt x="6049" y="5627"/>
                  </a:lnTo>
                  <a:cubicBezTo>
                    <a:pt x="6049" y="5724"/>
                    <a:pt x="6114" y="5822"/>
                    <a:pt x="6179" y="5919"/>
                  </a:cubicBezTo>
                  <a:lnTo>
                    <a:pt x="6570" y="6310"/>
                  </a:lnTo>
                  <a:cubicBezTo>
                    <a:pt x="7675" y="7480"/>
                    <a:pt x="8065" y="9139"/>
                    <a:pt x="7578" y="10700"/>
                  </a:cubicBezTo>
                  <a:cubicBezTo>
                    <a:pt x="7513" y="10830"/>
                    <a:pt x="7610" y="10992"/>
                    <a:pt x="7740" y="11025"/>
                  </a:cubicBezTo>
                  <a:lnTo>
                    <a:pt x="7805" y="11025"/>
                  </a:lnTo>
                  <a:cubicBezTo>
                    <a:pt x="7935" y="11025"/>
                    <a:pt x="8033" y="10960"/>
                    <a:pt x="8065" y="10862"/>
                  </a:cubicBezTo>
                  <a:cubicBezTo>
                    <a:pt x="8618" y="9139"/>
                    <a:pt x="8196" y="7253"/>
                    <a:pt x="6960" y="5952"/>
                  </a:cubicBezTo>
                  <a:lnTo>
                    <a:pt x="6570" y="5562"/>
                  </a:lnTo>
                  <a:lnTo>
                    <a:pt x="6537" y="5334"/>
                  </a:lnTo>
                  <a:cubicBezTo>
                    <a:pt x="6342" y="3545"/>
                    <a:pt x="5074" y="2082"/>
                    <a:pt x="3318" y="1627"/>
                  </a:cubicBezTo>
                  <a:lnTo>
                    <a:pt x="3285" y="1594"/>
                  </a:lnTo>
                  <a:cubicBezTo>
                    <a:pt x="3253" y="716"/>
                    <a:pt x="2537" y="1"/>
                    <a:pt x="1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6"/>
            <p:cNvSpPr/>
            <p:nvPr/>
          </p:nvSpPr>
          <p:spPr>
            <a:xfrm>
              <a:off x="-2906000" y="2662350"/>
              <a:ext cx="32525" cy="55300"/>
            </a:xfrm>
            <a:custGeom>
              <a:avLst/>
              <a:gdLst/>
              <a:ahLst/>
              <a:cxnLst/>
              <a:rect l="l" t="t" r="r" b="b"/>
              <a:pathLst>
                <a:path w="1301" h="2212" extrusionOk="0">
                  <a:moveTo>
                    <a:pt x="260" y="0"/>
                  </a:moveTo>
                  <a:cubicBezTo>
                    <a:pt x="98" y="0"/>
                    <a:pt x="0" y="98"/>
                    <a:pt x="0" y="260"/>
                  </a:cubicBezTo>
                  <a:lnTo>
                    <a:pt x="0" y="1951"/>
                  </a:lnTo>
                  <a:cubicBezTo>
                    <a:pt x="0" y="2081"/>
                    <a:pt x="98" y="2211"/>
                    <a:pt x="260" y="2211"/>
                  </a:cubicBezTo>
                  <a:cubicBezTo>
                    <a:pt x="423" y="2211"/>
                    <a:pt x="520" y="2081"/>
                    <a:pt x="520" y="1951"/>
                  </a:cubicBezTo>
                  <a:lnTo>
                    <a:pt x="520" y="1431"/>
                  </a:lnTo>
                  <a:cubicBezTo>
                    <a:pt x="520" y="1301"/>
                    <a:pt x="585" y="1171"/>
                    <a:pt x="683" y="1073"/>
                  </a:cubicBezTo>
                  <a:lnTo>
                    <a:pt x="1171" y="650"/>
                  </a:lnTo>
                  <a:cubicBezTo>
                    <a:pt x="1301" y="553"/>
                    <a:pt x="1301" y="390"/>
                    <a:pt x="1203" y="293"/>
                  </a:cubicBezTo>
                  <a:cubicBezTo>
                    <a:pt x="1151" y="223"/>
                    <a:pt x="1080" y="191"/>
                    <a:pt x="1005" y="191"/>
                  </a:cubicBezTo>
                  <a:cubicBezTo>
                    <a:pt x="941" y="191"/>
                    <a:pt x="873" y="215"/>
                    <a:pt x="813" y="260"/>
                  </a:cubicBezTo>
                  <a:lnTo>
                    <a:pt x="520" y="520"/>
                  </a:lnTo>
                  <a:lnTo>
                    <a:pt x="520" y="260"/>
                  </a:lnTo>
                  <a:cubicBezTo>
                    <a:pt x="520" y="98"/>
                    <a:pt x="423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6"/>
            <p:cNvSpPr/>
            <p:nvPr/>
          </p:nvSpPr>
          <p:spPr>
            <a:xfrm>
              <a:off x="-2933650" y="2357475"/>
              <a:ext cx="46375" cy="57750"/>
            </a:xfrm>
            <a:custGeom>
              <a:avLst/>
              <a:gdLst/>
              <a:ahLst/>
              <a:cxnLst/>
              <a:rect l="l" t="t" r="r" b="b"/>
              <a:pathLst>
                <a:path w="1855" h="2310" extrusionOk="0">
                  <a:moveTo>
                    <a:pt x="1009" y="0"/>
                  </a:moveTo>
                  <a:cubicBezTo>
                    <a:pt x="846" y="0"/>
                    <a:pt x="748" y="130"/>
                    <a:pt x="748" y="260"/>
                  </a:cubicBezTo>
                  <a:lnTo>
                    <a:pt x="748" y="488"/>
                  </a:lnTo>
                  <a:lnTo>
                    <a:pt x="456" y="325"/>
                  </a:lnTo>
                  <a:cubicBezTo>
                    <a:pt x="412" y="304"/>
                    <a:pt x="365" y="293"/>
                    <a:pt x="318" y="293"/>
                  </a:cubicBezTo>
                  <a:cubicBezTo>
                    <a:pt x="224" y="293"/>
                    <a:pt x="131" y="336"/>
                    <a:pt x="65" y="423"/>
                  </a:cubicBezTo>
                  <a:cubicBezTo>
                    <a:pt x="0" y="553"/>
                    <a:pt x="33" y="716"/>
                    <a:pt x="163" y="781"/>
                  </a:cubicBezTo>
                  <a:lnTo>
                    <a:pt x="748" y="1138"/>
                  </a:lnTo>
                  <a:lnTo>
                    <a:pt x="748" y="1496"/>
                  </a:lnTo>
                  <a:cubicBezTo>
                    <a:pt x="748" y="1561"/>
                    <a:pt x="748" y="1626"/>
                    <a:pt x="813" y="1691"/>
                  </a:cubicBezTo>
                  <a:lnTo>
                    <a:pt x="1334" y="2212"/>
                  </a:lnTo>
                  <a:cubicBezTo>
                    <a:pt x="1399" y="2277"/>
                    <a:pt x="1464" y="2309"/>
                    <a:pt x="1529" y="2309"/>
                  </a:cubicBezTo>
                  <a:cubicBezTo>
                    <a:pt x="1594" y="2309"/>
                    <a:pt x="1691" y="2277"/>
                    <a:pt x="1724" y="2212"/>
                  </a:cubicBezTo>
                  <a:cubicBezTo>
                    <a:pt x="1854" y="2114"/>
                    <a:pt x="1854" y="1951"/>
                    <a:pt x="1724" y="1854"/>
                  </a:cubicBezTo>
                  <a:lnTo>
                    <a:pt x="1269" y="1399"/>
                  </a:lnTo>
                  <a:lnTo>
                    <a:pt x="1269" y="260"/>
                  </a:lnTo>
                  <a:cubicBezTo>
                    <a:pt x="1269" y="130"/>
                    <a:pt x="1171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6"/>
            <p:cNvSpPr/>
            <p:nvPr/>
          </p:nvSpPr>
          <p:spPr>
            <a:xfrm>
              <a:off x="-2867800" y="2437425"/>
              <a:ext cx="60175" cy="76975"/>
            </a:xfrm>
            <a:custGeom>
              <a:avLst/>
              <a:gdLst/>
              <a:ahLst/>
              <a:cxnLst/>
              <a:rect l="l" t="t" r="r" b="b"/>
              <a:pathLst>
                <a:path w="2407" h="3079" extrusionOk="0">
                  <a:moveTo>
                    <a:pt x="323" y="1"/>
                  </a:moveTo>
                  <a:cubicBezTo>
                    <a:pt x="254" y="1"/>
                    <a:pt x="183" y="34"/>
                    <a:pt x="131" y="87"/>
                  </a:cubicBezTo>
                  <a:cubicBezTo>
                    <a:pt x="1" y="184"/>
                    <a:pt x="33" y="379"/>
                    <a:pt x="131" y="477"/>
                  </a:cubicBezTo>
                  <a:lnTo>
                    <a:pt x="1009" y="1322"/>
                  </a:lnTo>
                  <a:cubicBezTo>
                    <a:pt x="1074" y="1387"/>
                    <a:pt x="1106" y="1453"/>
                    <a:pt x="1106" y="1550"/>
                  </a:cubicBezTo>
                  <a:lnTo>
                    <a:pt x="1106" y="2818"/>
                  </a:lnTo>
                  <a:cubicBezTo>
                    <a:pt x="1106" y="2948"/>
                    <a:pt x="1236" y="3078"/>
                    <a:pt x="1399" y="3078"/>
                  </a:cubicBezTo>
                  <a:cubicBezTo>
                    <a:pt x="1529" y="3078"/>
                    <a:pt x="1659" y="2948"/>
                    <a:pt x="1659" y="2818"/>
                  </a:cubicBezTo>
                  <a:lnTo>
                    <a:pt x="1659" y="2428"/>
                  </a:lnTo>
                  <a:lnTo>
                    <a:pt x="1952" y="2591"/>
                  </a:lnTo>
                  <a:cubicBezTo>
                    <a:pt x="2017" y="2591"/>
                    <a:pt x="2049" y="2623"/>
                    <a:pt x="2082" y="2623"/>
                  </a:cubicBezTo>
                  <a:cubicBezTo>
                    <a:pt x="2179" y="2623"/>
                    <a:pt x="2277" y="2558"/>
                    <a:pt x="2342" y="2461"/>
                  </a:cubicBezTo>
                  <a:cubicBezTo>
                    <a:pt x="2407" y="2331"/>
                    <a:pt x="2342" y="2168"/>
                    <a:pt x="2212" y="2103"/>
                  </a:cubicBezTo>
                  <a:lnTo>
                    <a:pt x="1659" y="1810"/>
                  </a:lnTo>
                  <a:lnTo>
                    <a:pt x="1659" y="1550"/>
                  </a:lnTo>
                  <a:cubicBezTo>
                    <a:pt x="1659" y="1322"/>
                    <a:pt x="1561" y="1095"/>
                    <a:pt x="1399" y="932"/>
                  </a:cubicBezTo>
                  <a:lnTo>
                    <a:pt x="488" y="87"/>
                  </a:lnTo>
                  <a:cubicBezTo>
                    <a:pt x="443" y="26"/>
                    <a:pt x="384" y="1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6"/>
            <p:cNvSpPr/>
            <p:nvPr/>
          </p:nvSpPr>
          <p:spPr>
            <a:xfrm>
              <a:off x="-2858050" y="2559100"/>
              <a:ext cx="32550" cy="49600"/>
            </a:xfrm>
            <a:custGeom>
              <a:avLst/>
              <a:gdLst/>
              <a:ahLst/>
              <a:cxnLst/>
              <a:rect l="l" t="t" r="r" b="b"/>
              <a:pathLst>
                <a:path w="1302" h="1984" extrusionOk="0">
                  <a:moveTo>
                    <a:pt x="1009" y="0"/>
                  </a:moveTo>
                  <a:cubicBezTo>
                    <a:pt x="879" y="0"/>
                    <a:pt x="749" y="130"/>
                    <a:pt x="749" y="260"/>
                  </a:cubicBezTo>
                  <a:lnTo>
                    <a:pt x="749" y="585"/>
                  </a:lnTo>
                  <a:cubicBezTo>
                    <a:pt x="749" y="846"/>
                    <a:pt x="586" y="1106"/>
                    <a:pt x="326" y="1171"/>
                  </a:cubicBezTo>
                  <a:lnTo>
                    <a:pt x="228" y="1236"/>
                  </a:lnTo>
                  <a:cubicBezTo>
                    <a:pt x="66" y="1268"/>
                    <a:pt x="1" y="1431"/>
                    <a:pt x="66" y="1561"/>
                  </a:cubicBezTo>
                  <a:cubicBezTo>
                    <a:pt x="98" y="1691"/>
                    <a:pt x="196" y="1756"/>
                    <a:pt x="293" y="1756"/>
                  </a:cubicBezTo>
                  <a:cubicBezTo>
                    <a:pt x="326" y="1756"/>
                    <a:pt x="359" y="1756"/>
                    <a:pt x="391" y="1724"/>
                  </a:cubicBezTo>
                  <a:lnTo>
                    <a:pt x="489" y="1691"/>
                  </a:lnTo>
                  <a:cubicBezTo>
                    <a:pt x="586" y="1659"/>
                    <a:pt x="684" y="1626"/>
                    <a:pt x="749" y="1594"/>
                  </a:cubicBezTo>
                  <a:lnTo>
                    <a:pt x="749" y="1691"/>
                  </a:lnTo>
                  <a:cubicBezTo>
                    <a:pt x="749" y="1854"/>
                    <a:pt x="879" y="1984"/>
                    <a:pt x="1009" y="1984"/>
                  </a:cubicBezTo>
                  <a:cubicBezTo>
                    <a:pt x="1171" y="1984"/>
                    <a:pt x="1302" y="1854"/>
                    <a:pt x="1302" y="1691"/>
                  </a:cubicBezTo>
                  <a:lnTo>
                    <a:pt x="1302" y="260"/>
                  </a:lnTo>
                  <a:cubicBezTo>
                    <a:pt x="1302" y="130"/>
                    <a:pt x="1171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7" name="Google Shape;3507;p46"/>
          <p:cNvGrpSpPr/>
          <p:nvPr/>
        </p:nvGrpSpPr>
        <p:grpSpPr>
          <a:xfrm>
            <a:off x="8218876" y="2089705"/>
            <a:ext cx="314540" cy="365751"/>
            <a:chOff x="-2663750" y="2285925"/>
            <a:chExt cx="400025" cy="462625"/>
          </a:xfrm>
        </p:grpSpPr>
        <p:sp>
          <p:nvSpPr>
            <p:cNvPr id="3508" name="Google Shape;3508;p46"/>
            <p:cNvSpPr/>
            <p:nvPr/>
          </p:nvSpPr>
          <p:spPr>
            <a:xfrm>
              <a:off x="-2510075" y="2668850"/>
              <a:ext cx="92700" cy="73175"/>
            </a:xfrm>
            <a:custGeom>
              <a:avLst/>
              <a:gdLst/>
              <a:ahLst/>
              <a:cxnLst/>
              <a:rect l="l" t="t" r="r" b="b"/>
              <a:pathLst>
                <a:path w="3708" h="2927" extrusionOk="0">
                  <a:moveTo>
                    <a:pt x="0" y="0"/>
                  </a:moveTo>
                  <a:lnTo>
                    <a:pt x="0" y="1496"/>
                  </a:lnTo>
                  <a:lnTo>
                    <a:pt x="651" y="2472"/>
                  </a:lnTo>
                  <a:cubicBezTo>
                    <a:pt x="846" y="2764"/>
                    <a:pt x="1171" y="2927"/>
                    <a:pt x="1529" y="2927"/>
                  </a:cubicBezTo>
                  <a:lnTo>
                    <a:pt x="2179" y="2927"/>
                  </a:lnTo>
                  <a:cubicBezTo>
                    <a:pt x="2537" y="2927"/>
                    <a:pt x="2862" y="2764"/>
                    <a:pt x="3057" y="2472"/>
                  </a:cubicBezTo>
                  <a:lnTo>
                    <a:pt x="3707" y="1496"/>
                  </a:lnTo>
                  <a:lnTo>
                    <a:pt x="37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6"/>
            <p:cNvSpPr/>
            <p:nvPr/>
          </p:nvSpPr>
          <p:spPr>
            <a:xfrm>
              <a:off x="-2538525" y="2594050"/>
              <a:ext cx="148800" cy="112225"/>
            </a:xfrm>
            <a:custGeom>
              <a:avLst/>
              <a:gdLst/>
              <a:ahLst/>
              <a:cxnLst/>
              <a:rect l="l" t="t" r="r" b="b"/>
              <a:pathLst>
                <a:path w="5952" h="4489" extrusionOk="0">
                  <a:moveTo>
                    <a:pt x="0" y="0"/>
                  </a:moveTo>
                  <a:lnTo>
                    <a:pt x="0" y="1822"/>
                  </a:lnTo>
                  <a:lnTo>
                    <a:pt x="0" y="3350"/>
                  </a:lnTo>
                  <a:cubicBezTo>
                    <a:pt x="0" y="3968"/>
                    <a:pt x="488" y="4488"/>
                    <a:pt x="1138" y="4488"/>
                  </a:cubicBezTo>
                  <a:lnTo>
                    <a:pt x="4813" y="4488"/>
                  </a:lnTo>
                  <a:cubicBezTo>
                    <a:pt x="5431" y="4488"/>
                    <a:pt x="5951" y="3968"/>
                    <a:pt x="5951" y="3350"/>
                  </a:cubicBezTo>
                  <a:lnTo>
                    <a:pt x="5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6"/>
            <p:cNvSpPr/>
            <p:nvPr/>
          </p:nvSpPr>
          <p:spPr>
            <a:xfrm>
              <a:off x="-2538525" y="2594050"/>
              <a:ext cx="73175" cy="112225"/>
            </a:xfrm>
            <a:custGeom>
              <a:avLst/>
              <a:gdLst/>
              <a:ahLst/>
              <a:cxnLst/>
              <a:rect l="l" t="t" r="r" b="b"/>
              <a:pathLst>
                <a:path w="2927" h="4489" extrusionOk="0">
                  <a:moveTo>
                    <a:pt x="0" y="0"/>
                  </a:moveTo>
                  <a:lnTo>
                    <a:pt x="0" y="3350"/>
                  </a:lnTo>
                  <a:cubicBezTo>
                    <a:pt x="0" y="3968"/>
                    <a:pt x="488" y="4488"/>
                    <a:pt x="1138" y="4488"/>
                  </a:cubicBezTo>
                  <a:lnTo>
                    <a:pt x="2927" y="4488"/>
                  </a:lnTo>
                  <a:cubicBezTo>
                    <a:pt x="2309" y="4488"/>
                    <a:pt x="1789" y="3968"/>
                    <a:pt x="1789" y="3350"/>
                  </a:cubicBezTo>
                  <a:lnTo>
                    <a:pt x="1789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6"/>
            <p:cNvSpPr/>
            <p:nvPr/>
          </p:nvSpPr>
          <p:spPr>
            <a:xfrm>
              <a:off x="-2538525" y="2652575"/>
              <a:ext cx="148800" cy="26850"/>
            </a:xfrm>
            <a:custGeom>
              <a:avLst/>
              <a:gdLst/>
              <a:ahLst/>
              <a:cxnLst/>
              <a:rect l="l" t="t" r="r" b="b"/>
              <a:pathLst>
                <a:path w="5952" h="1074" extrusionOk="0">
                  <a:moveTo>
                    <a:pt x="0" y="1"/>
                  </a:moveTo>
                  <a:lnTo>
                    <a:pt x="0" y="1009"/>
                  </a:lnTo>
                  <a:lnTo>
                    <a:pt x="0" y="1074"/>
                  </a:lnTo>
                  <a:lnTo>
                    <a:pt x="5951" y="1074"/>
                  </a:lnTo>
                  <a:lnTo>
                    <a:pt x="5951" y="1009"/>
                  </a:lnTo>
                  <a:lnTo>
                    <a:pt x="59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6"/>
            <p:cNvSpPr/>
            <p:nvPr/>
          </p:nvSpPr>
          <p:spPr>
            <a:xfrm>
              <a:off x="-2538525" y="2652575"/>
              <a:ext cx="44725" cy="26850"/>
            </a:xfrm>
            <a:custGeom>
              <a:avLst/>
              <a:gdLst/>
              <a:ahLst/>
              <a:cxnLst/>
              <a:rect l="l" t="t" r="r" b="b"/>
              <a:pathLst>
                <a:path w="1789" h="1074" extrusionOk="0">
                  <a:moveTo>
                    <a:pt x="0" y="1"/>
                  </a:moveTo>
                  <a:lnTo>
                    <a:pt x="0" y="1009"/>
                  </a:lnTo>
                  <a:cubicBezTo>
                    <a:pt x="0" y="1009"/>
                    <a:pt x="0" y="1041"/>
                    <a:pt x="0" y="1074"/>
                  </a:cubicBezTo>
                  <a:lnTo>
                    <a:pt x="1789" y="1074"/>
                  </a:lnTo>
                  <a:lnTo>
                    <a:pt x="1789" y="1009"/>
                  </a:lnTo>
                  <a:lnTo>
                    <a:pt x="178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6"/>
            <p:cNvSpPr/>
            <p:nvPr/>
          </p:nvSpPr>
          <p:spPr>
            <a:xfrm>
              <a:off x="-2651550" y="2292825"/>
              <a:ext cx="375625" cy="376700"/>
            </a:xfrm>
            <a:custGeom>
              <a:avLst/>
              <a:gdLst/>
              <a:ahLst/>
              <a:cxnLst/>
              <a:rect l="l" t="t" r="r" b="b"/>
              <a:pathLst>
                <a:path w="15025" h="15068" extrusionOk="0">
                  <a:moveTo>
                    <a:pt x="7509" y="1"/>
                  </a:moveTo>
                  <a:cubicBezTo>
                    <a:pt x="7350" y="1"/>
                    <a:pt x="7188" y="82"/>
                    <a:pt x="7090" y="245"/>
                  </a:cubicBezTo>
                  <a:lnTo>
                    <a:pt x="4879" y="4342"/>
                  </a:lnTo>
                  <a:cubicBezTo>
                    <a:pt x="4781" y="4472"/>
                    <a:pt x="4651" y="4570"/>
                    <a:pt x="4456" y="4570"/>
                  </a:cubicBezTo>
                  <a:lnTo>
                    <a:pt x="586" y="4570"/>
                  </a:lnTo>
                  <a:cubicBezTo>
                    <a:pt x="228" y="4570"/>
                    <a:pt x="1" y="4960"/>
                    <a:pt x="196" y="5285"/>
                  </a:cubicBezTo>
                  <a:lnTo>
                    <a:pt x="2862" y="9545"/>
                  </a:lnTo>
                  <a:cubicBezTo>
                    <a:pt x="2928" y="9643"/>
                    <a:pt x="2960" y="9773"/>
                    <a:pt x="2928" y="9903"/>
                  </a:cubicBezTo>
                  <a:lnTo>
                    <a:pt x="1789" y="14488"/>
                  </a:lnTo>
                  <a:cubicBezTo>
                    <a:pt x="1712" y="14798"/>
                    <a:pt x="1942" y="15067"/>
                    <a:pt x="2219" y="15067"/>
                  </a:cubicBezTo>
                  <a:cubicBezTo>
                    <a:pt x="2291" y="15067"/>
                    <a:pt x="2366" y="15049"/>
                    <a:pt x="2440" y="15009"/>
                  </a:cubicBezTo>
                  <a:lnTo>
                    <a:pt x="7285" y="12375"/>
                  </a:lnTo>
                  <a:cubicBezTo>
                    <a:pt x="7350" y="12342"/>
                    <a:pt x="7423" y="12326"/>
                    <a:pt x="7501" y="12326"/>
                  </a:cubicBezTo>
                  <a:cubicBezTo>
                    <a:pt x="7578" y="12326"/>
                    <a:pt x="7659" y="12342"/>
                    <a:pt x="7740" y="12375"/>
                  </a:cubicBezTo>
                  <a:lnTo>
                    <a:pt x="12586" y="15009"/>
                  </a:lnTo>
                  <a:cubicBezTo>
                    <a:pt x="12660" y="15049"/>
                    <a:pt x="12735" y="15067"/>
                    <a:pt x="12807" y="15067"/>
                  </a:cubicBezTo>
                  <a:cubicBezTo>
                    <a:pt x="13084" y="15067"/>
                    <a:pt x="13314" y="14798"/>
                    <a:pt x="13236" y="14488"/>
                  </a:cubicBezTo>
                  <a:lnTo>
                    <a:pt x="12098" y="9903"/>
                  </a:lnTo>
                  <a:cubicBezTo>
                    <a:pt x="12066" y="9773"/>
                    <a:pt x="12098" y="9643"/>
                    <a:pt x="12163" y="9545"/>
                  </a:cubicBezTo>
                  <a:lnTo>
                    <a:pt x="14830" y="5285"/>
                  </a:lnTo>
                  <a:cubicBezTo>
                    <a:pt x="15025" y="4960"/>
                    <a:pt x="14797" y="4570"/>
                    <a:pt x="14439" y="4570"/>
                  </a:cubicBezTo>
                  <a:lnTo>
                    <a:pt x="10537" y="4570"/>
                  </a:lnTo>
                  <a:cubicBezTo>
                    <a:pt x="10375" y="4570"/>
                    <a:pt x="10212" y="4472"/>
                    <a:pt x="10147" y="4342"/>
                  </a:cubicBezTo>
                  <a:lnTo>
                    <a:pt x="7903" y="245"/>
                  </a:lnTo>
                  <a:cubicBezTo>
                    <a:pt x="7822" y="82"/>
                    <a:pt x="7667" y="1"/>
                    <a:pt x="7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6"/>
            <p:cNvSpPr/>
            <p:nvPr/>
          </p:nvSpPr>
          <p:spPr>
            <a:xfrm>
              <a:off x="-2651550" y="2292825"/>
              <a:ext cx="220350" cy="376700"/>
            </a:xfrm>
            <a:custGeom>
              <a:avLst/>
              <a:gdLst/>
              <a:ahLst/>
              <a:cxnLst/>
              <a:rect l="l" t="t" r="r" b="b"/>
              <a:pathLst>
                <a:path w="8814" h="15068" extrusionOk="0">
                  <a:moveTo>
                    <a:pt x="7509" y="1"/>
                  </a:moveTo>
                  <a:cubicBezTo>
                    <a:pt x="7350" y="1"/>
                    <a:pt x="7188" y="82"/>
                    <a:pt x="7090" y="245"/>
                  </a:cubicBezTo>
                  <a:lnTo>
                    <a:pt x="4879" y="4342"/>
                  </a:lnTo>
                  <a:cubicBezTo>
                    <a:pt x="4781" y="4472"/>
                    <a:pt x="4619" y="4570"/>
                    <a:pt x="4456" y="4570"/>
                  </a:cubicBezTo>
                  <a:lnTo>
                    <a:pt x="586" y="4570"/>
                  </a:lnTo>
                  <a:cubicBezTo>
                    <a:pt x="228" y="4570"/>
                    <a:pt x="1" y="4993"/>
                    <a:pt x="196" y="5285"/>
                  </a:cubicBezTo>
                  <a:lnTo>
                    <a:pt x="2862" y="9545"/>
                  </a:lnTo>
                  <a:cubicBezTo>
                    <a:pt x="2928" y="9643"/>
                    <a:pt x="2960" y="9773"/>
                    <a:pt x="2928" y="9903"/>
                  </a:cubicBezTo>
                  <a:lnTo>
                    <a:pt x="1757" y="14488"/>
                  </a:lnTo>
                  <a:cubicBezTo>
                    <a:pt x="1679" y="14798"/>
                    <a:pt x="1930" y="15067"/>
                    <a:pt x="2215" y="15067"/>
                  </a:cubicBezTo>
                  <a:cubicBezTo>
                    <a:pt x="2290" y="15067"/>
                    <a:pt x="2366" y="15049"/>
                    <a:pt x="2440" y="15009"/>
                  </a:cubicBezTo>
                  <a:lnTo>
                    <a:pt x="4228" y="14033"/>
                  </a:lnTo>
                  <a:lnTo>
                    <a:pt x="5041" y="10749"/>
                  </a:lnTo>
                  <a:cubicBezTo>
                    <a:pt x="5074" y="10651"/>
                    <a:pt x="5041" y="10521"/>
                    <a:pt x="4976" y="10391"/>
                  </a:cubicBezTo>
                  <a:lnTo>
                    <a:pt x="2310" y="6163"/>
                  </a:lnTo>
                  <a:cubicBezTo>
                    <a:pt x="2115" y="5838"/>
                    <a:pt x="2342" y="5448"/>
                    <a:pt x="2700" y="5448"/>
                  </a:cubicBezTo>
                  <a:lnTo>
                    <a:pt x="6570" y="5448"/>
                  </a:lnTo>
                  <a:cubicBezTo>
                    <a:pt x="6765" y="5448"/>
                    <a:pt x="6927" y="5350"/>
                    <a:pt x="6992" y="5188"/>
                  </a:cubicBezTo>
                  <a:lnTo>
                    <a:pt x="8814" y="1871"/>
                  </a:lnTo>
                  <a:lnTo>
                    <a:pt x="7903" y="245"/>
                  </a:lnTo>
                  <a:cubicBezTo>
                    <a:pt x="7822" y="82"/>
                    <a:pt x="7667" y="1"/>
                    <a:pt x="750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6"/>
            <p:cNvSpPr/>
            <p:nvPr/>
          </p:nvSpPr>
          <p:spPr>
            <a:xfrm>
              <a:off x="-2656425" y="2285925"/>
              <a:ext cx="385375" cy="462625"/>
            </a:xfrm>
            <a:custGeom>
              <a:avLst/>
              <a:gdLst/>
              <a:ahLst/>
              <a:cxnLst/>
              <a:rect l="l" t="t" r="r" b="b"/>
              <a:pathLst>
                <a:path w="15415" h="18505" extrusionOk="0">
                  <a:moveTo>
                    <a:pt x="5887" y="8033"/>
                  </a:moveTo>
                  <a:cubicBezTo>
                    <a:pt x="6082" y="8033"/>
                    <a:pt x="6244" y="8195"/>
                    <a:pt x="6244" y="8391"/>
                  </a:cubicBezTo>
                  <a:lnTo>
                    <a:pt x="6244" y="8976"/>
                  </a:lnTo>
                  <a:lnTo>
                    <a:pt x="5887" y="8976"/>
                  </a:lnTo>
                  <a:cubicBezTo>
                    <a:pt x="5692" y="8976"/>
                    <a:pt x="5562" y="8813"/>
                    <a:pt x="5562" y="8618"/>
                  </a:cubicBezTo>
                  <a:lnTo>
                    <a:pt x="5562" y="8391"/>
                  </a:lnTo>
                  <a:cubicBezTo>
                    <a:pt x="5562" y="8195"/>
                    <a:pt x="5692" y="8033"/>
                    <a:pt x="5887" y="8033"/>
                  </a:cubicBezTo>
                  <a:close/>
                  <a:moveTo>
                    <a:pt x="9496" y="8033"/>
                  </a:moveTo>
                  <a:cubicBezTo>
                    <a:pt x="9659" y="8033"/>
                    <a:pt x="9822" y="8195"/>
                    <a:pt x="9822" y="8391"/>
                  </a:cubicBezTo>
                  <a:lnTo>
                    <a:pt x="9822" y="8618"/>
                  </a:lnTo>
                  <a:cubicBezTo>
                    <a:pt x="9822" y="8813"/>
                    <a:pt x="9659" y="8976"/>
                    <a:pt x="9496" y="8976"/>
                  </a:cubicBezTo>
                  <a:lnTo>
                    <a:pt x="9139" y="8976"/>
                  </a:lnTo>
                  <a:lnTo>
                    <a:pt x="9139" y="8391"/>
                  </a:lnTo>
                  <a:cubicBezTo>
                    <a:pt x="9139" y="8195"/>
                    <a:pt x="9301" y="8033"/>
                    <a:pt x="9496" y="8033"/>
                  </a:cubicBezTo>
                  <a:close/>
                  <a:moveTo>
                    <a:pt x="7708" y="12886"/>
                  </a:moveTo>
                  <a:cubicBezTo>
                    <a:pt x="7740" y="12886"/>
                    <a:pt x="7773" y="12895"/>
                    <a:pt x="7805" y="12911"/>
                  </a:cubicBezTo>
                  <a:lnTo>
                    <a:pt x="8618" y="13334"/>
                  </a:lnTo>
                  <a:lnTo>
                    <a:pt x="6797" y="13334"/>
                  </a:lnTo>
                  <a:lnTo>
                    <a:pt x="7610" y="12911"/>
                  </a:lnTo>
                  <a:cubicBezTo>
                    <a:pt x="7643" y="12895"/>
                    <a:pt x="7675" y="12886"/>
                    <a:pt x="7708" y="12886"/>
                  </a:cubicBezTo>
                  <a:close/>
                  <a:moveTo>
                    <a:pt x="9626" y="13886"/>
                  </a:moveTo>
                  <a:lnTo>
                    <a:pt x="10374" y="14309"/>
                  </a:lnTo>
                  <a:lnTo>
                    <a:pt x="10374" y="14407"/>
                  </a:lnTo>
                  <a:lnTo>
                    <a:pt x="4976" y="14407"/>
                  </a:lnTo>
                  <a:lnTo>
                    <a:pt x="4976" y="14309"/>
                  </a:lnTo>
                  <a:lnTo>
                    <a:pt x="5789" y="13886"/>
                  </a:lnTo>
                  <a:close/>
                  <a:moveTo>
                    <a:pt x="10407" y="14927"/>
                  </a:moveTo>
                  <a:lnTo>
                    <a:pt x="10407" y="15447"/>
                  </a:lnTo>
                  <a:lnTo>
                    <a:pt x="9626" y="15447"/>
                  </a:lnTo>
                  <a:cubicBezTo>
                    <a:pt x="9496" y="15447"/>
                    <a:pt x="9366" y="15577"/>
                    <a:pt x="9366" y="15740"/>
                  </a:cubicBezTo>
                  <a:cubicBezTo>
                    <a:pt x="9366" y="15870"/>
                    <a:pt x="9496" y="16000"/>
                    <a:pt x="9626" y="16000"/>
                  </a:cubicBezTo>
                  <a:lnTo>
                    <a:pt x="10309" y="16000"/>
                  </a:lnTo>
                  <a:cubicBezTo>
                    <a:pt x="10212" y="16325"/>
                    <a:pt x="9887" y="16520"/>
                    <a:pt x="9529" y="16520"/>
                  </a:cubicBezTo>
                  <a:lnTo>
                    <a:pt x="5854" y="16520"/>
                  </a:lnTo>
                  <a:cubicBezTo>
                    <a:pt x="5496" y="16520"/>
                    <a:pt x="5171" y="16293"/>
                    <a:pt x="5041" y="16000"/>
                  </a:cubicBezTo>
                  <a:lnTo>
                    <a:pt x="8488" y="16000"/>
                  </a:lnTo>
                  <a:cubicBezTo>
                    <a:pt x="8651" y="16000"/>
                    <a:pt x="8748" y="15870"/>
                    <a:pt x="8748" y="15740"/>
                  </a:cubicBezTo>
                  <a:cubicBezTo>
                    <a:pt x="8748" y="15577"/>
                    <a:pt x="8651" y="15447"/>
                    <a:pt x="8488" y="15447"/>
                  </a:cubicBezTo>
                  <a:lnTo>
                    <a:pt x="4976" y="15447"/>
                  </a:lnTo>
                  <a:lnTo>
                    <a:pt x="4976" y="14927"/>
                  </a:lnTo>
                  <a:close/>
                  <a:moveTo>
                    <a:pt x="9041" y="17073"/>
                  </a:moveTo>
                  <a:lnTo>
                    <a:pt x="8683" y="17626"/>
                  </a:lnTo>
                  <a:cubicBezTo>
                    <a:pt x="8521" y="17821"/>
                    <a:pt x="8293" y="17984"/>
                    <a:pt x="8033" y="17984"/>
                  </a:cubicBezTo>
                  <a:lnTo>
                    <a:pt x="7383" y="17984"/>
                  </a:lnTo>
                  <a:cubicBezTo>
                    <a:pt x="7122" y="17984"/>
                    <a:pt x="6895" y="17854"/>
                    <a:pt x="6732" y="17626"/>
                  </a:cubicBezTo>
                  <a:lnTo>
                    <a:pt x="6375" y="17073"/>
                  </a:lnTo>
                  <a:close/>
                  <a:moveTo>
                    <a:pt x="7708" y="1"/>
                  </a:moveTo>
                  <a:cubicBezTo>
                    <a:pt x="7448" y="1"/>
                    <a:pt x="7187" y="163"/>
                    <a:pt x="7057" y="391"/>
                  </a:cubicBezTo>
                  <a:lnTo>
                    <a:pt x="4846" y="4488"/>
                  </a:lnTo>
                  <a:cubicBezTo>
                    <a:pt x="4814" y="4521"/>
                    <a:pt x="4749" y="4586"/>
                    <a:pt x="4683" y="4586"/>
                  </a:cubicBezTo>
                  <a:lnTo>
                    <a:pt x="781" y="4586"/>
                  </a:lnTo>
                  <a:cubicBezTo>
                    <a:pt x="521" y="4586"/>
                    <a:pt x="261" y="4716"/>
                    <a:pt x="131" y="4943"/>
                  </a:cubicBezTo>
                  <a:cubicBezTo>
                    <a:pt x="1" y="5204"/>
                    <a:pt x="1" y="5464"/>
                    <a:pt x="163" y="5691"/>
                  </a:cubicBezTo>
                  <a:lnTo>
                    <a:pt x="1204" y="7350"/>
                  </a:lnTo>
                  <a:cubicBezTo>
                    <a:pt x="1247" y="7437"/>
                    <a:pt x="1334" y="7480"/>
                    <a:pt x="1425" y="7480"/>
                  </a:cubicBezTo>
                  <a:cubicBezTo>
                    <a:pt x="1471" y="7480"/>
                    <a:pt x="1518" y="7469"/>
                    <a:pt x="1562" y="7447"/>
                  </a:cubicBezTo>
                  <a:cubicBezTo>
                    <a:pt x="1692" y="7350"/>
                    <a:pt x="1724" y="7187"/>
                    <a:pt x="1659" y="7057"/>
                  </a:cubicBezTo>
                  <a:lnTo>
                    <a:pt x="619" y="5399"/>
                  </a:lnTo>
                  <a:cubicBezTo>
                    <a:pt x="553" y="5334"/>
                    <a:pt x="586" y="5236"/>
                    <a:pt x="619" y="5204"/>
                  </a:cubicBezTo>
                  <a:cubicBezTo>
                    <a:pt x="619" y="5171"/>
                    <a:pt x="684" y="5106"/>
                    <a:pt x="781" y="5106"/>
                  </a:cubicBezTo>
                  <a:lnTo>
                    <a:pt x="4683" y="5106"/>
                  </a:lnTo>
                  <a:cubicBezTo>
                    <a:pt x="4944" y="5106"/>
                    <a:pt x="5171" y="4976"/>
                    <a:pt x="5301" y="4748"/>
                  </a:cubicBezTo>
                  <a:lnTo>
                    <a:pt x="7545" y="651"/>
                  </a:lnTo>
                  <a:cubicBezTo>
                    <a:pt x="7578" y="553"/>
                    <a:pt x="7675" y="553"/>
                    <a:pt x="7708" y="553"/>
                  </a:cubicBezTo>
                  <a:cubicBezTo>
                    <a:pt x="7740" y="553"/>
                    <a:pt x="7838" y="553"/>
                    <a:pt x="7870" y="651"/>
                  </a:cubicBezTo>
                  <a:lnTo>
                    <a:pt x="10114" y="4748"/>
                  </a:lnTo>
                  <a:cubicBezTo>
                    <a:pt x="10244" y="4976"/>
                    <a:pt x="10472" y="5106"/>
                    <a:pt x="10732" y="5106"/>
                  </a:cubicBezTo>
                  <a:lnTo>
                    <a:pt x="14634" y="5106"/>
                  </a:lnTo>
                  <a:cubicBezTo>
                    <a:pt x="14732" y="5106"/>
                    <a:pt x="14797" y="5171"/>
                    <a:pt x="14797" y="5204"/>
                  </a:cubicBezTo>
                  <a:cubicBezTo>
                    <a:pt x="14830" y="5236"/>
                    <a:pt x="14862" y="5334"/>
                    <a:pt x="14797" y="5399"/>
                  </a:cubicBezTo>
                  <a:lnTo>
                    <a:pt x="12130" y="9659"/>
                  </a:lnTo>
                  <a:cubicBezTo>
                    <a:pt x="12000" y="9821"/>
                    <a:pt x="11968" y="10049"/>
                    <a:pt x="12033" y="10244"/>
                  </a:cubicBezTo>
                  <a:lnTo>
                    <a:pt x="13171" y="14829"/>
                  </a:lnTo>
                  <a:cubicBezTo>
                    <a:pt x="13204" y="14927"/>
                    <a:pt x="13139" y="14992"/>
                    <a:pt x="13106" y="15025"/>
                  </a:cubicBezTo>
                  <a:cubicBezTo>
                    <a:pt x="13087" y="15043"/>
                    <a:pt x="13058" y="15062"/>
                    <a:pt x="13017" y="15062"/>
                  </a:cubicBezTo>
                  <a:cubicBezTo>
                    <a:pt x="12988" y="15062"/>
                    <a:pt x="12952" y="15052"/>
                    <a:pt x="12911" y="15025"/>
                  </a:cubicBezTo>
                  <a:lnTo>
                    <a:pt x="9139" y="13008"/>
                  </a:lnTo>
                  <a:lnTo>
                    <a:pt x="9139" y="11220"/>
                  </a:lnTo>
                  <a:cubicBezTo>
                    <a:pt x="9139" y="11090"/>
                    <a:pt x="9009" y="10960"/>
                    <a:pt x="8879" y="10960"/>
                  </a:cubicBezTo>
                  <a:cubicBezTo>
                    <a:pt x="8716" y="10960"/>
                    <a:pt x="8586" y="11090"/>
                    <a:pt x="8586" y="11220"/>
                  </a:cubicBezTo>
                  <a:lnTo>
                    <a:pt x="8586" y="12716"/>
                  </a:lnTo>
                  <a:lnTo>
                    <a:pt x="8033" y="12423"/>
                  </a:lnTo>
                  <a:cubicBezTo>
                    <a:pt x="7935" y="12358"/>
                    <a:pt x="7822" y="12325"/>
                    <a:pt x="7704" y="12325"/>
                  </a:cubicBezTo>
                  <a:cubicBezTo>
                    <a:pt x="7586" y="12325"/>
                    <a:pt x="7464" y="12358"/>
                    <a:pt x="7350" y="12423"/>
                  </a:cubicBezTo>
                  <a:lnTo>
                    <a:pt x="6765" y="12748"/>
                  </a:lnTo>
                  <a:lnTo>
                    <a:pt x="6765" y="9366"/>
                  </a:lnTo>
                  <a:lnTo>
                    <a:pt x="7122" y="9041"/>
                  </a:lnTo>
                  <a:lnTo>
                    <a:pt x="7318" y="9269"/>
                  </a:lnTo>
                  <a:cubicBezTo>
                    <a:pt x="7415" y="9366"/>
                    <a:pt x="7545" y="9431"/>
                    <a:pt x="7675" y="9431"/>
                  </a:cubicBezTo>
                  <a:cubicBezTo>
                    <a:pt x="7838" y="9431"/>
                    <a:pt x="7968" y="9366"/>
                    <a:pt x="8066" y="9269"/>
                  </a:cubicBezTo>
                  <a:lnTo>
                    <a:pt x="8261" y="9041"/>
                  </a:lnTo>
                  <a:lnTo>
                    <a:pt x="8586" y="9366"/>
                  </a:lnTo>
                  <a:lnTo>
                    <a:pt x="8586" y="10082"/>
                  </a:lnTo>
                  <a:cubicBezTo>
                    <a:pt x="8586" y="10244"/>
                    <a:pt x="8716" y="10342"/>
                    <a:pt x="8879" y="10342"/>
                  </a:cubicBezTo>
                  <a:cubicBezTo>
                    <a:pt x="9009" y="10342"/>
                    <a:pt x="9139" y="10244"/>
                    <a:pt x="9139" y="10082"/>
                  </a:cubicBezTo>
                  <a:lnTo>
                    <a:pt x="9139" y="9496"/>
                  </a:lnTo>
                  <a:lnTo>
                    <a:pt x="9496" y="9496"/>
                  </a:lnTo>
                  <a:cubicBezTo>
                    <a:pt x="9984" y="9496"/>
                    <a:pt x="10374" y="9106"/>
                    <a:pt x="10374" y="8618"/>
                  </a:cubicBezTo>
                  <a:lnTo>
                    <a:pt x="10374" y="8391"/>
                  </a:lnTo>
                  <a:cubicBezTo>
                    <a:pt x="10374" y="7903"/>
                    <a:pt x="9984" y="7480"/>
                    <a:pt x="9496" y="7480"/>
                  </a:cubicBezTo>
                  <a:cubicBezTo>
                    <a:pt x="9009" y="7480"/>
                    <a:pt x="8586" y="7903"/>
                    <a:pt x="8586" y="8391"/>
                  </a:cubicBezTo>
                  <a:lnTo>
                    <a:pt x="8586" y="8618"/>
                  </a:lnTo>
                  <a:cubicBezTo>
                    <a:pt x="8488" y="8521"/>
                    <a:pt x="8358" y="8488"/>
                    <a:pt x="8228" y="8488"/>
                  </a:cubicBezTo>
                  <a:cubicBezTo>
                    <a:pt x="8098" y="8488"/>
                    <a:pt x="7968" y="8553"/>
                    <a:pt x="7870" y="8651"/>
                  </a:cubicBezTo>
                  <a:lnTo>
                    <a:pt x="7675" y="8878"/>
                  </a:lnTo>
                  <a:lnTo>
                    <a:pt x="7513" y="8651"/>
                  </a:lnTo>
                  <a:cubicBezTo>
                    <a:pt x="7415" y="8553"/>
                    <a:pt x="7285" y="8488"/>
                    <a:pt x="7155" y="8488"/>
                  </a:cubicBezTo>
                  <a:cubicBezTo>
                    <a:pt x="7025" y="8488"/>
                    <a:pt x="6895" y="8521"/>
                    <a:pt x="6797" y="8618"/>
                  </a:cubicBezTo>
                  <a:lnTo>
                    <a:pt x="6765" y="8651"/>
                  </a:lnTo>
                  <a:lnTo>
                    <a:pt x="6765" y="8391"/>
                  </a:lnTo>
                  <a:cubicBezTo>
                    <a:pt x="6765" y="7903"/>
                    <a:pt x="6375" y="7480"/>
                    <a:pt x="5887" y="7480"/>
                  </a:cubicBezTo>
                  <a:cubicBezTo>
                    <a:pt x="5399" y="7480"/>
                    <a:pt x="5009" y="7903"/>
                    <a:pt x="5009" y="8391"/>
                  </a:cubicBezTo>
                  <a:lnTo>
                    <a:pt x="5009" y="8618"/>
                  </a:lnTo>
                  <a:cubicBezTo>
                    <a:pt x="5009" y="9106"/>
                    <a:pt x="5399" y="9496"/>
                    <a:pt x="5887" y="9496"/>
                  </a:cubicBezTo>
                  <a:lnTo>
                    <a:pt x="6244" y="9496"/>
                  </a:lnTo>
                  <a:lnTo>
                    <a:pt x="6244" y="13041"/>
                  </a:lnTo>
                  <a:lnTo>
                    <a:pt x="2505" y="15025"/>
                  </a:lnTo>
                  <a:cubicBezTo>
                    <a:pt x="2472" y="15046"/>
                    <a:pt x="2443" y="15053"/>
                    <a:pt x="2418" y="15053"/>
                  </a:cubicBezTo>
                  <a:cubicBezTo>
                    <a:pt x="2367" y="15053"/>
                    <a:pt x="2331" y="15025"/>
                    <a:pt x="2310" y="15025"/>
                  </a:cubicBezTo>
                  <a:cubicBezTo>
                    <a:pt x="2277" y="14992"/>
                    <a:pt x="2212" y="14927"/>
                    <a:pt x="2245" y="14829"/>
                  </a:cubicBezTo>
                  <a:lnTo>
                    <a:pt x="3383" y="10244"/>
                  </a:lnTo>
                  <a:cubicBezTo>
                    <a:pt x="3448" y="10049"/>
                    <a:pt x="3415" y="9821"/>
                    <a:pt x="3285" y="9659"/>
                  </a:cubicBezTo>
                  <a:lnTo>
                    <a:pt x="2277" y="8033"/>
                  </a:lnTo>
                  <a:cubicBezTo>
                    <a:pt x="2238" y="7954"/>
                    <a:pt x="2151" y="7911"/>
                    <a:pt x="2066" y="7911"/>
                  </a:cubicBezTo>
                  <a:cubicBezTo>
                    <a:pt x="2011" y="7911"/>
                    <a:pt x="1958" y="7929"/>
                    <a:pt x="1919" y="7968"/>
                  </a:cubicBezTo>
                  <a:cubicBezTo>
                    <a:pt x="1789" y="8033"/>
                    <a:pt x="1724" y="8195"/>
                    <a:pt x="1822" y="8326"/>
                  </a:cubicBezTo>
                  <a:lnTo>
                    <a:pt x="2830" y="9951"/>
                  </a:lnTo>
                  <a:cubicBezTo>
                    <a:pt x="2862" y="9984"/>
                    <a:pt x="2862" y="10049"/>
                    <a:pt x="2862" y="10114"/>
                  </a:cubicBezTo>
                  <a:lnTo>
                    <a:pt x="1724" y="14699"/>
                  </a:lnTo>
                  <a:cubicBezTo>
                    <a:pt x="1627" y="14959"/>
                    <a:pt x="1724" y="15252"/>
                    <a:pt x="1984" y="15447"/>
                  </a:cubicBezTo>
                  <a:cubicBezTo>
                    <a:pt x="2114" y="15545"/>
                    <a:pt x="2245" y="15610"/>
                    <a:pt x="2407" y="15610"/>
                  </a:cubicBezTo>
                  <a:cubicBezTo>
                    <a:pt x="2537" y="15610"/>
                    <a:pt x="2667" y="15577"/>
                    <a:pt x="2765" y="15512"/>
                  </a:cubicBezTo>
                  <a:lnTo>
                    <a:pt x="4456" y="14602"/>
                  </a:lnTo>
                  <a:lnTo>
                    <a:pt x="4456" y="15447"/>
                  </a:lnTo>
                  <a:lnTo>
                    <a:pt x="4391" y="15447"/>
                  </a:lnTo>
                  <a:cubicBezTo>
                    <a:pt x="4261" y="15447"/>
                    <a:pt x="4131" y="15577"/>
                    <a:pt x="4131" y="15707"/>
                  </a:cubicBezTo>
                  <a:cubicBezTo>
                    <a:pt x="4131" y="15870"/>
                    <a:pt x="4261" y="16000"/>
                    <a:pt x="4391" y="16000"/>
                  </a:cubicBezTo>
                  <a:lnTo>
                    <a:pt x="4488" y="16000"/>
                  </a:lnTo>
                  <a:cubicBezTo>
                    <a:pt x="4618" y="16553"/>
                    <a:pt x="5106" y="17008"/>
                    <a:pt x="5692" y="17073"/>
                  </a:cubicBezTo>
                  <a:lnTo>
                    <a:pt x="6277" y="17919"/>
                  </a:lnTo>
                  <a:cubicBezTo>
                    <a:pt x="6537" y="18276"/>
                    <a:pt x="6927" y="18504"/>
                    <a:pt x="7383" y="18504"/>
                  </a:cubicBezTo>
                  <a:lnTo>
                    <a:pt x="8033" y="18504"/>
                  </a:lnTo>
                  <a:cubicBezTo>
                    <a:pt x="8456" y="18504"/>
                    <a:pt x="8879" y="18276"/>
                    <a:pt x="9139" y="17919"/>
                  </a:cubicBezTo>
                  <a:lnTo>
                    <a:pt x="9692" y="17073"/>
                  </a:lnTo>
                  <a:cubicBezTo>
                    <a:pt x="10277" y="16976"/>
                    <a:pt x="10765" y="16553"/>
                    <a:pt x="10895" y="16000"/>
                  </a:cubicBezTo>
                  <a:lnTo>
                    <a:pt x="11057" y="16000"/>
                  </a:lnTo>
                  <a:cubicBezTo>
                    <a:pt x="11187" y="16000"/>
                    <a:pt x="11317" y="15870"/>
                    <a:pt x="11317" y="15707"/>
                  </a:cubicBezTo>
                  <a:cubicBezTo>
                    <a:pt x="11317" y="15577"/>
                    <a:pt x="11187" y="15447"/>
                    <a:pt x="11057" y="15447"/>
                  </a:cubicBezTo>
                  <a:lnTo>
                    <a:pt x="10927" y="15447"/>
                  </a:lnTo>
                  <a:lnTo>
                    <a:pt x="10927" y="14602"/>
                  </a:lnTo>
                  <a:lnTo>
                    <a:pt x="12651" y="15512"/>
                  </a:lnTo>
                  <a:cubicBezTo>
                    <a:pt x="12759" y="15567"/>
                    <a:pt x="12874" y="15593"/>
                    <a:pt x="12986" y="15593"/>
                  </a:cubicBezTo>
                  <a:cubicBezTo>
                    <a:pt x="13144" y="15593"/>
                    <a:pt x="13299" y="15542"/>
                    <a:pt x="13431" y="15447"/>
                  </a:cubicBezTo>
                  <a:cubicBezTo>
                    <a:pt x="13659" y="15252"/>
                    <a:pt x="13756" y="14959"/>
                    <a:pt x="13691" y="14699"/>
                  </a:cubicBezTo>
                  <a:lnTo>
                    <a:pt x="12553" y="10114"/>
                  </a:lnTo>
                  <a:cubicBezTo>
                    <a:pt x="12553" y="10049"/>
                    <a:pt x="12553" y="9984"/>
                    <a:pt x="12586" y="9951"/>
                  </a:cubicBezTo>
                  <a:lnTo>
                    <a:pt x="15252" y="5691"/>
                  </a:lnTo>
                  <a:cubicBezTo>
                    <a:pt x="15382" y="5464"/>
                    <a:pt x="15415" y="5204"/>
                    <a:pt x="15285" y="4943"/>
                  </a:cubicBezTo>
                  <a:cubicBezTo>
                    <a:pt x="15155" y="4716"/>
                    <a:pt x="14895" y="4586"/>
                    <a:pt x="14634" y="4586"/>
                  </a:cubicBezTo>
                  <a:lnTo>
                    <a:pt x="10732" y="4586"/>
                  </a:lnTo>
                  <a:cubicBezTo>
                    <a:pt x="10667" y="4586"/>
                    <a:pt x="10602" y="4521"/>
                    <a:pt x="10570" y="4488"/>
                  </a:cubicBezTo>
                  <a:lnTo>
                    <a:pt x="8358" y="391"/>
                  </a:lnTo>
                  <a:cubicBezTo>
                    <a:pt x="8228" y="163"/>
                    <a:pt x="7968" y="1"/>
                    <a:pt x="7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6"/>
            <p:cNvSpPr/>
            <p:nvPr/>
          </p:nvSpPr>
          <p:spPr>
            <a:xfrm>
              <a:off x="-2380825" y="2305225"/>
              <a:ext cx="25225" cy="38450"/>
            </a:xfrm>
            <a:custGeom>
              <a:avLst/>
              <a:gdLst/>
              <a:ahLst/>
              <a:cxnLst/>
              <a:rect l="l" t="t" r="r" b="b"/>
              <a:pathLst>
                <a:path w="1009" h="1538" extrusionOk="0">
                  <a:moveTo>
                    <a:pt x="745" y="1"/>
                  </a:moveTo>
                  <a:cubicBezTo>
                    <a:pt x="631" y="1"/>
                    <a:pt x="510" y="64"/>
                    <a:pt x="456" y="172"/>
                  </a:cubicBezTo>
                  <a:lnTo>
                    <a:pt x="33" y="1147"/>
                  </a:lnTo>
                  <a:cubicBezTo>
                    <a:pt x="1" y="1310"/>
                    <a:pt x="66" y="1472"/>
                    <a:pt x="196" y="1505"/>
                  </a:cubicBezTo>
                  <a:cubicBezTo>
                    <a:pt x="228" y="1537"/>
                    <a:pt x="261" y="1537"/>
                    <a:pt x="293" y="1537"/>
                  </a:cubicBezTo>
                  <a:cubicBezTo>
                    <a:pt x="391" y="1537"/>
                    <a:pt x="489" y="1472"/>
                    <a:pt x="554" y="1375"/>
                  </a:cubicBezTo>
                  <a:lnTo>
                    <a:pt x="976" y="367"/>
                  </a:lnTo>
                  <a:cubicBezTo>
                    <a:pt x="1009" y="237"/>
                    <a:pt x="976" y="74"/>
                    <a:pt x="814" y="9"/>
                  </a:cubicBezTo>
                  <a:cubicBezTo>
                    <a:pt x="791" y="3"/>
                    <a:pt x="768" y="1"/>
                    <a:pt x="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6"/>
            <p:cNvSpPr/>
            <p:nvPr/>
          </p:nvSpPr>
          <p:spPr>
            <a:xfrm>
              <a:off x="-2353175" y="2338100"/>
              <a:ext cx="35800" cy="28325"/>
            </a:xfrm>
            <a:custGeom>
              <a:avLst/>
              <a:gdLst/>
              <a:ahLst/>
              <a:cxnLst/>
              <a:rect l="l" t="t" r="r" b="b"/>
              <a:pathLst>
                <a:path w="1432" h="1133" extrusionOk="0">
                  <a:moveTo>
                    <a:pt x="1133" y="1"/>
                  </a:moveTo>
                  <a:cubicBezTo>
                    <a:pt x="1075" y="1"/>
                    <a:pt x="1017" y="19"/>
                    <a:pt x="976" y="60"/>
                  </a:cubicBezTo>
                  <a:lnTo>
                    <a:pt x="131" y="645"/>
                  </a:lnTo>
                  <a:cubicBezTo>
                    <a:pt x="0" y="743"/>
                    <a:pt x="0" y="905"/>
                    <a:pt x="98" y="1035"/>
                  </a:cubicBezTo>
                  <a:cubicBezTo>
                    <a:pt x="131" y="1100"/>
                    <a:pt x="228" y="1133"/>
                    <a:pt x="293" y="1133"/>
                  </a:cubicBezTo>
                  <a:cubicBezTo>
                    <a:pt x="358" y="1133"/>
                    <a:pt x="423" y="1133"/>
                    <a:pt x="456" y="1100"/>
                  </a:cubicBezTo>
                  <a:lnTo>
                    <a:pt x="1301" y="483"/>
                  </a:lnTo>
                  <a:cubicBezTo>
                    <a:pt x="1399" y="385"/>
                    <a:pt x="1431" y="222"/>
                    <a:pt x="1334" y="92"/>
                  </a:cubicBezTo>
                  <a:cubicBezTo>
                    <a:pt x="1296" y="36"/>
                    <a:pt x="1214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6"/>
            <p:cNvSpPr/>
            <p:nvPr/>
          </p:nvSpPr>
          <p:spPr>
            <a:xfrm>
              <a:off x="-2572675" y="2305600"/>
              <a:ext cx="26025" cy="38075"/>
            </a:xfrm>
            <a:custGeom>
              <a:avLst/>
              <a:gdLst/>
              <a:ahLst/>
              <a:cxnLst/>
              <a:rect l="l" t="t" r="r" b="b"/>
              <a:pathLst>
                <a:path w="1041" h="1523" extrusionOk="0">
                  <a:moveTo>
                    <a:pt x="309" y="1"/>
                  </a:moveTo>
                  <a:cubicBezTo>
                    <a:pt x="270" y="1"/>
                    <a:pt x="230" y="9"/>
                    <a:pt x="195" y="26"/>
                  </a:cubicBezTo>
                  <a:cubicBezTo>
                    <a:pt x="65" y="59"/>
                    <a:pt x="0" y="222"/>
                    <a:pt x="65" y="384"/>
                  </a:cubicBezTo>
                  <a:lnTo>
                    <a:pt x="488" y="1360"/>
                  </a:lnTo>
                  <a:cubicBezTo>
                    <a:pt x="553" y="1457"/>
                    <a:pt x="651" y="1522"/>
                    <a:pt x="748" y="1522"/>
                  </a:cubicBezTo>
                  <a:cubicBezTo>
                    <a:pt x="781" y="1522"/>
                    <a:pt x="813" y="1522"/>
                    <a:pt x="846" y="1490"/>
                  </a:cubicBezTo>
                  <a:cubicBezTo>
                    <a:pt x="976" y="1457"/>
                    <a:pt x="1041" y="1295"/>
                    <a:pt x="976" y="1132"/>
                  </a:cubicBezTo>
                  <a:lnTo>
                    <a:pt x="553" y="157"/>
                  </a:lnTo>
                  <a:cubicBezTo>
                    <a:pt x="529" y="61"/>
                    <a:pt x="418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6"/>
            <p:cNvSpPr/>
            <p:nvPr/>
          </p:nvSpPr>
          <p:spPr>
            <a:xfrm>
              <a:off x="-2610075" y="2337700"/>
              <a:ext cx="35800" cy="28725"/>
            </a:xfrm>
            <a:custGeom>
              <a:avLst/>
              <a:gdLst/>
              <a:ahLst/>
              <a:cxnLst/>
              <a:rect l="l" t="t" r="r" b="b"/>
              <a:pathLst>
                <a:path w="1432" h="1149" extrusionOk="0">
                  <a:moveTo>
                    <a:pt x="310" y="1"/>
                  </a:moveTo>
                  <a:cubicBezTo>
                    <a:pt x="234" y="1"/>
                    <a:pt x="155" y="32"/>
                    <a:pt x="98" y="108"/>
                  </a:cubicBezTo>
                  <a:cubicBezTo>
                    <a:pt x="0" y="238"/>
                    <a:pt x="33" y="401"/>
                    <a:pt x="130" y="499"/>
                  </a:cubicBezTo>
                  <a:lnTo>
                    <a:pt x="976" y="1116"/>
                  </a:lnTo>
                  <a:cubicBezTo>
                    <a:pt x="1008" y="1149"/>
                    <a:pt x="1073" y="1149"/>
                    <a:pt x="1138" y="1149"/>
                  </a:cubicBezTo>
                  <a:cubicBezTo>
                    <a:pt x="1203" y="1149"/>
                    <a:pt x="1301" y="1116"/>
                    <a:pt x="1366" y="1051"/>
                  </a:cubicBezTo>
                  <a:cubicBezTo>
                    <a:pt x="1431" y="921"/>
                    <a:pt x="1431" y="759"/>
                    <a:pt x="1301" y="661"/>
                  </a:cubicBezTo>
                  <a:lnTo>
                    <a:pt x="456" y="43"/>
                  </a:lnTo>
                  <a:cubicBezTo>
                    <a:pt x="415" y="16"/>
                    <a:pt x="364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6"/>
            <p:cNvSpPr/>
            <p:nvPr/>
          </p:nvSpPr>
          <p:spPr>
            <a:xfrm>
              <a:off x="-2298700" y="2540400"/>
              <a:ext cx="34975" cy="13025"/>
            </a:xfrm>
            <a:custGeom>
              <a:avLst/>
              <a:gdLst/>
              <a:ahLst/>
              <a:cxnLst/>
              <a:rect l="l" t="t" r="r" b="b"/>
              <a:pathLst>
                <a:path w="1399" h="521" extrusionOk="0">
                  <a:moveTo>
                    <a:pt x="260" y="0"/>
                  </a:moveTo>
                  <a:cubicBezTo>
                    <a:pt x="130" y="0"/>
                    <a:pt x="0" y="98"/>
                    <a:pt x="0" y="260"/>
                  </a:cubicBezTo>
                  <a:cubicBezTo>
                    <a:pt x="0" y="423"/>
                    <a:pt x="130" y="520"/>
                    <a:pt x="260" y="520"/>
                  </a:cubicBezTo>
                  <a:lnTo>
                    <a:pt x="1138" y="520"/>
                  </a:lnTo>
                  <a:cubicBezTo>
                    <a:pt x="1269" y="520"/>
                    <a:pt x="1399" y="423"/>
                    <a:pt x="1399" y="260"/>
                  </a:cubicBezTo>
                  <a:cubicBezTo>
                    <a:pt x="1399" y="98"/>
                    <a:pt x="1269" y="0"/>
                    <a:pt x="1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6"/>
            <p:cNvSpPr/>
            <p:nvPr/>
          </p:nvSpPr>
          <p:spPr>
            <a:xfrm>
              <a:off x="-2305200" y="2578800"/>
              <a:ext cx="35775" cy="26650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292" y="1"/>
                  </a:moveTo>
                  <a:cubicBezTo>
                    <a:pt x="207" y="1"/>
                    <a:pt x="124" y="44"/>
                    <a:pt x="65" y="123"/>
                  </a:cubicBezTo>
                  <a:cubicBezTo>
                    <a:pt x="0" y="253"/>
                    <a:pt x="33" y="415"/>
                    <a:pt x="163" y="513"/>
                  </a:cubicBezTo>
                  <a:lnTo>
                    <a:pt x="976" y="1033"/>
                  </a:lnTo>
                  <a:cubicBezTo>
                    <a:pt x="1008" y="1066"/>
                    <a:pt x="1073" y="1066"/>
                    <a:pt x="1106" y="1066"/>
                  </a:cubicBezTo>
                  <a:cubicBezTo>
                    <a:pt x="1203" y="1066"/>
                    <a:pt x="1301" y="1033"/>
                    <a:pt x="1333" y="936"/>
                  </a:cubicBezTo>
                  <a:cubicBezTo>
                    <a:pt x="1431" y="838"/>
                    <a:pt x="1398" y="675"/>
                    <a:pt x="1268" y="578"/>
                  </a:cubicBezTo>
                  <a:lnTo>
                    <a:pt x="455" y="58"/>
                  </a:lnTo>
                  <a:cubicBezTo>
                    <a:pt x="404" y="19"/>
                    <a:pt x="348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6"/>
            <p:cNvSpPr/>
            <p:nvPr/>
          </p:nvSpPr>
          <p:spPr>
            <a:xfrm>
              <a:off x="-2663750" y="2540400"/>
              <a:ext cx="35000" cy="13025"/>
            </a:xfrm>
            <a:custGeom>
              <a:avLst/>
              <a:gdLst/>
              <a:ahLst/>
              <a:cxnLst/>
              <a:rect l="l" t="t" r="r" b="b"/>
              <a:pathLst>
                <a:path w="1400" h="521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cubicBezTo>
                    <a:pt x="1" y="423"/>
                    <a:pt x="131" y="520"/>
                    <a:pt x="261" y="520"/>
                  </a:cubicBezTo>
                  <a:lnTo>
                    <a:pt x="1139" y="520"/>
                  </a:lnTo>
                  <a:cubicBezTo>
                    <a:pt x="1269" y="520"/>
                    <a:pt x="1399" y="390"/>
                    <a:pt x="1399" y="260"/>
                  </a:cubicBezTo>
                  <a:cubicBezTo>
                    <a:pt x="1399" y="98"/>
                    <a:pt x="1269" y="0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6"/>
            <p:cNvSpPr/>
            <p:nvPr/>
          </p:nvSpPr>
          <p:spPr>
            <a:xfrm>
              <a:off x="-2658050" y="2578800"/>
              <a:ext cx="35800" cy="26650"/>
            </a:xfrm>
            <a:custGeom>
              <a:avLst/>
              <a:gdLst/>
              <a:ahLst/>
              <a:cxnLst/>
              <a:rect l="l" t="t" r="r" b="b"/>
              <a:pathLst>
                <a:path w="1432" h="1066" extrusionOk="0">
                  <a:moveTo>
                    <a:pt x="1139" y="1"/>
                  </a:moveTo>
                  <a:cubicBezTo>
                    <a:pt x="1084" y="1"/>
                    <a:pt x="1028" y="19"/>
                    <a:pt x="976" y="58"/>
                  </a:cubicBezTo>
                  <a:lnTo>
                    <a:pt x="163" y="578"/>
                  </a:lnTo>
                  <a:cubicBezTo>
                    <a:pt x="33" y="675"/>
                    <a:pt x="1" y="838"/>
                    <a:pt x="66" y="936"/>
                  </a:cubicBezTo>
                  <a:cubicBezTo>
                    <a:pt x="131" y="1033"/>
                    <a:pt x="228" y="1066"/>
                    <a:pt x="293" y="1066"/>
                  </a:cubicBezTo>
                  <a:cubicBezTo>
                    <a:pt x="358" y="1066"/>
                    <a:pt x="423" y="1066"/>
                    <a:pt x="456" y="1033"/>
                  </a:cubicBezTo>
                  <a:lnTo>
                    <a:pt x="1269" y="513"/>
                  </a:lnTo>
                  <a:cubicBezTo>
                    <a:pt x="1399" y="415"/>
                    <a:pt x="1431" y="253"/>
                    <a:pt x="1366" y="123"/>
                  </a:cubicBezTo>
                  <a:cubicBezTo>
                    <a:pt x="1307" y="44"/>
                    <a:pt x="1224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4" name="Google Shape;3524;p46"/>
          <p:cNvGrpSpPr/>
          <p:nvPr/>
        </p:nvGrpSpPr>
        <p:grpSpPr>
          <a:xfrm>
            <a:off x="588630" y="2089705"/>
            <a:ext cx="358431" cy="365751"/>
            <a:chOff x="-1242625" y="2278600"/>
            <a:chExt cx="459350" cy="462625"/>
          </a:xfrm>
        </p:grpSpPr>
        <p:sp>
          <p:nvSpPr>
            <p:cNvPr id="3525" name="Google Shape;3525;p46"/>
            <p:cNvSpPr/>
            <p:nvPr/>
          </p:nvSpPr>
          <p:spPr>
            <a:xfrm>
              <a:off x="-1098725" y="2383425"/>
              <a:ext cx="170750" cy="255350"/>
            </a:xfrm>
            <a:custGeom>
              <a:avLst/>
              <a:gdLst/>
              <a:ahLst/>
              <a:cxnLst/>
              <a:rect l="l" t="t" r="r" b="b"/>
              <a:pathLst>
                <a:path w="6830" h="10214" extrusionOk="0">
                  <a:moveTo>
                    <a:pt x="3496" y="1"/>
                  </a:moveTo>
                  <a:cubicBezTo>
                    <a:pt x="3458" y="1"/>
                    <a:pt x="3420" y="2"/>
                    <a:pt x="3382" y="3"/>
                  </a:cubicBezTo>
                  <a:cubicBezTo>
                    <a:pt x="1561" y="3"/>
                    <a:pt x="98" y="1466"/>
                    <a:pt x="33" y="3255"/>
                  </a:cubicBezTo>
                  <a:cubicBezTo>
                    <a:pt x="0" y="3743"/>
                    <a:pt x="98" y="4230"/>
                    <a:pt x="260" y="4686"/>
                  </a:cubicBezTo>
                  <a:lnTo>
                    <a:pt x="1171" y="6604"/>
                  </a:lnTo>
                  <a:cubicBezTo>
                    <a:pt x="1301" y="6897"/>
                    <a:pt x="1431" y="7190"/>
                    <a:pt x="1496" y="7515"/>
                  </a:cubicBezTo>
                  <a:cubicBezTo>
                    <a:pt x="1561" y="7840"/>
                    <a:pt x="1594" y="8133"/>
                    <a:pt x="1594" y="8490"/>
                  </a:cubicBezTo>
                  <a:cubicBezTo>
                    <a:pt x="1594" y="8946"/>
                    <a:pt x="1789" y="9401"/>
                    <a:pt x="2114" y="9694"/>
                  </a:cubicBezTo>
                  <a:cubicBezTo>
                    <a:pt x="2407" y="10019"/>
                    <a:pt x="2862" y="10214"/>
                    <a:pt x="3317" y="10214"/>
                  </a:cubicBezTo>
                  <a:cubicBezTo>
                    <a:pt x="4293" y="10214"/>
                    <a:pt x="5073" y="9401"/>
                    <a:pt x="5073" y="8458"/>
                  </a:cubicBezTo>
                  <a:lnTo>
                    <a:pt x="5073" y="6637"/>
                  </a:lnTo>
                  <a:cubicBezTo>
                    <a:pt x="5073" y="6474"/>
                    <a:pt x="5171" y="6312"/>
                    <a:pt x="5301" y="6214"/>
                  </a:cubicBezTo>
                  <a:cubicBezTo>
                    <a:pt x="6212" y="5596"/>
                    <a:pt x="6829" y="4556"/>
                    <a:pt x="6829" y="3385"/>
                  </a:cubicBezTo>
                  <a:cubicBezTo>
                    <a:pt x="6829" y="1537"/>
                    <a:pt x="5331" y="1"/>
                    <a:pt x="3496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6"/>
            <p:cNvSpPr/>
            <p:nvPr/>
          </p:nvSpPr>
          <p:spPr>
            <a:xfrm>
              <a:off x="-1098725" y="2382675"/>
              <a:ext cx="102450" cy="256100"/>
            </a:xfrm>
            <a:custGeom>
              <a:avLst/>
              <a:gdLst/>
              <a:ahLst/>
              <a:cxnLst/>
              <a:rect l="l" t="t" r="r" b="b"/>
              <a:pathLst>
                <a:path w="4098" h="10244" extrusionOk="0">
                  <a:moveTo>
                    <a:pt x="3382" y="0"/>
                  </a:moveTo>
                  <a:cubicBezTo>
                    <a:pt x="1594" y="33"/>
                    <a:pt x="98" y="1496"/>
                    <a:pt x="33" y="3285"/>
                  </a:cubicBezTo>
                  <a:cubicBezTo>
                    <a:pt x="0" y="3773"/>
                    <a:pt x="98" y="4260"/>
                    <a:pt x="260" y="4683"/>
                  </a:cubicBezTo>
                  <a:lnTo>
                    <a:pt x="1171" y="6602"/>
                  </a:lnTo>
                  <a:cubicBezTo>
                    <a:pt x="1334" y="6927"/>
                    <a:pt x="1431" y="7220"/>
                    <a:pt x="1496" y="7545"/>
                  </a:cubicBezTo>
                  <a:cubicBezTo>
                    <a:pt x="1561" y="7838"/>
                    <a:pt x="1626" y="8163"/>
                    <a:pt x="1626" y="8488"/>
                  </a:cubicBezTo>
                  <a:cubicBezTo>
                    <a:pt x="1626" y="8976"/>
                    <a:pt x="1821" y="9431"/>
                    <a:pt x="2114" y="9724"/>
                  </a:cubicBezTo>
                  <a:cubicBezTo>
                    <a:pt x="2439" y="10049"/>
                    <a:pt x="2862" y="10244"/>
                    <a:pt x="3350" y="10244"/>
                  </a:cubicBezTo>
                  <a:cubicBezTo>
                    <a:pt x="3577" y="10244"/>
                    <a:pt x="3805" y="10179"/>
                    <a:pt x="4000" y="10114"/>
                  </a:cubicBezTo>
                  <a:cubicBezTo>
                    <a:pt x="3773" y="10016"/>
                    <a:pt x="3610" y="9886"/>
                    <a:pt x="3447" y="9724"/>
                  </a:cubicBezTo>
                  <a:cubicBezTo>
                    <a:pt x="3122" y="9431"/>
                    <a:pt x="2927" y="8976"/>
                    <a:pt x="2927" y="8488"/>
                  </a:cubicBezTo>
                  <a:cubicBezTo>
                    <a:pt x="2927" y="8163"/>
                    <a:pt x="2895" y="7838"/>
                    <a:pt x="2829" y="7545"/>
                  </a:cubicBezTo>
                  <a:cubicBezTo>
                    <a:pt x="2764" y="7220"/>
                    <a:pt x="2667" y="6894"/>
                    <a:pt x="2504" y="6602"/>
                  </a:cubicBezTo>
                  <a:lnTo>
                    <a:pt x="1594" y="4683"/>
                  </a:lnTo>
                  <a:cubicBezTo>
                    <a:pt x="1431" y="4260"/>
                    <a:pt x="1334" y="3773"/>
                    <a:pt x="1366" y="3285"/>
                  </a:cubicBezTo>
                  <a:cubicBezTo>
                    <a:pt x="1431" y="1691"/>
                    <a:pt x="2569" y="391"/>
                    <a:pt x="4098" y="65"/>
                  </a:cubicBezTo>
                  <a:cubicBezTo>
                    <a:pt x="3870" y="33"/>
                    <a:pt x="3610" y="0"/>
                    <a:pt x="338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6"/>
            <p:cNvSpPr/>
            <p:nvPr/>
          </p:nvSpPr>
          <p:spPr>
            <a:xfrm>
              <a:off x="-1105225" y="2376175"/>
              <a:ext cx="183750" cy="269125"/>
            </a:xfrm>
            <a:custGeom>
              <a:avLst/>
              <a:gdLst/>
              <a:ahLst/>
              <a:cxnLst/>
              <a:rect l="l" t="t" r="r" b="b"/>
              <a:pathLst>
                <a:path w="7350" h="10765" extrusionOk="0">
                  <a:moveTo>
                    <a:pt x="3675" y="0"/>
                  </a:moveTo>
                  <a:cubicBezTo>
                    <a:pt x="1659" y="0"/>
                    <a:pt x="0" y="1626"/>
                    <a:pt x="0" y="3675"/>
                  </a:cubicBezTo>
                  <a:cubicBezTo>
                    <a:pt x="0" y="4163"/>
                    <a:pt x="98" y="4618"/>
                    <a:pt x="260" y="5041"/>
                  </a:cubicBezTo>
                  <a:cubicBezTo>
                    <a:pt x="309" y="5161"/>
                    <a:pt x="410" y="5228"/>
                    <a:pt x="513" y="5228"/>
                  </a:cubicBezTo>
                  <a:cubicBezTo>
                    <a:pt x="549" y="5228"/>
                    <a:pt x="584" y="5220"/>
                    <a:pt x="618" y="5203"/>
                  </a:cubicBezTo>
                  <a:cubicBezTo>
                    <a:pt x="781" y="5138"/>
                    <a:pt x="846" y="4976"/>
                    <a:pt x="781" y="4846"/>
                  </a:cubicBezTo>
                  <a:cubicBezTo>
                    <a:pt x="618" y="4488"/>
                    <a:pt x="553" y="4065"/>
                    <a:pt x="553" y="3675"/>
                  </a:cubicBezTo>
                  <a:cubicBezTo>
                    <a:pt x="553" y="1951"/>
                    <a:pt x="1951" y="553"/>
                    <a:pt x="3675" y="553"/>
                  </a:cubicBezTo>
                  <a:cubicBezTo>
                    <a:pt x="5398" y="553"/>
                    <a:pt x="6797" y="1951"/>
                    <a:pt x="6797" y="3675"/>
                  </a:cubicBezTo>
                  <a:cubicBezTo>
                    <a:pt x="6797" y="4813"/>
                    <a:pt x="6179" y="5854"/>
                    <a:pt x="5203" y="6407"/>
                  </a:cubicBezTo>
                  <a:cubicBezTo>
                    <a:pt x="5106" y="6439"/>
                    <a:pt x="5073" y="6537"/>
                    <a:pt x="5073" y="6634"/>
                  </a:cubicBezTo>
                  <a:lnTo>
                    <a:pt x="5073" y="8748"/>
                  </a:lnTo>
                  <a:cubicBezTo>
                    <a:pt x="5073" y="9561"/>
                    <a:pt x="4423" y="10211"/>
                    <a:pt x="3610" y="10211"/>
                  </a:cubicBezTo>
                  <a:cubicBezTo>
                    <a:pt x="2797" y="10211"/>
                    <a:pt x="2146" y="9561"/>
                    <a:pt x="2146" y="8748"/>
                  </a:cubicBezTo>
                  <a:cubicBezTo>
                    <a:pt x="2146" y="8618"/>
                    <a:pt x="2016" y="8488"/>
                    <a:pt x="1854" y="8488"/>
                  </a:cubicBezTo>
                  <a:cubicBezTo>
                    <a:pt x="1724" y="8488"/>
                    <a:pt x="1594" y="8618"/>
                    <a:pt x="1594" y="8748"/>
                  </a:cubicBezTo>
                  <a:cubicBezTo>
                    <a:pt x="1594" y="9854"/>
                    <a:pt x="2504" y="10764"/>
                    <a:pt x="3577" y="10764"/>
                  </a:cubicBezTo>
                  <a:cubicBezTo>
                    <a:pt x="4683" y="10764"/>
                    <a:pt x="5593" y="9854"/>
                    <a:pt x="5593" y="8748"/>
                  </a:cubicBezTo>
                  <a:lnTo>
                    <a:pt x="5593" y="6797"/>
                  </a:lnTo>
                  <a:cubicBezTo>
                    <a:pt x="6667" y="6114"/>
                    <a:pt x="7350" y="4943"/>
                    <a:pt x="7350" y="3675"/>
                  </a:cubicBezTo>
                  <a:cubicBezTo>
                    <a:pt x="7350" y="1626"/>
                    <a:pt x="5691" y="0"/>
                    <a:pt x="3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6"/>
            <p:cNvSpPr/>
            <p:nvPr/>
          </p:nvSpPr>
          <p:spPr>
            <a:xfrm>
              <a:off x="-1038575" y="2426450"/>
              <a:ext cx="90275" cy="192000"/>
            </a:xfrm>
            <a:custGeom>
              <a:avLst/>
              <a:gdLst/>
              <a:ahLst/>
              <a:cxnLst/>
              <a:rect l="l" t="t" r="r" b="b"/>
              <a:pathLst>
                <a:path w="3611" h="7680" extrusionOk="0">
                  <a:moveTo>
                    <a:pt x="2892" y="1"/>
                  </a:moveTo>
                  <a:cubicBezTo>
                    <a:pt x="2828" y="1"/>
                    <a:pt x="2760" y="25"/>
                    <a:pt x="2700" y="70"/>
                  </a:cubicBezTo>
                  <a:cubicBezTo>
                    <a:pt x="2602" y="135"/>
                    <a:pt x="2570" y="331"/>
                    <a:pt x="2667" y="428"/>
                  </a:cubicBezTo>
                  <a:cubicBezTo>
                    <a:pt x="2927" y="786"/>
                    <a:pt x="3058" y="1209"/>
                    <a:pt x="3058" y="1664"/>
                  </a:cubicBezTo>
                  <a:cubicBezTo>
                    <a:pt x="3058" y="2379"/>
                    <a:pt x="2667" y="3095"/>
                    <a:pt x="2017" y="3452"/>
                  </a:cubicBezTo>
                  <a:lnTo>
                    <a:pt x="1464" y="3745"/>
                  </a:lnTo>
                  <a:cubicBezTo>
                    <a:pt x="1367" y="3810"/>
                    <a:pt x="1334" y="3875"/>
                    <a:pt x="1334" y="3973"/>
                  </a:cubicBezTo>
                  <a:lnTo>
                    <a:pt x="1334" y="6737"/>
                  </a:lnTo>
                  <a:cubicBezTo>
                    <a:pt x="1334" y="6932"/>
                    <a:pt x="1139" y="7127"/>
                    <a:pt x="944" y="7127"/>
                  </a:cubicBezTo>
                  <a:cubicBezTo>
                    <a:pt x="846" y="7127"/>
                    <a:pt x="749" y="7095"/>
                    <a:pt x="684" y="7030"/>
                  </a:cubicBezTo>
                  <a:cubicBezTo>
                    <a:pt x="586" y="6932"/>
                    <a:pt x="554" y="6834"/>
                    <a:pt x="554" y="6737"/>
                  </a:cubicBezTo>
                  <a:lnTo>
                    <a:pt x="554" y="3550"/>
                  </a:lnTo>
                  <a:cubicBezTo>
                    <a:pt x="554" y="3420"/>
                    <a:pt x="651" y="3322"/>
                    <a:pt x="781" y="3322"/>
                  </a:cubicBezTo>
                  <a:lnTo>
                    <a:pt x="1106" y="3322"/>
                  </a:lnTo>
                  <a:cubicBezTo>
                    <a:pt x="1236" y="3322"/>
                    <a:pt x="1367" y="3192"/>
                    <a:pt x="1367" y="3062"/>
                  </a:cubicBezTo>
                  <a:cubicBezTo>
                    <a:pt x="1367" y="2900"/>
                    <a:pt x="1236" y="2770"/>
                    <a:pt x="1106" y="2770"/>
                  </a:cubicBezTo>
                  <a:lnTo>
                    <a:pt x="781" y="2770"/>
                  </a:lnTo>
                  <a:cubicBezTo>
                    <a:pt x="358" y="2770"/>
                    <a:pt x="1" y="3127"/>
                    <a:pt x="1" y="3550"/>
                  </a:cubicBezTo>
                  <a:lnTo>
                    <a:pt x="1" y="6737"/>
                  </a:lnTo>
                  <a:cubicBezTo>
                    <a:pt x="1" y="6997"/>
                    <a:pt x="98" y="7225"/>
                    <a:pt x="293" y="7420"/>
                  </a:cubicBezTo>
                  <a:cubicBezTo>
                    <a:pt x="456" y="7582"/>
                    <a:pt x="684" y="7680"/>
                    <a:pt x="944" y="7680"/>
                  </a:cubicBezTo>
                  <a:lnTo>
                    <a:pt x="976" y="7680"/>
                  </a:lnTo>
                  <a:cubicBezTo>
                    <a:pt x="1464" y="7647"/>
                    <a:pt x="1854" y="7225"/>
                    <a:pt x="1854" y="6737"/>
                  </a:cubicBezTo>
                  <a:lnTo>
                    <a:pt x="1854" y="4135"/>
                  </a:lnTo>
                  <a:lnTo>
                    <a:pt x="2277" y="3908"/>
                  </a:lnTo>
                  <a:cubicBezTo>
                    <a:pt x="3090" y="3452"/>
                    <a:pt x="3610" y="2607"/>
                    <a:pt x="3610" y="1664"/>
                  </a:cubicBezTo>
                  <a:cubicBezTo>
                    <a:pt x="3610" y="1079"/>
                    <a:pt x="3415" y="558"/>
                    <a:pt x="3090" y="103"/>
                  </a:cubicBezTo>
                  <a:cubicBezTo>
                    <a:pt x="3038" y="33"/>
                    <a:pt x="2967" y="1"/>
                    <a:pt x="2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6"/>
            <p:cNvSpPr/>
            <p:nvPr/>
          </p:nvSpPr>
          <p:spPr>
            <a:xfrm>
              <a:off x="-1077600" y="2403000"/>
              <a:ext cx="95975" cy="71575"/>
            </a:xfrm>
            <a:custGeom>
              <a:avLst/>
              <a:gdLst/>
              <a:ahLst/>
              <a:cxnLst/>
              <a:rect l="l" t="t" r="r" b="b"/>
              <a:pathLst>
                <a:path w="3839" h="2863" extrusionOk="0">
                  <a:moveTo>
                    <a:pt x="2570" y="0"/>
                  </a:moveTo>
                  <a:cubicBezTo>
                    <a:pt x="1139" y="0"/>
                    <a:pt x="1" y="1171"/>
                    <a:pt x="1" y="2602"/>
                  </a:cubicBezTo>
                  <a:cubicBezTo>
                    <a:pt x="1" y="2732"/>
                    <a:pt x="98" y="2862"/>
                    <a:pt x="261" y="2862"/>
                  </a:cubicBezTo>
                  <a:cubicBezTo>
                    <a:pt x="424" y="2862"/>
                    <a:pt x="521" y="2732"/>
                    <a:pt x="521" y="2602"/>
                  </a:cubicBezTo>
                  <a:cubicBezTo>
                    <a:pt x="521" y="1464"/>
                    <a:pt x="1432" y="553"/>
                    <a:pt x="2570" y="553"/>
                  </a:cubicBezTo>
                  <a:cubicBezTo>
                    <a:pt x="2863" y="553"/>
                    <a:pt x="3155" y="618"/>
                    <a:pt x="3415" y="716"/>
                  </a:cubicBezTo>
                  <a:cubicBezTo>
                    <a:pt x="3450" y="733"/>
                    <a:pt x="3487" y="741"/>
                    <a:pt x="3524" y="741"/>
                  </a:cubicBezTo>
                  <a:cubicBezTo>
                    <a:pt x="3626" y="741"/>
                    <a:pt x="3725" y="681"/>
                    <a:pt x="3773" y="586"/>
                  </a:cubicBezTo>
                  <a:cubicBezTo>
                    <a:pt x="3838" y="456"/>
                    <a:pt x="3773" y="293"/>
                    <a:pt x="3643" y="228"/>
                  </a:cubicBezTo>
                  <a:cubicBezTo>
                    <a:pt x="3285" y="98"/>
                    <a:pt x="2928" y="0"/>
                    <a:pt x="2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6"/>
            <p:cNvSpPr/>
            <p:nvPr/>
          </p:nvSpPr>
          <p:spPr>
            <a:xfrm>
              <a:off x="-1242625" y="2298300"/>
              <a:ext cx="152050" cy="425850"/>
            </a:xfrm>
            <a:custGeom>
              <a:avLst/>
              <a:gdLst/>
              <a:ahLst/>
              <a:cxnLst/>
              <a:rect l="l" t="t" r="r" b="b"/>
              <a:pathLst>
                <a:path w="6082" h="17034" extrusionOk="0">
                  <a:moveTo>
                    <a:pt x="5782" y="0"/>
                  </a:moveTo>
                  <a:cubicBezTo>
                    <a:pt x="5744" y="0"/>
                    <a:pt x="5702" y="8"/>
                    <a:pt x="5659" y="26"/>
                  </a:cubicBezTo>
                  <a:cubicBezTo>
                    <a:pt x="4000" y="709"/>
                    <a:pt x="2602" y="1847"/>
                    <a:pt x="1594" y="3343"/>
                  </a:cubicBezTo>
                  <a:cubicBezTo>
                    <a:pt x="553" y="4871"/>
                    <a:pt x="0" y="6660"/>
                    <a:pt x="0" y="8513"/>
                  </a:cubicBezTo>
                  <a:cubicBezTo>
                    <a:pt x="0" y="10367"/>
                    <a:pt x="521" y="12156"/>
                    <a:pt x="1594" y="13684"/>
                  </a:cubicBezTo>
                  <a:cubicBezTo>
                    <a:pt x="2602" y="15180"/>
                    <a:pt x="4000" y="16318"/>
                    <a:pt x="5659" y="17001"/>
                  </a:cubicBezTo>
                  <a:cubicBezTo>
                    <a:pt x="5691" y="17001"/>
                    <a:pt x="5724" y="17034"/>
                    <a:pt x="5789" y="17034"/>
                  </a:cubicBezTo>
                  <a:cubicBezTo>
                    <a:pt x="5886" y="17034"/>
                    <a:pt x="5984" y="16969"/>
                    <a:pt x="6016" y="16871"/>
                  </a:cubicBezTo>
                  <a:cubicBezTo>
                    <a:pt x="6081" y="16708"/>
                    <a:pt x="6016" y="16578"/>
                    <a:pt x="5886" y="16513"/>
                  </a:cubicBezTo>
                  <a:cubicBezTo>
                    <a:pt x="4325" y="15863"/>
                    <a:pt x="2992" y="14790"/>
                    <a:pt x="2017" y="13359"/>
                  </a:cubicBezTo>
                  <a:cubicBezTo>
                    <a:pt x="1041" y="11928"/>
                    <a:pt x="521" y="10269"/>
                    <a:pt x="521" y="8513"/>
                  </a:cubicBezTo>
                  <a:cubicBezTo>
                    <a:pt x="521" y="6790"/>
                    <a:pt x="1041" y="5099"/>
                    <a:pt x="2017" y="3668"/>
                  </a:cubicBezTo>
                  <a:cubicBezTo>
                    <a:pt x="2992" y="2270"/>
                    <a:pt x="4325" y="1164"/>
                    <a:pt x="5886" y="514"/>
                  </a:cubicBezTo>
                  <a:cubicBezTo>
                    <a:pt x="6016" y="481"/>
                    <a:pt x="6081" y="318"/>
                    <a:pt x="6016" y="156"/>
                  </a:cubicBezTo>
                  <a:cubicBezTo>
                    <a:pt x="5969" y="61"/>
                    <a:pt x="5886" y="0"/>
                    <a:pt x="5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6"/>
            <p:cNvSpPr/>
            <p:nvPr/>
          </p:nvSpPr>
          <p:spPr>
            <a:xfrm>
              <a:off x="-936125" y="2298300"/>
              <a:ext cx="152850" cy="425850"/>
            </a:xfrm>
            <a:custGeom>
              <a:avLst/>
              <a:gdLst/>
              <a:ahLst/>
              <a:cxnLst/>
              <a:rect l="l" t="t" r="r" b="b"/>
              <a:pathLst>
                <a:path w="6114" h="17034" extrusionOk="0">
                  <a:moveTo>
                    <a:pt x="314" y="0"/>
                  </a:moveTo>
                  <a:cubicBezTo>
                    <a:pt x="213" y="0"/>
                    <a:pt x="113" y="61"/>
                    <a:pt x="65" y="156"/>
                  </a:cubicBezTo>
                  <a:cubicBezTo>
                    <a:pt x="0" y="318"/>
                    <a:pt x="65" y="481"/>
                    <a:pt x="228" y="514"/>
                  </a:cubicBezTo>
                  <a:cubicBezTo>
                    <a:pt x="1789" y="1164"/>
                    <a:pt x="3122" y="2270"/>
                    <a:pt x="4065" y="3668"/>
                  </a:cubicBezTo>
                  <a:cubicBezTo>
                    <a:pt x="5041" y="5099"/>
                    <a:pt x="5561" y="6790"/>
                    <a:pt x="5561" y="8513"/>
                  </a:cubicBezTo>
                  <a:cubicBezTo>
                    <a:pt x="5561" y="10269"/>
                    <a:pt x="5041" y="11928"/>
                    <a:pt x="4065" y="13359"/>
                  </a:cubicBezTo>
                  <a:cubicBezTo>
                    <a:pt x="3122" y="14790"/>
                    <a:pt x="1789" y="15863"/>
                    <a:pt x="228" y="16513"/>
                  </a:cubicBezTo>
                  <a:cubicBezTo>
                    <a:pt x="65" y="16578"/>
                    <a:pt x="0" y="16708"/>
                    <a:pt x="65" y="16871"/>
                  </a:cubicBezTo>
                  <a:cubicBezTo>
                    <a:pt x="98" y="16969"/>
                    <a:pt x="195" y="17034"/>
                    <a:pt x="325" y="17034"/>
                  </a:cubicBezTo>
                  <a:cubicBezTo>
                    <a:pt x="358" y="17034"/>
                    <a:pt x="390" y="17034"/>
                    <a:pt x="423" y="17001"/>
                  </a:cubicBezTo>
                  <a:cubicBezTo>
                    <a:pt x="2081" y="16318"/>
                    <a:pt x="3512" y="15180"/>
                    <a:pt x="4520" y="13684"/>
                  </a:cubicBezTo>
                  <a:cubicBezTo>
                    <a:pt x="5561" y="12156"/>
                    <a:pt x="6114" y="10367"/>
                    <a:pt x="6114" y="8513"/>
                  </a:cubicBezTo>
                  <a:cubicBezTo>
                    <a:pt x="6114" y="6660"/>
                    <a:pt x="5561" y="4871"/>
                    <a:pt x="4520" y="3343"/>
                  </a:cubicBezTo>
                  <a:cubicBezTo>
                    <a:pt x="3480" y="1847"/>
                    <a:pt x="2081" y="709"/>
                    <a:pt x="423" y="26"/>
                  </a:cubicBezTo>
                  <a:cubicBezTo>
                    <a:pt x="388" y="8"/>
                    <a:pt x="351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6"/>
            <p:cNvSpPr/>
            <p:nvPr/>
          </p:nvSpPr>
          <p:spPr>
            <a:xfrm>
              <a:off x="-1210925" y="2333900"/>
              <a:ext cx="120350" cy="313025"/>
            </a:xfrm>
            <a:custGeom>
              <a:avLst/>
              <a:gdLst/>
              <a:ahLst/>
              <a:cxnLst/>
              <a:rect l="l" t="t" r="r" b="b"/>
              <a:pathLst>
                <a:path w="4814" h="12521" extrusionOk="0">
                  <a:moveTo>
                    <a:pt x="4527" y="0"/>
                  </a:moveTo>
                  <a:cubicBezTo>
                    <a:pt x="4481" y="0"/>
                    <a:pt x="4434" y="11"/>
                    <a:pt x="4391" y="33"/>
                  </a:cubicBezTo>
                  <a:cubicBezTo>
                    <a:pt x="3090" y="651"/>
                    <a:pt x="1984" y="1659"/>
                    <a:pt x="1236" y="2894"/>
                  </a:cubicBezTo>
                  <a:cubicBezTo>
                    <a:pt x="423" y="4130"/>
                    <a:pt x="1" y="5594"/>
                    <a:pt x="1" y="7089"/>
                  </a:cubicBezTo>
                  <a:cubicBezTo>
                    <a:pt x="1" y="9073"/>
                    <a:pt x="749" y="10959"/>
                    <a:pt x="2082" y="12423"/>
                  </a:cubicBezTo>
                  <a:cubicBezTo>
                    <a:pt x="2147" y="12488"/>
                    <a:pt x="2212" y="12520"/>
                    <a:pt x="2277" y="12520"/>
                  </a:cubicBezTo>
                  <a:cubicBezTo>
                    <a:pt x="2342" y="12520"/>
                    <a:pt x="2407" y="12488"/>
                    <a:pt x="2472" y="12455"/>
                  </a:cubicBezTo>
                  <a:cubicBezTo>
                    <a:pt x="2570" y="12358"/>
                    <a:pt x="2602" y="12162"/>
                    <a:pt x="2472" y="12065"/>
                  </a:cubicBezTo>
                  <a:cubicBezTo>
                    <a:pt x="1236" y="10699"/>
                    <a:pt x="553" y="8943"/>
                    <a:pt x="553" y="7089"/>
                  </a:cubicBezTo>
                  <a:cubicBezTo>
                    <a:pt x="553" y="5691"/>
                    <a:pt x="944" y="4358"/>
                    <a:pt x="1692" y="3155"/>
                  </a:cubicBezTo>
                  <a:cubicBezTo>
                    <a:pt x="2407" y="2016"/>
                    <a:pt x="3415" y="1106"/>
                    <a:pt x="4618" y="488"/>
                  </a:cubicBezTo>
                  <a:cubicBezTo>
                    <a:pt x="4748" y="423"/>
                    <a:pt x="4813" y="260"/>
                    <a:pt x="4748" y="130"/>
                  </a:cubicBezTo>
                  <a:cubicBezTo>
                    <a:pt x="4705" y="44"/>
                    <a:pt x="4618" y="0"/>
                    <a:pt x="4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6"/>
            <p:cNvSpPr/>
            <p:nvPr/>
          </p:nvSpPr>
          <p:spPr>
            <a:xfrm>
              <a:off x="-1140200" y="2653275"/>
              <a:ext cx="49625" cy="35100"/>
            </a:xfrm>
            <a:custGeom>
              <a:avLst/>
              <a:gdLst/>
              <a:ahLst/>
              <a:cxnLst/>
              <a:rect l="l" t="t" r="r" b="b"/>
              <a:pathLst>
                <a:path w="1985" h="1404" extrusionOk="0">
                  <a:moveTo>
                    <a:pt x="291" y="1"/>
                  </a:moveTo>
                  <a:cubicBezTo>
                    <a:pt x="222" y="1"/>
                    <a:pt x="151" y="33"/>
                    <a:pt x="98" y="103"/>
                  </a:cubicBezTo>
                  <a:cubicBezTo>
                    <a:pt x="1" y="200"/>
                    <a:pt x="1" y="396"/>
                    <a:pt x="131" y="461"/>
                  </a:cubicBezTo>
                  <a:cubicBezTo>
                    <a:pt x="554" y="818"/>
                    <a:pt x="1041" y="1144"/>
                    <a:pt x="1562" y="1404"/>
                  </a:cubicBezTo>
                  <a:lnTo>
                    <a:pt x="1659" y="1404"/>
                  </a:lnTo>
                  <a:cubicBezTo>
                    <a:pt x="1757" y="1404"/>
                    <a:pt x="1854" y="1371"/>
                    <a:pt x="1919" y="1274"/>
                  </a:cubicBezTo>
                  <a:cubicBezTo>
                    <a:pt x="1984" y="1144"/>
                    <a:pt x="1919" y="981"/>
                    <a:pt x="1789" y="916"/>
                  </a:cubicBezTo>
                  <a:cubicBezTo>
                    <a:pt x="1334" y="656"/>
                    <a:pt x="879" y="396"/>
                    <a:pt x="456" y="70"/>
                  </a:cubicBezTo>
                  <a:cubicBezTo>
                    <a:pt x="411" y="25"/>
                    <a:pt x="351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6"/>
            <p:cNvSpPr/>
            <p:nvPr/>
          </p:nvSpPr>
          <p:spPr>
            <a:xfrm>
              <a:off x="-936125" y="2333900"/>
              <a:ext cx="120350" cy="354475"/>
            </a:xfrm>
            <a:custGeom>
              <a:avLst/>
              <a:gdLst/>
              <a:ahLst/>
              <a:cxnLst/>
              <a:rect l="l" t="t" r="r" b="b"/>
              <a:pathLst>
                <a:path w="4814" h="14179" extrusionOk="0">
                  <a:moveTo>
                    <a:pt x="287" y="0"/>
                  </a:moveTo>
                  <a:cubicBezTo>
                    <a:pt x="195" y="0"/>
                    <a:pt x="109" y="44"/>
                    <a:pt x="65" y="130"/>
                  </a:cubicBezTo>
                  <a:cubicBezTo>
                    <a:pt x="0" y="260"/>
                    <a:pt x="65" y="423"/>
                    <a:pt x="195" y="488"/>
                  </a:cubicBezTo>
                  <a:cubicBezTo>
                    <a:pt x="1399" y="1106"/>
                    <a:pt x="2407" y="2016"/>
                    <a:pt x="3155" y="3155"/>
                  </a:cubicBezTo>
                  <a:cubicBezTo>
                    <a:pt x="3903" y="4358"/>
                    <a:pt x="4293" y="5691"/>
                    <a:pt x="4293" y="7089"/>
                  </a:cubicBezTo>
                  <a:cubicBezTo>
                    <a:pt x="4293" y="8488"/>
                    <a:pt x="3903" y="9854"/>
                    <a:pt x="3155" y="11024"/>
                  </a:cubicBezTo>
                  <a:cubicBezTo>
                    <a:pt x="2407" y="12162"/>
                    <a:pt x="1399" y="13073"/>
                    <a:pt x="195" y="13691"/>
                  </a:cubicBezTo>
                  <a:cubicBezTo>
                    <a:pt x="65" y="13756"/>
                    <a:pt x="0" y="13919"/>
                    <a:pt x="65" y="14049"/>
                  </a:cubicBezTo>
                  <a:cubicBezTo>
                    <a:pt x="130" y="14146"/>
                    <a:pt x="228" y="14179"/>
                    <a:pt x="325" y="14179"/>
                  </a:cubicBezTo>
                  <a:lnTo>
                    <a:pt x="423" y="14179"/>
                  </a:lnTo>
                  <a:cubicBezTo>
                    <a:pt x="1724" y="13528"/>
                    <a:pt x="2829" y="12520"/>
                    <a:pt x="3610" y="11317"/>
                  </a:cubicBezTo>
                  <a:cubicBezTo>
                    <a:pt x="4390" y="10049"/>
                    <a:pt x="4813" y="8585"/>
                    <a:pt x="4813" y="7089"/>
                  </a:cubicBezTo>
                  <a:cubicBezTo>
                    <a:pt x="4813" y="5594"/>
                    <a:pt x="4390" y="4130"/>
                    <a:pt x="3610" y="2894"/>
                  </a:cubicBezTo>
                  <a:cubicBezTo>
                    <a:pt x="2829" y="1659"/>
                    <a:pt x="1724" y="651"/>
                    <a:pt x="423" y="33"/>
                  </a:cubicBezTo>
                  <a:cubicBezTo>
                    <a:pt x="380" y="11"/>
                    <a:pt x="333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6"/>
            <p:cNvSpPr/>
            <p:nvPr/>
          </p:nvSpPr>
          <p:spPr>
            <a:xfrm>
              <a:off x="-1178400" y="2370475"/>
              <a:ext cx="87825" cy="281325"/>
            </a:xfrm>
            <a:custGeom>
              <a:avLst/>
              <a:gdLst/>
              <a:ahLst/>
              <a:cxnLst/>
              <a:rect l="l" t="t" r="r" b="b"/>
              <a:pathLst>
                <a:path w="3513" h="11253" extrusionOk="0">
                  <a:moveTo>
                    <a:pt x="3194" y="1"/>
                  </a:moveTo>
                  <a:cubicBezTo>
                    <a:pt x="3148" y="1"/>
                    <a:pt x="3101" y="11"/>
                    <a:pt x="3057" y="33"/>
                  </a:cubicBezTo>
                  <a:cubicBezTo>
                    <a:pt x="1139" y="1269"/>
                    <a:pt x="0" y="3350"/>
                    <a:pt x="0" y="5626"/>
                  </a:cubicBezTo>
                  <a:cubicBezTo>
                    <a:pt x="0" y="7903"/>
                    <a:pt x="1139" y="9984"/>
                    <a:pt x="3057" y="11220"/>
                  </a:cubicBezTo>
                  <a:cubicBezTo>
                    <a:pt x="3090" y="11252"/>
                    <a:pt x="3155" y="11252"/>
                    <a:pt x="3220" y="11252"/>
                  </a:cubicBezTo>
                  <a:cubicBezTo>
                    <a:pt x="3285" y="11252"/>
                    <a:pt x="3382" y="11220"/>
                    <a:pt x="3447" y="11122"/>
                  </a:cubicBezTo>
                  <a:cubicBezTo>
                    <a:pt x="3512" y="11025"/>
                    <a:pt x="3480" y="10830"/>
                    <a:pt x="3350" y="10765"/>
                  </a:cubicBezTo>
                  <a:cubicBezTo>
                    <a:pt x="1594" y="9626"/>
                    <a:pt x="521" y="7708"/>
                    <a:pt x="521" y="5626"/>
                  </a:cubicBezTo>
                  <a:cubicBezTo>
                    <a:pt x="521" y="3545"/>
                    <a:pt x="1594" y="1627"/>
                    <a:pt x="3350" y="488"/>
                  </a:cubicBezTo>
                  <a:cubicBezTo>
                    <a:pt x="3480" y="423"/>
                    <a:pt x="3512" y="261"/>
                    <a:pt x="3447" y="131"/>
                  </a:cubicBezTo>
                  <a:cubicBezTo>
                    <a:pt x="3382" y="44"/>
                    <a:pt x="3288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6"/>
            <p:cNvSpPr/>
            <p:nvPr/>
          </p:nvSpPr>
          <p:spPr>
            <a:xfrm>
              <a:off x="-936125" y="2370475"/>
              <a:ext cx="40675" cy="33350"/>
            </a:xfrm>
            <a:custGeom>
              <a:avLst/>
              <a:gdLst/>
              <a:ahLst/>
              <a:cxnLst/>
              <a:rect l="l" t="t" r="r" b="b"/>
              <a:pathLst>
                <a:path w="1627" h="1334" extrusionOk="0">
                  <a:moveTo>
                    <a:pt x="319" y="1"/>
                  </a:moveTo>
                  <a:cubicBezTo>
                    <a:pt x="228" y="1"/>
                    <a:pt x="141" y="44"/>
                    <a:pt x="98" y="131"/>
                  </a:cubicBezTo>
                  <a:cubicBezTo>
                    <a:pt x="0" y="261"/>
                    <a:pt x="33" y="423"/>
                    <a:pt x="163" y="488"/>
                  </a:cubicBezTo>
                  <a:cubicBezTo>
                    <a:pt x="521" y="716"/>
                    <a:pt x="813" y="976"/>
                    <a:pt x="1138" y="1236"/>
                  </a:cubicBezTo>
                  <a:cubicBezTo>
                    <a:pt x="1171" y="1301"/>
                    <a:pt x="1236" y="1334"/>
                    <a:pt x="1301" y="1334"/>
                  </a:cubicBezTo>
                  <a:cubicBezTo>
                    <a:pt x="1399" y="1334"/>
                    <a:pt x="1464" y="1301"/>
                    <a:pt x="1496" y="1236"/>
                  </a:cubicBezTo>
                  <a:cubicBezTo>
                    <a:pt x="1626" y="1139"/>
                    <a:pt x="1594" y="944"/>
                    <a:pt x="1496" y="846"/>
                  </a:cubicBezTo>
                  <a:cubicBezTo>
                    <a:pt x="1171" y="553"/>
                    <a:pt x="813" y="261"/>
                    <a:pt x="455" y="33"/>
                  </a:cubicBezTo>
                  <a:cubicBezTo>
                    <a:pt x="412" y="11"/>
                    <a:pt x="365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6"/>
            <p:cNvSpPr/>
            <p:nvPr/>
          </p:nvSpPr>
          <p:spPr>
            <a:xfrm>
              <a:off x="-936125" y="2411900"/>
              <a:ext cx="88625" cy="239900"/>
            </a:xfrm>
            <a:custGeom>
              <a:avLst/>
              <a:gdLst/>
              <a:ahLst/>
              <a:cxnLst/>
              <a:rect l="l" t="t" r="r" b="b"/>
              <a:pathLst>
                <a:path w="3545" h="9596" extrusionOk="0">
                  <a:moveTo>
                    <a:pt x="2049" y="1"/>
                  </a:moveTo>
                  <a:cubicBezTo>
                    <a:pt x="2000" y="1"/>
                    <a:pt x="1953" y="12"/>
                    <a:pt x="1919" y="35"/>
                  </a:cubicBezTo>
                  <a:cubicBezTo>
                    <a:pt x="1789" y="132"/>
                    <a:pt x="1756" y="295"/>
                    <a:pt x="1854" y="425"/>
                  </a:cubicBezTo>
                  <a:cubicBezTo>
                    <a:pt x="2602" y="1465"/>
                    <a:pt x="2992" y="2701"/>
                    <a:pt x="2992" y="3969"/>
                  </a:cubicBezTo>
                  <a:cubicBezTo>
                    <a:pt x="2992" y="6051"/>
                    <a:pt x="1919" y="7969"/>
                    <a:pt x="163" y="9108"/>
                  </a:cubicBezTo>
                  <a:cubicBezTo>
                    <a:pt x="33" y="9173"/>
                    <a:pt x="0" y="9368"/>
                    <a:pt x="98" y="9465"/>
                  </a:cubicBezTo>
                  <a:cubicBezTo>
                    <a:pt x="130" y="9563"/>
                    <a:pt x="228" y="9595"/>
                    <a:pt x="325" y="9595"/>
                  </a:cubicBezTo>
                  <a:cubicBezTo>
                    <a:pt x="358" y="9595"/>
                    <a:pt x="423" y="9595"/>
                    <a:pt x="455" y="9563"/>
                  </a:cubicBezTo>
                  <a:cubicBezTo>
                    <a:pt x="2374" y="8327"/>
                    <a:pt x="3545" y="6246"/>
                    <a:pt x="3545" y="3969"/>
                  </a:cubicBezTo>
                  <a:cubicBezTo>
                    <a:pt x="3545" y="2571"/>
                    <a:pt x="3090" y="1238"/>
                    <a:pt x="2277" y="100"/>
                  </a:cubicBezTo>
                  <a:cubicBezTo>
                    <a:pt x="2235" y="37"/>
                    <a:pt x="2138" y="1"/>
                    <a:pt x="2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6"/>
            <p:cNvSpPr/>
            <p:nvPr/>
          </p:nvSpPr>
          <p:spPr>
            <a:xfrm>
              <a:off x="-1019875" y="2721675"/>
              <a:ext cx="13025" cy="19550"/>
            </a:xfrm>
            <a:custGeom>
              <a:avLst/>
              <a:gdLst/>
              <a:ahLst/>
              <a:cxnLst/>
              <a:rect l="l" t="t" r="r" b="b"/>
              <a:pathLst>
                <a:path w="521" h="782" extrusionOk="0">
                  <a:moveTo>
                    <a:pt x="261" y="1"/>
                  </a:moveTo>
                  <a:cubicBezTo>
                    <a:pt x="98" y="1"/>
                    <a:pt x="1" y="99"/>
                    <a:pt x="1" y="261"/>
                  </a:cubicBezTo>
                  <a:lnTo>
                    <a:pt x="1" y="489"/>
                  </a:lnTo>
                  <a:cubicBezTo>
                    <a:pt x="1" y="651"/>
                    <a:pt x="98" y="781"/>
                    <a:pt x="261" y="781"/>
                  </a:cubicBezTo>
                  <a:cubicBezTo>
                    <a:pt x="423" y="781"/>
                    <a:pt x="521" y="651"/>
                    <a:pt x="521" y="489"/>
                  </a:cubicBezTo>
                  <a:lnTo>
                    <a:pt x="521" y="261"/>
                  </a:lnTo>
                  <a:cubicBezTo>
                    <a:pt x="521" y="99"/>
                    <a:pt x="423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6"/>
            <p:cNvSpPr/>
            <p:nvPr/>
          </p:nvSpPr>
          <p:spPr>
            <a:xfrm>
              <a:off x="-1019875" y="2690800"/>
              <a:ext cx="13025" cy="19525"/>
            </a:xfrm>
            <a:custGeom>
              <a:avLst/>
              <a:gdLst/>
              <a:ahLst/>
              <a:cxnLst/>
              <a:rect l="l" t="t" r="r" b="b"/>
              <a:pathLst>
                <a:path w="521" h="781" extrusionOk="0">
                  <a:moveTo>
                    <a:pt x="261" y="0"/>
                  </a:moveTo>
                  <a:cubicBezTo>
                    <a:pt x="98" y="0"/>
                    <a:pt x="1" y="130"/>
                    <a:pt x="1" y="293"/>
                  </a:cubicBezTo>
                  <a:lnTo>
                    <a:pt x="1" y="521"/>
                  </a:lnTo>
                  <a:cubicBezTo>
                    <a:pt x="1" y="683"/>
                    <a:pt x="98" y="781"/>
                    <a:pt x="261" y="781"/>
                  </a:cubicBezTo>
                  <a:cubicBezTo>
                    <a:pt x="423" y="781"/>
                    <a:pt x="521" y="683"/>
                    <a:pt x="521" y="521"/>
                  </a:cubicBezTo>
                  <a:lnTo>
                    <a:pt x="521" y="293"/>
                  </a:lnTo>
                  <a:cubicBezTo>
                    <a:pt x="521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6"/>
            <p:cNvSpPr/>
            <p:nvPr/>
          </p:nvSpPr>
          <p:spPr>
            <a:xfrm>
              <a:off x="-1019875" y="2660725"/>
              <a:ext cx="13025" cy="19525"/>
            </a:xfrm>
            <a:custGeom>
              <a:avLst/>
              <a:gdLst/>
              <a:ahLst/>
              <a:cxnLst/>
              <a:rect l="l" t="t" r="r" b="b"/>
              <a:pathLst>
                <a:path w="521" h="781" extrusionOk="0">
                  <a:moveTo>
                    <a:pt x="261" y="0"/>
                  </a:moveTo>
                  <a:cubicBezTo>
                    <a:pt x="98" y="0"/>
                    <a:pt x="1" y="130"/>
                    <a:pt x="1" y="260"/>
                  </a:cubicBezTo>
                  <a:lnTo>
                    <a:pt x="1" y="520"/>
                  </a:lnTo>
                  <a:cubicBezTo>
                    <a:pt x="1" y="650"/>
                    <a:pt x="98" y="780"/>
                    <a:pt x="261" y="780"/>
                  </a:cubicBezTo>
                  <a:cubicBezTo>
                    <a:pt x="423" y="780"/>
                    <a:pt x="521" y="650"/>
                    <a:pt x="521" y="520"/>
                  </a:cubicBezTo>
                  <a:lnTo>
                    <a:pt x="521" y="260"/>
                  </a:lnTo>
                  <a:cubicBezTo>
                    <a:pt x="521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6"/>
            <p:cNvSpPr/>
            <p:nvPr/>
          </p:nvSpPr>
          <p:spPr>
            <a:xfrm>
              <a:off x="-1019875" y="2278600"/>
              <a:ext cx="13025" cy="19550"/>
            </a:xfrm>
            <a:custGeom>
              <a:avLst/>
              <a:gdLst/>
              <a:ahLst/>
              <a:cxnLst/>
              <a:rect l="l" t="t" r="r" b="b"/>
              <a:pathLst>
                <a:path w="521" h="782" extrusionOk="0">
                  <a:moveTo>
                    <a:pt x="261" y="1"/>
                  </a:moveTo>
                  <a:cubicBezTo>
                    <a:pt x="98" y="1"/>
                    <a:pt x="1" y="98"/>
                    <a:pt x="1" y="261"/>
                  </a:cubicBezTo>
                  <a:lnTo>
                    <a:pt x="1" y="521"/>
                  </a:lnTo>
                  <a:cubicBezTo>
                    <a:pt x="1" y="651"/>
                    <a:pt x="98" y="781"/>
                    <a:pt x="261" y="781"/>
                  </a:cubicBezTo>
                  <a:cubicBezTo>
                    <a:pt x="423" y="781"/>
                    <a:pt x="521" y="651"/>
                    <a:pt x="521" y="521"/>
                  </a:cubicBezTo>
                  <a:lnTo>
                    <a:pt x="521" y="261"/>
                  </a:lnTo>
                  <a:cubicBezTo>
                    <a:pt x="521" y="98"/>
                    <a:pt x="423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6"/>
            <p:cNvSpPr/>
            <p:nvPr/>
          </p:nvSpPr>
          <p:spPr>
            <a:xfrm>
              <a:off x="-1019875" y="2308700"/>
              <a:ext cx="13025" cy="19525"/>
            </a:xfrm>
            <a:custGeom>
              <a:avLst/>
              <a:gdLst/>
              <a:ahLst/>
              <a:cxnLst/>
              <a:rect l="l" t="t" r="r" b="b"/>
              <a:pathLst>
                <a:path w="521" h="781" extrusionOk="0">
                  <a:moveTo>
                    <a:pt x="261" y="0"/>
                  </a:moveTo>
                  <a:cubicBezTo>
                    <a:pt x="98" y="0"/>
                    <a:pt x="1" y="130"/>
                    <a:pt x="1" y="260"/>
                  </a:cubicBezTo>
                  <a:lnTo>
                    <a:pt x="1" y="520"/>
                  </a:lnTo>
                  <a:cubicBezTo>
                    <a:pt x="1" y="683"/>
                    <a:pt x="98" y="781"/>
                    <a:pt x="261" y="781"/>
                  </a:cubicBezTo>
                  <a:cubicBezTo>
                    <a:pt x="423" y="781"/>
                    <a:pt x="521" y="650"/>
                    <a:pt x="521" y="520"/>
                  </a:cubicBezTo>
                  <a:lnTo>
                    <a:pt x="521" y="260"/>
                  </a:lnTo>
                  <a:cubicBezTo>
                    <a:pt x="521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6"/>
            <p:cNvSpPr/>
            <p:nvPr/>
          </p:nvSpPr>
          <p:spPr>
            <a:xfrm>
              <a:off x="-1019875" y="2338775"/>
              <a:ext cx="13025" cy="20350"/>
            </a:xfrm>
            <a:custGeom>
              <a:avLst/>
              <a:gdLst/>
              <a:ahLst/>
              <a:cxnLst/>
              <a:rect l="l" t="t" r="r" b="b"/>
              <a:pathLst>
                <a:path w="521" h="814" extrusionOk="0">
                  <a:moveTo>
                    <a:pt x="261" y="0"/>
                  </a:moveTo>
                  <a:cubicBezTo>
                    <a:pt x="98" y="0"/>
                    <a:pt x="1" y="130"/>
                    <a:pt x="1" y="293"/>
                  </a:cubicBezTo>
                  <a:lnTo>
                    <a:pt x="1" y="521"/>
                  </a:lnTo>
                  <a:cubicBezTo>
                    <a:pt x="1" y="683"/>
                    <a:pt x="98" y="813"/>
                    <a:pt x="261" y="813"/>
                  </a:cubicBezTo>
                  <a:cubicBezTo>
                    <a:pt x="423" y="813"/>
                    <a:pt x="521" y="683"/>
                    <a:pt x="521" y="521"/>
                  </a:cubicBezTo>
                  <a:lnTo>
                    <a:pt x="521" y="293"/>
                  </a:lnTo>
                  <a:cubicBezTo>
                    <a:pt x="521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6"/>
            <p:cNvSpPr/>
            <p:nvPr/>
          </p:nvSpPr>
          <p:spPr>
            <a:xfrm>
              <a:off x="-1032875" y="2447700"/>
              <a:ext cx="52875" cy="39875"/>
            </a:xfrm>
            <a:custGeom>
              <a:avLst/>
              <a:gdLst/>
              <a:ahLst/>
              <a:cxnLst/>
              <a:rect l="l" t="t" r="r" b="b"/>
              <a:pathLst>
                <a:path w="2115" h="1595" extrusionOk="0">
                  <a:moveTo>
                    <a:pt x="813" y="1"/>
                  </a:moveTo>
                  <a:cubicBezTo>
                    <a:pt x="651" y="1"/>
                    <a:pt x="521" y="131"/>
                    <a:pt x="521" y="261"/>
                  </a:cubicBezTo>
                  <a:cubicBezTo>
                    <a:pt x="521" y="424"/>
                    <a:pt x="651" y="554"/>
                    <a:pt x="813" y="554"/>
                  </a:cubicBezTo>
                  <a:lnTo>
                    <a:pt x="1334" y="554"/>
                  </a:lnTo>
                  <a:cubicBezTo>
                    <a:pt x="1464" y="554"/>
                    <a:pt x="1561" y="651"/>
                    <a:pt x="1561" y="814"/>
                  </a:cubicBezTo>
                  <a:cubicBezTo>
                    <a:pt x="1561" y="944"/>
                    <a:pt x="1464" y="1042"/>
                    <a:pt x="1334" y="1042"/>
                  </a:cubicBezTo>
                  <a:lnTo>
                    <a:pt x="553" y="1042"/>
                  </a:lnTo>
                  <a:cubicBezTo>
                    <a:pt x="553" y="879"/>
                    <a:pt x="423" y="781"/>
                    <a:pt x="293" y="781"/>
                  </a:cubicBezTo>
                  <a:cubicBezTo>
                    <a:pt x="130" y="781"/>
                    <a:pt x="0" y="879"/>
                    <a:pt x="0" y="1042"/>
                  </a:cubicBezTo>
                  <a:cubicBezTo>
                    <a:pt x="0" y="1334"/>
                    <a:pt x="261" y="1594"/>
                    <a:pt x="553" y="1594"/>
                  </a:cubicBezTo>
                  <a:lnTo>
                    <a:pt x="1334" y="1594"/>
                  </a:lnTo>
                  <a:cubicBezTo>
                    <a:pt x="1756" y="1594"/>
                    <a:pt x="2114" y="1237"/>
                    <a:pt x="2114" y="814"/>
                  </a:cubicBezTo>
                  <a:cubicBezTo>
                    <a:pt x="2114" y="359"/>
                    <a:pt x="1756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5" name="Google Shape;3545;p46"/>
          <p:cNvGrpSpPr/>
          <p:nvPr/>
        </p:nvGrpSpPr>
        <p:grpSpPr>
          <a:xfrm>
            <a:off x="5715675" y="2782043"/>
            <a:ext cx="248717" cy="365751"/>
            <a:chOff x="-1648325" y="2294050"/>
            <a:chExt cx="322800" cy="462625"/>
          </a:xfrm>
        </p:grpSpPr>
        <p:sp>
          <p:nvSpPr>
            <p:cNvPr id="3546" name="Google Shape;3546;p46"/>
            <p:cNvSpPr/>
            <p:nvPr/>
          </p:nvSpPr>
          <p:spPr>
            <a:xfrm>
              <a:off x="-1562950" y="2468025"/>
              <a:ext cx="152050" cy="146375"/>
            </a:xfrm>
            <a:custGeom>
              <a:avLst/>
              <a:gdLst/>
              <a:ahLst/>
              <a:cxnLst/>
              <a:rect l="l" t="t" r="r" b="b"/>
              <a:pathLst>
                <a:path w="6082" h="5855" extrusionOk="0">
                  <a:moveTo>
                    <a:pt x="1529" y="1"/>
                  </a:moveTo>
                  <a:lnTo>
                    <a:pt x="944" y="2310"/>
                  </a:lnTo>
                  <a:lnTo>
                    <a:pt x="749" y="3155"/>
                  </a:lnTo>
                  <a:lnTo>
                    <a:pt x="1" y="5854"/>
                  </a:lnTo>
                  <a:lnTo>
                    <a:pt x="6082" y="5854"/>
                  </a:lnTo>
                  <a:lnTo>
                    <a:pt x="5334" y="3155"/>
                  </a:lnTo>
                  <a:lnTo>
                    <a:pt x="5139" y="2310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6"/>
            <p:cNvSpPr/>
            <p:nvPr/>
          </p:nvSpPr>
          <p:spPr>
            <a:xfrm>
              <a:off x="-1631250" y="2546900"/>
              <a:ext cx="143925" cy="202450"/>
            </a:xfrm>
            <a:custGeom>
              <a:avLst/>
              <a:gdLst/>
              <a:ahLst/>
              <a:cxnLst/>
              <a:rect l="l" t="t" r="r" b="b"/>
              <a:pathLst>
                <a:path w="5757" h="8098" extrusionOk="0">
                  <a:moveTo>
                    <a:pt x="3481" y="0"/>
                  </a:moveTo>
                  <a:lnTo>
                    <a:pt x="1562" y="1171"/>
                  </a:lnTo>
                  <a:cubicBezTo>
                    <a:pt x="586" y="1691"/>
                    <a:pt x="1" y="2667"/>
                    <a:pt x="1" y="3773"/>
                  </a:cubicBezTo>
                  <a:lnTo>
                    <a:pt x="1" y="7772"/>
                  </a:lnTo>
                  <a:cubicBezTo>
                    <a:pt x="1" y="7968"/>
                    <a:pt x="164" y="8098"/>
                    <a:pt x="359" y="8098"/>
                  </a:cubicBezTo>
                  <a:lnTo>
                    <a:pt x="5757" y="8098"/>
                  </a:lnTo>
                  <a:lnTo>
                    <a:pt x="5627" y="8033"/>
                  </a:lnTo>
                  <a:lnTo>
                    <a:pt x="4521" y="1008"/>
                  </a:lnTo>
                  <a:lnTo>
                    <a:pt x="34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6"/>
            <p:cNvSpPr/>
            <p:nvPr/>
          </p:nvSpPr>
          <p:spPr>
            <a:xfrm>
              <a:off x="-1486525" y="2546900"/>
              <a:ext cx="143925" cy="202450"/>
            </a:xfrm>
            <a:custGeom>
              <a:avLst/>
              <a:gdLst/>
              <a:ahLst/>
              <a:cxnLst/>
              <a:rect l="l" t="t" r="r" b="b"/>
              <a:pathLst>
                <a:path w="5757" h="8098" extrusionOk="0">
                  <a:moveTo>
                    <a:pt x="2277" y="0"/>
                  </a:moveTo>
                  <a:lnTo>
                    <a:pt x="1301" y="2212"/>
                  </a:lnTo>
                  <a:lnTo>
                    <a:pt x="0" y="7415"/>
                  </a:lnTo>
                  <a:lnTo>
                    <a:pt x="33" y="8098"/>
                  </a:lnTo>
                  <a:lnTo>
                    <a:pt x="5431" y="8098"/>
                  </a:lnTo>
                  <a:cubicBezTo>
                    <a:pt x="5626" y="8098"/>
                    <a:pt x="5756" y="7968"/>
                    <a:pt x="5756" y="7772"/>
                  </a:cubicBezTo>
                  <a:lnTo>
                    <a:pt x="5756" y="3773"/>
                  </a:lnTo>
                  <a:cubicBezTo>
                    <a:pt x="5756" y="2667"/>
                    <a:pt x="5171" y="1691"/>
                    <a:pt x="4228" y="1171"/>
                  </a:cubicBezTo>
                  <a:lnTo>
                    <a:pt x="22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6"/>
            <p:cNvSpPr/>
            <p:nvPr/>
          </p:nvSpPr>
          <p:spPr>
            <a:xfrm>
              <a:off x="-1566200" y="2551775"/>
              <a:ext cx="163425" cy="197575"/>
            </a:xfrm>
            <a:custGeom>
              <a:avLst/>
              <a:gdLst/>
              <a:ahLst/>
              <a:cxnLst/>
              <a:rect l="l" t="t" r="r" b="b"/>
              <a:pathLst>
                <a:path w="6537" h="7903" extrusionOk="0">
                  <a:moveTo>
                    <a:pt x="5431" y="0"/>
                  </a:moveTo>
                  <a:lnTo>
                    <a:pt x="5399" y="65"/>
                  </a:lnTo>
                  <a:lnTo>
                    <a:pt x="3187" y="1464"/>
                  </a:lnTo>
                  <a:lnTo>
                    <a:pt x="1009" y="98"/>
                  </a:lnTo>
                  <a:lnTo>
                    <a:pt x="781" y="358"/>
                  </a:lnTo>
                  <a:lnTo>
                    <a:pt x="781" y="391"/>
                  </a:lnTo>
                  <a:lnTo>
                    <a:pt x="358" y="911"/>
                  </a:lnTo>
                  <a:lnTo>
                    <a:pt x="0" y="2992"/>
                  </a:lnTo>
                  <a:lnTo>
                    <a:pt x="2309" y="7350"/>
                  </a:lnTo>
                  <a:lnTo>
                    <a:pt x="3155" y="7903"/>
                  </a:lnTo>
                  <a:lnTo>
                    <a:pt x="3187" y="7903"/>
                  </a:lnTo>
                  <a:lnTo>
                    <a:pt x="6537" y="1789"/>
                  </a:lnTo>
                  <a:lnTo>
                    <a:pt x="54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6"/>
            <p:cNvSpPr/>
            <p:nvPr/>
          </p:nvSpPr>
          <p:spPr>
            <a:xfrm>
              <a:off x="-1543425" y="2468025"/>
              <a:ext cx="113025" cy="87825"/>
            </a:xfrm>
            <a:custGeom>
              <a:avLst/>
              <a:gdLst/>
              <a:ahLst/>
              <a:cxnLst/>
              <a:rect l="l" t="t" r="r" b="b"/>
              <a:pathLst>
                <a:path w="4521" h="3513" extrusionOk="0">
                  <a:moveTo>
                    <a:pt x="748" y="1"/>
                  </a:moveTo>
                  <a:lnTo>
                    <a:pt x="163" y="2277"/>
                  </a:lnTo>
                  <a:lnTo>
                    <a:pt x="0" y="3025"/>
                  </a:lnTo>
                  <a:cubicBezTo>
                    <a:pt x="683" y="3318"/>
                    <a:pt x="1463" y="3513"/>
                    <a:pt x="2276" y="3513"/>
                  </a:cubicBezTo>
                  <a:cubicBezTo>
                    <a:pt x="3089" y="3513"/>
                    <a:pt x="3837" y="3318"/>
                    <a:pt x="4520" y="3025"/>
                  </a:cubicBezTo>
                  <a:lnTo>
                    <a:pt x="4358" y="2277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6"/>
            <p:cNvSpPr/>
            <p:nvPr/>
          </p:nvSpPr>
          <p:spPr>
            <a:xfrm>
              <a:off x="-1605225" y="2300550"/>
              <a:ext cx="236600" cy="237425"/>
            </a:xfrm>
            <a:custGeom>
              <a:avLst/>
              <a:gdLst/>
              <a:ahLst/>
              <a:cxnLst/>
              <a:rect l="l" t="t" r="r" b="b"/>
              <a:pathLst>
                <a:path w="9464" h="9497" extrusionOk="0">
                  <a:moveTo>
                    <a:pt x="4748" y="1"/>
                  </a:moveTo>
                  <a:cubicBezTo>
                    <a:pt x="2114" y="1"/>
                    <a:pt x="1" y="2115"/>
                    <a:pt x="1" y="4749"/>
                  </a:cubicBezTo>
                  <a:cubicBezTo>
                    <a:pt x="1" y="7350"/>
                    <a:pt x="2114" y="9497"/>
                    <a:pt x="4748" y="9497"/>
                  </a:cubicBezTo>
                  <a:cubicBezTo>
                    <a:pt x="7350" y="9497"/>
                    <a:pt x="9464" y="7350"/>
                    <a:pt x="9464" y="4749"/>
                  </a:cubicBezTo>
                  <a:cubicBezTo>
                    <a:pt x="9464" y="2115"/>
                    <a:pt x="7350" y="1"/>
                    <a:pt x="4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6"/>
            <p:cNvSpPr/>
            <p:nvPr/>
          </p:nvSpPr>
          <p:spPr>
            <a:xfrm>
              <a:off x="-1605225" y="2300550"/>
              <a:ext cx="139850" cy="237425"/>
            </a:xfrm>
            <a:custGeom>
              <a:avLst/>
              <a:gdLst/>
              <a:ahLst/>
              <a:cxnLst/>
              <a:rect l="l" t="t" r="r" b="b"/>
              <a:pathLst>
                <a:path w="5594" h="9497" extrusionOk="0">
                  <a:moveTo>
                    <a:pt x="4748" y="1"/>
                  </a:moveTo>
                  <a:cubicBezTo>
                    <a:pt x="2114" y="1"/>
                    <a:pt x="1" y="2147"/>
                    <a:pt x="1" y="4749"/>
                  </a:cubicBezTo>
                  <a:cubicBezTo>
                    <a:pt x="1" y="7350"/>
                    <a:pt x="2114" y="9497"/>
                    <a:pt x="4748" y="9497"/>
                  </a:cubicBezTo>
                  <a:cubicBezTo>
                    <a:pt x="5041" y="9497"/>
                    <a:pt x="5301" y="9464"/>
                    <a:pt x="5594" y="9399"/>
                  </a:cubicBezTo>
                  <a:cubicBezTo>
                    <a:pt x="3383" y="9009"/>
                    <a:pt x="1692" y="7058"/>
                    <a:pt x="1692" y="4749"/>
                  </a:cubicBezTo>
                  <a:cubicBezTo>
                    <a:pt x="1692" y="2407"/>
                    <a:pt x="3383" y="489"/>
                    <a:pt x="5594" y="98"/>
                  </a:cubicBezTo>
                  <a:cubicBezTo>
                    <a:pt x="5301" y="33"/>
                    <a:pt x="5041" y="1"/>
                    <a:pt x="474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6"/>
            <p:cNvSpPr/>
            <p:nvPr/>
          </p:nvSpPr>
          <p:spPr>
            <a:xfrm>
              <a:off x="-1554825" y="2332275"/>
              <a:ext cx="135000" cy="149600"/>
            </a:xfrm>
            <a:custGeom>
              <a:avLst/>
              <a:gdLst/>
              <a:ahLst/>
              <a:cxnLst/>
              <a:rect l="l" t="t" r="r" b="b"/>
              <a:pathLst>
                <a:path w="5400" h="5984" extrusionOk="0">
                  <a:moveTo>
                    <a:pt x="3253" y="0"/>
                  </a:moveTo>
                  <a:cubicBezTo>
                    <a:pt x="3123" y="0"/>
                    <a:pt x="2960" y="98"/>
                    <a:pt x="2928" y="228"/>
                  </a:cubicBezTo>
                  <a:lnTo>
                    <a:pt x="2667" y="813"/>
                  </a:lnTo>
                  <a:lnTo>
                    <a:pt x="1757" y="1333"/>
                  </a:lnTo>
                  <a:lnTo>
                    <a:pt x="1627" y="1398"/>
                  </a:lnTo>
                  <a:cubicBezTo>
                    <a:pt x="1432" y="1463"/>
                    <a:pt x="1269" y="1626"/>
                    <a:pt x="1171" y="1821"/>
                  </a:cubicBezTo>
                  <a:lnTo>
                    <a:pt x="976" y="2244"/>
                  </a:lnTo>
                  <a:lnTo>
                    <a:pt x="326" y="2244"/>
                  </a:lnTo>
                  <a:cubicBezTo>
                    <a:pt x="131" y="2244"/>
                    <a:pt x="1" y="2407"/>
                    <a:pt x="1" y="2602"/>
                  </a:cubicBezTo>
                  <a:lnTo>
                    <a:pt x="1" y="5333"/>
                  </a:lnTo>
                  <a:cubicBezTo>
                    <a:pt x="1" y="5528"/>
                    <a:pt x="163" y="5691"/>
                    <a:pt x="326" y="5691"/>
                  </a:cubicBezTo>
                  <a:lnTo>
                    <a:pt x="976" y="5691"/>
                  </a:lnTo>
                  <a:lnTo>
                    <a:pt x="1269" y="5854"/>
                  </a:lnTo>
                  <a:cubicBezTo>
                    <a:pt x="1399" y="5919"/>
                    <a:pt x="1529" y="5984"/>
                    <a:pt x="1659" y="5984"/>
                  </a:cubicBezTo>
                  <a:lnTo>
                    <a:pt x="4488" y="5984"/>
                  </a:lnTo>
                  <a:cubicBezTo>
                    <a:pt x="4749" y="5984"/>
                    <a:pt x="4976" y="5756"/>
                    <a:pt x="5009" y="5528"/>
                  </a:cubicBezTo>
                  <a:cubicBezTo>
                    <a:pt x="5009" y="5333"/>
                    <a:pt x="4911" y="5171"/>
                    <a:pt x="4749" y="5073"/>
                  </a:cubicBezTo>
                  <a:cubicBezTo>
                    <a:pt x="4716" y="5073"/>
                    <a:pt x="4716" y="5041"/>
                    <a:pt x="4716" y="5041"/>
                  </a:cubicBezTo>
                  <a:cubicBezTo>
                    <a:pt x="4716" y="5041"/>
                    <a:pt x="4749" y="5008"/>
                    <a:pt x="4749" y="5008"/>
                  </a:cubicBezTo>
                  <a:cubicBezTo>
                    <a:pt x="4976" y="4943"/>
                    <a:pt x="5139" y="4780"/>
                    <a:pt x="5139" y="4553"/>
                  </a:cubicBezTo>
                  <a:cubicBezTo>
                    <a:pt x="5139" y="4390"/>
                    <a:pt x="5074" y="4260"/>
                    <a:pt x="4976" y="4195"/>
                  </a:cubicBezTo>
                  <a:cubicBezTo>
                    <a:pt x="5171" y="4098"/>
                    <a:pt x="5301" y="3935"/>
                    <a:pt x="5301" y="3707"/>
                  </a:cubicBezTo>
                  <a:cubicBezTo>
                    <a:pt x="5301" y="3545"/>
                    <a:pt x="5204" y="3382"/>
                    <a:pt x="5074" y="3285"/>
                  </a:cubicBezTo>
                  <a:cubicBezTo>
                    <a:pt x="5269" y="3187"/>
                    <a:pt x="5399" y="3024"/>
                    <a:pt x="5399" y="2797"/>
                  </a:cubicBezTo>
                  <a:cubicBezTo>
                    <a:pt x="5399" y="2472"/>
                    <a:pt x="5139" y="2244"/>
                    <a:pt x="4846" y="2244"/>
                  </a:cubicBezTo>
                  <a:lnTo>
                    <a:pt x="3708" y="2244"/>
                  </a:lnTo>
                  <a:cubicBezTo>
                    <a:pt x="3610" y="2244"/>
                    <a:pt x="3545" y="2146"/>
                    <a:pt x="3578" y="2081"/>
                  </a:cubicBezTo>
                  <a:lnTo>
                    <a:pt x="3741" y="1789"/>
                  </a:lnTo>
                  <a:cubicBezTo>
                    <a:pt x="3806" y="1626"/>
                    <a:pt x="3838" y="1431"/>
                    <a:pt x="3838" y="1236"/>
                  </a:cubicBezTo>
                  <a:lnTo>
                    <a:pt x="3838" y="618"/>
                  </a:lnTo>
                  <a:cubicBezTo>
                    <a:pt x="3838" y="520"/>
                    <a:pt x="3806" y="390"/>
                    <a:pt x="3773" y="293"/>
                  </a:cubicBezTo>
                  <a:cubicBezTo>
                    <a:pt x="3675" y="130"/>
                    <a:pt x="348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6"/>
            <p:cNvSpPr/>
            <p:nvPr/>
          </p:nvSpPr>
          <p:spPr>
            <a:xfrm>
              <a:off x="-1510100" y="2613550"/>
              <a:ext cx="50425" cy="136625"/>
            </a:xfrm>
            <a:custGeom>
              <a:avLst/>
              <a:gdLst/>
              <a:ahLst/>
              <a:cxnLst/>
              <a:rect l="l" t="t" r="r" b="b"/>
              <a:pathLst>
                <a:path w="2017" h="5465" extrusionOk="0">
                  <a:moveTo>
                    <a:pt x="391" y="1"/>
                  </a:moveTo>
                  <a:lnTo>
                    <a:pt x="260" y="1042"/>
                  </a:lnTo>
                  <a:lnTo>
                    <a:pt x="0" y="4001"/>
                  </a:lnTo>
                  <a:lnTo>
                    <a:pt x="0" y="5464"/>
                  </a:lnTo>
                  <a:lnTo>
                    <a:pt x="2017" y="5464"/>
                  </a:lnTo>
                  <a:lnTo>
                    <a:pt x="1886" y="4001"/>
                  </a:lnTo>
                  <a:lnTo>
                    <a:pt x="1626" y="1042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6"/>
            <p:cNvSpPr/>
            <p:nvPr/>
          </p:nvSpPr>
          <p:spPr>
            <a:xfrm>
              <a:off x="-1514975" y="2588350"/>
              <a:ext cx="55300" cy="50425"/>
            </a:xfrm>
            <a:custGeom>
              <a:avLst/>
              <a:gdLst/>
              <a:ahLst/>
              <a:cxnLst/>
              <a:rect l="l" t="t" r="r" b="b"/>
              <a:pathLst>
                <a:path w="2212" h="2017" extrusionOk="0">
                  <a:moveTo>
                    <a:pt x="1138" y="1"/>
                  </a:moveTo>
                  <a:cubicBezTo>
                    <a:pt x="943" y="98"/>
                    <a:pt x="748" y="196"/>
                    <a:pt x="553" y="293"/>
                  </a:cubicBezTo>
                  <a:lnTo>
                    <a:pt x="65" y="1171"/>
                  </a:lnTo>
                  <a:cubicBezTo>
                    <a:pt x="33" y="1269"/>
                    <a:pt x="0" y="1367"/>
                    <a:pt x="0" y="1497"/>
                  </a:cubicBezTo>
                  <a:lnTo>
                    <a:pt x="65" y="1854"/>
                  </a:lnTo>
                  <a:cubicBezTo>
                    <a:pt x="98" y="1952"/>
                    <a:pt x="163" y="2017"/>
                    <a:pt x="228" y="2017"/>
                  </a:cubicBezTo>
                  <a:lnTo>
                    <a:pt x="1951" y="2017"/>
                  </a:lnTo>
                  <a:cubicBezTo>
                    <a:pt x="2049" y="2017"/>
                    <a:pt x="2114" y="1952"/>
                    <a:pt x="2114" y="1854"/>
                  </a:cubicBezTo>
                  <a:lnTo>
                    <a:pt x="2179" y="1464"/>
                  </a:lnTo>
                  <a:cubicBezTo>
                    <a:pt x="2212" y="1367"/>
                    <a:pt x="2179" y="1269"/>
                    <a:pt x="2147" y="1171"/>
                  </a:cubicBezTo>
                  <a:lnTo>
                    <a:pt x="1659" y="293"/>
                  </a:lnTo>
                  <a:cubicBezTo>
                    <a:pt x="1496" y="196"/>
                    <a:pt x="1301" y="98"/>
                    <a:pt x="1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6"/>
            <p:cNvSpPr/>
            <p:nvPr/>
          </p:nvSpPr>
          <p:spPr>
            <a:xfrm>
              <a:off x="-1584075" y="2560725"/>
              <a:ext cx="95950" cy="188625"/>
            </a:xfrm>
            <a:custGeom>
              <a:avLst/>
              <a:gdLst/>
              <a:ahLst/>
              <a:cxnLst/>
              <a:rect l="l" t="t" r="r" b="b"/>
              <a:pathLst>
                <a:path w="3838" h="7545" extrusionOk="0">
                  <a:moveTo>
                    <a:pt x="1496" y="0"/>
                  </a:moveTo>
                  <a:lnTo>
                    <a:pt x="1398" y="130"/>
                  </a:lnTo>
                  <a:lnTo>
                    <a:pt x="846" y="911"/>
                  </a:lnTo>
                  <a:cubicBezTo>
                    <a:pt x="293" y="1659"/>
                    <a:pt x="0" y="2569"/>
                    <a:pt x="0" y="3512"/>
                  </a:cubicBezTo>
                  <a:lnTo>
                    <a:pt x="0" y="4390"/>
                  </a:lnTo>
                  <a:cubicBezTo>
                    <a:pt x="0" y="4438"/>
                    <a:pt x="17" y="4468"/>
                    <a:pt x="52" y="4468"/>
                  </a:cubicBezTo>
                  <a:cubicBezTo>
                    <a:pt x="65" y="4468"/>
                    <a:pt x="80" y="4464"/>
                    <a:pt x="98" y="4455"/>
                  </a:cubicBezTo>
                  <a:lnTo>
                    <a:pt x="683" y="4325"/>
                  </a:lnTo>
                  <a:lnTo>
                    <a:pt x="976" y="4748"/>
                  </a:lnTo>
                  <a:cubicBezTo>
                    <a:pt x="1691" y="5854"/>
                    <a:pt x="2634" y="6797"/>
                    <a:pt x="3740" y="7480"/>
                  </a:cubicBezTo>
                  <a:lnTo>
                    <a:pt x="3837" y="7545"/>
                  </a:lnTo>
                  <a:lnTo>
                    <a:pt x="3219" y="6439"/>
                  </a:lnTo>
                  <a:cubicBezTo>
                    <a:pt x="2504" y="5203"/>
                    <a:pt x="1984" y="3837"/>
                    <a:pt x="1724" y="2407"/>
                  </a:cubicBezTo>
                  <a:lnTo>
                    <a:pt x="1659" y="2081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46"/>
            <p:cNvSpPr/>
            <p:nvPr/>
          </p:nvSpPr>
          <p:spPr>
            <a:xfrm>
              <a:off x="-1488150" y="2549325"/>
              <a:ext cx="95950" cy="200025"/>
            </a:xfrm>
            <a:custGeom>
              <a:avLst/>
              <a:gdLst/>
              <a:ahLst/>
              <a:cxnLst/>
              <a:rect l="l" t="t" r="r" b="b"/>
              <a:pathLst>
                <a:path w="3838" h="8001" extrusionOk="0">
                  <a:moveTo>
                    <a:pt x="2342" y="1"/>
                  </a:moveTo>
                  <a:lnTo>
                    <a:pt x="2179" y="2570"/>
                  </a:lnTo>
                  <a:lnTo>
                    <a:pt x="2114" y="2895"/>
                  </a:lnTo>
                  <a:cubicBezTo>
                    <a:pt x="1821" y="4326"/>
                    <a:pt x="1334" y="5692"/>
                    <a:pt x="618" y="6928"/>
                  </a:cubicBezTo>
                  <a:lnTo>
                    <a:pt x="0" y="8001"/>
                  </a:lnTo>
                  <a:lnTo>
                    <a:pt x="65" y="7968"/>
                  </a:lnTo>
                  <a:cubicBezTo>
                    <a:pt x="1171" y="7285"/>
                    <a:pt x="2147" y="6342"/>
                    <a:pt x="2862" y="5236"/>
                  </a:cubicBezTo>
                  <a:lnTo>
                    <a:pt x="3122" y="4814"/>
                  </a:lnTo>
                  <a:lnTo>
                    <a:pt x="3740" y="4944"/>
                  </a:lnTo>
                  <a:cubicBezTo>
                    <a:pt x="3749" y="4953"/>
                    <a:pt x="3760" y="4957"/>
                    <a:pt x="3771" y="4957"/>
                  </a:cubicBezTo>
                  <a:cubicBezTo>
                    <a:pt x="3803" y="4957"/>
                    <a:pt x="3838" y="4926"/>
                    <a:pt x="3838" y="4879"/>
                  </a:cubicBezTo>
                  <a:lnTo>
                    <a:pt x="3838" y="4001"/>
                  </a:lnTo>
                  <a:cubicBezTo>
                    <a:pt x="3838" y="3058"/>
                    <a:pt x="3773" y="2212"/>
                    <a:pt x="3252" y="1432"/>
                  </a:cubicBezTo>
                  <a:lnTo>
                    <a:pt x="23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6"/>
            <p:cNvSpPr/>
            <p:nvPr/>
          </p:nvSpPr>
          <p:spPr>
            <a:xfrm>
              <a:off x="-1549950" y="2546900"/>
              <a:ext cx="63450" cy="66900"/>
            </a:xfrm>
            <a:custGeom>
              <a:avLst/>
              <a:gdLst/>
              <a:ahLst/>
              <a:cxnLst/>
              <a:rect l="l" t="t" r="r" b="b"/>
              <a:pathLst>
                <a:path w="2538" h="2676" extrusionOk="0">
                  <a:moveTo>
                    <a:pt x="229" y="0"/>
                  </a:moveTo>
                  <a:cubicBezTo>
                    <a:pt x="66" y="846"/>
                    <a:pt x="1" y="1724"/>
                    <a:pt x="33" y="2602"/>
                  </a:cubicBezTo>
                  <a:cubicBezTo>
                    <a:pt x="33" y="2628"/>
                    <a:pt x="76" y="2676"/>
                    <a:pt x="127" y="2676"/>
                  </a:cubicBezTo>
                  <a:cubicBezTo>
                    <a:pt x="139" y="2676"/>
                    <a:pt x="151" y="2673"/>
                    <a:pt x="163" y="2667"/>
                  </a:cubicBezTo>
                  <a:cubicBezTo>
                    <a:pt x="749" y="2504"/>
                    <a:pt x="1334" y="2277"/>
                    <a:pt x="1952" y="1951"/>
                  </a:cubicBezTo>
                  <a:cubicBezTo>
                    <a:pt x="2147" y="1854"/>
                    <a:pt x="2342" y="1756"/>
                    <a:pt x="2537" y="1659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6"/>
            <p:cNvSpPr/>
            <p:nvPr/>
          </p:nvSpPr>
          <p:spPr>
            <a:xfrm>
              <a:off x="-1486525" y="2546900"/>
              <a:ext cx="63425" cy="66675"/>
            </a:xfrm>
            <a:custGeom>
              <a:avLst/>
              <a:gdLst/>
              <a:ahLst/>
              <a:cxnLst/>
              <a:rect l="l" t="t" r="r" b="b"/>
              <a:pathLst>
                <a:path w="2537" h="2667" extrusionOk="0">
                  <a:moveTo>
                    <a:pt x="2277" y="0"/>
                  </a:moveTo>
                  <a:lnTo>
                    <a:pt x="0" y="1659"/>
                  </a:lnTo>
                  <a:cubicBezTo>
                    <a:pt x="163" y="1756"/>
                    <a:pt x="358" y="1854"/>
                    <a:pt x="521" y="1951"/>
                  </a:cubicBezTo>
                  <a:cubicBezTo>
                    <a:pt x="1139" y="2244"/>
                    <a:pt x="1756" y="2504"/>
                    <a:pt x="2374" y="2667"/>
                  </a:cubicBezTo>
                  <a:cubicBezTo>
                    <a:pt x="2407" y="2667"/>
                    <a:pt x="2472" y="2634"/>
                    <a:pt x="2472" y="2569"/>
                  </a:cubicBezTo>
                  <a:cubicBezTo>
                    <a:pt x="2537" y="1724"/>
                    <a:pt x="2472" y="846"/>
                    <a:pt x="2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6"/>
            <p:cNvSpPr/>
            <p:nvPr/>
          </p:nvSpPr>
          <p:spPr>
            <a:xfrm>
              <a:off x="-1561325" y="2325750"/>
              <a:ext cx="148000" cy="162625"/>
            </a:xfrm>
            <a:custGeom>
              <a:avLst/>
              <a:gdLst/>
              <a:ahLst/>
              <a:cxnLst/>
              <a:rect l="l" t="t" r="r" b="b"/>
              <a:pathLst>
                <a:path w="5920" h="6505" extrusionOk="0">
                  <a:moveTo>
                    <a:pt x="3545" y="1"/>
                  </a:moveTo>
                  <a:cubicBezTo>
                    <a:pt x="3285" y="1"/>
                    <a:pt x="3025" y="164"/>
                    <a:pt x="2927" y="424"/>
                  </a:cubicBezTo>
                  <a:lnTo>
                    <a:pt x="2732" y="879"/>
                  </a:lnTo>
                  <a:lnTo>
                    <a:pt x="1919" y="1367"/>
                  </a:lnTo>
                  <a:lnTo>
                    <a:pt x="1789" y="1399"/>
                  </a:lnTo>
                  <a:cubicBezTo>
                    <a:pt x="1529" y="1529"/>
                    <a:pt x="1301" y="1724"/>
                    <a:pt x="1204" y="1985"/>
                  </a:cubicBezTo>
                  <a:lnTo>
                    <a:pt x="1074" y="2245"/>
                  </a:lnTo>
                  <a:lnTo>
                    <a:pt x="261" y="2245"/>
                  </a:lnTo>
                  <a:cubicBezTo>
                    <a:pt x="98" y="2245"/>
                    <a:pt x="1" y="2342"/>
                    <a:pt x="1" y="2505"/>
                  </a:cubicBezTo>
                  <a:cubicBezTo>
                    <a:pt x="1" y="2668"/>
                    <a:pt x="98" y="2765"/>
                    <a:pt x="261" y="2765"/>
                  </a:cubicBezTo>
                  <a:lnTo>
                    <a:pt x="1236" y="2765"/>
                  </a:lnTo>
                  <a:cubicBezTo>
                    <a:pt x="1334" y="2765"/>
                    <a:pt x="1431" y="2733"/>
                    <a:pt x="1464" y="2635"/>
                  </a:cubicBezTo>
                  <a:lnTo>
                    <a:pt x="1659" y="2212"/>
                  </a:lnTo>
                  <a:cubicBezTo>
                    <a:pt x="1724" y="2082"/>
                    <a:pt x="1854" y="1985"/>
                    <a:pt x="1984" y="1920"/>
                  </a:cubicBezTo>
                  <a:lnTo>
                    <a:pt x="2147" y="1855"/>
                  </a:lnTo>
                  <a:cubicBezTo>
                    <a:pt x="2147" y="1855"/>
                    <a:pt x="2147" y="1855"/>
                    <a:pt x="2179" y="1822"/>
                  </a:cubicBezTo>
                  <a:lnTo>
                    <a:pt x="3057" y="1302"/>
                  </a:lnTo>
                  <a:cubicBezTo>
                    <a:pt x="3122" y="1269"/>
                    <a:pt x="3155" y="1237"/>
                    <a:pt x="3188" y="1172"/>
                  </a:cubicBezTo>
                  <a:lnTo>
                    <a:pt x="3415" y="619"/>
                  </a:lnTo>
                  <a:cubicBezTo>
                    <a:pt x="3448" y="586"/>
                    <a:pt x="3480" y="554"/>
                    <a:pt x="3513" y="554"/>
                  </a:cubicBezTo>
                  <a:cubicBezTo>
                    <a:pt x="3643" y="554"/>
                    <a:pt x="3773" y="619"/>
                    <a:pt x="3805" y="716"/>
                  </a:cubicBezTo>
                  <a:cubicBezTo>
                    <a:pt x="3838" y="781"/>
                    <a:pt x="3838" y="846"/>
                    <a:pt x="3838" y="879"/>
                  </a:cubicBezTo>
                  <a:lnTo>
                    <a:pt x="3838" y="1497"/>
                  </a:lnTo>
                  <a:cubicBezTo>
                    <a:pt x="3838" y="1659"/>
                    <a:pt x="3805" y="1790"/>
                    <a:pt x="3740" y="1952"/>
                  </a:cubicBezTo>
                  <a:lnTo>
                    <a:pt x="3610" y="2245"/>
                  </a:lnTo>
                  <a:cubicBezTo>
                    <a:pt x="3545" y="2342"/>
                    <a:pt x="3578" y="2505"/>
                    <a:pt x="3643" y="2603"/>
                  </a:cubicBezTo>
                  <a:cubicBezTo>
                    <a:pt x="3708" y="2700"/>
                    <a:pt x="3838" y="2765"/>
                    <a:pt x="3968" y="2765"/>
                  </a:cubicBezTo>
                  <a:lnTo>
                    <a:pt x="5106" y="2765"/>
                  </a:lnTo>
                  <a:cubicBezTo>
                    <a:pt x="5269" y="2765"/>
                    <a:pt x="5366" y="2895"/>
                    <a:pt x="5366" y="3058"/>
                  </a:cubicBezTo>
                  <a:cubicBezTo>
                    <a:pt x="5366" y="3155"/>
                    <a:pt x="5334" y="3253"/>
                    <a:pt x="5236" y="3318"/>
                  </a:cubicBezTo>
                  <a:cubicBezTo>
                    <a:pt x="5139" y="3350"/>
                    <a:pt x="5074" y="3448"/>
                    <a:pt x="5074" y="3513"/>
                  </a:cubicBezTo>
                  <a:cubicBezTo>
                    <a:pt x="5074" y="3611"/>
                    <a:pt x="5106" y="3708"/>
                    <a:pt x="5171" y="3773"/>
                  </a:cubicBezTo>
                  <a:cubicBezTo>
                    <a:pt x="5236" y="3806"/>
                    <a:pt x="5301" y="3871"/>
                    <a:pt x="5301" y="3968"/>
                  </a:cubicBezTo>
                  <a:cubicBezTo>
                    <a:pt x="5301" y="4066"/>
                    <a:pt x="5236" y="4163"/>
                    <a:pt x="5139" y="4196"/>
                  </a:cubicBezTo>
                  <a:cubicBezTo>
                    <a:pt x="5041" y="4229"/>
                    <a:pt x="4976" y="4294"/>
                    <a:pt x="4976" y="4391"/>
                  </a:cubicBezTo>
                  <a:cubicBezTo>
                    <a:pt x="4944" y="4489"/>
                    <a:pt x="4976" y="4586"/>
                    <a:pt x="5041" y="4651"/>
                  </a:cubicBezTo>
                  <a:cubicBezTo>
                    <a:pt x="5106" y="4684"/>
                    <a:pt x="5106" y="4749"/>
                    <a:pt x="5106" y="4814"/>
                  </a:cubicBezTo>
                  <a:cubicBezTo>
                    <a:pt x="5106" y="4911"/>
                    <a:pt x="5041" y="4976"/>
                    <a:pt x="4944" y="5009"/>
                  </a:cubicBezTo>
                  <a:cubicBezTo>
                    <a:pt x="4814" y="5041"/>
                    <a:pt x="4716" y="5172"/>
                    <a:pt x="4716" y="5302"/>
                  </a:cubicBezTo>
                  <a:cubicBezTo>
                    <a:pt x="4716" y="5399"/>
                    <a:pt x="4781" y="5529"/>
                    <a:pt x="4879" y="5562"/>
                  </a:cubicBezTo>
                  <a:cubicBezTo>
                    <a:pt x="4944" y="5594"/>
                    <a:pt x="4976" y="5692"/>
                    <a:pt x="4976" y="5757"/>
                  </a:cubicBezTo>
                  <a:cubicBezTo>
                    <a:pt x="4976" y="5789"/>
                    <a:pt x="4944" y="5854"/>
                    <a:pt x="4911" y="5887"/>
                  </a:cubicBezTo>
                  <a:cubicBezTo>
                    <a:pt x="4879" y="5920"/>
                    <a:pt x="4814" y="5952"/>
                    <a:pt x="4748" y="5952"/>
                  </a:cubicBezTo>
                  <a:lnTo>
                    <a:pt x="4066" y="5952"/>
                  </a:lnTo>
                  <a:cubicBezTo>
                    <a:pt x="3903" y="5952"/>
                    <a:pt x="3773" y="6082"/>
                    <a:pt x="3773" y="6245"/>
                  </a:cubicBezTo>
                  <a:cubicBezTo>
                    <a:pt x="3773" y="6375"/>
                    <a:pt x="3903" y="6505"/>
                    <a:pt x="4066" y="6505"/>
                  </a:cubicBezTo>
                  <a:lnTo>
                    <a:pt x="4748" y="6505"/>
                  </a:lnTo>
                  <a:cubicBezTo>
                    <a:pt x="4976" y="6505"/>
                    <a:pt x="5171" y="6407"/>
                    <a:pt x="5301" y="6277"/>
                  </a:cubicBezTo>
                  <a:cubicBezTo>
                    <a:pt x="5464" y="6147"/>
                    <a:pt x="5529" y="5952"/>
                    <a:pt x="5529" y="5724"/>
                  </a:cubicBezTo>
                  <a:cubicBezTo>
                    <a:pt x="5529" y="5594"/>
                    <a:pt x="5496" y="5464"/>
                    <a:pt x="5399" y="5367"/>
                  </a:cubicBezTo>
                  <a:cubicBezTo>
                    <a:pt x="5561" y="5237"/>
                    <a:pt x="5659" y="5009"/>
                    <a:pt x="5659" y="4814"/>
                  </a:cubicBezTo>
                  <a:cubicBezTo>
                    <a:pt x="5659" y="4716"/>
                    <a:pt x="5626" y="4619"/>
                    <a:pt x="5594" y="4521"/>
                  </a:cubicBezTo>
                  <a:cubicBezTo>
                    <a:pt x="5757" y="4391"/>
                    <a:pt x="5822" y="4196"/>
                    <a:pt x="5822" y="3968"/>
                  </a:cubicBezTo>
                  <a:cubicBezTo>
                    <a:pt x="5822" y="3838"/>
                    <a:pt x="5789" y="3708"/>
                    <a:pt x="5724" y="3578"/>
                  </a:cubicBezTo>
                  <a:cubicBezTo>
                    <a:pt x="5854" y="3448"/>
                    <a:pt x="5919" y="3253"/>
                    <a:pt x="5919" y="3058"/>
                  </a:cubicBezTo>
                  <a:cubicBezTo>
                    <a:pt x="5919" y="2603"/>
                    <a:pt x="5561" y="2245"/>
                    <a:pt x="5106" y="2245"/>
                  </a:cubicBezTo>
                  <a:lnTo>
                    <a:pt x="4196" y="2245"/>
                  </a:lnTo>
                  <a:lnTo>
                    <a:pt x="4228" y="2180"/>
                  </a:lnTo>
                  <a:cubicBezTo>
                    <a:pt x="4326" y="1952"/>
                    <a:pt x="4391" y="1724"/>
                    <a:pt x="4391" y="1497"/>
                  </a:cubicBezTo>
                  <a:lnTo>
                    <a:pt x="4391" y="879"/>
                  </a:lnTo>
                  <a:cubicBezTo>
                    <a:pt x="4391" y="749"/>
                    <a:pt x="4358" y="651"/>
                    <a:pt x="4326" y="521"/>
                  </a:cubicBezTo>
                  <a:cubicBezTo>
                    <a:pt x="4196" y="196"/>
                    <a:pt x="3870" y="1"/>
                    <a:pt x="3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6"/>
            <p:cNvSpPr/>
            <p:nvPr/>
          </p:nvSpPr>
          <p:spPr>
            <a:xfrm>
              <a:off x="-1562125" y="2468025"/>
              <a:ext cx="80500" cy="20350"/>
            </a:xfrm>
            <a:custGeom>
              <a:avLst/>
              <a:gdLst/>
              <a:ahLst/>
              <a:cxnLst/>
              <a:rect l="l" t="t" r="r" b="b"/>
              <a:pathLst>
                <a:path w="3220" h="814" extrusionOk="0">
                  <a:moveTo>
                    <a:pt x="293" y="1"/>
                  </a:moveTo>
                  <a:cubicBezTo>
                    <a:pt x="130" y="1"/>
                    <a:pt x="0" y="98"/>
                    <a:pt x="0" y="261"/>
                  </a:cubicBezTo>
                  <a:cubicBezTo>
                    <a:pt x="0" y="424"/>
                    <a:pt x="130" y="521"/>
                    <a:pt x="293" y="521"/>
                  </a:cubicBezTo>
                  <a:lnTo>
                    <a:pt x="1203" y="521"/>
                  </a:lnTo>
                  <a:lnTo>
                    <a:pt x="1431" y="684"/>
                  </a:lnTo>
                  <a:cubicBezTo>
                    <a:pt x="1594" y="749"/>
                    <a:pt x="1756" y="814"/>
                    <a:pt x="1951" y="814"/>
                  </a:cubicBezTo>
                  <a:lnTo>
                    <a:pt x="2927" y="814"/>
                  </a:lnTo>
                  <a:cubicBezTo>
                    <a:pt x="3089" y="814"/>
                    <a:pt x="3220" y="684"/>
                    <a:pt x="3220" y="554"/>
                  </a:cubicBezTo>
                  <a:cubicBezTo>
                    <a:pt x="3220" y="391"/>
                    <a:pt x="3089" y="261"/>
                    <a:pt x="2927" y="261"/>
                  </a:cubicBezTo>
                  <a:lnTo>
                    <a:pt x="1951" y="261"/>
                  </a:lnTo>
                  <a:cubicBezTo>
                    <a:pt x="1854" y="261"/>
                    <a:pt x="1789" y="229"/>
                    <a:pt x="1691" y="196"/>
                  </a:cubicBezTo>
                  <a:lnTo>
                    <a:pt x="1398" y="33"/>
                  </a:lnTo>
                  <a:cubicBezTo>
                    <a:pt x="1366" y="1"/>
                    <a:pt x="1333" y="1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6"/>
            <p:cNvSpPr/>
            <p:nvPr/>
          </p:nvSpPr>
          <p:spPr>
            <a:xfrm>
              <a:off x="-1648325" y="2294050"/>
              <a:ext cx="322800" cy="462625"/>
            </a:xfrm>
            <a:custGeom>
              <a:avLst/>
              <a:gdLst/>
              <a:ahLst/>
              <a:cxnLst/>
              <a:rect l="l" t="t" r="r" b="b"/>
              <a:pathLst>
                <a:path w="12912" h="18505" extrusionOk="0">
                  <a:moveTo>
                    <a:pt x="6472" y="554"/>
                  </a:moveTo>
                  <a:cubicBezTo>
                    <a:pt x="8944" y="554"/>
                    <a:pt x="10928" y="2537"/>
                    <a:pt x="10928" y="5009"/>
                  </a:cubicBezTo>
                  <a:cubicBezTo>
                    <a:pt x="10928" y="7480"/>
                    <a:pt x="8944" y="9464"/>
                    <a:pt x="6472" y="9464"/>
                  </a:cubicBezTo>
                  <a:cubicBezTo>
                    <a:pt x="4001" y="9464"/>
                    <a:pt x="1985" y="7480"/>
                    <a:pt x="1985" y="5009"/>
                  </a:cubicBezTo>
                  <a:cubicBezTo>
                    <a:pt x="1985" y="2537"/>
                    <a:pt x="4001" y="554"/>
                    <a:pt x="6472" y="554"/>
                  </a:cubicBezTo>
                  <a:close/>
                  <a:moveTo>
                    <a:pt x="8359" y="9626"/>
                  </a:moveTo>
                  <a:lnTo>
                    <a:pt x="8456" y="9984"/>
                  </a:lnTo>
                  <a:lnTo>
                    <a:pt x="6472" y="11415"/>
                  </a:lnTo>
                  <a:lnTo>
                    <a:pt x="4456" y="9984"/>
                  </a:lnTo>
                  <a:lnTo>
                    <a:pt x="4554" y="9626"/>
                  </a:lnTo>
                  <a:cubicBezTo>
                    <a:pt x="5139" y="9887"/>
                    <a:pt x="5789" y="10017"/>
                    <a:pt x="6472" y="10017"/>
                  </a:cubicBezTo>
                  <a:cubicBezTo>
                    <a:pt x="7123" y="10017"/>
                    <a:pt x="7773" y="9887"/>
                    <a:pt x="8359" y="9626"/>
                  </a:cubicBezTo>
                  <a:close/>
                  <a:moveTo>
                    <a:pt x="4359" y="10570"/>
                  </a:moveTo>
                  <a:lnTo>
                    <a:pt x="5952" y="11740"/>
                  </a:lnTo>
                  <a:cubicBezTo>
                    <a:pt x="5367" y="12033"/>
                    <a:pt x="4814" y="12293"/>
                    <a:pt x="4229" y="12456"/>
                  </a:cubicBezTo>
                  <a:cubicBezTo>
                    <a:pt x="4229" y="11838"/>
                    <a:pt x="4261" y="11220"/>
                    <a:pt x="4359" y="10570"/>
                  </a:cubicBezTo>
                  <a:close/>
                  <a:moveTo>
                    <a:pt x="8586" y="10570"/>
                  </a:moveTo>
                  <a:cubicBezTo>
                    <a:pt x="8684" y="11220"/>
                    <a:pt x="8716" y="11838"/>
                    <a:pt x="8684" y="12456"/>
                  </a:cubicBezTo>
                  <a:cubicBezTo>
                    <a:pt x="8131" y="12261"/>
                    <a:pt x="7546" y="12033"/>
                    <a:pt x="6960" y="11740"/>
                  </a:cubicBezTo>
                  <a:lnTo>
                    <a:pt x="8586" y="10570"/>
                  </a:lnTo>
                  <a:close/>
                  <a:moveTo>
                    <a:pt x="3546" y="10895"/>
                  </a:moveTo>
                  <a:lnTo>
                    <a:pt x="3188" y="11383"/>
                  </a:lnTo>
                  <a:cubicBezTo>
                    <a:pt x="2830" y="11903"/>
                    <a:pt x="2570" y="12456"/>
                    <a:pt x="2440" y="13074"/>
                  </a:cubicBezTo>
                  <a:lnTo>
                    <a:pt x="1464" y="12293"/>
                  </a:lnTo>
                  <a:cubicBezTo>
                    <a:pt x="1692" y="12000"/>
                    <a:pt x="2017" y="11740"/>
                    <a:pt x="2375" y="11545"/>
                  </a:cubicBezTo>
                  <a:lnTo>
                    <a:pt x="3546" y="10895"/>
                  </a:lnTo>
                  <a:close/>
                  <a:moveTo>
                    <a:pt x="9399" y="10927"/>
                  </a:moveTo>
                  <a:lnTo>
                    <a:pt x="10570" y="11545"/>
                  </a:lnTo>
                  <a:cubicBezTo>
                    <a:pt x="10928" y="11740"/>
                    <a:pt x="11220" y="12000"/>
                    <a:pt x="11448" y="12326"/>
                  </a:cubicBezTo>
                  <a:lnTo>
                    <a:pt x="10505" y="13074"/>
                  </a:lnTo>
                  <a:cubicBezTo>
                    <a:pt x="10375" y="12456"/>
                    <a:pt x="10115" y="11903"/>
                    <a:pt x="9724" y="11415"/>
                  </a:cubicBezTo>
                  <a:lnTo>
                    <a:pt x="9399" y="10927"/>
                  </a:lnTo>
                  <a:close/>
                  <a:moveTo>
                    <a:pt x="6472" y="12065"/>
                  </a:moveTo>
                  <a:cubicBezTo>
                    <a:pt x="6570" y="12130"/>
                    <a:pt x="6668" y="12196"/>
                    <a:pt x="6765" y="12228"/>
                  </a:cubicBezTo>
                  <a:lnTo>
                    <a:pt x="7253" y="13139"/>
                  </a:lnTo>
                  <a:lnTo>
                    <a:pt x="7188" y="13496"/>
                  </a:lnTo>
                  <a:lnTo>
                    <a:pt x="5659" y="13496"/>
                  </a:lnTo>
                  <a:lnTo>
                    <a:pt x="5594" y="13139"/>
                  </a:lnTo>
                  <a:lnTo>
                    <a:pt x="6082" y="12293"/>
                  </a:lnTo>
                  <a:cubicBezTo>
                    <a:pt x="6212" y="12228"/>
                    <a:pt x="6342" y="12163"/>
                    <a:pt x="6472" y="12065"/>
                  </a:cubicBezTo>
                  <a:close/>
                  <a:moveTo>
                    <a:pt x="5237" y="12683"/>
                  </a:moveTo>
                  <a:lnTo>
                    <a:pt x="5074" y="12943"/>
                  </a:lnTo>
                  <a:cubicBezTo>
                    <a:pt x="5042" y="13009"/>
                    <a:pt x="5042" y="13074"/>
                    <a:pt x="5042" y="13139"/>
                  </a:cubicBezTo>
                  <a:lnTo>
                    <a:pt x="5139" y="13691"/>
                  </a:lnTo>
                  <a:cubicBezTo>
                    <a:pt x="5172" y="13854"/>
                    <a:pt x="5302" y="14017"/>
                    <a:pt x="5464" y="14049"/>
                  </a:cubicBezTo>
                  <a:lnTo>
                    <a:pt x="5334" y="15610"/>
                  </a:lnTo>
                  <a:cubicBezTo>
                    <a:pt x="4977" y="14765"/>
                    <a:pt x="4716" y="13919"/>
                    <a:pt x="4554" y="13009"/>
                  </a:cubicBezTo>
                  <a:lnTo>
                    <a:pt x="4521" y="12943"/>
                  </a:lnTo>
                  <a:cubicBezTo>
                    <a:pt x="4781" y="12846"/>
                    <a:pt x="5009" y="12781"/>
                    <a:pt x="5237" y="12683"/>
                  </a:cubicBezTo>
                  <a:close/>
                  <a:moveTo>
                    <a:pt x="7611" y="12618"/>
                  </a:moveTo>
                  <a:lnTo>
                    <a:pt x="7611" y="12618"/>
                  </a:lnTo>
                  <a:cubicBezTo>
                    <a:pt x="7871" y="12748"/>
                    <a:pt x="8131" y="12846"/>
                    <a:pt x="8391" y="12943"/>
                  </a:cubicBezTo>
                  <a:lnTo>
                    <a:pt x="8391" y="13009"/>
                  </a:lnTo>
                  <a:cubicBezTo>
                    <a:pt x="8196" y="13919"/>
                    <a:pt x="7936" y="14765"/>
                    <a:pt x="7578" y="15610"/>
                  </a:cubicBezTo>
                  <a:lnTo>
                    <a:pt x="7448" y="14017"/>
                  </a:lnTo>
                  <a:cubicBezTo>
                    <a:pt x="7578" y="13984"/>
                    <a:pt x="7708" y="13854"/>
                    <a:pt x="7741" y="13691"/>
                  </a:cubicBezTo>
                  <a:lnTo>
                    <a:pt x="7806" y="13139"/>
                  </a:lnTo>
                  <a:cubicBezTo>
                    <a:pt x="7806" y="13074"/>
                    <a:pt x="7806" y="13009"/>
                    <a:pt x="7773" y="12943"/>
                  </a:cubicBezTo>
                  <a:lnTo>
                    <a:pt x="7611" y="12618"/>
                  </a:lnTo>
                  <a:close/>
                  <a:moveTo>
                    <a:pt x="9204" y="11610"/>
                  </a:moveTo>
                  <a:lnTo>
                    <a:pt x="9302" y="11708"/>
                  </a:lnTo>
                  <a:cubicBezTo>
                    <a:pt x="9822" y="12423"/>
                    <a:pt x="10082" y="13269"/>
                    <a:pt x="10082" y="14147"/>
                  </a:cubicBezTo>
                  <a:lnTo>
                    <a:pt x="10082" y="14797"/>
                  </a:lnTo>
                  <a:lnTo>
                    <a:pt x="9724" y="14700"/>
                  </a:lnTo>
                  <a:cubicBezTo>
                    <a:pt x="9627" y="14700"/>
                    <a:pt x="9497" y="14732"/>
                    <a:pt x="9432" y="14830"/>
                  </a:cubicBezTo>
                  <a:lnTo>
                    <a:pt x="9139" y="15252"/>
                  </a:lnTo>
                  <a:cubicBezTo>
                    <a:pt x="8651" y="16000"/>
                    <a:pt x="8066" y="16683"/>
                    <a:pt x="7383" y="17269"/>
                  </a:cubicBezTo>
                  <a:lnTo>
                    <a:pt x="7383" y="17236"/>
                  </a:lnTo>
                  <a:cubicBezTo>
                    <a:pt x="8098" y="15968"/>
                    <a:pt x="8619" y="14569"/>
                    <a:pt x="8911" y="13139"/>
                  </a:cubicBezTo>
                  <a:lnTo>
                    <a:pt x="8911" y="13074"/>
                  </a:lnTo>
                  <a:lnTo>
                    <a:pt x="8944" y="13074"/>
                  </a:lnTo>
                  <a:cubicBezTo>
                    <a:pt x="8976" y="13074"/>
                    <a:pt x="9041" y="13074"/>
                    <a:pt x="9106" y="13041"/>
                  </a:cubicBezTo>
                  <a:cubicBezTo>
                    <a:pt x="9172" y="12976"/>
                    <a:pt x="9204" y="12911"/>
                    <a:pt x="9204" y="12846"/>
                  </a:cubicBezTo>
                  <a:cubicBezTo>
                    <a:pt x="9237" y="12423"/>
                    <a:pt x="9237" y="12033"/>
                    <a:pt x="9204" y="11610"/>
                  </a:cubicBezTo>
                  <a:close/>
                  <a:moveTo>
                    <a:pt x="6895" y="14049"/>
                  </a:moveTo>
                  <a:lnTo>
                    <a:pt x="7123" y="16586"/>
                  </a:lnTo>
                  <a:cubicBezTo>
                    <a:pt x="7058" y="16716"/>
                    <a:pt x="6472" y="17789"/>
                    <a:pt x="6472" y="17789"/>
                  </a:cubicBezTo>
                  <a:cubicBezTo>
                    <a:pt x="6472" y="17789"/>
                    <a:pt x="5887" y="16716"/>
                    <a:pt x="5789" y="16586"/>
                  </a:cubicBezTo>
                  <a:lnTo>
                    <a:pt x="6017" y="14049"/>
                  </a:lnTo>
                  <a:close/>
                  <a:moveTo>
                    <a:pt x="3708" y="11610"/>
                  </a:moveTo>
                  <a:cubicBezTo>
                    <a:pt x="3708" y="12000"/>
                    <a:pt x="3708" y="12423"/>
                    <a:pt x="3708" y="12813"/>
                  </a:cubicBezTo>
                  <a:cubicBezTo>
                    <a:pt x="3741" y="12911"/>
                    <a:pt x="3773" y="12976"/>
                    <a:pt x="3838" y="13041"/>
                  </a:cubicBezTo>
                  <a:cubicBezTo>
                    <a:pt x="3871" y="13074"/>
                    <a:pt x="3936" y="13074"/>
                    <a:pt x="4001" y="13074"/>
                  </a:cubicBezTo>
                  <a:lnTo>
                    <a:pt x="4033" y="13106"/>
                  </a:lnTo>
                  <a:cubicBezTo>
                    <a:pt x="4326" y="14569"/>
                    <a:pt x="4814" y="15968"/>
                    <a:pt x="5562" y="17236"/>
                  </a:cubicBezTo>
                  <a:lnTo>
                    <a:pt x="5562" y="17269"/>
                  </a:lnTo>
                  <a:cubicBezTo>
                    <a:pt x="5172" y="16943"/>
                    <a:pt x="4814" y="16618"/>
                    <a:pt x="4489" y="16228"/>
                  </a:cubicBezTo>
                  <a:cubicBezTo>
                    <a:pt x="4432" y="16171"/>
                    <a:pt x="4353" y="16137"/>
                    <a:pt x="4278" y="16137"/>
                  </a:cubicBezTo>
                  <a:cubicBezTo>
                    <a:pt x="4224" y="16137"/>
                    <a:pt x="4172" y="16155"/>
                    <a:pt x="4131" y="16195"/>
                  </a:cubicBezTo>
                  <a:cubicBezTo>
                    <a:pt x="4001" y="16293"/>
                    <a:pt x="4001" y="16456"/>
                    <a:pt x="4098" y="16586"/>
                  </a:cubicBezTo>
                  <a:cubicBezTo>
                    <a:pt x="4521" y="17106"/>
                    <a:pt x="5009" y="17561"/>
                    <a:pt x="5562" y="17951"/>
                  </a:cubicBezTo>
                  <a:lnTo>
                    <a:pt x="2830" y="17951"/>
                  </a:lnTo>
                  <a:lnTo>
                    <a:pt x="2830" y="16423"/>
                  </a:lnTo>
                  <a:cubicBezTo>
                    <a:pt x="2830" y="16260"/>
                    <a:pt x="2733" y="16130"/>
                    <a:pt x="2570" y="16130"/>
                  </a:cubicBezTo>
                  <a:cubicBezTo>
                    <a:pt x="2407" y="16130"/>
                    <a:pt x="2310" y="16260"/>
                    <a:pt x="2310" y="16423"/>
                  </a:cubicBezTo>
                  <a:lnTo>
                    <a:pt x="2310" y="17951"/>
                  </a:lnTo>
                  <a:lnTo>
                    <a:pt x="944" y="17951"/>
                  </a:lnTo>
                  <a:lnTo>
                    <a:pt x="944" y="13887"/>
                  </a:lnTo>
                  <a:cubicBezTo>
                    <a:pt x="944" y="13496"/>
                    <a:pt x="1042" y="13106"/>
                    <a:pt x="1204" y="12781"/>
                  </a:cubicBezTo>
                  <a:lnTo>
                    <a:pt x="2310" y="13659"/>
                  </a:lnTo>
                  <a:cubicBezTo>
                    <a:pt x="2310" y="13822"/>
                    <a:pt x="2310" y="13984"/>
                    <a:pt x="2310" y="14147"/>
                  </a:cubicBezTo>
                  <a:lnTo>
                    <a:pt x="2310" y="15057"/>
                  </a:lnTo>
                  <a:cubicBezTo>
                    <a:pt x="2310" y="15155"/>
                    <a:pt x="2342" y="15252"/>
                    <a:pt x="2440" y="15317"/>
                  </a:cubicBezTo>
                  <a:cubicBezTo>
                    <a:pt x="2488" y="15365"/>
                    <a:pt x="2570" y="15395"/>
                    <a:pt x="2649" y="15395"/>
                  </a:cubicBezTo>
                  <a:cubicBezTo>
                    <a:pt x="2678" y="15395"/>
                    <a:pt x="2707" y="15391"/>
                    <a:pt x="2733" y="15382"/>
                  </a:cubicBezTo>
                  <a:lnTo>
                    <a:pt x="3155" y="15285"/>
                  </a:lnTo>
                  <a:lnTo>
                    <a:pt x="3318" y="15545"/>
                  </a:lnTo>
                  <a:cubicBezTo>
                    <a:pt x="3318" y="15578"/>
                    <a:pt x="3351" y="15578"/>
                    <a:pt x="3351" y="15610"/>
                  </a:cubicBezTo>
                  <a:lnTo>
                    <a:pt x="3383" y="15643"/>
                  </a:lnTo>
                  <a:cubicBezTo>
                    <a:pt x="3416" y="15708"/>
                    <a:pt x="3513" y="15740"/>
                    <a:pt x="3611" y="15740"/>
                  </a:cubicBezTo>
                  <a:cubicBezTo>
                    <a:pt x="3643" y="15740"/>
                    <a:pt x="3708" y="15740"/>
                    <a:pt x="3741" y="15708"/>
                  </a:cubicBezTo>
                  <a:cubicBezTo>
                    <a:pt x="3871" y="15643"/>
                    <a:pt x="3903" y="15447"/>
                    <a:pt x="3838" y="15350"/>
                  </a:cubicBezTo>
                  <a:lnTo>
                    <a:pt x="3806" y="15317"/>
                  </a:lnTo>
                  <a:cubicBezTo>
                    <a:pt x="3806" y="15285"/>
                    <a:pt x="3806" y="15285"/>
                    <a:pt x="3773" y="15252"/>
                  </a:cubicBezTo>
                  <a:lnTo>
                    <a:pt x="3513" y="14830"/>
                  </a:lnTo>
                  <a:cubicBezTo>
                    <a:pt x="3460" y="14749"/>
                    <a:pt x="3362" y="14691"/>
                    <a:pt x="3275" y="14691"/>
                  </a:cubicBezTo>
                  <a:cubicBezTo>
                    <a:pt x="3256" y="14691"/>
                    <a:pt x="3238" y="14694"/>
                    <a:pt x="3220" y="14700"/>
                  </a:cubicBezTo>
                  <a:lnTo>
                    <a:pt x="2830" y="14797"/>
                  </a:lnTo>
                  <a:lnTo>
                    <a:pt x="2830" y="14147"/>
                  </a:lnTo>
                  <a:cubicBezTo>
                    <a:pt x="2830" y="13269"/>
                    <a:pt x="3123" y="12423"/>
                    <a:pt x="3643" y="11708"/>
                  </a:cubicBezTo>
                  <a:lnTo>
                    <a:pt x="3708" y="11610"/>
                  </a:lnTo>
                  <a:close/>
                  <a:moveTo>
                    <a:pt x="6440" y="1"/>
                  </a:moveTo>
                  <a:cubicBezTo>
                    <a:pt x="3708" y="1"/>
                    <a:pt x="1432" y="2245"/>
                    <a:pt x="1432" y="5009"/>
                  </a:cubicBezTo>
                  <a:cubicBezTo>
                    <a:pt x="1432" y="6895"/>
                    <a:pt x="2505" y="8553"/>
                    <a:pt x="4033" y="9399"/>
                  </a:cubicBezTo>
                  <a:lnTo>
                    <a:pt x="3903" y="10049"/>
                  </a:lnTo>
                  <a:cubicBezTo>
                    <a:pt x="3871" y="10082"/>
                    <a:pt x="3871" y="10082"/>
                    <a:pt x="3871" y="10114"/>
                  </a:cubicBezTo>
                  <a:lnTo>
                    <a:pt x="2082" y="11057"/>
                  </a:lnTo>
                  <a:cubicBezTo>
                    <a:pt x="1042" y="11610"/>
                    <a:pt x="391" y="12683"/>
                    <a:pt x="391" y="13887"/>
                  </a:cubicBezTo>
                  <a:lnTo>
                    <a:pt x="391" y="17951"/>
                  </a:lnTo>
                  <a:lnTo>
                    <a:pt x="261" y="17951"/>
                  </a:lnTo>
                  <a:cubicBezTo>
                    <a:pt x="99" y="17951"/>
                    <a:pt x="1" y="18082"/>
                    <a:pt x="1" y="18212"/>
                  </a:cubicBezTo>
                  <a:cubicBezTo>
                    <a:pt x="1" y="18374"/>
                    <a:pt x="99" y="18504"/>
                    <a:pt x="261" y="18504"/>
                  </a:cubicBezTo>
                  <a:lnTo>
                    <a:pt x="12619" y="18504"/>
                  </a:lnTo>
                  <a:cubicBezTo>
                    <a:pt x="12781" y="18504"/>
                    <a:pt x="12911" y="18374"/>
                    <a:pt x="12911" y="18212"/>
                  </a:cubicBezTo>
                  <a:cubicBezTo>
                    <a:pt x="12911" y="18082"/>
                    <a:pt x="12781" y="17951"/>
                    <a:pt x="12651" y="17951"/>
                  </a:cubicBezTo>
                  <a:lnTo>
                    <a:pt x="12521" y="17951"/>
                  </a:lnTo>
                  <a:lnTo>
                    <a:pt x="12521" y="15773"/>
                  </a:lnTo>
                  <a:cubicBezTo>
                    <a:pt x="12521" y="15643"/>
                    <a:pt x="12391" y="15513"/>
                    <a:pt x="12228" y="15513"/>
                  </a:cubicBezTo>
                  <a:cubicBezTo>
                    <a:pt x="12098" y="15513"/>
                    <a:pt x="11968" y="15643"/>
                    <a:pt x="11968" y="15773"/>
                  </a:cubicBezTo>
                  <a:lnTo>
                    <a:pt x="11968" y="17951"/>
                  </a:lnTo>
                  <a:lnTo>
                    <a:pt x="10635" y="17951"/>
                  </a:lnTo>
                  <a:lnTo>
                    <a:pt x="10635" y="16423"/>
                  </a:lnTo>
                  <a:cubicBezTo>
                    <a:pt x="10635" y="16260"/>
                    <a:pt x="10505" y="16163"/>
                    <a:pt x="10342" y="16163"/>
                  </a:cubicBezTo>
                  <a:cubicBezTo>
                    <a:pt x="10212" y="16163"/>
                    <a:pt x="10082" y="16260"/>
                    <a:pt x="10082" y="16423"/>
                  </a:cubicBezTo>
                  <a:lnTo>
                    <a:pt x="10082" y="17951"/>
                  </a:lnTo>
                  <a:lnTo>
                    <a:pt x="7350" y="17951"/>
                  </a:lnTo>
                  <a:cubicBezTo>
                    <a:pt x="8228" y="17301"/>
                    <a:pt x="9009" y="16488"/>
                    <a:pt x="9594" y="15578"/>
                  </a:cubicBezTo>
                  <a:lnTo>
                    <a:pt x="9757" y="15285"/>
                  </a:lnTo>
                  <a:lnTo>
                    <a:pt x="10180" y="15382"/>
                  </a:lnTo>
                  <a:cubicBezTo>
                    <a:pt x="10220" y="15396"/>
                    <a:pt x="10266" y="15404"/>
                    <a:pt x="10311" y="15404"/>
                  </a:cubicBezTo>
                  <a:cubicBezTo>
                    <a:pt x="10374" y="15404"/>
                    <a:pt x="10434" y="15388"/>
                    <a:pt x="10472" y="15350"/>
                  </a:cubicBezTo>
                  <a:cubicBezTo>
                    <a:pt x="10570" y="15285"/>
                    <a:pt x="10635" y="15155"/>
                    <a:pt x="10635" y="15057"/>
                  </a:cubicBezTo>
                  <a:lnTo>
                    <a:pt x="10635" y="14179"/>
                  </a:lnTo>
                  <a:cubicBezTo>
                    <a:pt x="10635" y="14017"/>
                    <a:pt x="10602" y="13822"/>
                    <a:pt x="10602" y="13691"/>
                  </a:cubicBezTo>
                  <a:lnTo>
                    <a:pt x="11741" y="12781"/>
                  </a:lnTo>
                  <a:cubicBezTo>
                    <a:pt x="11871" y="13139"/>
                    <a:pt x="11968" y="13496"/>
                    <a:pt x="11968" y="13887"/>
                  </a:cubicBezTo>
                  <a:lnTo>
                    <a:pt x="11968" y="14634"/>
                  </a:lnTo>
                  <a:cubicBezTo>
                    <a:pt x="11968" y="14797"/>
                    <a:pt x="12098" y="14895"/>
                    <a:pt x="12228" y="14895"/>
                  </a:cubicBezTo>
                  <a:cubicBezTo>
                    <a:pt x="12391" y="14895"/>
                    <a:pt x="12521" y="14797"/>
                    <a:pt x="12521" y="14634"/>
                  </a:cubicBezTo>
                  <a:lnTo>
                    <a:pt x="12521" y="13887"/>
                  </a:lnTo>
                  <a:cubicBezTo>
                    <a:pt x="12521" y="12683"/>
                    <a:pt x="11871" y="11610"/>
                    <a:pt x="10798" y="11057"/>
                  </a:cubicBezTo>
                  <a:lnTo>
                    <a:pt x="9041" y="10114"/>
                  </a:lnTo>
                  <a:cubicBezTo>
                    <a:pt x="9041" y="10082"/>
                    <a:pt x="9009" y="10082"/>
                    <a:pt x="9009" y="10049"/>
                  </a:cubicBezTo>
                  <a:lnTo>
                    <a:pt x="8879" y="9399"/>
                  </a:lnTo>
                  <a:cubicBezTo>
                    <a:pt x="10407" y="8553"/>
                    <a:pt x="11448" y="6895"/>
                    <a:pt x="11448" y="5009"/>
                  </a:cubicBezTo>
                  <a:cubicBezTo>
                    <a:pt x="11448" y="2245"/>
                    <a:pt x="9204" y="1"/>
                    <a:pt x="6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3" name="Google Shape;3563;p46"/>
          <p:cNvGrpSpPr/>
          <p:nvPr/>
        </p:nvGrpSpPr>
        <p:grpSpPr>
          <a:xfrm>
            <a:off x="6517160" y="1397355"/>
            <a:ext cx="336510" cy="365778"/>
            <a:chOff x="-1027000" y="2599475"/>
            <a:chExt cx="430100" cy="462600"/>
          </a:xfrm>
        </p:grpSpPr>
        <p:sp>
          <p:nvSpPr>
            <p:cNvPr id="3564" name="Google Shape;3564;p46"/>
            <p:cNvSpPr/>
            <p:nvPr/>
          </p:nvSpPr>
          <p:spPr>
            <a:xfrm>
              <a:off x="-1019700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3968" y="0"/>
                  </a:moveTo>
                  <a:cubicBezTo>
                    <a:pt x="3513" y="33"/>
                    <a:pt x="3123" y="423"/>
                    <a:pt x="3123" y="911"/>
                  </a:cubicBezTo>
                  <a:lnTo>
                    <a:pt x="3123" y="1984"/>
                  </a:lnTo>
                  <a:cubicBezTo>
                    <a:pt x="3123" y="1756"/>
                    <a:pt x="3025" y="1529"/>
                    <a:pt x="2863" y="1399"/>
                  </a:cubicBezTo>
                  <a:cubicBezTo>
                    <a:pt x="2733" y="1236"/>
                    <a:pt x="2505" y="1138"/>
                    <a:pt x="2245" y="1138"/>
                  </a:cubicBezTo>
                  <a:cubicBezTo>
                    <a:pt x="1790" y="1138"/>
                    <a:pt x="1399" y="1529"/>
                    <a:pt x="1399" y="1984"/>
                  </a:cubicBezTo>
                  <a:lnTo>
                    <a:pt x="1399" y="4813"/>
                  </a:lnTo>
                  <a:lnTo>
                    <a:pt x="1399" y="4846"/>
                  </a:lnTo>
                  <a:cubicBezTo>
                    <a:pt x="1237" y="4748"/>
                    <a:pt x="1074" y="4716"/>
                    <a:pt x="911" y="4716"/>
                  </a:cubicBezTo>
                  <a:cubicBezTo>
                    <a:pt x="391" y="4716"/>
                    <a:pt x="1" y="5171"/>
                    <a:pt x="1" y="5659"/>
                  </a:cubicBezTo>
                  <a:lnTo>
                    <a:pt x="1" y="11122"/>
                  </a:lnTo>
                  <a:cubicBezTo>
                    <a:pt x="1" y="11382"/>
                    <a:pt x="66" y="11642"/>
                    <a:pt x="196" y="11870"/>
                  </a:cubicBezTo>
                  <a:lnTo>
                    <a:pt x="1172" y="13496"/>
                  </a:lnTo>
                  <a:cubicBezTo>
                    <a:pt x="1204" y="13561"/>
                    <a:pt x="1237" y="13658"/>
                    <a:pt x="1237" y="13723"/>
                  </a:cubicBezTo>
                  <a:lnTo>
                    <a:pt x="1237" y="17431"/>
                  </a:lnTo>
                  <a:cubicBezTo>
                    <a:pt x="1237" y="17723"/>
                    <a:pt x="1464" y="17983"/>
                    <a:pt x="1757" y="17983"/>
                  </a:cubicBezTo>
                  <a:lnTo>
                    <a:pt x="6928" y="17983"/>
                  </a:lnTo>
                  <a:cubicBezTo>
                    <a:pt x="7220" y="17983"/>
                    <a:pt x="7448" y="17723"/>
                    <a:pt x="7448" y="17431"/>
                  </a:cubicBezTo>
                  <a:lnTo>
                    <a:pt x="7448" y="14504"/>
                  </a:lnTo>
                  <a:cubicBezTo>
                    <a:pt x="7448" y="14406"/>
                    <a:pt x="7480" y="14309"/>
                    <a:pt x="7545" y="14211"/>
                  </a:cubicBezTo>
                  <a:lnTo>
                    <a:pt x="8001" y="13626"/>
                  </a:lnTo>
                  <a:cubicBezTo>
                    <a:pt x="8196" y="13366"/>
                    <a:pt x="8326" y="13041"/>
                    <a:pt x="8326" y="12683"/>
                  </a:cubicBezTo>
                  <a:lnTo>
                    <a:pt x="8326" y="3057"/>
                  </a:lnTo>
                  <a:cubicBezTo>
                    <a:pt x="8326" y="2569"/>
                    <a:pt x="7936" y="2179"/>
                    <a:pt x="7448" y="2179"/>
                  </a:cubicBezTo>
                  <a:cubicBezTo>
                    <a:pt x="6960" y="2179"/>
                    <a:pt x="6602" y="2569"/>
                    <a:pt x="6602" y="3057"/>
                  </a:cubicBezTo>
                  <a:lnTo>
                    <a:pt x="6602" y="2179"/>
                  </a:lnTo>
                  <a:cubicBezTo>
                    <a:pt x="6602" y="1951"/>
                    <a:pt x="6505" y="1724"/>
                    <a:pt x="6342" y="1561"/>
                  </a:cubicBezTo>
                  <a:cubicBezTo>
                    <a:pt x="6180" y="1399"/>
                    <a:pt x="5952" y="1301"/>
                    <a:pt x="5724" y="1301"/>
                  </a:cubicBezTo>
                  <a:cubicBezTo>
                    <a:pt x="5237" y="1301"/>
                    <a:pt x="4846" y="1691"/>
                    <a:pt x="4846" y="2179"/>
                  </a:cubicBezTo>
                  <a:lnTo>
                    <a:pt x="4846" y="878"/>
                  </a:lnTo>
                  <a:cubicBezTo>
                    <a:pt x="4846" y="651"/>
                    <a:pt x="4749" y="423"/>
                    <a:pt x="4619" y="260"/>
                  </a:cubicBezTo>
                  <a:cubicBezTo>
                    <a:pt x="4456" y="98"/>
                    <a:pt x="4228" y="0"/>
                    <a:pt x="3968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6"/>
            <p:cNvSpPr/>
            <p:nvPr/>
          </p:nvSpPr>
          <p:spPr>
            <a:xfrm>
              <a:off x="-1019700" y="2723850"/>
              <a:ext cx="186200" cy="331725"/>
            </a:xfrm>
            <a:custGeom>
              <a:avLst/>
              <a:gdLst/>
              <a:ahLst/>
              <a:cxnLst/>
              <a:rect l="l" t="t" r="r" b="b"/>
              <a:pathLst>
                <a:path w="7448" h="13269" extrusionOk="0">
                  <a:moveTo>
                    <a:pt x="911" y="1"/>
                  </a:moveTo>
                  <a:cubicBezTo>
                    <a:pt x="424" y="1"/>
                    <a:pt x="1" y="423"/>
                    <a:pt x="1" y="944"/>
                  </a:cubicBezTo>
                  <a:lnTo>
                    <a:pt x="1" y="6407"/>
                  </a:lnTo>
                  <a:cubicBezTo>
                    <a:pt x="1" y="6667"/>
                    <a:pt x="66" y="6927"/>
                    <a:pt x="196" y="7155"/>
                  </a:cubicBezTo>
                  <a:lnTo>
                    <a:pt x="1172" y="8781"/>
                  </a:lnTo>
                  <a:cubicBezTo>
                    <a:pt x="1237" y="8846"/>
                    <a:pt x="1237" y="8911"/>
                    <a:pt x="1237" y="9008"/>
                  </a:cubicBezTo>
                  <a:lnTo>
                    <a:pt x="1237" y="12716"/>
                  </a:lnTo>
                  <a:cubicBezTo>
                    <a:pt x="1237" y="13008"/>
                    <a:pt x="1497" y="13268"/>
                    <a:pt x="1790" y="13268"/>
                  </a:cubicBezTo>
                  <a:lnTo>
                    <a:pt x="6928" y="13268"/>
                  </a:lnTo>
                  <a:cubicBezTo>
                    <a:pt x="7220" y="13268"/>
                    <a:pt x="7448" y="13008"/>
                    <a:pt x="7448" y="12716"/>
                  </a:cubicBezTo>
                  <a:lnTo>
                    <a:pt x="7448" y="12358"/>
                  </a:lnTo>
                  <a:lnTo>
                    <a:pt x="3513" y="12358"/>
                  </a:lnTo>
                  <a:cubicBezTo>
                    <a:pt x="2830" y="12358"/>
                    <a:pt x="2245" y="11805"/>
                    <a:pt x="2245" y="11090"/>
                  </a:cubicBezTo>
                  <a:lnTo>
                    <a:pt x="2245" y="8488"/>
                  </a:lnTo>
                  <a:cubicBezTo>
                    <a:pt x="2245" y="8391"/>
                    <a:pt x="2245" y="8293"/>
                    <a:pt x="2180" y="8228"/>
                  </a:cubicBezTo>
                  <a:lnTo>
                    <a:pt x="1204" y="6602"/>
                  </a:lnTo>
                  <a:cubicBezTo>
                    <a:pt x="1074" y="6374"/>
                    <a:pt x="1009" y="6114"/>
                    <a:pt x="1009" y="5854"/>
                  </a:cubicBezTo>
                  <a:lnTo>
                    <a:pt x="1009" y="391"/>
                  </a:lnTo>
                  <a:cubicBezTo>
                    <a:pt x="1009" y="261"/>
                    <a:pt x="1042" y="131"/>
                    <a:pt x="1074" y="33"/>
                  </a:cubicBezTo>
                  <a:cubicBezTo>
                    <a:pt x="1042" y="1"/>
                    <a:pt x="977" y="1"/>
                    <a:pt x="91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6"/>
            <p:cNvSpPr/>
            <p:nvPr/>
          </p:nvSpPr>
          <p:spPr>
            <a:xfrm>
              <a:off x="-898550" y="2639300"/>
              <a:ext cx="27675" cy="148000"/>
            </a:xfrm>
            <a:custGeom>
              <a:avLst/>
              <a:gdLst/>
              <a:ahLst/>
              <a:cxnLst/>
              <a:rect l="l" t="t" r="r" b="b"/>
              <a:pathLst>
                <a:path w="1107" h="5920" extrusionOk="0">
                  <a:moveTo>
                    <a:pt x="878" y="0"/>
                  </a:moveTo>
                  <a:cubicBezTo>
                    <a:pt x="423" y="0"/>
                    <a:pt x="65" y="326"/>
                    <a:pt x="0" y="781"/>
                  </a:cubicBezTo>
                  <a:lnTo>
                    <a:pt x="0" y="5919"/>
                  </a:lnTo>
                  <a:lnTo>
                    <a:pt x="1106" y="5919"/>
                  </a:lnTo>
                  <a:cubicBezTo>
                    <a:pt x="1041" y="5756"/>
                    <a:pt x="1041" y="5626"/>
                    <a:pt x="1041" y="5464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6"/>
            <p:cNvSpPr/>
            <p:nvPr/>
          </p:nvSpPr>
          <p:spPr>
            <a:xfrm>
              <a:off x="-811575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4326" y="0"/>
                  </a:moveTo>
                  <a:cubicBezTo>
                    <a:pt x="4098" y="0"/>
                    <a:pt x="3871" y="98"/>
                    <a:pt x="3708" y="260"/>
                  </a:cubicBezTo>
                  <a:cubicBezTo>
                    <a:pt x="3546" y="423"/>
                    <a:pt x="3448" y="651"/>
                    <a:pt x="3448" y="878"/>
                  </a:cubicBezTo>
                  <a:lnTo>
                    <a:pt x="3448" y="2179"/>
                  </a:lnTo>
                  <a:cubicBezTo>
                    <a:pt x="3448" y="1691"/>
                    <a:pt x="3058" y="1301"/>
                    <a:pt x="2603" y="1301"/>
                  </a:cubicBezTo>
                  <a:cubicBezTo>
                    <a:pt x="2342" y="1301"/>
                    <a:pt x="2147" y="1399"/>
                    <a:pt x="1985" y="1561"/>
                  </a:cubicBezTo>
                  <a:cubicBezTo>
                    <a:pt x="1822" y="1724"/>
                    <a:pt x="1725" y="1951"/>
                    <a:pt x="1725" y="2179"/>
                  </a:cubicBezTo>
                  <a:lnTo>
                    <a:pt x="1725" y="3057"/>
                  </a:lnTo>
                  <a:cubicBezTo>
                    <a:pt x="1725" y="2569"/>
                    <a:pt x="1334" y="2179"/>
                    <a:pt x="846" y="2179"/>
                  </a:cubicBezTo>
                  <a:cubicBezTo>
                    <a:pt x="391" y="2179"/>
                    <a:pt x="1" y="2569"/>
                    <a:pt x="1" y="3057"/>
                  </a:cubicBezTo>
                  <a:lnTo>
                    <a:pt x="1" y="12683"/>
                  </a:lnTo>
                  <a:cubicBezTo>
                    <a:pt x="1" y="13041"/>
                    <a:pt x="99" y="13366"/>
                    <a:pt x="326" y="13626"/>
                  </a:cubicBezTo>
                  <a:lnTo>
                    <a:pt x="749" y="14211"/>
                  </a:lnTo>
                  <a:cubicBezTo>
                    <a:pt x="814" y="14309"/>
                    <a:pt x="846" y="14406"/>
                    <a:pt x="846" y="14504"/>
                  </a:cubicBezTo>
                  <a:lnTo>
                    <a:pt x="846" y="17366"/>
                  </a:lnTo>
                  <a:cubicBezTo>
                    <a:pt x="846" y="17691"/>
                    <a:pt x="1139" y="17983"/>
                    <a:pt x="1464" y="17983"/>
                  </a:cubicBezTo>
                  <a:lnTo>
                    <a:pt x="6440" y="17983"/>
                  </a:lnTo>
                  <a:cubicBezTo>
                    <a:pt x="6798" y="17983"/>
                    <a:pt x="7058" y="17691"/>
                    <a:pt x="7058" y="17366"/>
                  </a:cubicBezTo>
                  <a:lnTo>
                    <a:pt x="7058" y="13723"/>
                  </a:lnTo>
                  <a:cubicBezTo>
                    <a:pt x="7058" y="13658"/>
                    <a:pt x="7090" y="13561"/>
                    <a:pt x="7123" y="13496"/>
                  </a:cubicBezTo>
                  <a:lnTo>
                    <a:pt x="8098" y="11870"/>
                  </a:lnTo>
                  <a:cubicBezTo>
                    <a:pt x="8261" y="11642"/>
                    <a:pt x="8326" y="11382"/>
                    <a:pt x="8326" y="11122"/>
                  </a:cubicBezTo>
                  <a:lnTo>
                    <a:pt x="8326" y="5659"/>
                  </a:lnTo>
                  <a:cubicBezTo>
                    <a:pt x="8326" y="5138"/>
                    <a:pt x="7903" y="4716"/>
                    <a:pt x="7383" y="4716"/>
                  </a:cubicBezTo>
                  <a:cubicBezTo>
                    <a:pt x="7220" y="4716"/>
                    <a:pt x="7058" y="4781"/>
                    <a:pt x="6928" y="4846"/>
                  </a:cubicBezTo>
                  <a:lnTo>
                    <a:pt x="6928" y="4813"/>
                  </a:lnTo>
                  <a:lnTo>
                    <a:pt x="6928" y="2016"/>
                  </a:lnTo>
                  <a:cubicBezTo>
                    <a:pt x="6928" y="1561"/>
                    <a:pt x="6537" y="1138"/>
                    <a:pt x="6082" y="1138"/>
                  </a:cubicBezTo>
                  <a:cubicBezTo>
                    <a:pt x="5822" y="1138"/>
                    <a:pt x="5594" y="1236"/>
                    <a:pt x="5432" y="1399"/>
                  </a:cubicBezTo>
                  <a:cubicBezTo>
                    <a:pt x="5269" y="1561"/>
                    <a:pt x="5172" y="1756"/>
                    <a:pt x="5172" y="2016"/>
                  </a:cubicBezTo>
                  <a:lnTo>
                    <a:pt x="5172" y="911"/>
                  </a:lnTo>
                  <a:cubicBezTo>
                    <a:pt x="5172" y="423"/>
                    <a:pt x="4814" y="33"/>
                    <a:pt x="4326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6"/>
            <p:cNvSpPr/>
            <p:nvPr/>
          </p:nvSpPr>
          <p:spPr>
            <a:xfrm>
              <a:off x="-660350" y="2634425"/>
              <a:ext cx="25" cy="4075"/>
            </a:xfrm>
            <a:custGeom>
              <a:avLst/>
              <a:gdLst/>
              <a:ahLst/>
              <a:cxnLst/>
              <a:rect l="l" t="t" r="r" b="b"/>
              <a:pathLst>
                <a:path w="1" h="163" extrusionOk="0">
                  <a:moveTo>
                    <a:pt x="1" y="0"/>
                  </a:moveTo>
                  <a:lnTo>
                    <a:pt x="1" y="163"/>
                  </a:lnTo>
                  <a:cubicBezTo>
                    <a:pt x="1" y="98"/>
                    <a:pt x="1" y="65"/>
                    <a:pt x="1" y="0"/>
                  </a:cubicBez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6"/>
            <p:cNvSpPr/>
            <p:nvPr/>
          </p:nvSpPr>
          <p:spPr>
            <a:xfrm>
              <a:off x="-811575" y="2660425"/>
              <a:ext cx="176450" cy="395150"/>
            </a:xfrm>
            <a:custGeom>
              <a:avLst/>
              <a:gdLst/>
              <a:ahLst/>
              <a:cxnLst/>
              <a:rect l="l" t="t" r="r" b="b"/>
              <a:pathLst>
                <a:path w="7058" h="15806" extrusionOk="0">
                  <a:moveTo>
                    <a:pt x="846" y="1"/>
                  </a:moveTo>
                  <a:cubicBezTo>
                    <a:pt x="391" y="1"/>
                    <a:pt x="1" y="391"/>
                    <a:pt x="1" y="879"/>
                  </a:cubicBezTo>
                  <a:lnTo>
                    <a:pt x="1" y="10505"/>
                  </a:lnTo>
                  <a:cubicBezTo>
                    <a:pt x="1" y="10863"/>
                    <a:pt x="99" y="11188"/>
                    <a:pt x="326" y="11448"/>
                  </a:cubicBezTo>
                  <a:lnTo>
                    <a:pt x="749" y="12033"/>
                  </a:lnTo>
                  <a:cubicBezTo>
                    <a:pt x="814" y="12131"/>
                    <a:pt x="846" y="12228"/>
                    <a:pt x="846" y="12326"/>
                  </a:cubicBezTo>
                  <a:lnTo>
                    <a:pt x="846" y="15188"/>
                  </a:lnTo>
                  <a:cubicBezTo>
                    <a:pt x="846" y="15513"/>
                    <a:pt x="1139" y="15805"/>
                    <a:pt x="1464" y="15805"/>
                  </a:cubicBezTo>
                  <a:lnTo>
                    <a:pt x="6472" y="15805"/>
                  </a:lnTo>
                  <a:cubicBezTo>
                    <a:pt x="6798" y="15805"/>
                    <a:pt x="7058" y="15513"/>
                    <a:pt x="7058" y="15188"/>
                  </a:cubicBezTo>
                  <a:lnTo>
                    <a:pt x="7058" y="15090"/>
                  </a:lnTo>
                  <a:lnTo>
                    <a:pt x="2342" y="15090"/>
                  </a:lnTo>
                  <a:cubicBezTo>
                    <a:pt x="1985" y="15090"/>
                    <a:pt x="1725" y="14797"/>
                    <a:pt x="1725" y="14472"/>
                  </a:cubicBezTo>
                  <a:lnTo>
                    <a:pt x="1725" y="11610"/>
                  </a:lnTo>
                  <a:cubicBezTo>
                    <a:pt x="1725" y="11513"/>
                    <a:pt x="1692" y="11415"/>
                    <a:pt x="1627" y="11318"/>
                  </a:cubicBezTo>
                  <a:lnTo>
                    <a:pt x="1172" y="10732"/>
                  </a:lnTo>
                  <a:cubicBezTo>
                    <a:pt x="977" y="10472"/>
                    <a:pt x="846" y="10147"/>
                    <a:pt x="846" y="9789"/>
                  </a:cubicBezTo>
                  <a:lnTo>
                    <a:pt x="846" y="164"/>
                  </a:lnTo>
                  <a:cubicBezTo>
                    <a:pt x="846" y="99"/>
                    <a:pt x="846" y="66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6"/>
            <p:cNvSpPr/>
            <p:nvPr/>
          </p:nvSpPr>
          <p:spPr>
            <a:xfrm>
              <a:off x="-725375" y="2605975"/>
              <a:ext cx="26850" cy="153675"/>
            </a:xfrm>
            <a:custGeom>
              <a:avLst/>
              <a:gdLst/>
              <a:ahLst/>
              <a:cxnLst/>
              <a:rect l="l" t="t" r="r" b="b"/>
              <a:pathLst>
                <a:path w="1074" h="6147" extrusionOk="0">
                  <a:moveTo>
                    <a:pt x="878" y="0"/>
                  </a:moveTo>
                  <a:cubicBezTo>
                    <a:pt x="650" y="0"/>
                    <a:pt x="423" y="98"/>
                    <a:pt x="260" y="260"/>
                  </a:cubicBezTo>
                  <a:cubicBezTo>
                    <a:pt x="98" y="423"/>
                    <a:pt x="0" y="651"/>
                    <a:pt x="0" y="878"/>
                  </a:cubicBezTo>
                  <a:lnTo>
                    <a:pt x="0" y="2179"/>
                  </a:lnTo>
                  <a:lnTo>
                    <a:pt x="0" y="6146"/>
                  </a:lnTo>
                  <a:cubicBezTo>
                    <a:pt x="585" y="6146"/>
                    <a:pt x="1073" y="5659"/>
                    <a:pt x="1073" y="5073"/>
                  </a:cubicBezTo>
                  <a:cubicBezTo>
                    <a:pt x="1041" y="3350"/>
                    <a:pt x="1008" y="325"/>
                    <a:pt x="1008" y="325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33"/>
                    <a:pt x="943" y="0"/>
                    <a:pt x="87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6"/>
            <p:cNvSpPr/>
            <p:nvPr/>
          </p:nvSpPr>
          <p:spPr>
            <a:xfrm>
              <a:off x="-768475" y="2639300"/>
              <a:ext cx="26850" cy="117900"/>
            </a:xfrm>
            <a:custGeom>
              <a:avLst/>
              <a:gdLst/>
              <a:ahLst/>
              <a:cxnLst/>
              <a:rect l="l" t="t" r="r" b="b"/>
              <a:pathLst>
                <a:path w="1074" h="4716" extrusionOk="0">
                  <a:moveTo>
                    <a:pt x="846" y="0"/>
                  </a:moveTo>
                  <a:cubicBezTo>
                    <a:pt x="618" y="0"/>
                    <a:pt x="391" y="98"/>
                    <a:pt x="261" y="228"/>
                  </a:cubicBezTo>
                  <a:cubicBezTo>
                    <a:pt x="196" y="293"/>
                    <a:pt x="131" y="358"/>
                    <a:pt x="98" y="423"/>
                  </a:cubicBezTo>
                  <a:cubicBezTo>
                    <a:pt x="33" y="553"/>
                    <a:pt x="1" y="716"/>
                    <a:pt x="1" y="879"/>
                  </a:cubicBezTo>
                  <a:lnTo>
                    <a:pt x="1" y="4716"/>
                  </a:lnTo>
                  <a:lnTo>
                    <a:pt x="1041" y="4716"/>
                  </a:lnTo>
                  <a:cubicBezTo>
                    <a:pt x="1041" y="2960"/>
                    <a:pt x="1009" y="326"/>
                    <a:pt x="1009" y="326"/>
                  </a:cubicBezTo>
                  <a:cubicBezTo>
                    <a:pt x="1009" y="228"/>
                    <a:pt x="1041" y="98"/>
                    <a:pt x="107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6"/>
            <p:cNvSpPr/>
            <p:nvPr/>
          </p:nvSpPr>
          <p:spPr>
            <a:xfrm>
              <a:off x="-854650" y="2661250"/>
              <a:ext cx="25225" cy="98400"/>
            </a:xfrm>
            <a:custGeom>
              <a:avLst/>
              <a:gdLst/>
              <a:ahLst/>
              <a:cxnLst/>
              <a:rect l="l" t="t" r="r" b="b"/>
              <a:pathLst>
                <a:path w="1009" h="3936" extrusionOk="0">
                  <a:moveTo>
                    <a:pt x="846" y="1"/>
                  </a:moveTo>
                  <a:cubicBezTo>
                    <a:pt x="391" y="1"/>
                    <a:pt x="33" y="326"/>
                    <a:pt x="0" y="748"/>
                  </a:cubicBezTo>
                  <a:lnTo>
                    <a:pt x="0" y="3935"/>
                  </a:lnTo>
                  <a:lnTo>
                    <a:pt x="1009" y="3935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6"/>
            <p:cNvSpPr/>
            <p:nvPr/>
          </p:nvSpPr>
          <p:spPr>
            <a:xfrm>
              <a:off x="-915625" y="2719275"/>
              <a:ext cx="208150" cy="174725"/>
            </a:xfrm>
            <a:custGeom>
              <a:avLst/>
              <a:gdLst/>
              <a:ahLst/>
              <a:cxnLst/>
              <a:rect l="l" t="t" r="r" b="b"/>
              <a:pathLst>
                <a:path w="8326" h="6989" extrusionOk="0">
                  <a:moveTo>
                    <a:pt x="2309" y="1"/>
                  </a:moveTo>
                  <a:cubicBezTo>
                    <a:pt x="1767" y="1"/>
                    <a:pt x="1224" y="212"/>
                    <a:pt x="813" y="639"/>
                  </a:cubicBezTo>
                  <a:cubicBezTo>
                    <a:pt x="0" y="1419"/>
                    <a:pt x="0" y="2720"/>
                    <a:pt x="748" y="3533"/>
                  </a:cubicBezTo>
                  <a:lnTo>
                    <a:pt x="3773" y="6818"/>
                  </a:lnTo>
                  <a:cubicBezTo>
                    <a:pt x="3887" y="6931"/>
                    <a:pt x="4033" y="6988"/>
                    <a:pt x="4179" y="6988"/>
                  </a:cubicBezTo>
                  <a:cubicBezTo>
                    <a:pt x="4326" y="6988"/>
                    <a:pt x="4472" y="6931"/>
                    <a:pt x="4586" y="6818"/>
                  </a:cubicBezTo>
                  <a:lnTo>
                    <a:pt x="7578" y="3533"/>
                  </a:lnTo>
                  <a:cubicBezTo>
                    <a:pt x="8325" y="2688"/>
                    <a:pt x="8293" y="1419"/>
                    <a:pt x="7512" y="639"/>
                  </a:cubicBezTo>
                  <a:cubicBezTo>
                    <a:pt x="7090" y="216"/>
                    <a:pt x="6553" y="5"/>
                    <a:pt x="6017" y="5"/>
                  </a:cubicBezTo>
                  <a:cubicBezTo>
                    <a:pt x="5480" y="5"/>
                    <a:pt x="4943" y="216"/>
                    <a:pt x="4521" y="639"/>
                  </a:cubicBezTo>
                  <a:lnTo>
                    <a:pt x="4163" y="997"/>
                  </a:lnTo>
                  <a:lnTo>
                    <a:pt x="3773" y="606"/>
                  </a:lnTo>
                  <a:cubicBezTo>
                    <a:pt x="3370" y="204"/>
                    <a:pt x="2840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6"/>
            <p:cNvSpPr/>
            <p:nvPr/>
          </p:nvSpPr>
          <p:spPr>
            <a:xfrm>
              <a:off x="-915625" y="2719775"/>
              <a:ext cx="126025" cy="174225"/>
            </a:xfrm>
            <a:custGeom>
              <a:avLst/>
              <a:gdLst/>
              <a:ahLst/>
              <a:cxnLst/>
              <a:rect l="l" t="t" r="r" b="b"/>
              <a:pathLst>
                <a:path w="5041" h="6969" extrusionOk="0">
                  <a:moveTo>
                    <a:pt x="2266" y="1"/>
                  </a:moveTo>
                  <a:cubicBezTo>
                    <a:pt x="1734" y="1"/>
                    <a:pt x="1207" y="204"/>
                    <a:pt x="813" y="619"/>
                  </a:cubicBezTo>
                  <a:cubicBezTo>
                    <a:pt x="0" y="1399"/>
                    <a:pt x="0" y="2700"/>
                    <a:pt x="748" y="3513"/>
                  </a:cubicBezTo>
                  <a:lnTo>
                    <a:pt x="3773" y="6798"/>
                  </a:lnTo>
                  <a:cubicBezTo>
                    <a:pt x="3887" y="6911"/>
                    <a:pt x="4033" y="6968"/>
                    <a:pt x="4179" y="6968"/>
                  </a:cubicBezTo>
                  <a:cubicBezTo>
                    <a:pt x="4326" y="6968"/>
                    <a:pt x="4472" y="6911"/>
                    <a:pt x="4586" y="6798"/>
                  </a:cubicBezTo>
                  <a:lnTo>
                    <a:pt x="5041" y="6277"/>
                  </a:lnTo>
                  <a:lnTo>
                    <a:pt x="2472" y="3513"/>
                  </a:lnTo>
                  <a:cubicBezTo>
                    <a:pt x="1724" y="2700"/>
                    <a:pt x="1757" y="1399"/>
                    <a:pt x="2537" y="619"/>
                  </a:cubicBezTo>
                  <a:cubicBezTo>
                    <a:pt x="2732" y="424"/>
                    <a:pt x="2927" y="294"/>
                    <a:pt x="3155" y="196"/>
                  </a:cubicBezTo>
                  <a:cubicBezTo>
                    <a:pt x="2872" y="66"/>
                    <a:pt x="2568" y="1"/>
                    <a:pt x="226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6"/>
            <p:cNvSpPr/>
            <p:nvPr/>
          </p:nvSpPr>
          <p:spPr>
            <a:xfrm>
              <a:off x="-681475" y="2634425"/>
              <a:ext cx="25225" cy="125225"/>
            </a:xfrm>
            <a:custGeom>
              <a:avLst/>
              <a:gdLst/>
              <a:ahLst/>
              <a:cxnLst/>
              <a:rect l="l" t="t" r="r" b="b"/>
              <a:pathLst>
                <a:path w="1009" h="5009" extrusionOk="0">
                  <a:moveTo>
                    <a:pt x="878" y="0"/>
                  </a:moveTo>
                  <a:cubicBezTo>
                    <a:pt x="618" y="0"/>
                    <a:pt x="390" y="98"/>
                    <a:pt x="228" y="261"/>
                  </a:cubicBezTo>
                  <a:cubicBezTo>
                    <a:pt x="98" y="391"/>
                    <a:pt x="0" y="586"/>
                    <a:pt x="0" y="781"/>
                  </a:cubicBezTo>
                  <a:lnTo>
                    <a:pt x="0" y="5008"/>
                  </a:lnTo>
                  <a:cubicBezTo>
                    <a:pt x="553" y="5008"/>
                    <a:pt x="1008" y="4553"/>
                    <a:pt x="1008" y="3968"/>
                  </a:cubicBezTo>
                  <a:lnTo>
                    <a:pt x="1008" y="33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6"/>
            <p:cNvSpPr/>
            <p:nvPr/>
          </p:nvSpPr>
          <p:spPr>
            <a:xfrm>
              <a:off x="-941650" y="2605975"/>
              <a:ext cx="26850" cy="151225"/>
            </a:xfrm>
            <a:custGeom>
              <a:avLst/>
              <a:gdLst/>
              <a:ahLst/>
              <a:cxnLst/>
              <a:rect l="l" t="t" r="r" b="b"/>
              <a:pathLst>
                <a:path w="1074" h="6049" extrusionOk="0">
                  <a:moveTo>
                    <a:pt x="846" y="0"/>
                  </a:moveTo>
                  <a:cubicBezTo>
                    <a:pt x="716" y="33"/>
                    <a:pt x="586" y="65"/>
                    <a:pt x="456" y="130"/>
                  </a:cubicBezTo>
                  <a:cubicBezTo>
                    <a:pt x="196" y="293"/>
                    <a:pt x="1" y="586"/>
                    <a:pt x="1" y="911"/>
                  </a:cubicBezTo>
                  <a:lnTo>
                    <a:pt x="1" y="6049"/>
                  </a:lnTo>
                  <a:cubicBezTo>
                    <a:pt x="586" y="6049"/>
                    <a:pt x="1074" y="5561"/>
                    <a:pt x="1074" y="4976"/>
                  </a:cubicBezTo>
                  <a:cubicBezTo>
                    <a:pt x="1041" y="3220"/>
                    <a:pt x="1009" y="390"/>
                    <a:pt x="1009" y="390"/>
                  </a:cubicBezTo>
                  <a:cubicBezTo>
                    <a:pt x="1009" y="260"/>
                    <a:pt x="1041" y="163"/>
                    <a:pt x="1074" y="33"/>
                  </a:cubicBezTo>
                  <a:cubicBezTo>
                    <a:pt x="1009" y="33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46"/>
            <p:cNvSpPr/>
            <p:nvPr/>
          </p:nvSpPr>
          <p:spPr>
            <a:xfrm>
              <a:off x="-985550" y="2706775"/>
              <a:ext cx="78075" cy="187025"/>
            </a:xfrm>
            <a:custGeom>
              <a:avLst/>
              <a:gdLst/>
              <a:ahLst/>
              <a:cxnLst/>
              <a:rect l="l" t="t" r="r" b="b"/>
              <a:pathLst>
                <a:path w="3123" h="7481" extrusionOk="0">
                  <a:moveTo>
                    <a:pt x="33" y="1"/>
                  </a:moveTo>
                  <a:lnTo>
                    <a:pt x="33" y="781"/>
                  </a:lnTo>
                  <a:lnTo>
                    <a:pt x="1" y="814"/>
                  </a:lnTo>
                  <a:cubicBezTo>
                    <a:pt x="293" y="976"/>
                    <a:pt x="489" y="1269"/>
                    <a:pt x="489" y="1627"/>
                  </a:cubicBezTo>
                  <a:lnTo>
                    <a:pt x="489" y="4618"/>
                  </a:lnTo>
                  <a:cubicBezTo>
                    <a:pt x="489" y="4716"/>
                    <a:pt x="554" y="4814"/>
                    <a:pt x="651" y="4846"/>
                  </a:cubicBezTo>
                  <a:lnTo>
                    <a:pt x="976" y="4944"/>
                  </a:lnTo>
                  <a:lnTo>
                    <a:pt x="1041" y="4944"/>
                  </a:lnTo>
                  <a:cubicBezTo>
                    <a:pt x="2017" y="5236"/>
                    <a:pt x="2667" y="6179"/>
                    <a:pt x="2667" y="7220"/>
                  </a:cubicBezTo>
                  <a:lnTo>
                    <a:pt x="2667" y="7252"/>
                  </a:lnTo>
                  <a:cubicBezTo>
                    <a:pt x="2667" y="7383"/>
                    <a:pt x="2765" y="7480"/>
                    <a:pt x="2895" y="7480"/>
                  </a:cubicBezTo>
                  <a:cubicBezTo>
                    <a:pt x="3025" y="7480"/>
                    <a:pt x="3123" y="7383"/>
                    <a:pt x="3123" y="7285"/>
                  </a:cubicBezTo>
                  <a:lnTo>
                    <a:pt x="3123" y="6505"/>
                  </a:lnTo>
                  <a:cubicBezTo>
                    <a:pt x="3123" y="5464"/>
                    <a:pt x="2472" y="4553"/>
                    <a:pt x="1497" y="4228"/>
                  </a:cubicBezTo>
                  <a:lnTo>
                    <a:pt x="1399" y="4228"/>
                  </a:lnTo>
                  <a:lnTo>
                    <a:pt x="911" y="4098"/>
                  </a:lnTo>
                  <a:lnTo>
                    <a:pt x="911" y="911"/>
                  </a:lnTo>
                  <a:cubicBezTo>
                    <a:pt x="911" y="423"/>
                    <a:pt x="521" y="1"/>
                    <a:pt x="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6"/>
            <p:cNvSpPr/>
            <p:nvPr/>
          </p:nvSpPr>
          <p:spPr>
            <a:xfrm>
              <a:off x="-705050" y="2723850"/>
              <a:ext cx="96750" cy="177250"/>
            </a:xfrm>
            <a:custGeom>
              <a:avLst/>
              <a:gdLst/>
              <a:ahLst/>
              <a:cxnLst/>
              <a:rect l="l" t="t" r="r" b="b"/>
              <a:pathLst>
                <a:path w="3870" h="7090" extrusionOk="0">
                  <a:moveTo>
                    <a:pt x="3122" y="1"/>
                  </a:moveTo>
                  <a:cubicBezTo>
                    <a:pt x="2634" y="1"/>
                    <a:pt x="2211" y="423"/>
                    <a:pt x="2211" y="944"/>
                  </a:cubicBezTo>
                  <a:lnTo>
                    <a:pt x="2211" y="4098"/>
                  </a:lnTo>
                  <a:lnTo>
                    <a:pt x="1724" y="4228"/>
                  </a:lnTo>
                  <a:cubicBezTo>
                    <a:pt x="1691" y="4261"/>
                    <a:pt x="1691" y="4261"/>
                    <a:pt x="1659" y="4261"/>
                  </a:cubicBezTo>
                  <a:cubicBezTo>
                    <a:pt x="650" y="4553"/>
                    <a:pt x="0" y="5496"/>
                    <a:pt x="0" y="6537"/>
                  </a:cubicBezTo>
                  <a:lnTo>
                    <a:pt x="0" y="6862"/>
                  </a:lnTo>
                  <a:cubicBezTo>
                    <a:pt x="0" y="6992"/>
                    <a:pt x="98" y="7090"/>
                    <a:pt x="228" y="7090"/>
                  </a:cubicBezTo>
                  <a:lnTo>
                    <a:pt x="358" y="7090"/>
                  </a:lnTo>
                  <a:cubicBezTo>
                    <a:pt x="455" y="7090"/>
                    <a:pt x="553" y="6992"/>
                    <a:pt x="553" y="6862"/>
                  </a:cubicBezTo>
                  <a:cubicBezTo>
                    <a:pt x="553" y="5822"/>
                    <a:pt x="1203" y="4878"/>
                    <a:pt x="2211" y="4586"/>
                  </a:cubicBezTo>
                  <a:cubicBezTo>
                    <a:pt x="2244" y="4586"/>
                    <a:pt x="2244" y="4586"/>
                    <a:pt x="2276" y="4553"/>
                  </a:cubicBezTo>
                  <a:lnTo>
                    <a:pt x="2569" y="4488"/>
                  </a:lnTo>
                  <a:cubicBezTo>
                    <a:pt x="2667" y="4456"/>
                    <a:pt x="2764" y="4358"/>
                    <a:pt x="2764" y="4228"/>
                  </a:cubicBezTo>
                  <a:lnTo>
                    <a:pt x="2764" y="1269"/>
                  </a:lnTo>
                  <a:cubicBezTo>
                    <a:pt x="2764" y="748"/>
                    <a:pt x="3187" y="326"/>
                    <a:pt x="3675" y="326"/>
                  </a:cubicBezTo>
                  <a:cubicBezTo>
                    <a:pt x="3740" y="326"/>
                    <a:pt x="3805" y="326"/>
                    <a:pt x="3870" y="358"/>
                  </a:cubicBezTo>
                  <a:cubicBezTo>
                    <a:pt x="3675" y="131"/>
                    <a:pt x="3415" y="1"/>
                    <a:pt x="312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46"/>
            <p:cNvSpPr/>
            <p:nvPr/>
          </p:nvSpPr>
          <p:spPr>
            <a:xfrm>
              <a:off x="-984725" y="2634425"/>
              <a:ext cx="26850" cy="92700"/>
            </a:xfrm>
            <a:custGeom>
              <a:avLst/>
              <a:gdLst/>
              <a:ahLst/>
              <a:cxnLst/>
              <a:rect l="l" t="t" r="r" b="b"/>
              <a:pathLst>
                <a:path w="1074" h="3708" extrusionOk="0">
                  <a:moveTo>
                    <a:pt x="846" y="0"/>
                  </a:moveTo>
                  <a:cubicBezTo>
                    <a:pt x="651" y="0"/>
                    <a:pt x="456" y="65"/>
                    <a:pt x="325" y="195"/>
                  </a:cubicBezTo>
                  <a:cubicBezTo>
                    <a:pt x="195" y="293"/>
                    <a:pt x="130" y="391"/>
                    <a:pt x="65" y="553"/>
                  </a:cubicBezTo>
                  <a:cubicBezTo>
                    <a:pt x="33" y="651"/>
                    <a:pt x="0" y="748"/>
                    <a:pt x="0" y="878"/>
                  </a:cubicBezTo>
                  <a:lnTo>
                    <a:pt x="0" y="3708"/>
                  </a:lnTo>
                  <a:lnTo>
                    <a:pt x="488" y="3708"/>
                  </a:lnTo>
                  <a:cubicBezTo>
                    <a:pt x="781" y="3708"/>
                    <a:pt x="1008" y="3480"/>
                    <a:pt x="1008" y="3187"/>
                  </a:cubicBezTo>
                  <a:cubicBezTo>
                    <a:pt x="1008" y="1756"/>
                    <a:pt x="1008" y="358"/>
                    <a:pt x="1008" y="358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0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46"/>
            <p:cNvSpPr/>
            <p:nvPr/>
          </p:nvSpPr>
          <p:spPr>
            <a:xfrm>
              <a:off x="-1027000" y="2805950"/>
              <a:ext cx="44725" cy="256125"/>
            </a:xfrm>
            <a:custGeom>
              <a:avLst/>
              <a:gdLst/>
              <a:ahLst/>
              <a:cxnLst/>
              <a:rect l="l" t="t" r="r" b="b"/>
              <a:pathLst>
                <a:path w="1789" h="10245" extrusionOk="0">
                  <a:moveTo>
                    <a:pt x="293" y="1"/>
                  </a:moveTo>
                  <a:cubicBezTo>
                    <a:pt x="130" y="1"/>
                    <a:pt x="0" y="131"/>
                    <a:pt x="0" y="294"/>
                  </a:cubicBezTo>
                  <a:lnTo>
                    <a:pt x="0" y="3123"/>
                  </a:lnTo>
                  <a:cubicBezTo>
                    <a:pt x="0" y="3416"/>
                    <a:pt x="98" y="3741"/>
                    <a:pt x="260" y="4001"/>
                  </a:cubicBezTo>
                  <a:lnTo>
                    <a:pt x="1236" y="5627"/>
                  </a:lnTo>
                  <a:cubicBezTo>
                    <a:pt x="1236" y="5659"/>
                    <a:pt x="1269" y="5692"/>
                    <a:pt x="1269" y="5724"/>
                  </a:cubicBezTo>
                  <a:lnTo>
                    <a:pt x="1269" y="9984"/>
                  </a:lnTo>
                  <a:cubicBezTo>
                    <a:pt x="1269" y="10115"/>
                    <a:pt x="1366" y="10245"/>
                    <a:pt x="1529" y="10245"/>
                  </a:cubicBezTo>
                  <a:cubicBezTo>
                    <a:pt x="1691" y="10245"/>
                    <a:pt x="1789" y="10115"/>
                    <a:pt x="1789" y="9984"/>
                  </a:cubicBezTo>
                  <a:lnTo>
                    <a:pt x="1789" y="5724"/>
                  </a:lnTo>
                  <a:cubicBezTo>
                    <a:pt x="1789" y="5594"/>
                    <a:pt x="1756" y="5464"/>
                    <a:pt x="1691" y="5334"/>
                  </a:cubicBezTo>
                  <a:lnTo>
                    <a:pt x="716" y="3741"/>
                  </a:lnTo>
                  <a:cubicBezTo>
                    <a:pt x="618" y="3546"/>
                    <a:pt x="553" y="3318"/>
                    <a:pt x="553" y="3123"/>
                  </a:cubicBezTo>
                  <a:lnTo>
                    <a:pt x="553" y="294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46"/>
            <p:cNvSpPr/>
            <p:nvPr/>
          </p:nvSpPr>
          <p:spPr>
            <a:xfrm>
              <a:off x="-840025" y="3022225"/>
              <a:ext cx="13850" cy="39850"/>
            </a:xfrm>
            <a:custGeom>
              <a:avLst/>
              <a:gdLst/>
              <a:ahLst/>
              <a:cxnLst/>
              <a:rect l="l" t="t" r="r" b="b"/>
              <a:pathLst>
                <a:path w="554" h="1594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1333"/>
                  </a:lnTo>
                  <a:cubicBezTo>
                    <a:pt x="1" y="1464"/>
                    <a:pt x="131" y="1594"/>
                    <a:pt x="261" y="1594"/>
                  </a:cubicBezTo>
                  <a:cubicBezTo>
                    <a:pt x="424" y="1594"/>
                    <a:pt x="554" y="1464"/>
                    <a:pt x="554" y="1333"/>
                  </a:cubicBezTo>
                  <a:lnTo>
                    <a:pt x="554" y="260"/>
                  </a:lnTo>
                  <a:cubicBezTo>
                    <a:pt x="554" y="98"/>
                    <a:pt x="424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46"/>
            <p:cNvSpPr/>
            <p:nvPr/>
          </p:nvSpPr>
          <p:spPr>
            <a:xfrm>
              <a:off x="-1027000" y="2599475"/>
              <a:ext cx="430100" cy="462600"/>
            </a:xfrm>
            <a:custGeom>
              <a:avLst/>
              <a:gdLst/>
              <a:ahLst/>
              <a:cxnLst/>
              <a:rect l="l" t="t" r="r" b="b"/>
              <a:pathLst>
                <a:path w="17204" h="18504" extrusionOk="0">
                  <a:moveTo>
                    <a:pt x="6016" y="1854"/>
                  </a:moveTo>
                  <a:cubicBezTo>
                    <a:pt x="6342" y="1854"/>
                    <a:pt x="6602" y="2114"/>
                    <a:pt x="6602" y="2439"/>
                  </a:cubicBezTo>
                  <a:lnTo>
                    <a:pt x="6602" y="4520"/>
                  </a:lnTo>
                  <a:cubicBezTo>
                    <a:pt x="6179" y="4553"/>
                    <a:pt x="5789" y="4715"/>
                    <a:pt x="5431" y="4943"/>
                  </a:cubicBezTo>
                  <a:lnTo>
                    <a:pt x="5431" y="2439"/>
                  </a:lnTo>
                  <a:cubicBezTo>
                    <a:pt x="5431" y="2114"/>
                    <a:pt x="5691" y="1854"/>
                    <a:pt x="6016" y="1854"/>
                  </a:cubicBezTo>
                  <a:close/>
                  <a:moveTo>
                    <a:pt x="11220" y="1854"/>
                  </a:moveTo>
                  <a:cubicBezTo>
                    <a:pt x="11545" y="1854"/>
                    <a:pt x="11805" y="2114"/>
                    <a:pt x="11805" y="2439"/>
                  </a:cubicBezTo>
                  <a:lnTo>
                    <a:pt x="11805" y="4943"/>
                  </a:lnTo>
                  <a:cubicBezTo>
                    <a:pt x="11447" y="4715"/>
                    <a:pt x="11024" y="4585"/>
                    <a:pt x="10602" y="4553"/>
                  </a:cubicBezTo>
                  <a:lnTo>
                    <a:pt x="10602" y="2439"/>
                  </a:lnTo>
                  <a:cubicBezTo>
                    <a:pt x="10602" y="2114"/>
                    <a:pt x="10894" y="1854"/>
                    <a:pt x="11220" y="1854"/>
                  </a:cubicBezTo>
                  <a:close/>
                  <a:moveTo>
                    <a:pt x="7740" y="2732"/>
                  </a:moveTo>
                  <a:cubicBezTo>
                    <a:pt x="8065" y="2732"/>
                    <a:pt x="8325" y="2992"/>
                    <a:pt x="8325" y="3317"/>
                  </a:cubicBezTo>
                  <a:lnTo>
                    <a:pt x="8325" y="5138"/>
                  </a:lnTo>
                  <a:cubicBezTo>
                    <a:pt x="8000" y="4845"/>
                    <a:pt x="7577" y="4650"/>
                    <a:pt x="7155" y="4585"/>
                  </a:cubicBezTo>
                  <a:lnTo>
                    <a:pt x="7155" y="3317"/>
                  </a:lnTo>
                  <a:cubicBezTo>
                    <a:pt x="7155" y="2992"/>
                    <a:pt x="7415" y="2732"/>
                    <a:pt x="7740" y="2732"/>
                  </a:cubicBezTo>
                  <a:close/>
                  <a:moveTo>
                    <a:pt x="9463" y="2732"/>
                  </a:moveTo>
                  <a:cubicBezTo>
                    <a:pt x="9789" y="2732"/>
                    <a:pt x="10081" y="2992"/>
                    <a:pt x="10081" y="3317"/>
                  </a:cubicBezTo>
                  <a:lnTo>
                    <a:pt x="10081" y="4585"/>
                  </a:lnTo>
                  <a:cubicBezTo>
                    <a:pt x="9626" y="4650"/>
                    <a:pt x="9236" y="4845"/>
                    <a:pt x="8878" y="5138"/>
                  </a:cubicBezTo>
                  <a:lnTo>
                    <a:pt x="8878" y="3317"/>
                  </a:lnTo>
                  <a:cubicBezTo>
                    <a:pt x="8878" y="2992"/>
                    <a:pt x="9138" y="2732"/>
                    <a:pt x="9463" y="2732"/>
                  </a:cubicBezTo>
                  <a:close/>
                  <a:moveTo>
                    <a:pt x="4293" y="0"/>
                  </a:moveTo>
                  <a:cubicBezTo>
                    <a:pt x="3642" y="0"/>
                    <a:pt x="3155" y="520"/>
                    <a:pt x="3155" y="1138"/>
                  </a:cubicBezTo>
                  <a:lnTo>
                    <a:pt x="3155" y="1301"/>
                  </a:lnTo>
                  <a:cubicBezTo>
                    <a:pt x="2960" y="1203"/>
                    <a:pt x="2764" y="1138"/>
                    <a:pt x="2537" y="1138"/>
                  </a:cubicBezTo>
                  <a:cubicBezTo>
                    <a:pt x="1919" y="1138"/>
                    <a:pt x="1399" y="1626"/>
                    <a:pt x="1399" y="2276"/>
                  </a:cubicBezTo>
                  <a:lnTo>
                    <a:pt x="1399" y="4715"/>
                  </a:lnTo>
                  <a:lnTo>
                    <a:pt x="1203" y="4715"/>
                  </a:lnTo>
                  <a:cubicBezTo>
                    <a:pt x="553" y="4715"/>
                    <a:pt x="0" y="5236"/>
                    <a:pt x="0" y="5919"/>
                  </a:cubicBezTo>
                  <a:lnTo>
                    <a:pt x="0" y="7382"/>
                  </a:lnTo>
                  <a:cubicBezTo>
                    <a:pt x="0" y="7545"/>
                    <a:pt x="130" y="7642"/>
                    <a:pt x="293" y="7642"/>
                  </a:cubicBezTo>
                  <a:cubicBezTo>
                    <a:pt x="423" y="7642"/>
                    <a:pt x="553" y="7545"/>
                    <a:pt x="553" y="7382"/>
                  </a:cubicBezTo>
                  <a:lnTo>
                    <a:pt x="553" y="5919"/>
                  </a:lnTo>
                  <a:cubicBezTo>
                    <a:pt x="553" y="5561"/>
                    <a:pt x="846" y="5268"/>
                    <a:pt x="1203" y="5268"/>
                  </a:cubicBezTo>
                  <a:cubicBezTo>
                    <a:pt x="1561" y="5268"/>
                    <a:pt x="1854" y="5561"/>
                    <a:pt x="1854" y="5919"/>
                  </a:cubicBezTo>
                  <a:lnTo>
                    <a:pt x="1854" y="9073"/>
                  </a:lnTo>
                  <a:cubicBezTo>
                    <a:pt x="1854" y="9203"/>
                    <a:pt x="1951" y="9301"/>
                    <a:pt x="2049" y="9333"/>
                  </a:cubicBezTo>
                  <a:lnTo>
                    <a:pt x="2537" y="9463"/>
                  </a:lnTo>
                  <a:cubicBezTo>
                    <a:pt x="3317" y="9691"/>
                    <a:pt x="3935" y="10341"/>
                    <a:pt x="4065" y="11154"/>
                  </a:cubicBezTo>
                  <a:cubicBezTo>
                    <a:pt x="4098" y="11284"/>
                    <a:pt x="4195" y="11349"/>
                    <a:pt x="4325" y="11349"/>
                  </a:cubicBezTo>
                  <a:lnTo>
                    <a:pt x="4390" y="11349"/>
                  </a:lnTo>
                  <a:cubicBezTo>
                    <a:pt x="4520" y="11349"/>
                    <a:pt x="4618" y="11187"/>
                    <a:pt x="4586" y="11057"/>
                  </a:cubicBezTo>
                  <a:cubicBezTo>
                    <a:pt x="4423" y="10049"/>
                    <a:pt x="3675" y="9236"/>
                    <a:pt x="2699" y="8943"/>
                  </a:cubicBezTo>
                  <a:lnTo>
                    <a:pt x="2407" y="8878"/>
                  </a:lnTo>
                  <a:lnTo>
                    <a:pt x="2407" y="5919"/>
                  </a:lnTo>
                  <a:cubicBezTo>
                    <a:pt x="2407" y="5528"/>
                    <a:pt x="2244" y="5203"/>
                    <a:pt x="1951" y="4976"/>
                  </a:cubicBezTo>
                  <a:lnTo>
                    <a:pt x="1951" y="2276"/>
                  </a:lnTo>
                  <a:cubicBezTo>
                    <a:pt x="1951" y="1951"/>
                    <a:pt x="2212" y="1659"/>
                    <a:pt x="2537" y="1659"/>
                  </a:cubicBezTo>
                  <a:cubicBezTo>
                    <a:pt x="2862" y="1659"/>
                    <a:pt x="3155" y="1951"/>
                    <a:pt x="3155" y="2276"/>
                  </a:cubicBezTo>
                  <a:lnTo>
                    <a:pt x="3155" y="6439"/>
                  </a:lnTo>
                  <a:cubicBezTo>
                    <a:pt x="3155" y="6569"/>
                    <a:pt x="3252" y="6699"/>
                    <a:pt x="3415" y="6699"/>
                  </a:cubicBezTo>
                  <a:cubicBezTo>
                    <a:pt x="3577" y="6699"/>
                    <a:pt x="3675" y="6569"/>
                    <a:pt x="3675" y="6439"/>
                  </a:cubicBezTo>
                  <a:lnTo>
                    <a:pt x="3675" y="1138"/>
                  </a:lnTo>
                  <a:cubicBezTo>
                    <a:pt x="3675" y="813"/>
                    <a:pt x="3968" y="553"/>
                    <a:pt x="4293" y="553"/>
                  </a:cubicBezTo>
                  <a:cubicBezTo>
                    <a:pt x="4618" y="553"/>
                    <a:pt x="4878" y="813"/>
                    <a:pt x="4878" y="1138"/>
                  </a:cubicBezTo>
                  <a:lnTo>
                    <a:pt x="4878" y="5463"/>
                  </a:lnTo>
                  <a:cubicBezTo>
                    <a:pt x="4163" y="6341"/>
                    <a:pt x="4195" y="7642"/>
                    <a:pt x="5008" y="8520"/>
                  </a:cubicBezTo>
                  <a:lnTo>
                    <a:pt x="8033" y="11805"/>
                  </a:lnTo>
                  <a:cubicBezTo>
                    <a:pt x="8130" y="11870"/>
                    <a:pt x="8228" y="11967"/>
                    <a:pt x="8325" y="12000"/>
                  </a:cubicBezTo>
                  <a:lnTo>
                    <a:pt x="8325" y="12943"/>
                  </a:lnTo>
                  <a:cubicBezTo>
                    <a:pt x="8325" y="13235"/>
                    <a:pt x="8228" y="13496"/>
                    <a:pt x="8065" y="13723"/>
                  </a:cubicBezTo>
                  <a:lnTo>
                    <a:pt x="7610" y="14309"/>
                  </a:lnTo>
                  <a:cubicBezTo>
                    <a:pt x="7512" y="14439"/>
                    <a:pt x="7480" y="14601"/>
                    <a:pt x="7480" y="14764"/>
                  </a:cubicBezTo>
                  <a:lnTo>
                    <a:pt x="7480" y="16000"/>
                  </a:lnTo>
                  <a:cubicBezTo>
                    <a:pt x="7480" y="16162"/>
                    <a:pt x="7577" y="16292"/>
                    <a:pt x="7740" y="16292"/>
                  </a:cubicBezTo>
                  <a:cubicBezTo>
                    <a:pt x="7903" y="16292"/>
                    <a:pt x="8000" y="16162"/>
                    <a:pt x="8000" y="16000"/>
                  </a:cubicBezTo>
                  <a:lnTo>
                    <a:pt x="8000" y="14764"/>
                  </a:lnTo>
                  <a:cubicBezTo>
                    <a:pt x="8000" y="14731"/>
                    <a:pt x="8033" y="14666"/>
                    <a:pt x="8065" y="14634"/>
                  </a:cubicBezTo>
                  <a:lnTo>
                    <a:pt x="8488" y="14048"/>
                  </a:lnTo>
                  <a:cubicBezTo>
                    <a:pt x="8520" y="14016"/>
                    <a:pt x="8585" y="13951"/>
                    <a:pt x="8618" y="13918"/>
                  </a:cubicBezTo>
                  <a:cubicBezTo>
                    <a:pt x="8650" y="13951"/>
                    <a:pt x="8683" y="14016"/>
                    <a:pt x="8716" y="14048"/>
                  </a:cubicBezTo>
                  <a:lnTo>
                    <a:pt x="9171" y="14634"/>
                  </a:lnTo>
                  <a:cubicBezTo>
                    <a:pt x="9171" y="14666"/>
                    <a:pt x="9203" y="14731"/>
                    <a:pt x="9203" y="14764"/>
                  </a:cubicBezTo>
                  <a:lnTo>
                    <a:pt x="9203" y="18243"/>
                  </a:lnTo>
                  <a:cubicBezTo>
                    <a:pt x="9203" y="18374"/>
                    <a:pt x="9333" y="18504"/>
                    <a:pt x="9463" y="18504"/>
                  </a:cubicBezTo>
                  <a:cubicBezTo>
                    <a:pt x="9626" y="18504"/>
                    <a:pt x="9756" y="18374"/>
                    <a:pt x="9756" y="18243"/>
                  </a:cubicBezTo>
                  <a:lnTo>
                    <a:pt x="9756" y="14764"/>
                  </a:lnTo>
                  <a:cubicBezTo>
                    <a:pt x="9756" y="14601"/>
                    <a:pt x="9691" y="14439"/>
                    <a:pt x="9594" y="14309"/>
                  </a:cubicBezTo>
                  <a:lnTo>
                    <a:pt x="9138" y="13723"/>
                  </a:lnTo>
                  <a:cubicBezTo>
                    <a:pt x="8976" y="13496"/>
                    <a:pt x="8878" y="13235"/>
                    <a:pt x="8878" y="12943"/>
                  </a:cubicBezTo>
                  <a:lnTo>
                    <a:pt x="8878" y="12032"/>
                  </a:lnTo>
                  <a:cubicBezTo>
                    <a:pt x="9008" y="11967"/>
                    <a:pt x="9138" y="11902"/>
                    <a:pt x="9236" y="11805"/>
                  </a:cubicBezTo>
                  <a:lnTo>
                    <a:pt x="9886" y="11089"/>
                  </a:lnTo>
                  <a:cubicBezTo>
                    <a:pt x="9984" y="10959"/>
                    <a:pt x="9984" y="10797"/>
                    <a:pt x="9886" y="10699"/>
                  </a:cubicBezTo>
                  <a:cubicBezTo>
                    <a:pt x="9821" y="10650"/>
                    <a:pt x="9748" y="10626"/>
                    <a:pt x="9679" y="10626"/>
                  </a:cubicBezTo>
                  <a:cubicBezTo>
                    <a:pt x="9610" y="10626"/>
                    <a:pt x="9545" y="10650"/>
                    <a:pt x="9496" y="10699"/>
                  </a:cubicBezTo>
                  <a:lnTo>
                    <a:pt x="8846" y="11414"/>
                  </a:lnTo>
                  <a:cubicBezTo>
                    <a:pt x="8781" y="11479"/>
                    <a:pt x="8716" y="11512"/>
                    <a:pt x="8650" y="11512"/>
                  </a:cubicBezTo>
                  <a:lnTo>
                    <a:pt x="8618" y="11512"/>
                  </a:lnTo>
                  <a:cubicBezTo>
                    <a:pt x="8553" y="11512"/>
                    <a:pt x="8488" y="11479"/>
                    <a:pt x="8423" y="11447"/>
                  </a:cubicBezTo>
                  <a:lnTo>
                    <a:pt x="5399" y="8162"/>
                  </a:lnTo>
                  <a:cubicBezTo>
                    <a:pt x="4748" y="7447"/>
                    <a:pt x="4748" y="6309"/>
                    <a:pt x="5464" y="5626"/>
                  </a:cubicBezTo>
                  <a:cubicBezTo>
                    <a:pt x="5821" y="5268"/>
                    <a:pt x="6285" y="5089"/>
                    <a:pt x="6748" y="5089"/>
                  </a:cubicBezTo>
                  <a:cubicBezTo>
                    <a:pt x="7211" y="5089"/>
                    <a:pt x="7675" y="5268"/>
                    <a:pt x="8033" y="5626"/>
                  </a:cubicBezTo>
                  <a:lnTo>
                    <a:pt x="8423" y="6016"/>
                  </a:lnTo>
                  <a:cubicBezTo>
                    <a:pt x="8472" y="6065"/>
                    <a:pt x="8537" y="6089"/>
                    <a:pt x="8602" y="6089"/>
                  </a:cubicBezTo>
                  <a:cubicBezTo>
                    <a:pt x="8667" y="6089"/>
                    <a:pt x="8732" y="6065"/>
                    <a:pt x="8781" y="6016"/>
                  </a:cubicBezTo>
                  <a:lnTo>
                    <a:pt x="9171" y="5626"/>
                  </a:lnTo>
                  <a:cubicBezTo>
                    <a:pt x="9529" y="5268"/>
                    <a:pt x="9992" y="5089"/>
                    <a:pt x="10455" y="5089"/>
                  </a:cubicBezTo>
                  <a:cubicBezTo>
                    <a:pt x="10919" y="5089"/>
                    <a:pt x="11382" y="5268"/>
                    <a:pt x="11740" y="5626"/>
                  </a:cubicBezTo>
                  <a:lnTo>
                    <a:pt x="11772" y="5626"/>
                  </a:lnTo>
                  <a:cubicBezTo>
                    <a:pt x="12455" y="6309"/>
                    <a:pt x="12488" y="7447"/>
                    <a:pt x="11805" y="8162"/>
                  </a:cubicBezTo>
                  <a:lnTo>
                    <a:pt x="10244" y="9853"/>
                  </a:lnTo>
                  <a:cubicBezTo>
                    <a:pt x="10146" y="9984"/>
                    <a:pt x="10179" y="10146"/>
                    <a:pt x="10276" y="10244"/>
                  </a:cubicBezTo>
                  <a:cubicBezTo>
                    <a:pt x="10322" y="10289"/>
                    <a:pt x="10388" y="10313"/>
                    <a:pt x="10456" y="10313"/>
                  </a:cubicBezTo>
                  <a:cubicBezTo>
                    <a:pt x="10534" y="10313"/>
                    <a:pt x="10614" y="10281"/>
                    <a:pt x="10667" y="10211"/>
                  </a:cubicBezTo>
                  <a:lnTo>
                    <a:pt x="12228" y="8520"/>
                  </a:lnTo>
                  <a:cubicBezTo>
                    <a:pt x="13008" y="7642"/>
                    <a:pt x="13041" y="6374"/>
                    <a:pt x="12325" y="5463"/>
                  </a:cubicBezTo>
                  <a:lnTo>
                    <a:pt x="12325" y="1138"/>
                  </a:lnTo>
                  <a:cubicBezTo>
                    <a:pt x="12325" y="813"/>
                    <a:pt x="12585" y="553"/>
                    <a:pt x="12911" y="553"/>
                  </a:cubicBezTo>
                  <a:cubicBezTo>
                    <a:pt x="13268" y="553"/>
                    <a:pt x="13528" y="813"/>
                    <a:pt x="13528" y="1138"/>
                  </a:cubicBezTo>
                  <a:lnTo>
                    <a:pt x="13528" y="6439"/>
                  </a:lnTo>
                  <a:cubicBezTo>
                    <a:pt x="13528" y="6601"/>
                    <a:pt x="13626" y="6699"/>
                    <a:pt x="13789" y="6699"/>
                  </a:cubicBezTo>
                  <a:cubicBezTo>
                    <a:pt x="13951" y="6699"/>
                    <a:pt x="14049" y="6601"/>
                    <a:pt x="14049" y="6439"/>
                  </a:cubicBezTo>
                  <a:lnTo>
                    <a:pt x="14049" y="2276"/>
                  </a:lnTo>
                  <a:cubicBezTo>
                    <a:pt x="14049" y="1951"/>
                    <a:pt x="14341" y="1691"/>
                    <a:pt x="14667" y="1691"/>
                  </a:cubicBezTo>
                  <a:cubicBezTo>
                    <a:pt x="14992" y="1691"/>
                    <a:pt x="15252" y="1951"/>
                    <a:pt x="15252" y="2276"/>
                  </a:cubicBezTo>
                  <a:lnTo>
                    <a:pt x="15252" y="4976"/>
                  </a:lnTo>
                  <a:cubicBezTo>
                    <a:pt x="14959" y="5203"/>
                    <a:pt x="14797" y="5528"/>
                    <a:pt x="14797" y="5919"/>
                  </a:cubicBezTo>
                  <a:lnTo>
                    <a:pt x="14797" y="8878"/>
                  </a:lnTo>
                  <a:lnTo>
                    <a:pt x="14504" y="8975"/>
                  </a:lnTo>
                  <a:cubicBezTo>
                    <a:pt x="13528" y="9236"/>
                    <a:pt x="12780" y="10049"/>
                    <a:pt x="12618" y="11057"/>
                  </a:cubicBezTo>
                  <a:cubicBezTo>
                    <a:pt x="12585" y="11187"/>
                    <a:pt x="12683" y="11349"/>
                    <a:pt x="12813" y="11382"/>
                  </a:cubicBezTo>
                  <a:cubicBezTo>
                    <a:pt x="12830" y="11385"/>
                    <a:pt x="12847" y="11387"/>
                    <a:pt x="12863" y="11387"/>
                  </a:cubicBezTo>
                  <a:cubicBezTo>
                    <a:pt x="13002" y="11387"/>
                    <a:pt x="13109" y="11271"/>
                    <a:pt x="13138" y="11154"/>
                  </a:cubicBezTo>
                  <a:cubicBezTo>
                    <a:pt x="13268" y="10341"/>
                    <a:pt x="13886" y="9691"/>
                    <a:pt x="14667" y="9496"/>
                  </a:cubicBezTo>
                  <a:lnTo>
                    <a:pt x="15154" y="9366"/>
                  </a:lnTo>
                  <a:cubicBezTo>
                    <a:pt x="15252" y="9333"/>
                    <a:pt x="15350" y="9203"/>
                    <a:pt x="15350" y="9106"/>
                  </a:cubicBezTo>
                  <a:lnTo>
                    <a:pt x="15350" y="5919"/>
                  </a:lnTo>
                  <a:cubicBezTo>
                    <a:pt x="15350" y="5561"/>
                    <a:pt x="15642" y="5268"/>
                    <a:pt x="16000" y="5268"/>
                  </a:cubicBezTo>
                  <a:cubicBezTo>
                    <a:pt x="16358" y="5268"/>
                    <a:pt x="16650" y="5561"/>
                    <a:pt x="16650" y="5919"/>
                  </a:cubicBezTo>
                  <a:lnTo>
                    <a:pt x="16650" y="11382"/>
                  </a:lnTo>
                  <a:cubicBezTo>
                    <a:pt x="16650" y="11610"/>
                    <a:pt x="16585" y="11805"/>
                    <a:pt x="16488" y="12000"/>
                  </a:cubicBezTo>
                  <a:lnTo>
                    <a:pt x="15512" y="13626"/>
                  </a:lnTo>
                  <a:cubicBezTo>
                    <a:pt x="15447" y="13723"/>
                    <a:pt x="15382" y="13853"/>
                    <a:pt x="15382" y="14016"/>
                  </a:cubicBezTo>
                  <a:lnTo>
                    <a:pt x="15382" y="18243"/>
                  </a:lnTo>
                  <a:cubicBezTo>
                    <a:pt x="15382" y="18406"/>
                    <a:pt x="15512" y="18504"/>
                    <a:pt x="15675" y="18504"/>
                  </a:cubicBezTo>
                  <a:cubicBezTo>
                    <a:pt x="15805" y="18504"/>
                    <a:pt x="15935" y="18406"/>
                    <a:pt x="15935" y="18243"/>
                  </a:cubicBezTo>
                  <a:lnTo>
                    <a:pt x="15935" y="14016"/>
                  </a:lnTo>
                  <a:cubicBezTo>
                    <a:pt x="15935" y="13951"/>
                    <a:pt x="15935" y="13918"/>
                    <a:pt x="15967" y="13918"/>
                  </a:cubicBezTo>
                  <a:lnTo>
                    <a:pt x="16943" y="12292"/>
                  </a:lnTo>
                  <a:cubicBezTo>
                    <a:pt x="17106" y="12000"/>
                    <a:pt x="17203" y="11707"/>
                    <a:pt x="17203" y="11382"/>
                  </a:cubicBezTo>
                  <a:lnTo>
                    <a:pt x="17203" y="5919"/>
                  </a:lnTo>
                  <a:cubicBezTo>
                    <a:pt x="17203" y="5236"/>
                    <a:pt x="16683" y="4715"/>
                    <a:pt x="16000" y="4715"/>
                  </a:cubicBezTo>
                  <a:lnTo>
                    <a:pt x="15805" y="4715"/>
                  </a:lnTo>
                  <a:lnTo>
                    <a:pt x="15805" y="2276"/>
                  </a:lnTo>
                  <a:cubicBezTo>
                    <a:pt x="15805" y="1626"/>
                    <a:pt x="15284" y="1138"/>
                    <a:pt x="14667" y="1138"/>
                  </a:cubicBezTo>
                  <a:cubicBezTo>
                    <a:pt x="14439" y="1138"/>
                    <a:pt x="14244" y="1171"/>
                    <a:pt x="14081" y="1301"/>
                  </a:cubicBezTo>
                  <a:lnTo>
                    <a:pt x="14081" y="1138"/>
                  </a:lnTo>
                  <a:cubicBezTo>
                    <a:pt x="14081" y="520"/>
                    <a:pt x="13561" y="0"/>
                    <a:pt x="12943" y="0"/>
                  </a:cubicBezTo>
                  <a:cubicBezTo>
                    <a:pt x="12325" y="0"/>
                    <a:pt x="11805" y="520"/>
                    <a:pt x="11805" y="1138"/>
                  </a:cubicBezTo>
                  <a:lnTo>
                    <a:pt x="11805" y="1463"/>
                  </a:lnTo>
                  <a:cubicBezTo>
                    <a:pt x="11642" y="1366"/>
                    <a:pt x="11415" y="1301"/>
                    <a:pt x="11220" y="1301"/>
                  </a:cubicBezTo>
                  <a:cubicBezTo>
                    <a:pt x="10602" y="1301"/>
                    <a:pt x="10114" y="1756"/>
                    <a:pt x="10081" y="2341"/>
                  </a:cubicBezTo>
                  <a:cubicBezTo>
                    <a:pt x="9886" y="2244"/>
                    <a:pt x="9691" y="2179"/>
                    <a:pt x="9463" y="2179"/>
                  </a:cubicBezTo>
                  <a:cubicBezTo>
                    <a:pt x="9138" y="2179"/>
                    <a:pt x="8813" y="2341"/>
                    <a:pt x="8618" y="2569"/>
                  </a:cubicBezTo>
                  <a:cubicBezTo>
                    <a:pt x="8390" y="2341"/>
                    <a:pt x="8098" y="2179"/>
                    <a:pt x="7740" y="2179"/>
                  </a:cubicBezTo>
                  <a:cubicBezTo>
                    <a:pt x="7512" y="2179"/>
                    <a:pt x="7317" y="2244"/>
                    <a:pt x="7155" y="2341"/>
                  </a:cubicBezTo>
                  <a:cubicBezTo>
                    <a:pt x="7090" y="1756"/>
                    <a:pt x="6602" y="1301"/>
                    <a:pt x="6016" y="1301"/>
                  </a:cubicBezTo>
                  <a:cubicBezTo>
                    <a:pt x="5789" y="1301"/>
                    <a:pt x="5594" y="1366"/>
                    <a:pt x="5431" y="1463"/>
                  </a:cubicBezTo>
                  <a:lnTo>
                    <a:pt x="5431" y="1138"/>
                  </a:lnTo>
                  <a:cubicBezTo>
                    <a:pt x="5431" y="520"/>
                    <a:pt x="4911" y="0"/>
                    <a:pt x="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3" name="Google Shape;3583;p46"/>
          <p:cNvGrpSpPr/>
          <p:nvPr/>
        </p:nvGrpSpPr>
        <p:grpSpPr>
          <a:xfrm>
            <a:off x="2275693" y="2782048"/>
            <a:ext cx="365751" cy="365746"/>
            <a:chOff x="-1637400" y="1670450"/>
            <a:chExt cx="462625" cy="461800"/>
          </a:xfrm>
        </p:grpSpPr>
        <p:sp>
          <p:nvSpPr>
            <p:cNvPr id="3584" name="Google Shape;3584;p46"/>
            <p:cNvSpPr/>
            <p:nvPr/>
          </p:nvSpPr>
          <p:spPr>
            <a:xfrm>
              <a:off x="-1577225" y="1676950"/>
              <a:ext cx="343100" cy="300825"/>
            </a:xfrm>
            <a:custGeom>
              <a:avLst/>
              <a:gdLst/>
              <a:ahLst/>
              <a:cxnLst/>
              <a:rect l="l" t="t" r="r" b="b"/>
              <a:pathLst>
                <a:path w="13724" h="12033" extrusionOk="0">
                  <a:moveTo>
                    <a:pt x="391" y="0"/>
                  </a:moveTo>
                  <a:cubicBezTo>
                    <a:pt x="163" y="0"/>
                    <a:pt x="0" y="195"/>
                    <a:pt x="0" y="423"/>
                  </a:cubicBezTo>
                  <a:lnTo>
                    <a:pt x="0" y="12033"/>
                  </a:lnTo>
                  <a:lnTo>
                    <a:pt x="13724" y="12033"/>
                  </a:lnTo>
                  <a:lnTo>
                    <a:pt x="13724" y="423"/>
                  </a:lnTo>
                  <a:cubicBezTo>
                    <a:pt x="13724" y="195"/>
                    <a:pt x="13528" y="0"/>
                    <a:pt x="1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6"/>
            <p:cNvSpPr/>
            <p:nvPr/>
          </p:nvSpPr>
          <p:spPr>
            <a:xfrm>
              <a:off x="-1487000" y="1907825"/>
              <a:ext cx="161825" cy="69950"/>
            </a:xfrm>
            <a:custGeom>
              <a:avLst/>
              <a:gdLst/>
              <a:ahLst/>
              <a:cxnLst/>
              <a:rect l="l" t="t" r="r" b="b"/>
              <a:pathLst>
                <a:path w="6473" h="2798" extrusionOk="0">
                  <a:moveTo>
                    <a:pt x="3253" y="1"/>
                  </a:moveTo>
                  <a:cubicBezTo>
                    <a:pt x="1627" y="1"/>
                    <a:pt x="261" y="1204"/>
                    <a:pt x="1" y="2798"/>
                  </a:cubicBezTo>
                  <a:lnTo>
                    <a:pt x="6472" y="2798"/>
                  </a:lnTo>
                  <a:cubicBezTo>
                    <a:pt x="6245" y="1204"/>
                    <a:pt x="4879" y="1"/>
                    <a:pt x="325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6"/>
            <p:cNvSpPr/>
            <p:nvPr/>
          </p:nvSpPr>
          <p:spPr>
            <a:xfrm>
              <a:off x="-1550400" y="1704575"/>
              <a:ext cx="288625" cy="224425"/>
            </a:xfrm>
            <a:custGeom>
              <a:avLst/>
              <a:gdLst/>
              <a:ahLst/>
              <a:cxnLst/>
              <a:rect l="l" t="t" r="r" b="b"/>
              <a:pathLst>
                <a:path w="11545" h="8977" extrusionOk="0">
                  <a:moveTo>
                    <a:pt x="98" y="1"/>
                  </a:moveTo>
                  <a:cubicBezTo>
                    <a:pt x="65" y="1"/>
                    <a:pt x="0" y="33"/>
                    <a:pt x="0" y="98"/>
                  </a:cubicBezTo>
                  <a:lnTo>
                    <a:pt x="0" y="8846"/>
                  </a:lnTo>
                  <a:cubicBezTo>
                    <a:pt x="0" y="8911"/>
                    <a:pt x="65" y="8976"/>
                    <a:pt x="98" y="8976"/>
                  </a:cubicBezTo>
                  <a:lnTo>
                    <a:pt x="11447" y="8976"/>
                  </a:lnTo>
                  <a:cubicBezTo>
                    <a:pt x="11512" y="8976"/>
                    <a:pt x="11545" y="8911"/>
                    <a:pt x="11545" y="8846"/>
                  </a:cubicBezTo>
                  <a:lnTo>
                    <a:pt x="11545" y="98"/>
                  </a:lnTo>
                  <a:cubicBezTo>
                    <a:pt x="11545" y="33"/>
                    <a:pt x="11512" y="1"/>
                    <a:pt x="11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46"/>
            <p:cNvSpPr/>
            <p:nvPr/>
          </p:nvSpPr>
          <p:spPr>
            <a:xfrm>
              <a:off x="-1460150" y="1907825"/>
              <a:ext cx="108950" cy="21175"/>
            </a:xfrm>
            <a:custGeom>
              <a:avLst/>
              <a:gdLst/>
              <a:ahLst/>
              <a:cxnLst/>
              <a:rect l="l" t="t" r="r" b="b"/>
              <a:pathLst>
                <a:path w="4358" h="847" extrusionOk="0">
                  <a:moveTo>
                    <a:pt x="2179" y="1"/>
                  </a:moveTo>
                  <a:cubicBezTo>
                    <a:pt x="1333" y="1"/>
                    <a:pt x="585" y="326"/>
                    <a:pt x="0" y="846"/>
                  </a:cubicBezTo>
                  <a:lnTo>
                    <a:pt x="4358" y="846"/>
                  </a:lnTo>
                  <a:cubicBezTo>
                    <a:pt x="3772" y="326"/>
                    <a:pt x="2992" y="1"/>
                    <a:pt x="2179" y="1"/>
                  </a:cubicBezTo>
                  <a:close/>
                </a:path>
              </a:pathLst>
            </a:custGeom>
            <a:solidFill>
              <a:srgbClr val="01D0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46"/>
            <p:cNvSpPr/>
            <p:nvPr/>
          </p:nvSpPr>
          <p:spPr>
            <a:xfrm>
              <a:off x="-1493500" y="1729800"/>
              <a:ext cx="176450" cy="199200"/>
            </a:xfrm>
            <a:custGeom>
              <a:avLst/>
              <a:gdLst/>
              <a:ahLst/>
              <a:cxnLst/>
              <a:rect l="l" t="t" r="r" b="b"/>
              <a:pathLst>
                <a:path w="7058" h="7968" extrusionOk="0">
                  <a:moveTo>
                    <a:pt x="3513" y="0"/>
                  </a:moveTo>
                  <a:cubicBezTo>
                    <a:pt x="2115" y="0"/>
                    <a:pt x="976" y="1138"/>
                    <a:pt x="976" y="2537"/>
                  </a:cubicBezTo>
                  <a:cubicBezTo>
                    <a:pt x="976" y="3285"/>
                    <a:pt x="1269" y="3935"/>
                    <a:pt x="1789" y="4423"/>
                  </a:cubicBezTo>
                  <a:lnTo>
                    <a:pt x="1789" y="5268"/>
                  </a:lnTo>
                  <a:lnTo>
                    <a:pt x="489" y="5789"/>
                  </a:lnTo>
                  <a:cubicBezTo>
                    <a:pt x="196" y="5919"/>
                    <a:pt x="1" y="6211"/>
                    <a:pt x="1" y="6504"/>
                  </a:cubicBezTo>
                  <a:lnTo>
                    <a:pt x="1" y="7967"/>
                  </a:lnTo>
                  <a:lnTo>
                    <a:pt x="7058" y="7967"/>
                  </a:lnTo>
                  <a:lnTo>
                    <a:pt x="7058" y="6504"/>
                  </a:lnTo>
                  <a:cubicBezTo>
                    <a:pt x="7058" y="6179"/>
                    <a:pt x="6862" y="5919"/>
                    <a:pt x="6570" y="5789"/>
                  </a:cubicBezTo>
                  <a:lnTo>
                    <a:pt x="5269" y="5268"/>
                  </a:lnTo>
                  <a:lnTo>
                    <a:pt x="5269" y="4358"/>
                  </a:lnTo>
                  <a:cubicBezTo>
                    <a:pt x="5757" y="3902"/>
                    <a:pt x="6049" y="3252"/>
                    <a:pt x="6049" y="2537"/>
                  </a:cubicBezTo>
                  <a:cubicBezTo>
                    <a:pt x="6049" y="1138"/>
                    <a:pt x="4911" y="0"/>
                    <a:pt x="35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46"/>
            <p:cNvSpPr/>
            <p:nvPr/>
          </p:nvSpPr>
          <p:spPr>
            <a:xfrm>
              <a:off x="-1493500" y="1729800"/>
              <a:ext cx="102475" cy="199200"/>
            </a:xfrm>
            <a:custGeom>
              <a:avLst/>
              <a:gdLst/>
              <a:ahLst/>
              <a:cxnLst/>
              <a:rect l="l" t="t" r="r" b="b"/>
              <a:pathLst>
                <a:path w="4099" h="7968" extrusionOk="0">
                  <a:moveTo>
                    <a:pt x="3513" y="0"/>
                  </a:moveTo>
                  <a:cubicBezTo>
                    <a:pt x="2115" y="0"/>
                    <a:pt x="976" y="1138"/>
                    <a:pt x="976" y="2537"/>
                  </a:cubicBezTo>
                  <a:cubicBezTo>
                    <a:pt x="976" y="3285"/>
                    <a:pt x="1269" y="3935"/>
                    <a:pt x="1789" y="4390"/>
                  </a:cubicBezTo>
                  <a:lnTo>
                    <a:pt x="1789" y="5268"/>
                  </a:lnTo>
                  <a:lnTo>
                    <a:pt x="489" y="5789"/>
                  </a:lnTo>
                  <a:cubicBezTo>
                    <a:pt x="196" y="5919"/>
                    <a:pt x="1" y="6179"/>
                    <a:pt x="1" y="6504"/>
                  </a:cubicBezTo>
                  <a:lnTo>
                    <a:pt x="1" y="7967"/>
                  </a:lnTo>
                  <a:lnTo>
                    <a:pt x="1172" y="7967"/>
                  </a:lnTo>
                  <a:lnTo>
                    <a:pt x="1172" y="6504"/>
                  </a:lnTo>
                  <a:cubicBezTo>
                    <a:pt x="1139" y="6179"/>
                    <a:pt x="1334" y="5919"/>
                    <a:pt x="1627" y="5789"/>
                  </a:cubicBezTo>
                  <a:lnTo>
                    <a:pt x="2928" y="5268"/>
                  </a:lnTo>
                  <a:lnTo>
                    <a:pt x="2928" y="4390"/>
                  </a:lnTo>
                  <a:cubicBezTo>
                    <a:pt x="2440" y="3935"/>
                    <a:pt x="2115" y="3285"/>
                    <a:pt x="2115" y="2537"/>
                  </a:cubicBezTo>
                  <a:cubicBezTo>
                    <a:pt x="2115" y="1333"/>
                    <a:pt x="2960" y="325"/>
                    <a:pt x="4098" y="65"/>
                  </a:cubicBezTo>
                  <a:cubicBezTo>
                    <a:pt x="3903" y="33"/>
                    <a:pt x="3708" y="0"/>
                    <a:pt x="351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46"/>
            <p:cNvSpPr/>
            <p:nvPr/>
          </p:nvSpPr>
          <p:spPr>
            <a:xfrm>
              <a:off x="-1630075" y="1955800"/>
              <a:ext cx="448800" cy="43100"/>
            </a:xfrm>
            <a:custGeom>
              <a:avLst/>
              <a:gdLst/>
              <a:ahLst/>
              <a:cxnLst/>
              <a:rect l="l" t="t" r="r" b="b"/>
              <a:pathLst>
                <a:path w="17952" h="1724" extrusionOk="0">
                  <a:moveTo>
                    <a:pt x="391" y="0"/>
                  </a:moveTo>
                  <a:cubicBezTo>
                    <a:pt x="163" y="0"/>
                    <a:pt x="1" y="163"/>
                    <a:pt x="1" y="391"/>
                  </a:cubicBezTo>
                  <a:lnTo>
                    <a:pt x="1" y="1301"/>
                  </a:lnTo>
                  <a:cubicBezTo>
                    <a:pt x="1" y="1529"/>
                    <a:pt x="163" y="1724"/>
                    <a:pt x="391" y="1724"/>
                  </a:cubicBezTo>
                  <a:lnTo>
                    <a:pt x="17529" y="1724"/>
                  </a:lnTo>
                  <a:cubicBezTo>
                    <a:pt x="17756" y="1724"/>
                    <a:pt x="17951" y="1529"/>
                    <a:pt x="17951" y="1301"/>
                  </a:cubicBezTo>
                  <a:lnTo>
                    <a:pt x="17951" y="391"/>
                  </a:lnTo>
                  <a:cubicBezTo>
                    <a:pt x="17951" y="163"/>
                    <a:pt x="17756" y="0"/>
                    <a:pt x="17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46"/>
            <p:cNvSpPr/>
            <p:nvPr/>
          </p:nvSpPr>
          <p:spPr>
            <a:xfrm>
              <a:off x="-1493500" y="2022475"/>
              <a:ext cx="176450" cy="102450"/>
            </a:xfrm>
            <a:custGeom>
              <a:avLst/>
              <a:gdLst/>
              <a:ahLst/>
              <a:cxnLst/>
              <a:rect l="l" t="t" r="r" b="b"/>
              <a:pathLst>
                <a:path w="7058" h="4098" extrusionOk="0">
                  <a:moveTo>
                    <a:pt x="1757" y="0"/>
                  </a:moveTo>
                  <a:lnTo>
                    <a:pt x="1757" y="1398"/>
                  </a:lnTo>
                  <a:lnTo>
                    <a:pt x="489" y="1951"/>
                  </a:lnTo>
                  <a:cubicBezTo>
                    <a:pt x="196" y="2049"/>
                    <a:pt x="1" y="2341"/>
                    <a:pt x="1" y="2667"/>
                  </a:cubicBezTo>
                  <a:lnTo>
                    <a:pt x="1" y="3902"/>
                  </a:lnTo>
                  <a:cubicBezTo>
                    <a:pt x="1" y="4000"/>
                    <a:pt x="98" y="4098"/>
                    <a:pt x="196" y="4098"/>
                  </a:cubicBezTo>
                  <a:lnTo>
                    <a:pt x="6830" y="4098"/>
                  </a:lnTo>
                  <a:cubicBezTo>
                    <a:pt x="6960" y="4098"/>
                    <a:pt x="7025" y="4000"/>
                    <a:pt x="7025" y="3902"/>
                  </a:cubicBezTo>
                  <a:lnTo>
                    <a:pt x="7025" y="2667"/>
                  </a:lnTo>
                  <a:cubicBezTo>
                    <a:pt x="7058" y="2341"/>
                    <a:pt x="6862" y="2049"/>
                    <a:pt x="6570" y="1951"/>
                  </a:cubicBezTo>
                  <a:lnTo>
                    <a:pt x="5269" y="1398"/>
                  </a:lnTo>
                  <a:lnTo>
                    <a:pt x="5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46"/>
            <p:cNvSpPr/>
            <p:nvPr/>
          </p:nvSpPr>
          <p:spPr>
            <a:xfrm>
              <a:off x="-1469100" y="1925725"/>
              <a:ext cx="126850" cy="127650"/>
            </a:xfrm>
            <a:custGeom>
              <a:avLst/>
              <a:gdLst/>
              <a:ahLst/>
              <a:cxnLst/>
              <a:rect l="l" t="t" r="r" b="b"/>
              <a:pathLst>
                <a:path w="5074" h="5106" extrusionOk="0">
                  <a:moveTo>
                    <a:pt x="2537" y="0"/>
                  </a:moveTo>
                  <a:cubicBezTo>
                    <a:pt x="1139" y="0"/>
                    <a:pt x="0" y="1138"/>
                    <a:pt x="0" y="2569"/>
                  </a:cubicBezTo>
                  <a:cubicBezTo>
                    <a:pt x="0" y="3968"/>
                    <a:pt x="1139" y="5106"/>
                    <a:pt x="2537" y="5106"/>
                  </a:cubicBezTo>
                  <a:cubicBezTo>
                    <a:pt x="3935" y="5106"/>
                    <a:pt x="5073" y="3968"/>
                    <a:pt x="5073" y="2569"/>
                  </a:cubicBezTo>
                  <a:cubicBezTo>
                    <a:pt x="5073" y="1138"/>
                    <a:pt x="3935" y="0"/>
                    <a:pt x="2537" y="0"/>
                  </a:cubicBezTo>
                  <a:close/>
                </a:path>
              </a:pathLst>
            </a:custGeom>
            <a:solidFill>
              <a:srgbClr val="FEF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46"/>
            <p:cNvSpPr/>
            <p:nvPr/>
          </p:nvSpPr>
          <p:spPr>
            <a:xfrm>
              <a:off x="-1487800" y="1955800"/>
              <a:ext cx="163425" cy="43100"/>
            </a:xfrm>
            <a:custGeom>
              <a:avLst/>
              <a:gdLst/>
              <a:ahLst/>
              <a:cxnLst/>
              <a:rect l="l" t="t" r="r" b="b"/>
              <a:pathLst>
                <a:path w="6537" h="1724" extrusionOk="0">
                  <a:moveTo>
                    <a:pt x="293" y="0"/>
                  </a:moveTo>
                  <a:cubicBezTo>
                    <a:pt x="131" y="423"/>
                    <a:pt x="0" y="879"/>
                    <a:pt x="0" y="1366"/>
                  </a:cubicBezTo>
                  <a:cubicBezTo>
                    <a:pt x="0" y="1464"/>
                    <a:pt x="33" y="1594"/>
                    <a:pt x="33" y="1724"/>
                  </a:cubicBezTo>
                  <a:lnTo>
                    <a:pt x="6537" y="1724"/>
                  </a:lnTo>
                  <a:cubicBezTo>
                    <a:pt x="6537" y="1594"/>
                    <a:pt x="6537" y="1464"/>
                    <a:pt x="6537" y="1366"/>
                  </a:cubicBezTo>
                  <a:cubicBezTo>
                    <a:pt x="6537" y="879"/>
                    <a:pt x="6439" y="423"/>
                    <a:pt x="624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46"/>
            <p:cNvSpPr/>
            <p:nvPr/>
          </p:nvSpPr>
          <p:spPr>
            <a:xfrm>
              <a:off x="-1469100" y="1925725"/>
              <a:ext cx="126850" cy="127650"/>
            </a:xfrm>
            <a:custGeom>
              <a:avLst/>
              <a:gdLst/>
              <a:ahLst/>
              <a:cxnLst/>
              <a:rect l="l" t="t" r="r" b="b"/>
              <a:pathLst>
                <a:path w="5074" h="5106" extrusionOk="0">
                  <a:moveTo>
                    <a:pt x="2537" y="0"/>
                  </a:moveTo>
                  <a:cubicBezTo>
                    <a:pt x="1139" y="0"/>
                    <a:pt x="0" y="1138"/>
                    <a:pt x="0" y="2569"/>
                  </a:cubicBezTo>
                  <a:cubicBezTo>
                    <a:pt x="0" y="3968"/>
                    <a:pt x="1139" y="5106"/>
                    <a:pt x="2537" y="5106"/>
                  </a:cubicBezTo>
                  <a:cubicBezTo>
                    <a:pt x="3935" y="5106"/>
                    <a:pt x="5073" y="3968"/>
                    <a:pt x="5073" y="2569"/>
                  </a:cubicBezTo>
                  <a:cubicBezTo>
                    <a:pt x="5073" y="1138"/>
                    <a:pt x="3935" y="0"/>
                    <a:pt x="2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46"/>
            <p:cNvSpPr/>
            <p:nvPr/>
          </p:nvSpPr>
          <p:spPr>
            <a:xfrm>
              <a:off x="-1469100" y="1925725"/>
              <a:ext cx="84575" cy="124400"/>
            </a:xfrm>
            <a:custGeom>
              <a:avLst/>
              <a:gdLst/>
              <a:ahLst/>
              <a:cxnLst/>
              <a:rect l="l" t="t" r="r" b="b"/>
              <a:pathLst>
                <a:path w="3383" h="4976" extrusionOk="0">
                  <a:moveTo>
                    <a:pt x="2537" y="0"/>
                  </a:moveTo>
                  <a:cubicBezTo>
                    <a:pt x="1139" y="0"/>
                    <a:pt x="0" y="1138"/>
                    <a:pt x="0" y="2537"/>
                  </a:cubicBezTo>
                  <a:cubicBezTo>
                    <a:pt x="0" y="3707"/>
                    <a:pt x="748" y="4651"/>
                    <a:pt x="1756" y="4976"/>
                  </a:cubicBezTo>
                  <a:lnTo>
                    <a:pt x="1756" y="4130"/>
                  </a:lnTo>
                  <a:cubicBezTo>
                    <a:pt x="1496" y="3707"/>
                    <a:pt x="1301" y="3220"/>
                    <a:pt x="1301" y="2667"/>
                  </a:cubicBezTo>
                  <a:cubicBezTo>
                    <a:pt x="1301" y="1431"/>
                    <a:pt x="2212" y="390"/>
                    <a:pt x="3382" y="163"/>
                  </a:cubicBezTo>
                  <a:cubicBezTo>
                    <a:pt x="3122" y="65"/>
                    <a:pt x="2830" y="0"/>
                    <a:pt x="2537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46"/>
            <p:cNvSpPr/>
            <p:nvPr/>
          </p:nvSpPr>
          <p:spPr>
            <a:xfrm>
              <a:off x="-1460150" y="2085075"/>
              <a:ext cx="13825" cy="47175"/>
            </a:xfrm>
            <a:custGeom>
              <a:avLst/>
              <a:gdLst/>
              <a:ahLst/>
              <a:cxnLst/>
              <a:rect l="l" t="t" r="r" b="b"/>
              <a:pathLst>
                <a:path w="553" h="1887" extrusionOk="0">
                  <a:moveTo>
                    <a:pt x="260" y="0"/>
                  </a:moveTo>
                  <a:cubicBezTo>
                    <a:pt x="130" y="0"/>
                    <a:pt x="0" y="130"/>
                    <a:pt x="0" y="293"/>
                  </a:cubicBezTo>
                  <a:lnTo>
                    <a:pt x="0" y="1594"/>
                  </a:lnTo>
                  <a:cubicBezTo>
                    <a:pt x="0" y="1756"/>
                    <a:pt x="130" y="1886"/>
                    <a:pt x="260" y="1886"/>
                  </a:cubicBezTo>
                  <a:cubicBezTo>
                    <a:pt x="423" y="1886"/>
                    <a:pt x="553" y="1756"/>
                    <a:pt x="553" y="1594"/>
                  </a:cubicBezTo>
                  <a:lnTo>
                    <a:pt x="553" y="293"/>
                  </a:lnTo>
                  <a:cubicBezTo>
                    <a:pt x="553" y="130"/>
                    <a:pt x="423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46"/>
            <p:cNvSpPr/>
            <p:nvPr/>
          </p:nvSpPr>
          <p:spPr>
            <a:xfrm>
              <a:off x="-1500000" y="1919225"/>
              <a:ext cx="189450" cy="212200"/>
            </a:xfrm>
            <a:custGeom>
              <a:avLst/>
              <a:gdLst/>
              <a:ahLst/>
              <a:cxnLst/>
              <a:rect l="l" t="t" r="r" b="b"/>
              <a:pathLst>
                <a:path w="7578" h="8488" extrusionOk="0">
                  <a:moveTo>
                    <a:pt x="3773" y="0"/>
                  </a:moveTo>
                  <a:cubicBezTo>
                    <a:pt x="3123" y="0"/>
                    <a:pt x="2505" y="228"/>
                    <a:pt x="2017" y="618"/>
                  </a:cubicBezTo>
                  <a:cubicBezTo>
                    <a:pt x="1919" y="716"/>
                    <a:pt x="1887" y="878"/>
                    <a:pt x="1984" y="976"/>
                  </a:cubicBezTo>
                  <a:cubicBezTo>
                    <a:pt x="2043" y="1054"/>
                    <a:pt x="2126" y="1097"/>
                    <a:pt x="2204" y="1097"/>
                  </a:cubicBezTo>
                  <a:cubicBezTo>
                    <a:pt x="2255" y="1097"/>
                    <a:pt x="2304" y="1079"/>
                    <a:pt x="2342" y="1041"/>
                  </a:cubicBezTo>
                  <a:cubicBezTo>
                    <a:pt x="2765" y="716"/>
                    <a:pt x="3253" y="553"/>
                    <a:pt x="3773" y="553"/>
                  </a:cubicBezTo>
                  <a:cubicBezTo>
                    <a:pt x="5009" y="553"/>
                    <a:pt x="6049" y="1561"/>
                    <a:pt x="6049" y="2829"/>
                  </a:cubicBezTo>
                  <a:cubicBezTo>
                    <a:pt x="6049" y="4065"/>
                    <a:pt x="5009" y="5106"/>
                    <a:pt x="3773" y="5106"/>
                  </a:cubicBezTo>
                  <a:cubicBezTo>
                    <a:pt x="2505" y="5106"/>
                    <a:pt x="1497" y="4065"/>
                    <a:pt x="1497" y="2829"/>
                  </a:cubicBezTo>
                  <a:cubicBezTo>
                    <a:pt x="1497" y="2472"/>
                    <a:pt x="1562" y="2146"/>
                    <a:pt x="1692" y="1854"/>
                  </a:cubicBezTo>
                  <a:cubicBezTo>
                    <a:pt x="1757" y="1691"/>
                    <a:pt x="1724" y="1529"/>
                    <a:pt x="1594" y="1463"/>
                  </a:cubicBezTo>
                  <a:cubicBezTo>
                    <a:pt x="1551" y="1446"/>
                    <a:pt x="1509" y="1438"/>
                    <a:pt x="1471" y="1438"/>
                  </a:cubicBezTo>
                  <a:cubicBezTo>
                    <a:pt x="1366" y="1438"/>
                    <a:pt x="1284" y="1498"/>
                    <a:pt x="1236" y="1594"/>
                  </a:cubicBezTo>
                  <a:cubicBezTo>
                    <a:pt x="1041" y="1984"/>
                    <a:pt x="944" y="2374"/>
                    <a:pt x="944" y="2797"/>
                  </a:cubicBezTo>
                  <a:cubicBezTo>
                    <a:pt x="944" y="3577"/>
                    <a:pt x="1269" y="4293"/>
                    <a:pt x="1757" y="4780"/>
                  </a:cubicBezTo>
                  <a:lnTo>
                    <a:pt x="1757" y="5366"/>
                  </a:lnTo>
                  <a:lnTo>
                    <a:pt x="651" y="5821"/>
                  </a:lnTo>
                  <a:cubicBezTo>
                    <a:pt x="261" y="5984"/>
                    <a:pt x="1" y="6341"/>
                    <a:pt x="1" y="6764"/>
                  </a:cubicBezTo>
                  <a:lnTo>
                    <a:pt x="1" y="8228"/>
                  </a:lnTo>
                  <a:cubicBezTo>
                    <a:pt x="1" y="8390"/>
                    <a:pt x="131" y="8488"/>
                    <a:pt x="261" y="8488"/>
                  </a:cubicBezTo>
                  <a:cubicBezTo>
                    <a:pt x="423" y="8488"/>
                    <a:pt x="521" y="8358"/>
                    <a:pt x="521" y="8228"/>
                  </a:cubicBezTo>
                  <a:lnTo>
                    <a:pt x="521" y="6764"/>
                  </a:lnTo>
                  <a:cubicBezTo>
                    <a:pt x="521" y="6569"/>
                    <a:pt x="651" y="6406"/>
                    <a:pt x="846" y="6309"/>
                  </a:cubicBezTo>
                  <a:lnTo>
                    <a:pt x="2147" y="5789"/>
                  </a:lnTo>
                  <a:cubicBezTo>
                    <a:pt x="2245" y="5756"/>
                    <a:pt x="2310" y="5659"/>
                    <a:pt x="2310" y="5528"/>
                  </a:cubicBezTo>
                  <a:lnTo>
                    <a:pt x="2310" y="5203"/>
                  </a:lnTo>
                  <a:cubicBezTo>
                    <a:pt x="2732" y="5463"/>
                    <a:pt x="3220" y="5626"/>
                    <a:pt x="3773" y="5626"/>
                  </a:cubicBezTo>
                  <a:cubicBezTo>
                    <a:pt x="4326" y="5626"/>
                    <a:pt x="4846" y="5463"/>
                    <a:pt x="5269" y="5203"/>
                  </a:cubicBezTo>
                  <a:lnTo>
                    <a:pt x="5269" y="5528"/>
                  </a:lnTo>
                  <a:cubicBezTo>
                    <a:pt x="5269" y="5659"/>
                    <a:pt x="5334" y="5756"/>
                    <a:pt x="5431" y="5789"/>
                  </a:cubicBezTo>
                  <a:lnTo>
                    <a:pt x="6732" y="6309"/>
                  </a:lnTo>
                  <a:cubicBezTo>
                    <a:pt x="6895" y="6406"/>
                    <a:pt x="7025" y="6569"/>
                    <a:pt x="7025" y="6764"/>
                  </a:cubicBezTo>
                  <a:lnTo>
                    <a:pt x="7025" y="8228"/>
                  </a:lnTo>
                  <a:cubicBezTo>
                    <a:pt x="7025" y="8390"/>
                    <a:pt x="7155" y="8488"/>
                    <a:pt x="7318" y="8488"/>
                  </a:cubicBezTo>
                  <a:cubicBezTo>
                    <a:pt x="7448" y="8488"/>
                    <a:pt x="7578" y="8358"/>
                    <a:pt x="7578" y="8228"/>
                  </a:cubicBezTo>
                  <a:lnTo>
                    <a:pt x="7578" y="6764"/>
                  </a:lnTo>
                  <a:cubicBezTo>
                    <a:pt x="7578" y="6374"/>
                    <a:pt x="7318" y="5984"/>
                    <a:pt x="6927" y="5821"/>
                  </a:cubicBezTo>
                  <a:lnTo>
                    <a:pt x="5822" y="5366"/>
                  </a:lnTo>
                  <a:lnTo>
                    <a:pt x="5822" y="4748"/>
                  </a:lnTo>
                  <a:cubicBezTo>
                    <a:pt x="6277" y="4260"/>
                    <a:pt x="6570" y="3577"/>
                    <a:pt x="6570" y="2829"/>
                  </a:cubicBezTo>
                  <a:cubicBezTo>
                    <a:pt x="6570" y="1268"/>
                    <a:pt x="5301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46"/>
            <p:cNvSpPr/>
            <p:nvPr/>
          </p:nvSpPr>
          <p:spPr>
            <a:xfrm>
              <a:off x="-1364225" y="2085075"/>
              <a:ext cx="13850" cy="47175"/>
            </a:xfrm>
            <a:custGeom>
              <a:avLst/>
              <a:gdLst/>
              <a:ahLst/>
              <a:cxnLst/>
              <a:rect l="l" t="t" r="r" b="b"/>
              <a:pathLst>
                <a:path w="554" h="1887" extrusionOk="0">
                  <a:moveTo>
                    <a:pt x="293" y="0"/>
                  </a:moveTo>
                  <a:cubicBezTo>
                    <a:pt x="131" y="0"/>
                    <a:pt x="0" y="130"/>
                    <a:pt x="0" y="293"/>
                  </a:cubicBezTo>
                  <a:lnTo>
                    <a:pt x="0" y="1594"/>
                  </a:lnTo>
                  <a:cubicBezTo>
                    <a:pt x="0" y="1756"/>
                    <a:pt x="131" y="1886"/>
                    <a:pt x="293" y="1886"/>
                  </a:cubicBezTo>
                  <a:cubicBezTo>
                    <a:pt x="423" y="1886"/>
                    <a:pt x="553" y="1756"/>
                    <a:pt x="553" y="1594"/>
                  </a:cubicBezTo>
                  <a:lnTo>
                    <a:pt x="553" y="293"/>
                  </a:lnTo>
                  <a:cubicBezTo>
                    <a:pt x="553" y="130"/>
                    <a:pt x="423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46"/>
            <p:cNvSpPr/>
            <p:nvPr/>
          </p:nvSpPr>
          <p:spPr>
            <a:xfrm>
              <a:off x="-1460150" y="1889125"/>
              <a:ext cx="13025" cy="30125"/>
            </a:xfrm>
            <a:custGeom>
              <a:avLst/>
              <a:gdLst/>
              <a:ahLst/>
              <a:cxnLst/>
              <a:rect l="l" t="t" r="r" b="b"/>
              <a:pathLst>
                <a:path w="521" h="1205" extrusionOk="0">
                  <a:moveTo>
                    <a:pt x="260" y="1"/>
                  </a:moveTo>
                  <a:cubicBezTo>
                    <a:pt x="130" y="1"/>
                    <a:pt x="0" y="131"/>
                    <a:pt x="0" y="261"/>
                  </a:cubicBezTo>
                  <a:lnTo>
                    <a:pt x="0" y="911"/>
                  </a:lnTo>
                  <a:cubicBezTo>
                    <a:pt x="0" y="1074"/>
                    <a:pt x="130" y="1204"/>
                    <a:pt x="260" y="1204"/>
                  </a:cubicBezTo>
                  <a:cubicBezTo>
                    <a:pt x="423" y="1204"/>
                    <a:pt x="520" y="1074"/>
                    <a:pt x="520" y="911"/>
                  </a:cubicBezTo>
                  <a:lnTo>
                    <a:pt x="520" y="261"/>
                  </a:lnTo>
                  <a:cubicBezTo>
                    <a:pt x="520" y="131"/>
                    <a:pt x="423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46"/>
            <p:cNvSpPr/>
            <p:nvPr/>
          </p:nvSpPr>
          <p:spPr>
            <a:xfrm>
              <a:off x="-1364225" y="1889125"/>
              <a:ext cx="13850" cy="30925"/>
            </a:xfrm>
            <a:custGeom>
              <a:avLst/>
              <a:gdLst/>
              <a:ahLst/>
              <a:cxnLst/>
              <a:rect l="l" t="t" r="r" b="b"/>
              <a:pathLst>
                <a:path w="554" h="1237" extrusionOk="0">
                  <a:moveTo>
                    <a:pt x="293" y="1"/>
                  </a:moveTo>
                  <a:cubicBezTo>
                    <a:pt x="131" y="1"/>
                    <a:pt x="0" y="131"/>
                    <a:pt x="0" y="261"/>
                  </a:cubicBezTo>
                  <a:lnTo>
                    <a:pt x="0" y="944"/>
                  </a:lnTo>
                  <a:cubicBezTo>
                    <a:pt x="0" y="1107"/>
                    <a:pt x="131" y="1237"/>
                    <a:pt x="293" y="1237"/>
                  </a:cubicBezTo>
                  <a:cubicBezTo>
                    <a:pt x="423" y="1237"/>
                    <a:pt x="553" y="1107"/>
                    <a:pt x="553" y="944"/>
                  </a:cubicBezTo>
                  <a:lnTo>
                    <a:pt x="553" y="261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6"/>
            <p:cNvSpPr/>
            <p:nvPr/>
          </p:nvSpPr>
          <p:spPr>
            <a:xfrm>
              <a:off x="-1556900" y="1697275"/>
              <a:ext cx="302450" cy="238225"/>
            </a:xfrm>
            <a:custGeom>
              <a:avLst/>
              <a:gdLst/>
              <a:ahLst/>
              <a:cxnLst/>
              <a:rect l="l" t="t" r="r" b="b"/>
              <a:pathLst>
                <a:path w="12098" h="9529" extrusionOk="0">
                  <a:moveTo>
                    <a:pt x="3090" y="553"/>
                  </a:moveTo>
                  <a:cubicBezTo>
                    <a:pt x="2147" y="1821"/>
                    <a:pt x="1301" y="2992"/>
                    <a:pt x="553" y="4000"/>
                  </a:cubicBezTo>
                  <a:lnTo>
                    <a:pt x="553" y="553"/>
                  </a:lnTo>
                  <a:close/>
                  <a:moveTo>
                    <a:pt x="260" y="0"/>
                  </a:moveTo>
                  <a:cubicBezTo>
                    <a:pt x="98" y="0"/>
                    <a:pt x="0" y="130"/>
                    <a:pt x="0" y="293"/>
                  </a:cubicBezTo>
                  <a:lnTo>
                    <a:pt x="0" y="9268"/>
                  </a:lnTo>
                  <a:cubicBezTo>
                    <a:pt x="0" y="9398"/>
                    <a:pt x="98" y="9528"/>
                    <a:pt x="260" y="9528"/>
                  </a:cubicBezTo>
                  <a:lnTo>
                    <a:pt x="3350" y="9528"/>
                  </a:lnTo>
                  <a:cubicBezTo>
                    <a:pt x="3512" y="9528"/>
                    <a:pt x="3642" y="9398"/>
                    <a:pt x="3642" y="9268"/>
                  </a:cubicBezTo>
                  <a:cubicBezTo>
                    <a:pt x="3642" y="9106"/>
                    <a:pt x="3512" y="8976"/>
                    <a:pt x="3350" y="8976"/>
                  </a:cubicBezTo>
                  <a:lnTo>
                    <a:pt x="2797" y="8976"/>
                  </a:lnTo>
                  <a:lnTo>
                    <a:pt x="2797" y="7805"/>
                  </a:lnTo>
                  <a:cubicBezTo>
                    <a:pt x="2797" y="7610"/>
                    <a:pt x="2927" y="7415"/>
                    <a:pt x="3122" y="7350"/>
                  </a:cubicBezTo>
                  <a:lnTo>
                    <a:pt x="4423" y="6829"/>
                  </a:lnTo>
                  <a:cubicBezTo>
                    <a:pt x="4521" y="6764"/>
                    <a:pt x="4586" y="6667"/>
                    <a:pt x="4586" y="6569"/>
                  </a:cubicBezTo>
                  <a:lnTo>
                    <a:pt x="4586" y="6244"/>
                  </a:lnTo>
                  <a:cubicBezTo>
                    <a:pt x="5008" y="6504"/>
                    <a:pt x="5496" y="6667"/>
                    <a:pt x="6049" y="6667"/>
                  </a:cubicBezTo>
                  <a:cubicBezTo>
                    <a:pt x="6602" y="6667"/>
                    <a:pt x="7090" y="6504"/>
                    <a:pt x="7545" y="6211"/>
                  </a:cubicBezTo>
                  <a:lnTo>
                    <a:pt x="7545" y="6569"/>
                  </a:lnTo>
                  <a:cubicBezTo>
                    <a:pt x="7545" y="6667"/>
                    <a:pt x="7610" y="6764"/>
                    <a:pt x="7707" y="6797"/>
                  </a:cubicBezTo>
                  <a:lnTo>
                    <a:pt x="9008" y="7350"/>
                  </a:lnTo>
                  <a:cubicBezTo>
                    <a:pt x="9171" y="7415"/>
                    <a:pt x="9301" y="7610"/>
                    <a:pt x="9301" y="7805"/>
                  </a:cubicBezTo>
                  <a:lnTo>
                    <a:pt x="9301" y="8976"/>
                  </a:lnTo>
                  <a:lnTo>
                    <a:pt x="8716" y="8976"/>
                  </a:lnTo>
                  <a:cubicBezTo>
                    <a:pt x="8585" y="8976"/>
                    <a:pt x="8455" y="9106"/>
                    <a:pt x="8455" y="9268"/>
                  </a:cubicBezTo>
                  <a:cubicBezTo>
                    <a:pt x="8455" y="9398"/>
                    <a:pt x="8585" y="9528"/>
                    <a:pt x="8716" y="9528"/>
                  </a:cubicBezTo>
                  <a:lnTo>
                    <a:pt x="11805" y="9528"/>
                  </a:lnTo>
                  <a:cubicBezTo>
                    <a:pt x="11968" y="9528"/>
                    <a:pt x="12098" y="9398"/>
                    <a:pt x="12098" y="9268"/>
                  </a:cubicBezTo>
                  <a:lnTo>
                    <a:pt x="12098" y="293"/>
                  </a:lnTo>
                  <a:cubicBezTo>
                    <a:pt x="12098" y="130"/>
                    <a:pt x="11968" y="0"/>
                    <a:pt x="11805" y="0"/>
                  </a:cubicBezTo>
                  <a:lnTo>
                    <a:pt x="10146" y="0"/>
                  </a:lnTo>
                  <a:cubicBezTo>
                    <a:pt x="10016" y="0"/>
                    <a:pt x="9886" y="130"/>
                    <a:pt x="9886" y="293"/>
                  </a:cubicBezTo>
                  <a:cubicBezTo>
                    <a:pt x="9886" y="423"/>
                    <a:pt x="10016" y="553"/>
                    <a:pt x="10146" y="553"/>
                  </a:cubicBezTo>
                  <a:lnTo>
                    <a:pt x="11545" y="553"/>
                  </a:lnTo>
                  <a:lnTo>
                    <a:pt x="11545" y="813"/>
                  </a:lnTo>
                  <a:cubicBezTo>
                    <a:pt x="11057" y="1496"/>
                    <a:pt x="10504" y="2244"/>
                    <a:pt x="9951" y="2992"/>
                  </a:cubicBezTo>
                  <a:cubicBezTo>
                    <a:pt x="9886" y="3090"/>
                    <a:pt x="9886" y="3252"/>
                    <a:pt x="10016" y="3350"/>
                  </a:cubicBezTo>
                  <a:cubicBezTo>
                    <a:pt x="10081" y="3382"/>
                    <a:pt x="10114" y="3415"/>
                    <a:pt x="10179" y="3415"/>
                  </a:cubicBezTo>
                  <a:cubicBezTo>
                    <a:pt x="10244" y="3415"/>
                    <a:pt x="10342" y="3382"/>
                    <a:pt x="10407" y="3317"/>
                  </a:cubicBezTo>
                  <a:cubicBezTo>
                    <a:pt x="10797" y="2764"/>
                    <a:pt x="11187" y="2244"/>
                    <a:pt x="11545" y="1724"/>
                  </a:cubicBezTo>
                  <a:lnTo>
                    <a:pt x="11545" y="4748"/>
                  </a:lnTo>
                  <a:cubicBezTo>
                    <a:pt x="11122" y="5333"/>
                    <a:pt x="10667" y="5951"/>
                    <a:pt x="10211" y="6569"/>
                  </a:cubicBezTo>
                  <a:cubicBezTo>
                    <a:pt x="10114" y="6667"/>
                    <a:pt x="10146" y="6829"/>
                    <a:pt x="10276" y="6927"/>
                  </a:cubicBezTo>
                  <a:cubicBezTo>
                    <a:pt x="10309" y="6959"/>
                    <a:pt x="10374" y="6992"/>
                    <a:pt x="10439" y="6992"/>
                  </a:cubicBezTo>
                  <a:cubicBezTo>
                    <a:pt x="10504" y="6992"/>
                    <a:pt x="10602" y="6959"/>
                    <a:pt x="10667" y="6894"/>
                  </a:cubicBezTo>
                  <a:cubicBezTo>
                    <a:pt x="10959" y="6472"/>
                    <a:pt x="11252" y="6081"/>
                    <a:pt x="11545" y="5659"/>
                  </a:cubicBezTo>
                  <a:lnTo>
                    <a:pt x="11545" y="8976"/>
                  </a:lnTo>
                  <a:lnTo>
                    <a:pt x="9854" y="8976"/>
                  </a:lnTo>
                  <a:lnTo>
                    <a:pt x="9854" y="7805"/>
                  </a:lnTo>
                  <a:cubicBezTo>
                    <a:pt x="9854" y="7382"/>
                    <a:pt x="9594" y="6992"/>
                    <a:pt x="9203" y="6829"/>
                  </a:cubicBezTo>
                  <a:lnTo>
                    <a:pt x="8065" y="6374"/>
                  </a:lnTo>
                  <a:lnTo>
                    <a:pt x="8065" y="5789"/>
                  </a:lnTo>
                  <a:cubicBezTo>
                    <a:pt x="8553" y="5268"/>
                    <a:pt x="8846" y="4586"/>
                    <a:pt x="8846" y="3838"/>
                  </a:cubicBezTo>
                  <a:cubicBezTo>
                    <a:pt x="8846" y="2277"/>
                    <a:pt x="7577" y="1041"/>
                    <a:pt x="6049" y="1041"/>
                  </a:cubicBezTo>
                  <a:cubicBezTo>
                    <a:pt x="5594" y="1041"/>
                    <a:pt x="5138" y="1138"/>
                    <a:pt x="4716" y="1366"/>
                  </a:cubicBezTo>
                  <a:cubicBezTo>
                    <a:pt x="4586" y="1431"/>
                    <a:pt x="4553" y="1594"/>
                    <a:pt x="4618" y="1724"/>
                  </a:cubicBezTo>
                  <a:cubicBezTo>
                    <a:pt x="4661" y="1811"/>
                    <a:pt x="4748" y="1868"/>
                    <a:pt x="4840" y="1868"/>
                  </a:cubicBezTo>
                  <a:cubicBezTo>
                    <a:pt x="4885" y="1868"/>
                    <a:pt x="4932" y="1854"/>
                    <a:pt x="4976" y="1821"/>
                  </a:cubicBezTo>
                  <a:cubicBezTo>
                    <a:pt x="5301" y="1659"/>
                    <a:pt x="5659" y="1561"/>
                    <a:pt x="6049" y="1561"/>
                  </a:cubicBezTo>
                  <a:cubicBezTo>
                    <a:pt x="7285" y="1561"/>
                    <a:pt x="8325" y="2602"/>
                    <a:pt x="8325" y="3838"/>
                  </a:cubicBezTo>
                  <a:cubicBezTo>
                    <a:pt x="8325" y="5106"/>
                    <a:pt x="7285" y="6114"/>
                    <a:pt x="6049" y="6114"/>
                  </a:cubicBezTo>
                  <a:cubicBezTo>
                    <a:pt x="4781" y="6114"/>
                    <a:pt x="3773" y="5106"/>
                    <a:pt x="3773" y="3838"/>
                  </a:cubicBezTo>
                  <a:cubicBezTo>
                    <a:pt x="3773" y="3350"/>
                    <a:pt x="3903" y="2895"/>
                    <a:pt x="4195" y="2504"/>
                  </a:cubicBezTo>
                  <a:cubicBezTo>
                    <a:pt x="4293" y="2407"/>
                    <a:pt x="4260" y="2244"/>
                    <a:pt x="4130" y="2147"/>
                  </a:cubicBezTo>
                  <a:cubicBezTo>
                    <a:pt x="4079" y="2108"/>
                    <a:pt x="4023" y="2090"/>
                    <a:pt x="3967" y="2090"/>
                  </a:cubicBezTo>
                  <a:cubicBezTo>
                    <a:pt x="3882" y="2090"/>
                    <a:pt x="3799" y="2133"/>
                    <a:pt x="3740" y="2212"/>
                  </a:cubicBezTo>
                  <a:cubicBezTo>
                    <a:pt x="3415" y="2667"/>
                    <a:pt x="3220" y="3252"/>
                    <a:pt x="3220" y="3838"/>
                  </a:cubicBezTo>
                  <a:cubicBezTo>
                    <a:pt x="3220" y="4618"/>
                    <a:pt x="3512" y="5301"/>
                    <a:pt x="4033" y="5821"/>
                  </a:cubicBezTo>
                  <a:lnTo>
                    <a:pt x="4033" y="6374"/>
                  </a:lnTo>
                  <a:lnTo>
                    <a:pt x="2895" y="6829"/>
                  </a:lnTo>
                  <a:cubicBezTo>
                    <a:pt x="2504" y="6992"/>
                    <a:pt x="2277" y="7382"/>
                    <a:pt x="2277" y="7805"/>
                  </a:cubicBezTo>
                  <a:lnTo>
                    <a:pt x="2277" y="8976"/>
                  </a:lnTo>
                  <a:lnTo>
                    <a:pt x="521" y="8976"/>
                  </a:lnTo>
                  <a:lnTo>
                    <a:pt x="521" y="8813"/>
                  </a:lnTo>
                  <a:cubicBezTo>
                    <a:pt x="1073" y="8065"/>
                    <a:pt x="1756" y="7187"/>
                    <a:pt x="2504" y="6146"/>
                  </a:cubicBezTo>
                  <a:cubicBezTo>
                    <a:pt x="2602" y="6016"/>
                    <a:pt x="2569" y="5854"/>
                    <a:pt x="2439" y="5756"/>
                  </a:cubicBezTo>
                  <a:cubicBezTo>
                    <a:pt x="2401" y="5718"/>
                    <a:pt x="2347" y="5699"/>
                    <a:pt x="2292" y="5699"/>
                  </a:cubicBezTo>
                  <a:cubicBezTo>
                    <a:pt x="2208" y="5699"/>
                    <a:pt x="2121" y="5742"/>
                    <a:pt x="2082" y="5821"/>
                  </a:cubicBezTo>
                  <a:cubicBezTo>
                    <a:pt x="1496" y="6602"/>
                    <a:pt x="976" y="7285"/>
                    <a:pt x="521" y="7903"/>
                  </a:cubicBezTo>
                  <a:lnTo>
                    <a:pt x="521" y="4911"/>
                  </a:lnTo>
                  <a:cubicBezTo>
                    <a:pt x="1431" y="3675"/>
                    <a:pt x="2504" y="2212"/>
                    <a:pt x="3740" y="553"/>
                  </a:cubicBezTo>
                  <a:lnTo>
                    <a:pt x="9008" y="553"/>
                  </a:lnTo>
                  <a:cubicBezTo>
                    <a:pt x="9171" y="553"/>
                    <a:pt x="9268" y="423"/>
                    <a:pt x="9268" y="293"/>
                  </a:cubicBezTo>
                  <a:cubicBezTo>
                    <a:pt x="9268" y="130"/>
                    <a:pt x="9138" y="0"/>
                    <a:pt x="9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46"/>
            <p:cNvSpPr/>
            <p:nvPr/>
          </p:nvSpPr>
          <p:spPr>
            <a:xfrm>
              <a:off x="-1447150" y="1800700"/>
              <a:ext cx="82950" cy="36425"/>
            </a:xfrm>
            <a:custGeom>
              <a:avLst/>
              <a:gdLst/>
              <a:ahLst/>
              <a:cxnLst/>
              <a:rect l="l" t="t" r="r" b="b"/>
              <a:pathLst>
                <a:path w="3318" h="1457" extrusionOk="0">
                  <a:moveTo>
                    <a:pt x="301" y="1"/>
                  </a:moveTo>
                  <a:cubicBezTo>
                    <a:pt x="265" y="1"/>
                    <a:pt x="229" y="9"/>
                    <a:pt x="196" y="26"/>
                  </a:cubicBezTo>
                  <a:cubicBezTo>
                    <a:pt x="65" y="91"/>
                    <a:pt x="0" y="253"/>
                    <a:pt x="65" y="383"/>
                  </a:cubicBezTo>
                  <a:cubicBezTo>
                    <a:pt x="326" y="1034"/>
                    <a:pt x="944" y="1457"/>
                    <a:pt x="1659" y="1457"/>
                  </a:cubicBezTo>
                  <a:cubicBezTo>
                    <a:pt x="2342" y="1457"/>
                    <a:pt x="2992" y="1034"/>
                    <a:pt x="3252" y="383"/>
                  </a:cubicBezTo>
                  <a:cubicBezTo>
                    <a:pt x="3317" y="253"/>
                    <a:pt x="3252" y="91"/>
                    <a:pt x="3122" y="26"/>
                  </a:cubicBezTo>
                  <a:cubicBezTo>
                    <a:pt x="3080" y="9"/>
                    <a:pt x="3040" y="1"/>
                    <a:pt x="3003" y="1"/>
                  </a:cubicBezTo>
                  <a:cubicBezTo>
                    <a:pt x="2897" y="1"/>
                    <a:pt x="2813" y="68"/>
                    <a:pt x="2765" y="188"/>
                  </a:cubicBezTo>
                  <a:cubicBezTo>
                    <a:pt x="2569" y="611"/>
                    <a:pt x="2147" y="904"/>
                    <a:pt x="1659" y="904"/>
                  </a:cubicBezTo>
                  <a:cubicBezTo>
                    <a:pt x="1171" y="904"/>
                    <a:pt x="748" y="611"/>
                    <a:pt x="553" y="188"/>
                  </a:cubicBezTo>
                  <a:cubicBezTo>
                    <a:pt x="505" y="68"/>
                    <a:pt x="403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46"/>
            <p:cNvSpPr/>
            <p:nvPr/>
          </p:nvSpPr>
          <p:spPr>
            <a:xfrm>
              <a:off x="-1433325" y="1761500"/>
              <a:ext cx="13850" cy="19525"/>
            </a:xfrm>
            <a:custGeom>
              <a:avLst/>
              <a:gdLst/>
              <a:ahLst/>
              <a:cxnLst/>
              <a:rect l="l" t="t" r="r" b="b"/>
              <a:pathLst>
                <a:path w="554" h="781" extrusionOk="0">
                  <a:moveTo>
                    <a:pt x="260" y="0"/>
                  </a:moveTo>
                  <a:cubicBezTo>
                    <a:pt x="130" y="0"/>
                    <a:pt x="0" y="98"/>
                    <a:pt x="0" y="260"/>
                  </a:cubicBezTo>
                  <a:lnTo>
                    <a:pt x="0" y="521"/>
                  </a:lnTo>
                  <a:cubicBezTo>
                    <a:pt x="0" y="683"/>
                    <a:pt x="130" y="781"/>
                    <a:pt x="260" y="781"/>
                  </a:cubicBezTo>
                  <a:cubicBezTo>
                    <a:pt x="423" y="781"/>
                    <a:pt x="553" y="683"/>
                    <a:pt x="553" y="521"/>
                  </a:cubicBezTo>
                  <a:lnTo>
                    <a:pt x="553" y="260"/>
                  </a:lnTo>
                  <a:cubicBezTo>
                    <a:pt x="553" y="98"/>
                    <a:pt x="423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46"/>
            <p:cNvSpPr/>
            <p:nvPr/>
          </p:nvSpPr>
          <p:spPr>
            <a:xfrm>
              <a:off x="-1393500" y="1761500"/>
              <a:ext cx="13850" cy="19525"/>
            </a:xfrm>
            <a:custGeom>
              <a:avLst/>
              <a:gdLst/>
              <a:ahLst/>
              <a:cxnLst/>
              <a:rect l="l" t="t" r="r" b="b"/>
              <a:pathLst>
                <a:path w="554" h="781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521"/>
                  </a:lnTo>
                  <a:cubicBezTo>
                    <a:pt x="1" y="683"/>
                    <a:pt x="131" y="781"/>
                    <a:pt x="261" y="781"/>
                  </a:cubicBezTo>
                  <a:cubicBezTo>
                    <a:pt x="423" y="781"/>
                    <a:pt x="554" y="683"/>
                    <a:pt x="554" y="521"/>
                  </a:cubicBezTo>
                  <a:lnTo>
                    <a:pt x="554" y="260"/>
                  </a:lnTo>
                  <a:cubicBezTo>
                    <a:pt x="554" y="98"/>
                    <a:pt x="42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46"/>
            <p:cNvSpPr/>
            <p:nvPr/>
          </p:nvSpPr>
          <p:spPr>
            <a:xfrm>
              <a:off x="-1637400" y="1670450"/>
              <a:ext cx="462625" cy="334975"/>
            </a:xfrm>
            <a:custGeom>
              <a:avLst/>
              <a:gdLst/>
              <a:ahLst/>
              <a:cxnLst/>
              <a:rect l="l" t="t" r="r" b="b"/>
              <a:pathLst>
                <a:path w="18505" h="13399" extrusionOk="0">
                  <a:moveTo>
                    <a:pt x="2798" y="0"/>
                  </a:moveTo>
                  <a:cubicBezTo>
                    <a:pt x="2440" y="0"/>
                    <a:pt x="2147" y="325"/>
                    <a:pt x="2147" y="683"/>
                  </a:cubicBezTo>
                  <a:lnTo>
                    <a:pt x="2147" y="11154"/>
                  </a:lnTo>
                  <a:lnTo>
                    <a:pt x="684" y="11154"/>
                  </a:lnTo>
                  <a:cubicBezTo>
                    <a:pt x="326" y="11154"/>
                    <a:pt x="1" y="11447"/>
                    <a:pt x="1" y="11837"/>
                  </a:cubicBezTo>
                  <a:lnTo>
                    <a:pt x="1" y="12715"/>
                  </a:lnTo>
                  <a:cubicBezTo>
                    <a:pt x="1" y="13105"/>
                    <a:pt x="326" y="13398"/>
                    <a:pt x="684" y="13398"/>
                  </a:cubicBezTo>
                  <a:lnTo>
                    <a:pt x="5659" y="13398"/>
                  </a:lnTo>
                  <a:cubicBezTo>
                    <a:pt x="5789" y="13398"/>
                    <a:pt x="5919" y="13268"/>
                    <a:pt x="5919" y="13138"/>
                  </a:cubicBezTo>
                  <a:cubicBezTo>
                    <a:pt x="5919" y="12975"/>
                    <a:pt x="5789" y="12878"/>
                    <a:pt x="5659" y="12878"/>
                  </a:cubicBezTo>
                  <a:lnTo>
                    <a:pt x="684" y="12878"/>
                  </a:lnTo>
                  <a:cubicBezTo>
                    <a:pt x="619" y="12878"/>
                    <a:pt x="554" y="12813"/>
                    <a:pt x="554" y="12715"/>
                  </a:cubicBezTo>
                  <a:lnTo>
                    <a:pt x="554" y="11837"/>
                  </a:lnTo>
                  <a:cubicBezTo>
                    <a:pt x="554" y="11740"/>
                    <a:pt x="619" y="11675"/>
                    <a:pt x="684" y="11675"/>
                  </a:cubicBezTo>
                  <a:lnTo>
                    <a:pt x="5887" y="11675"/>
                  </a:lnTo>
                  <a:cubicBezTo>
                    <a:pt x="6049" y="11675"/>
                    <a:pt x="6180" y="11577"/>
                    <a:pt x="6180" y="11414"/>
                  </a:cubicBezTo>
                  <a:cubicBezTo>
                    <a:pt x="6180" y="11252"/>
                    <a:pt x="6049" y="11154"/>
                    <a:pt x="5887" y="11154"/>
                  </a:cubicBezTo>
                  <a:lnTo>
                    <a:pt x="2667" y="11154"/>
                  </a:lnTo>
                  <a:lnTo>
                    <a:pt x="2667" y="683"/>
                  </a:lnTo>
                  <a:cubicBezTo>
                    <a:pt x="2667" y="618"/>
                    <a:pt x="2732" y="553"/>
                    <a:pt x="2798" y="553"/>
                  </a:cubicBezTo>
                  <a:lnTo>
                    <a:pt x="15740" y="553"/>
                  </a:lnTo>
                  <a:cubicBezTo>
                    <a:pt x="15805" y="553"/>
                    <a:pt x="15838" y="618"/>
                    <a:pt x="15838" y="683"/>
                  </a:cubicBezTo>
                  <a:lnTo>
                    <a:pt x="15838" y="11154"/>
                  </a:lnTo>
                  <a:lnTo>
                    <a:pt x="12618" y="11154"/>
                  </a:lnTo>
                  <a:cubicBezTo>
                    <a:pt x="12488" y="11154"/>
                    <a:pt x="12358" y="11252"/>
                    <a:pt x="12358" y="11414"/>
                  </a:cubicBezTo>
                  <a:cubicBezTo>
                    <a:pt x="12358" y="11577"/>
                    <a:pt x="12488" y="11675"/>
                    <a:pt x="12618" y="11675"/>
                  </a:cubicBezTo>
                  <a:lnTo>
                    <a:pt x="17822" y="11675"/>
                  </a:lnTo>
                  <a:cubicBezTo>
                    <a:pt x="17919" y="11675"/>
                    <a:pt x="17984" y="11740"/>
                    <a:pt x="17984" y="11837"/>
                  </a:cubicBezTo>
                  <a:lnTo>
                    <a:pt x="17984" y="12715"/>
                  </a:lnTo>
                  <a:cubicBezTo>
                    <a:pt x="17984" y="12813"/>
                    <a:pt x="17919" y="12878"/>
                    <a:pt x="17822" y="12878"/>
                  </a:cubicBezTo>
                  <a:lnTo>
                    <a:pt x="12879" y="12878"/>
                  </a:lnTo>
                  <a:cubicBezTo>
                    <a:pt x="12716" y="12878"/>
                    <a:pt x="12618" y="12975"/>
                    <a:pt x="12618" y="13138"/>
                  </a:cubicBezTo>
                  <a:cubicBezTo>
                    <a:pt x="12618" y="13268"/>
                    <a:pt x="12716" y="13398"/>
                    <a:pt x="12879" y="13398"/>
                  </a:cubicBezTo>
                  <a:lnTo>
                    <a:pt x="17822" y="13398"/>
                  </a:lnTo>
                  <a:cubicBezTo>
                    <a:pt x="18212" y="13398"/>
                    <a:pt x="18505" y="13105"/>
                    <a:pt x="18505" y="12715"/>
                  </a:cubicBezTo>
                  <a:lnTo>
                    <a:pt x="18505" y="11837"/>
                  </a:lnTo>
                  <a:cubicBezTo>
                    <a:pt x="18505" y="11447"/>
                    <a:pt x="18212" y="11154"/>
                    <a:pt x="17822" y="11154"/>
                  </a:cubicBezTo>
                  <a:lnTo>
                    <a:pt x="16391" y="11154"/>
                  </a:lnTo>
                  <a:lnTo>
                    <a:pt x="16391" y="683"/>
                  </a:lnTo>
                  <a:cubicBezTo>
                    <a:pt x="16391" y="293"/>
                    <a:pt x="16098" y="0"/>
                    <a:pt x="15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6" name="Google Shape;3606;p46"/>
          <p:cNvGrpSpPr/>
          <p:nvPr/>
        </p:nvGrpSpPr>
        <p:grpSpPr>
          <a:xfrm>
            <a:off x="2293986" y="2089697"/>
            <a:ext cx="329171" cy="365751"/>
            <a:chOff x="-921700" y="2094813"/>
            <a:chExt cx="421150" cy="462625"/>
          </a:xfrm>
        </p:grpSpPr>
        <p:sp>
          <p:nvSpPr>
            <p:cNvPr id="3607" name="Google Shape;3607;p46"/>
            <p:cNvSpPr/>
            <p:nvPr/>
          </p:nvSpPr>
          <p:spPr>
            <a:xfrm>
              <a:off x="-914375" y="2101313"/>
              <a:ext cx="356100" cy="448800"/>
            </a:xfrm>
            <a:custGeom>
              <a:avLst/>
              <a:gdLst/>
              <a:ahLst/>
              <a:cxnLst/>
              <a:rect l="l" t="t" r="r" b="b"/>
              <a:pathLst>
                <a:path w="14244" h="17952" extrusionOk="0">
                  <a:moveTo>
                    <a:pt x="6927" y="1"/>
                  </a:moveTo>
                  <a:cubicBezTo>
                    <a:pt x="3447" y="1"/>
                    <a:pt x="683" y="2960"/>
                    <a:pt x="943" y="6440"/>
                  </a:cubicBezTo>
                  <a:lnTo>
                    <a:pt x="1073" y="8066"/>
                  </a:lnTo>
                  <a:cubicBezTo>
                    <a:pt x="1073" y="8131"/>
                    <a:pt x="1073" y="8228"/>
                    <a:pt x="1008" y="8293"/>
                  </a:cubicBezTo>
                  <a:lnTo>
                    <a:pt x="683" y="8814"/>
                  </a:lnTo>
                  <a:cubicBezTo>
                    <a:pt x="228" y="9562"/>
                    <a:pt x="0" y="10375"/>
                    <a:pt x="0" y="11220"/>
                  </a:cubicBezTo>
                  <a:cubicBezTo>
                    <a:pt x="0" y="11350"/>
                    <a:pt x="98" y="11448"/>
                    <a:pt x="228" y="11448"/>
                  </a:cubicBezTo>
                  <a:lnTo>
                    <a:pt x="1236" y="11448"/>
                  </a:lnTo>
                  <a:lnTo>
                    <a:pt x="1691" y="14114"/>
                  </a:lnTo>
                  <a:cubicBezTo>
                    <a:pt x="1756" y="14570"/>
                    <a:pt x="2179" y="14927"/>
                    <a:pt x="2634" y="14927"/>
                  </a:cubicBezTo>
                  <a:lnTo>
                    <a:pt x="5333" y="14927"/>
                  </a:lnTo>
                  <a:cubicBezTo>
                    <a:pt x="5756" y="14927"/>
                    <a:pt x="6114" y="15285"/>
                    <a:pt x="6114" y="15708"/>
                  </a:cubicBezTo>
                  <a:lnTo>
                    <a:pt x="6114" y="17399"/>
                  </a:lnTo>
                  <a:cubicBezTo>
                    <a:pt x="6114" y="17691"/>
                    <a:pt x="6374" y="17952"/>
                    <a:pt x="6699" y="17952"/>
                  </a:cubicBezTo>
                  <a:lnTo>
                    <a:pt x="11187" y="17919"/>
                  </a:lnTo>
                  <a:cubicBezTo>
                    <a:pt x="11512" y="17919"/>
                    <a:pt x="11772" y="17659"/>
                    <a:pt x="11772" y="17366"/>
                  </a:cubicBezTo>
                  <a:lnTo>
                    <a:pt x="11772" y="12326"/>
                  </a:lnTo>
                  <a:lnTo>
                    <a:pt x="13008" y="8196"/>
                  </a:lnTo>
                  <a:cubicBezTo>
                    <a:pt x="14244" y="4098"/>
                    <a:pt x="11187" y="1"/>
                    <a:pt x="692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46"/>
            <p:cNvSpPr/>
            <p:nvPr/>
          </p:nvSpPr>
          <p:spPr>
            <a:xfrm>
              <a:off x="-915200" y="2112713"/>
              <a:ext cx="199200" cy="437400"/>
            </a:xfrm>
            <a:custGeom>
              <a:avLst/>
              <a:gdLst/>
              <a:ahLst/>
              <a:cxnLst/>
              <a:rect l="l" t="t" r="r" b="b"/>
              <a:pathLst>
                <a:path w="7968" h="17496" extrusionOk="0">
                  <a:moveTo>
                    <a:pt x="4618" y="0"/>
                  </a:moveTo>
                  <a:lnTo>
                    <a:pt x="4618" y="0"/>
                  </a:lnTo>
                  <a:cubicBezTo>
                    <a:pt x="2310" y="943"/>
                    <a:pt x="749" y="3317"/>
                    <a:pt x="944" y="5984"/>
                  </a:cubicBezTo>
                  <a:lnTo>
                    <a:pt x="1074" y="7610"/>
                  </a:lnTo>
                  <a:cubicBezTo>
                    <a:pt x="1074" y="7675"/>
                    <a:pt x="1041" y="7772"/>
                    <a:pt x="1009" y="7837"/>
                  </a:cubicBezTo>
                  <a:lnTo>
                    <a:pt x="684" y="8358"/>
                  </a:lnTo>
                  <a:cubicBezTo>
                    <a:pt x="228" y="9106"/>
                    <a:pt x="1" y="9919"/>
                    <a:pt x="1" y="10764"/>
                  </a:cubicBezTo>
                  <a:cubicBezTo>
                    <a:pt x="1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2" y="13658"/>
                  </a:lnTo>
                  <a:cubicBezTo>
                    <a:pt x="1757" y="14114"/>
                    <a:pt x="2147" y="14471"/>
                    <a:pt x="2635" y="14471"/>
                  </a:cubicBezTo>
                  <a:lnTo>
                    <a:pt x="5334" y="14471"/>
                  </a:lnTo>
                  <a:cubicBezTo>
                    <a:pt x="5757" y="14471"/>
                    <a:pt x="6114" y="14829"/>
                    <a:pt x="6114" y="15252"/>
                  </a:cubicBezTo>
                  <a:lnTo>
                    <a:pt x="6114" y="17138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7968" y="17496"/>
                  </a:lnTo>
                  <a:cubicBezTo>
                    <a:pt x="7903" y="17431"/>
                    <a:pt x="7838" y="17333"/>
                    <a:pt x="7838" y="17203"/>
                  </a:cubicBezTo>
                  <a:lnTo>
                    <a:pt x="7838" y="14146"/>
                  </a:lnTo>
                  <a:cubicBezTo>
                    <a:pt x="7838" y="13723"/>
                    <a:pt x="7513" y="13366"/>
                    <a:pt x="7057" y="13366"/>
                  </a:cubicBezTo>
                  <a:lnTo>
                    <a:pt x="4358" y="13333"/>
                  </a:lnTo>
                  <a:cubicBezTo>
                    <a:pt x="3903" y="13333"/>
                    <a:pt x="3513" y="13008"/>
                    <a:pt x="3448" y="12553"/>
                  </a:cubicBezTo>
                  <a:lnTo>
                    <a:pt x="3155" y="10894"/>
                  </a:lnTo>
                  <a:cubicBezTo>
                    <a:pt x="3057" y="10309"/>
                    <a:pt x="2537" y="9886"/>
                    <a:pt x="1952" y="9886"/>
                  </a:cubicBezTo>
                  <a:cubicBezTo>
                    <a:pt x="1854" y="9886"/>
                    <a:pt x="1757" y="9788"/>
                    <a:pt x="1757" y="9658"/>
                  </a:cubicBezTo>
                  <a:cubicBezTo>
                    <a:pt x="1757" y="8813"/>
                    <a:pt x="1984" y="7967"/>
                    <a:pt x="2440" y="7252"/>
                  </a:cubicBezTo>
                  <a:lnTo>
                    <a:pt x="2765" y="6732"/>
                  </a:lnTo>
                  <a:cubicBezTo>
                    <a:pt x="2797" y="6667"/>
                    <a:pt x="2830" y="6569"/>
                    <a:pt x="2830" y="6471"/>
                  </a:cubicBezTo>
                  <a:lnTo>
                    <a:pt x="2700" y="4878"/>
                  </a:lnTo>
                  <a:cubicBezTo>
                    <a:pt x="2537" y="2959"/>
                    <a:pt x="3318" y="1203"/>
                    <a:pt x="461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46"/>
            <p:cNvSpPr/>
            <p:nvPr/>
          </p:nvSpPr>
          <p:spPr>
            <a:xfrm>
              <a:off x="-776175" y="2128963"/>
              <a:ext cx="268300" cy="265250"/>
            </a:xfrm>
            <a:custGeom>
              <a:avLst/>
              <a:gdLst/>
              <a:ahLst/>
              <a:cxnLst/>
              <a:rect l="l" t="t" r="r" b="b"/>
              <a:pathLst>
                <a:path w="10732" h="10610" extrusionOk="0">
                  <a:moveTo>
                    <a:pt x="1431" y="0"/>
                  </a:moveTo>
                  <a:cubicBezTo>
                    <a:pt x="651" y="0"/>
                    <a:pt x="0" y="651"/>
                    <a:pt x="0" y="1431"/>
                  </a:cubicBezTo>
                  <a:lnTo>
                    <a:pt x="0" y="8000"/>
                  </a:lnTo>
                  <a:cubicBezTo>
                    <a:pt x="0" y="8781"/>
                    <a:pt x="651" y="9431"/>
                    <a:pt x="1431" y="9431"/>
                  </a:cubicBezTo>
                  <a:lnTo>
                    <a:pt x="1757" y="9431"/>
                  </a:lnTo>
                  <a:lnTo>
                    <a:pt x="2374" y="10439"/>
                  </a:lnTo>
                  <a:cubicBezTo>
                    <a:pt x="2439" y="10553"/>
                    <a:pt x="2545" y="10610"/>
                    <a:pt x="2651" y="10610"/>
                  </a:cubicBezTo>
                  <a:cubicBezTo>
                    <a:pt x="2757" y="10610"/>
                    <a:pt x="2862" y="10553"/>
                    <a:pt x="2927" y="10439"/>
                  </a:cubicBezTo>
                  <a:lnTo>
                    <a:pt x="3545" y="9431"/>
                  </a:lnTo>
                  <a:lnTo>
                    <a:pt x="9301" y="9431"/>
                  </a:lnTo>
                  <a:cubicBezTo>
                    <a:pt x="10082" y="9431"/>
                    <a:pt x="10732" y="8781"/>
                    <a:pt x="10732" y="8000"/>
                  </a:cubicBezTo>
                  <a:lnTo>
                    <a:pt x="10732" y="1431"/>
                  </a:lnTo>
                  <a:cubicBezTo>
                    <a:pt x="10732" y="651"/>
                    <a:pt x="10114" y="0"/>
                    <a:pt x="9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46"/>
            <p:cNvSpPr/>
            <p:nvPr/>
          </p:nvSpPr>
          <p:spPr>
            <a:xfrm>
              <a:off x="-725775" y="2156613"/>
              <a:ext cx="180525" cy="156100"/>
            </a:xfrm>
            <a:custGeom>
              <a:avLst/>
              <a:gdLst/>
              <a:ahLst/>
              <a:cxnLst/>
              <a:rect l="l" t="t" r="r" b="b"/>
              <a:pathLst>
                <a:path w="7221" h="6244" extrusionOk="0">
                  <a:moveTo>
                    <a:pt x="5009" y="0"/>
                  </a:moveTo>
                  <a:cubicBezTo>
                    <a:pt x="4814" y="0"/>
                    <a:pt x="4684" y="98"/>
                    <a:pt x="4619" y="260"/>
                  </a:cubicBezTo>
                  <a:lnTo>
                    <a:pt x="4358" y="846"/>
                  </a:lnTo>
                  <a:lnTo>
                    <a:pt x="3415" y="1366"/>
                  </a:lnTo>
                  <a:lnTo>
                    <a:pt x="3253" y="1431"/>
                  </a:lnTo>
                  <a:cubicBezTo>
                    <a:pt x="3058" y="1529"/>
                    <a:pt x="2895" y="1691"/>
                    <a:pt x="2797" y="1919"/>
                  </a:cubicBezTo>
                  <a:lnTo>
                    <a:pt x="2570" y="2342"/>
                  </a:lnTo>
                  <a:lnTo>
                    <a:pt x="391" y="2342"/>
                  </a:lnTo>
                  <a:cubicBezTo>
                    <a:pt x="163" y="2342"/>
                    <a:pt x="1" y="2504"/>
                    <a:pt x="1" y="2732"/>
                  </a:cubicBezTo>
                  <a:lnTo>
                    <a:pt x="1" y="5561"/>
                  </a:lnTo>
                  <a:cubicBezTo>
                    <a:pt x="1" y="5789"/>
                    <a:pt x="163" y="5951"/>
                    <a:pt x="391" y="5951"/>
                  </a:cubicBezTo>
                  <a:lnTo>
                    <a:pt x="2570" y="5951"/>
                  </a:lnTo>
                  <a:lnTo>
                    <a:pt x="2895" y="6146"/>
                  </a:lnTo>
                  <a:cubicBezTo>
                    <a:pt x="2993" y="6211"/>
                    <a:pt x="3155" y="6244"/>
                    <a:pt x="3285" y="6244"/>
                  </a:cubicBezTo>
                  <a:lnTo>
                    <a:pt x="6277" y="6244"/>
                  </a:lnTo>
                  <a:cubicBezTo>
                    <a:pt x="6537" y="6244"/>
                    <a:pt x="6765" y="6081"/>
                    <a:pt x="6797" y="5821"/>
                  </a:cubicBezTo>
                  <a:cubicBezTo>
                    <a:pt x="6830" y="5593"/>
                    <a:pt x="6700" y="5398"/>
                    <a:pt x="6537" y="5301"/>
                  </a:cubicBezTo>
                  <a:cubicBezTo>
                    <a:pt x="6537" y="5301"/>
                    <a:pt x="6537" y="5301"/>
                    <a:pt x="6537" y="5268"/>
                  </a:cubicBezTo>
                  <a:cubicBezTo>
                    <a:pt x="6537" y="5268"/>
                    <a:pt x="6537" y="5268"/>
                    <a:pt x="6537" y="5236"/>
                  </a:cubicBezTo>
                  <a:cubicBezTo>
                    <a:pt x="6765" y="5203"/>
                    <a:pt x="6960" y="5008"/>
                    <a:pt x="6960" y="4748"/>
                  </a:cubicBezTo>
                  <a:cubicBezTo>
                    <a:pt x="6960" y="4618"/>
                    <a:pt x="6895" y="4488"/>
                    <a:pt x="6797" y="4390"/>
                  </a:cubicBezTo>
                  <a:cubicBezTo>
                    <a:pt x="6992" y="4325"/>
                    <a:pt x="7123" y="4098"/>
                    <a:pt x="7123" y="3870"/>
                  </a:cubicBezTo>
                  <a:cubicBezTo>
                    <a:pt x="7123" y="3707"/>
                    <a:pt x="7025" y="3545"/>
                    <a:pt x="6895" y="3447"/>
                  </a:cubicBezTo>
                  <a:cubicBezTo>
                    <a:pt x="7090" y="3350"/>
                    <a:pt x="7220" y="3155"/>
                    <a:pt x="7220" y="2927"/>
                  </a:cubicBezTo>
                  <a:cubicBezTo>
                    <a:pt x="7220" y="2602"/>
                    <a:pt x="6960" y="2342"/>
                    <a:pt x="6635" y="2342"/>
                  </a:cubicBezTo>
                  <a:lnTo>
                    <a:pt x="5431" y="2342"/>
                  </a:lnTo>
                  <a:cubicBezTo>
                    <a:pt x="5366" y="2342"/>
                    <a:pt x="5301" y="2244"/>
                    <a:pt x="5334" y="2179"/>
                  </a:cubicBezTo>
                  <a:lnTo>
                    <a:pt x="5464" y="1854"/>
                  </a:lnTo>
                  <a:cubicBezTo>
                    <a:pt x="5562" y="1691"/>
                    <a:pt x="5594" y="1496"/>
                    <a:pt x="5594" y="1268"/>
                  </a:cubicBezTo>
                  <a:lnTo>
                    <a:pt x="5594" y="618"/>
                  </a:lnTo>
                  <a:cubicBezTo>
                    <a:pt x="5594" y="553"/>
                    <a:pt x="5594" y="455"/>
                    <a:pt x="5562" y="358"/>
                  </a:cubicBezTo>
                  <a:cubicBezTo>
                    <a:pt x="5464" y="130"/>
                    <a:pt x="5236" y="0"/>
                    <a:pt x="5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46"/>
            <p:cNvSpPr/>
            <p:nvPr/>
          </p:nvSpPr>
          <p:spPr>
            <a:xfrm>
              <a:off x="-627400" y="2384838"/>
              <a:ext cx="20350" cy="109175"/>
            </a:xfrm>
            <a:custGeom>
              <a:avLst/>
              <a:gdLst/>
              <a:ahLst/>
              <a:cxnLst/>
              <a:rect l="l" t="t" r="r" b="b"/>
              <a:pathLst>
                <a:path w="814" h="4367" extrusionOk="0">
                  <a:moveTo>
                    <a:pt x="508" y="1"/>
                  </a:moveTo>
                  <a:cubicBezTo>
                    <a:pt x="382" y="1"/>
                    <a:pt x="282" y="69"/>
                    <a:pt x="228" y="204"/>
                  </a:cubicBezTo>
                  <a:lnTo>
                    <a:pt x="33" y="920"/>
                  </a:lnTo>
                  <a:cubicBezTo>
                    <a:pt x="1" y="952"/>
                    <a:pt x="1" y="985"/>
                    <a:pt x="1" y="1017"/>
                  </a:cubicBezTo>
                  <a:lnTo>
                    <a:pt x="1" y="4107"/>
                  </a:lnTo>
                  <a:cubicBezTo>
                    <a:pt x="1" y="4237"/>
                    <a:pt x="131" y="4367"/>
                    <a:pt x="293" y="4367"/>
                  </a:cubicBezTo>
                  <a:cubicBezTo>
                    <a:pt x="423" y="4367"/>
                    <a:pt x="553" y="4237"/>
                    <a:pt x="553" y="4107"/>
                  </a:cubicBezTo>
                  <a:lnTo>
                    <a:pt x="553" y="1050"/>
                  </a:lnTo>
                  <a:lnTo>
                    <a:pt x="749" y="367"/>
                  </a:lnTo>
                  <a:cubicBezTo>
                    <a:pt x="814" y="204"/>
                    <a:pt x="716" y="74"/>
                    <a:pt x="586" y="9"/>
                  </a:cubicBezTo>
                  <a:cubicBezTo>
                    <a:pt x="559" y="4"/>
                    <a:pt x="533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46"/>
            <p:cNvSpPr/>
            <p:nvPr/>
          </p:nvSpPr>
          <p:spPr>
            <a:xfrm>
              <a:off x="-627400" y="2509438"/>
              <a:ext cx="13850" cy="47175"/>
            </a:xfrm>
            <a:custGeom>
              <a:avLst/>
              <a:gdLst/>
              <a:ahLst/>
              <a:cxnLst/>
              <a:rect l="l" t="t" r="r" b="b"/>
              <a:pathLst>
                <a:path w="554" h="1887" extrusionOk="0">
                  <a:moveTo>
                    <a:pt x="293" y="1"/>
                  </a:moveTo>
                  <a:cubicBezTo>
                    <a:pt x="131" y="1"/>
                    <a:pt x="1" y="131"/>
                    <a:pt x="1" y="261"/>
                  </a:cubicBezTo>
                  <a:lnTo>
                    <a:pt x="1" y="1594"/>
                  </a:lnTo>
                  <a:cubicBezTo>
                    <a:pt x="1" y="1757"/>
                    <a:pt x="131" y="1887"/>
                    <a:pt x="293" y="1887"/>
                  </a:cubicBezTo>
                  <a:cubicBezTo>
                    <a:pt x="423" y="1887"/>
                    <a:pt x="553" y="1757"/>
                    <a:pt x="553" y="1594"/>
                  </a:cubicBezTo>
                  <a:lnTo>
                    <a:pt x="553" y="261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46"/>
            <p:cNvSpPr/>
            <p:nvPr/>
          </p:nvSpPr>
          <p:spPr>
            <a:xfrm>
              <a:off x="-921700" y="2094813"/>
              <a:ext cx="200025" cy="462625"/>
            </a:xfrm>
            <a:custGeom>
              <a:avLst/>
              <a:gdLst/>
              <a:ahLst/>
              <a:cxnLst/>
              <a:rect l="l" t="t" r="r" b="b"/>
              <a:pathLst>
                <a:path w="8001" h="18505" extrusionOk="0">
                  <a:moveTo>
                    <a:pt x="7220" y="1"/>
                  </a:moveTo>
                  <a:cubicBezTo>
                    <a:pt x="6309" y="1"/>
                    <a:pt x="5464" y="196"/>
                    <a:pt x="4651" y="553"/>
                  </a:cubicBezTo>
                  <a:cubicBezTo>
                    <a:pt x="3903" y="879"/>
                    <a:pt x="3187" y="1366"/>
                    <a:pt x="2635" y="2017"/>
                  </a:cubicBezTo>
                  <a:cubicBezTo>
                    <a:pt x="2049" y="2635"/>
                    <a:pt x="1594" y="3350"/>
                    <a:pt x="1301" y="4163"/>
                  </a:cubicBezTo>
                  <a:cubicBezTo>
                    <a:pt x="1009" y="4976"/>
                    <a:pt x="911" y="5854"/>
                    <a:pt x="976" y="6732"/>
                  </a:cubicBezTo>
                  <a:lnTo>
                    <a:pt x="1106" y="8326"/>
                  </a:lnTo>
                  <a:cubicBezTo>
                    <a:pt x="1106" y="8358"/>
                    <a:pt x="1074" y="8391"/>
                    <a:pt x="1074" y="8423"/>
                  </a:cubicBezTo>
                  <a:lnTo>
                    <a:pt x="748" y="8944"/>
                  </a:lnTo>
                  <a:cubicBezTo>
                    <a:pt x="261" y="9724"/>
                    <a:pt x="0" y="10602"/>
                    <a:pt x="0" y="11480"/>
                  </a:cubicBezTo>
                  <a:cubicBezTo>
                    <a:pt x="0" y="11773"/>
                    <a:pt x="228" y="12000"/>
                    <a:pt x="488" y="12000"/>
                  </a:cubicBezTo>
                  <a:lnTo>
                    <a:pt x="1301" y="12000"/>
                  </a:lnTo>
                  <a:lnTo>
                    <a:pt x="1692" y="14439"/>
                  </a:lnTo>
                  <a:cubicBezTo>
                    <a:pt x="1822" y="15025"/>
                    <a:pt x="2309" y="15447"/>
                    <a:pt x="2895" y="15447"/>
                  </a:cubicBezTo>
                  <a:lnTo>
                    <a:pt x="5594" y="15447"/>
                  </a:lnTo>
                  <a:cubicBezTo>
                    <a:pt x="5887" y="15447"/>
                    <a:pt x="6114" y="15675"/>
                    <a:pt x="6114" y="15968"/>
                  </a:cubicBezTo>
                  <a:lnTo>
                    <a:pt x="6114" y="18212"/>
                  </a:lnTo>
                  <a:cubicBezTo>
                    <a:pt x="6114" y="18374"/>
                    <a:pt x="6244" y="18504"/>
                    <a:pt x="6374" y="18504"/>
                  </a:cubicBezTo>
                  <a:cubicBezTo>
                    <a:pt x="6537" y="18504"/>
                    <a:pt x="6667" y="18374"/>
                    <a:pt x="6667" y="18212"/>
                  </a:cubicBezTo>
                  <a:lnTo>
                    <a:pt x="6667" y="15968"/>
                  </a:lnTo>
                  <a:cubicBezTo>
                    <a:pt x="6667" y="15382"/>
                    <a:pt x="6212" y="14927"/>
                    <a:pt x="5626" y="14927"/>
                  </a:cubicBezTo>
                  <a:lnTo>
                    <a:pt x="2927" y="14895"/>
                  </a:lnTo>
                  <a:cubicBezTo>
                    <a:pt x="2602" y="14895"/>
                    <a:pt x="2309" y="14667"/>
                    <a:pt x="2244" y="14342"/>
                  </a:cubicBezTo>
                  <a:lnTo>
                    <a:pt x="2147" y="13659"/>
                  </a:lnTo>
                  <a:lnTo>
                    <a:pt x="2960" y="13659"/>
                  </a:lnTo>
                  <a:cubicBezTo>
                    <a:pt x="3317" y="13659"/>
                    <a:pt x="3643" y="13529"/>
                    <a:pt x="3870" y="13269"/>
                  </a:cubicBezTo>
                  <a:lnTo>
                    <a:pt x="4228" y="12943"/>
                  </a:lnTo>
                  <a:cubicBezTo>
                    <a:pt x="4326" y="12846"/>
                    <a:pt x="4326" y="12683"/>
                    <a:pt x="4228" y="12553"/>
                  </a:cubicBezTo>
                  <a:cubicBezTo>
                    <a:pt x="4163" y="12504"/>
                    <a:pt x="4090" y="12480"/>
                    <a:pt x="4021" y="12480"/>
                  </a:cubicBezTo>
                  <a:cubicBezTo>
                    <a:pt x="3952" y="12480"/>
                    <a:pt x="3887" y="12504"/>
                    <a:pt x="3838" y="12553"/>
                  </a:cubicBezTo>
                  <a:lnTo>
                    <a:pt x="3480" y="12911"/>
                  </a:lnTo>
                  <a:cubicBezTo>
                    <a:pt x="3350" y="13041"/>
                    <a:pt x="3155" y="13106"/>
                    <a:pt x="2960" y="13106"/>
                  </a:cubicBezTo>
                  <a:lnTo>
                    <a:pt x="2049" y="13106"/>
                  </a:lnTo>
                  <a:lnTo>
                    <a:pt x="1789" y="11675"/>
                  </a:lnTo>
                  <a:cubicBezTo>
                    <a:pt x="1757" y="11545"/>
                    <a:pt x="1659" y="11448"/>
                    <a:pt x="1529" y="11448"/>
                  </a:cubicBezTo>
                  <a:lnTo>
                    <a:pt x="553" y="11448"/>
                  </a:lnTo>
                  <a:cubicBezTo>
                    <a:pt x="586" y="10667"/>
                    <a:pt x="781" y="9887"/>
                    <a:pt x="1204" y="9236"/>
                  </a:cubicBezTo>
                  <a:lnTo>
                    <a:pt x="1529" y="8716"/>
                  </a:lnTo>
                  <a:cubicBezTo>
                    <a:pt x="1626" y="8586"/>
                    <a:pt x="1659" y="8456"/>
                    <a:pt x="1626" y="8293"/>
                  </a:cubicBezTo>
                  <a:lnTo>
                    <a:pt x="1529" y="6700"/>
                  </a:lnTo>
                  <a:cubicBezTo>
                    <a:pt x="1399" y="5106"/>
                    <a:pt x="1919" y="3545"/>
                    <a:pt x="3025" y="2375"/>
                  </a:cubicBezTo>
                  <a:cubicBezTo>
                    <a:pt x="4098" y="1204"/>
                    <a:pt x="5594" y="553"/>
                    <a:pt x="7220" y="553"/>
                  </a:cubicBezTo>
                  <a:lnTo>
                    <a:pt x="7708" y="553"/>
                  </a:lnTo>
                  <a:cubicBezTo>
                    <a:pt x="7721" y="557"/>
                    <a:pt x="7735" y="559"/>
                    <a:pt x="7749" y="559"/>
                  </a:cubicBezTo>
                  <a:cubicBezTo>
                    <a:pt x="7864" y="559"/>
                    <a:pt x="7971" y="442"/>
                    <a:pt x="8000" y="326"/>
                  </a:cubicBezTo>
                  <a:cubicBezTo>
                    <a:pt x="8000" y="163"/>
                    <a:pt x="7903" y="33"/>
                    <a:pt x="7740" y="33"/>
                  </a:cubicBezTo>
                  <a:cubicBezTo>
                    <a:pt x="7578" y="1"/>
                    <a:pt x="7382" y="1"/>
                    <a:pt x="7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46"/>
            <p:cNvSpPr/>
            <p:nvPr/>
          </p:nvSpPr>
          <p:spPr>
            <a:xfrm>
              <a:off x="-782675" y="2122463"/>
              <a:ext cx="282125" cy="278875"/>
            </a:xfrm>
            <a:custGeom>
              <a:avLst/>
              <a:gdLst/>
              <a:ahLst/>
              <a:cxnLst/>
              <a:rect l="l" t="t" r="r" b="b"/>
              <a:pathLst>
                <a:path w="11285" h="11155" extrusionOk="0">
                  <a:moveTo>
                    <a:pt x="1691" y="0"/>
                  </a:moveTo>
                  <a:cubicBezTo>
                    <a:pt x="748" y="0"/>
                    <a:pt x="0" y="748"/>
                    <a:pt x="0" y="1691"/>
                  </a:cubicBezTo>
                  <a:lnTo>
                    <a:pt x="0" y="2667"/>
                  </a:lnTo>
                  <a:cubicBezTo>
                    <a:pt x="0" y="2829"/>
                    <a:pt x="130" y="2960"/>
                    <a:pt x="260" y="2960"/>
                  </a:cubicBezTo>
                  <a:cubicBezTo>
                    <a:pt x="423" y="2960"/>
                    <a:pt x="553" y="2829"/>
                    <a:pt x="553" y="2667"/>
                  </a:cubicBezTo>
                  <a:lnTo>
                    <a:pt x="553" y="1691"/>
                  </a:lnTo>
                  <a:cubicBezTo>
                    <a:pt x="553" y="1041"/>
                    <a:pt x="1041" y="553"/>
                    <a:pt x="1691" y="553"/>
                  </a:cubicBezTo>
                  <a:lnTo>
                    <a:pt x="9594" y="553"/>
                  </a:lnTo>
                  <a:cubicBezTo>
                    <a:pt x="10212" y="553"/>
                    <a:pt x="10732" y="1041"/>
                    <a:pt x="10732" y="1691"/>
                  </a:cubicBezTo>
                  <a:lnTo>
                    <a:pt x="10732" y="8260"/>
                  </a:lnTo>
                  <a:cubicBezTo>
                    <a:pt x="10732" y="8911"/>
                    <a:pt x="10212" y="9398"/>
                    <a:pt x="9594" y="9398"/>
                  </a:cubicBezTo>
                  <a:lnTo>
                    <a:pt x="3805" y="9398"/>
                  </a:lnTo>
                  <a:cubicBezTo>
                    <a:pt x="3708" y="9398"/>
                    <a:pt x="3610" y="9463"/>
                    <a:pt x="3577" y="9529"/>
                  </a:cubicBezTo>
                  <a:lnTo>
                    <a:pt x="2960" y="10569"/>
                  </a:lnTo>
                  <a:cubicBezTo>
                    <a:pt x="2960" y="10569"/>
                    <a:pt x="2927" y="10602"/>
                    <a:pt x="2927" y="10602"/>
                  </a:cubicBezTo>
                  <a:cubicBezTo>
                    <a:pt x="2895" y="10602"/>
                    <a:pt x="2895" y="10569"/>
                    <a:pt x="2862" y="10569"/>
                  </a:cubicBezTo>
                  <a:lnTo>
                    <a:pt x="2277" y="9529"/>
                  </a:lnTo>
                  <a:cubicBezTo>
                    <a:pt x="2212" y="9463"/>
                    <a:pt x="2114" y="9398"/>
                    <a:pt x="2017" y="9398"/>
                  </a:cubicBezTo>
                  <a:lnTo>
                    <a:pt x="1691" y="9398"/>
                  </a:lnTo>
                  <a:cubicBezTo>
                    <a:pt x="1073" y="9398"/>
                    <a:pt x="553" y="8911"/>
                    <a:pt x="553" y="8260"/>
                  </a:cubicBezTo>
                  <a:lnTo>
                    <a:pt x="553" y="3838"/>
                  </a:lnTo>
                  <a:cubicBezTo>
                    <a:pt x="553" y="3675"/>
                    <a:pt x="423" y="3545"/>
                    <a:pt x="260" y="3545"/>
                  </a:cubicBezTo>
                  <a:cubicBezTo>
                    <a:pt x="130" y="3545"/>
                    <a:pt x="0" y="3675"/>
                    <a:pt x="0" y="3838"/>
                  </a:cubicBezTo>
                  <a:lnTo>
                    <a:pt x="0" y="8260"/>
                  </a:lnTo>
                  <a:cubicBezTo>
                    <a:pt x="0" y="9203"/>
                    <a:pt x="748" y="9951"/>
                    <a:pt x="1691" y="9951"/>
                  </a:cubicBezTo>
                  <a:lnTo>
                    <a:pt x="1886" y="9951"/>
                  </a:lnTo>
                  <a:lnTo>
                    <a:pt x="2407" y="10862"/>
                  </a:lnTo>
                  <a:cubicBezTo>
                    <a:pt x="2537" y="11024"/>
                    <a:pt x="2699" y="11155"/>
                    <a:pt x="2927" y="11155"/>
                  </a:cubicBezTo>
                  <a:cubicBezTo>
                    <a:pt x="3122" y="11155"/>
                    <a:pt x="3317" y="11024"/>
                    <a:pt x="3447" y="10862"/>
                  </a:cubicBezTo>
                  <a:lnTo>
                    <a:pt x="3968" y="9951"/>
                  </a:lnTo>
                  <a:lnTo>
                    <a:pt x="9594" y="9951"/>
                  </a:lnTo>
                  <a:cubicBezTo>
                    <a:pt x="10537" y="9951"/>
                    <a:pt x="11285" y="9203"/>
                    <a:pt x="11285" y="8260"/>
                  </a:cubicBezTo>
                  <a:lnTo>
                    <a:pt x="11285" y="1691"/>
                  </a:lnTo>
                  <a:cubicBezTo>
                    <a:pt x="11252" y="748"/>
                    <a:pt x="10504" y="0"/>
                    <a:pt x="9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46"/>
            <p:cNvSpPr/>
            <p:nvPr/>
          </p:nvSpPr>
          <p:spPr>
            <a:xfrm>
              <a:off x="-732275" y="2149288"/>
              <a:ext cx="194325" cy="170750"/>
            </a:xfrm>
            <a:custGeom>
              <a:avLst/>
              <a:gdLst/>
              <a:ahLst/>
              <a:cxnLst/>
              <a:rect l="l" t="t" r="r" b="b"/>
              <a:pathLst>
                <a:path w="7773" h="6830" extrusionOk="0">
                  <a:moveTo>
                    <a:pt x="5269" y="0"/>
                  </a:moveTo>
                  <a:cubicBezTo>
                    <a:pt x="4976" y="0"/>
                    <a:pt x="4748" y="163"/>
                    <a:pt x="4618" y="423"/>
                  </a:cubicBezTo>
                  <a:lnTo>
                    <a:pt x="4423" y="944"/>
                  </a:lnTo>
                  <a:lnTo>
                    <a:pt x="3578" y="1431"/>
                  </a:lnTo>
                  <a:lnTo>
                    <a:pt x="3415" y="1496"/>
                  </a:lnTo>
                  <a:cubicBezTo>
                    <a:pt x="3155" y="1594"/>
                    <a:pt x="2927" y="1822"/>
                    <a:pt x="2797" y="2082"/>
                  </a:cubicBezTo>
                  <a:lnTo>
                    <a:pt x="2667" y="2342"/>
                  </a:lnTo>
                  <a:lnTo>
                    <a:pt x="261" y="2342"/>
                  </a:lnTo>
                  <a:cubicBezTo>
                    <a:pt x="98" y="2342"/>
                    <a:pt x="1" y="2472"/>
                    <a:pt x="1" y="2635"/>
                  </a:cubicBezTo>
                  <a:cubicBezTo>
                    <a:pt x="1" y="2765"/>
                    <a:pt x="98" y="2895"/>
                    <a:pt x="261" y="2895"/>
                  </a:cubicBezTo>
                  <a:lnTo>
                    <a:pt x="2830" y="2895"/>
                  </a:lnTo>
                  <a:cubicBezTo>
                    <a:pt x="2960" y="2895"/>
                    <a:pt x="3057" y="2830"/>
                    <a:pt x="3090" y="2732"/>
                  </a:cubicBezTo>
                  <a:lnTo>
                    <a:pt x="3285" y="2309"/>
                  </a:lnTo>
                  <a:cubicBezTo>
                    <a:pt x="3350" y="2179"/>
                    <a:pt x="3480" y="2049"/>
                    <a:pt x="3643" y="1984"/>
                  </a:cubicBezTo>
                  <a:lnTo>
                    <a:pt x="3805" y="1919"/>
                  </a:lnTo>
                  <a:lnTo>
                    <a:pt x="3838" y="1919"/>
                  </a:lnTo>
                  <a:lnTo>
                    <a:pt x="4781" y="1366"/>
                  </a:lnTo>
                  <a:cubicBezTo>
                    <a:pt x="4813" y="1334"/>
                    <a:pt x="4846" y="1301"/>
                    <a:pt x="4879" y="1236"/>
                  </a:cubicBezTo>
                  <a:lnTo>
                    <a:pt x="5139" y="651"/>
                  </a:lnTo>
                  <a:cubicBezTo>
                    <a:pt x="5139" y="586"/>
                    <a:pt x="5204" y="553"/>
                    <a:pt x="5269" y="553"/>
                  </a:cubicBezTo>
                  <a:cubicBezTo>
                    <a:pt x="5399" y="553"/>
                    <a:pt x="5529" y="651"/>
                    <a:pt x="5561" y="748"/>
                  </a:cubicBezTo>
                  <a:cubicBezTo>
                    <a:pt x="5594" y="813"/>
                    <a:pt x="5594" y="878"/>
                    <a:pt x="5594" y="944"/>
                  </a:cubicBezTo>
                  <a:lnTo>
                    <a:pt x="5594" y="1594"/>
                  </a:lnTo>
                  <a:cubicBezTo>
                    <a:pt x="5594" y="1756"/>
                    <a:pt x="5561" y="1887"/>
                    <a:pt x="5496" y="2049"/>
                  </a:cubicBezTo>
                  <a:lnTo>
                    <a:pt x="5366" y="2342"/>
                  </a:lnTo>
                  <a:cubicBezTo>
                    <a:pt x="5301" y="2472"/>
                    <a:pt x="5301" y="2602"/>
                    <a:pt x="5366" y="2732"/>
                  </a:cubicBezTo>
                  <a:cubicBezTo>
                    <a:pt x="5464" y="2830"/>
                    <a:pt x="5561" y="2895"/>
                    <a:pt x="5691" y="2895"/>
                  </a:cubicBezTo>
                  <a:lnTo>
                    <a:pt x="6895" y="2895"/>
                  </a:lnTo>
                  <a:cubicBezTo>
                    <a:pt x="7090" y="2895"/>
                    <a:pt x="7220" y="3057"/>
                    <a:pt x="7220" y="3220"/>
                  </a:cubicBezTo>
                  <a:cubicBezTo>
                    <a:pt x="7220" y="3350"/>
                    <a:pt x="7155" y="3448"/>
                    <a:pt x="7057" y="3513"/>
                  </a:cubicBezTo>
                  <a:cubicBezTo>
                    <a:pt x="6960" y="3545"/>
                    <a:pt x="6895" y="3643"/>
                    <a:pt x="6895" y="3708"/>
                  </a:cubicBezTo>
                  <a:cubicBezTo>
                    <a:pt x="6895" y="3805"/>
                    <a:pt x="6927" y="3903"/>
                    <a:pt x="6992" y="3968"/>
                  </a:cubicBezTo>
                  <a:cubicBezTo>
                    <a:pt x="7090" y="4000"/>
                    <a:pt x="7122" y="4098"/>
                    <a:pt x="7122" y="4195"/>
                  </a:cubicBezTo>
                  <a:cubicBezTo>
                    <a:pt x="7122" y="4293"/>
                    <a:pt x="7057" y="4391"/>
                    <a:pt x="6960" y="4423"/>
                  </a:cubicBezTo>
                  <a:cubicBezTo>
                    <a:pt x="6862" y="4456"/>
                    <a:pt x="6797" y="4553"/>
                    <a:pt x="6765" y="4651"/>
                  </a:cubicBezTo>
                  <a:cubicBezTo>
                    <a:pt x="6765" y="4716"/>
                    <a:pt x="6797" y="4813"/>
                    <a:pt x="6862" y="4878"/>
                  </a:cubicBezTo>
                  <a:cubicBezTo>
                    <a:pt x="6927" y="4943"/>
                    <a:pt x="6927" y="5008"/>
                    <a:pt x="6927" y="5073"/>
                  </a:cubicBezTo>
                  <a:cubicBezTo>
                    <a:pt x="6927" y="5171"/>
                    <a:pt x="6862" y="5269"/>
                    <a:pt x="6765" y="5301"/>
                  </a:cubicBezTo>
                  <a:cubicBezTo>
                    <a:pt x="6635" y="5334"/>
                    <a:pt x="6504" y="5431"/>
                    <a:pt x="6504" y="5594"/>
                  </a:cubicBezTo>
                  <a:cubicBezTo>
                    <a:pt x="6504" y="5691"/>
                    <a:pt x="6570" y="5789"/>
                    <a:pt x="6667" y="5854"/>
                  </a:cubicBezTo>
                  <a:cubicBezTo>
                    <a:pt x="6765" y="5886"/>
                    <a:pt x="6797" y="5984"/>
                    <a:pt x="6797" y="6049"/>
                  </a:cubicBezTo>
                  <a:cubicBezTo>
                    <a:pt x="6797" y="6114"/>
                    <a:pt x="6765" y="6179"/>
                    <a:pt x="6732" y="6212"/>
                  </a:cubicBezTo>
                  <a:cubicBezTo>
                    <a:pt x="6700" y="6277"/>
                    <a:pt x="6635" y="6309"/>
                    <a:pt x="6570" y="6309"/>
                  </a:cubicBezTo>
                  <a:lnTo>
                    <a:pt x="5659" y="6309"/>
                  </a:lnTo>
                  <a:cubicBezTo>
                    <a:pt x="5496" y="6309"/>
                    <a:pt x="5366" y="6407"/>
                    <a:pt x="5366" y="6569"/>
                  </a:cubicBezTo>
                  <a:cubicBezTo>
                    <a:pt x="5366" y="6699"/>
                    <a:pt x="5496" y="6830"/>
                    <a:pt x="5659" y="6830"/>
                  </a:cubicBezTo>
                  <a:lnTo>
                    <a:pt x="6570" y="6830"/>
                  </a:lnTo>
                  <a:cubicBezTo>
                    <a:pt x="6765" y="6830"/>
                    <a:pt x="6960" y="6765"/>
                    <a:pt x="7122" y="6602"/>
                  </a:cubicBezTo>
                  <a:cubicBezTo>
                    <a:pt x="7285" y="6439"/>
                    <a:pt x="7350" y="6244"/>
                    <a:pt x="7350" y="6049"/>
                  </a:cubicBezTo>
                  <a:cubicBezTo>
                    <a:pt x="7350" y="5886"/>
                    <a:pt x="7285" y="5756"/>
                    <a:pt x="7220" y="5659"/>
                  </a:cubicBezTo>
                  <a:cubicBezTo>
                    <a:pt x="7383" y="5496"/>
                    <a:pt x="7480" y="5301"/>
                    <a:pt x="7480" y="5073"/>
                  </a:cubicBezTo>
                  <a:cubicBezTo>
                    <a:pt x="7480" y="4976"/>
                    <a:pt x="7480" y="4846"/>
                    <a:pt x="7415" y="4781"/>
                  </a:cubicBezTo>
                  <a:cubicBezTo>
                    <a:pt x="7578" y="4618"/>
                    <a:pt x="7675" y="4423"/>
                    <a:pt x="7675" y="4195"/>
                  </a:cubicBezTo>
                  <a:cubicBezTo>
                    <a:pt x="7675" y="4033"/>
                    <a:pt x="7643" y="3903"/>
                    <a:pt x="7545" y="3773"/>
                  </a:cubicBezTo>
                  <a:cubicBezTo>
                    <a:pt x="7675" y="3643"/>
                    <a:pt x="7773" y="3448"/>
                    <a:pt x="7773" y="3220"/>
                  </a:cubicBezTo>
                  <a:cubicBezTo>
                    <a:pt x="7773" y="2765"/>
                    <a:pt x="7383" y="2374"/>
                    <a:pt x="6895" y="2374"/>
                  </a:cubicBezTo>
                  <a:lnTo>
                    <a:pt x="5952" y="2374"/>
                  </a:lnTo>
                  <a:lnTo>
                    <a:pt x="5984" y="2277"/>
                  </a:lnTo>
                  <a:cubicBezTo>
                    <a:pt x="6082" y="2049"/>
                    <a:pt x="6147" y="1822"/>
                    <a:pt x="6147" y="1561"/>
                  </a:cubicBezTo>
                  <a:lnTo>
                    <a:pt x="6147" y="911"/>
                  </a:lnTo>
                  <a:cubicBezTo>
                    <a:pt x="6147" y="781"/>
                    <a:pt x="6114" y="683"/>
                    <a:pt x="6049" y="553"/>
                  </a:cubicBezTo>
                  <a:cubicBezTo>
                    <a:pt x="5919" y="228"/>
                    <a:pt x="5626" y="0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46"/>
            <p:cNvSpPr/>
            <p:nvPr/>
          </p:nvSpPr>
          <p:spPr>
            <a:xfrm>
              <a:off x="-732275" y="2298888"/>
              <a:ext cx="118725" cy="21150"/>
            </a:xfrm>
            <a:custGeom>
              <a:avLst/>
              <a:gdLst/>
              <a:ahLst/>
              <a:cxnLst/>
              <a:rect l="l" t="t" r="r" b="b"/>
              <a:pathLst>
                <a:path w="4749" h="846" extrusionOk="0">
                  <a:moveTo>
                    <a:pt x="261" y="0"/>
                  </a:moveTo>
                  <a:cubicBezTo>
                    <a:pt x="98" y="0"/>
                    <a:pt x="1" y="130"/>
                    <a:pt x="1" y="293"/>
                  </a:cubicBezTo>
                  <a:cubicBezTo>
                    <a:pt x="1" y="423"/>
                    <a:pt x="98" y="553"/>
                    <a:pt x="261" y="553"/>
                  </a:cubicBezTo>
                  <a:lnTo>
                    <a:pt x="2765" y="553"/>
                  </a:lnTo>
                  <a:lnTo>
                    <a:pt x="3025" y="683"/>
                  </a:lnTo>
                  <a:cubicBezTo>
                    <a:pt x="3187" y="781"/>
                    <a:pt x="3350" y="846"/>
                    <a:pt x="3545" y="846"/>
                  </a:cubicBezTo>
                  <a:lnTo>
                    <a:pt x="4488" y="846"/>
                  </a:lnTo>
                  <a:cubicBezTo>
                    <a:pt x="4618" y="846"/>
                    <a:pt x="4748" y="715"/>
                    <a:pt x="4748" y="553"/>
                  </a:cubicBezTo>
                  <a:cubicBezTo>
                    <a:pt x="4748" y="423"/>
                    <a:pt x="4618" y="293"/>
                    <a:pt x="4488" y="293"/>
                  </a:cubicBezTo>
                  <a:lnTo>
                    <a:pt x="3545" y="293"/>
                  </a:lnTo>
                  <a:cubicBezTo>
                    <a:pt x="3448" y="293"/>
                    <a:pt x="3383" y="260"/>
                    <a:pt x="3285" y="228"/>
                  </a:cubicBezTo>
                  <a:lnTo>
                    <a:pt x="2992" y="33"/>
                  </a:lnTo>
                  <a:cubicBezTo>
                    <a:pt x="2927" y="33"/>
                    <a:pt x="2895" y="0"/>
                    <a:pt x="2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7" name="Google Shape;3617;p46"/>
          <p:cNvGrpSpPr/>
          <p:nvPr/>
        </p:nvGrpSpPr>
        <p:grpSpPr>
          <a:xfrm>
            <a:off x="4811787" y="1430585"/>
            <a:ext cx="365780" cy="332527"/>
            <a:chOff x="-830900" y="2223625"/>
            <a:chExt cx="466675" cy="416075"/>
          </a:xfrm>
        </p:grpSpPr>
        <p:sp>
          <p:nvSpPr>
            <p:cNvPr id="3618" name="Google Shape;3618;p46"/>
            <p:cNvSpPr/>
            <p:nvPr/>
          </p:nvSpPr>
          <p:spPr>
            <a:xfrm>
              <a:off x="-687825" y="2233175"/>
              <a:ext cx="265875" cy="265875"/>
            </a:xfrm>
            <a:custGeom>
              <a:avLst/>
              <a:gdLst/>
              <a:ahLst/>
              <a:cxnLst/>
              <a:rect l="l" t="t" r="r" b="b"/>
              <a:pathLst>
                <a:path w="10635" h="10635" extrusionOk="0">
                  <a:moveTo>
                    <a:pt x="5302" y="1"/>
                  </a:moveTo>
                  <a:cubicBezTo>
                    <a:pt x="2375" y="1"/>
                    <a:pt x="1" y="2375"/>
                    <a:pt x="1" y="5334"/>
                  </a:cubicBezTo>
                  <a:cubicBezTo>
                    <a:pt x="1" y="8261"/>
                    <a:pt x="2375" y="10635"/>
                    <a:pt x="5302" y="10635"/>
                  </a:cubicBezTo>
                  <a:cubicBezTo>
                    <a:pt x="8261" y="10635"/>
                    <a:pt x="10635" y="8261"/>
                    <a:pt x="10635" y="5334"/>
                  </a:cubicBezTo>
                  <a:cubicBezTo>
                    <a:pt x="10635" y="2375"/>
                    <a:pt x="8261" y="1"/>
                    <a:pt x="5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46"/>
            <p:cNvSpPr/>
            <p:nvPr/>
          </p:nvSpPr>
          <p:spPr>
            <a:xfrm>
              <a:off x="-619525" y="2297925"/>
              <a:ext cx="77250" cy="149100"/>
            </a:xfrm>
            <a:custGeom>
              <a:avLst/>
              <a:gdLst/>
              <a:ahLst/>
              <a:cxnLst/>
              <a:rect l="l" t="t" r="r" b="b"/>
              <a:pathLst>
                <a:path w="3090" h="5964" extrusionOk="0">
                  <a:moveTo>
                    <a:pt x="2493" y="0"/>
                  </a:moveTo>
                  <a:cubicBezTo>
                    <a:pt x="2474" y="0"/>
                    <a:pt x="2456" y="4"/>
                    <a:pt x="2439" y="12"/>
                  </a:cubicBezTo>
                  <a:lnTo>
                    <a:pt x="1529" y="695"/>
                  </a:lnTo>
                  <a:cubicBezTo>
                    <a:pt x="1" y="1801"/>
                    <a:pt x="1" y="4045"/>
                    <a:pt x="1496" y="5183"/>
                  </a:cubicBezTo>
                  <a:lnTo>
                    <a:pt x="2570" y="5964"/>
                  </a:lnTo>
                  <a:lnTo>
                    <a:pt x="3090" y="2321"/>
                  </a:lnTo>
                  <a:lnTo>
                    <a:pt x="2570" y="1378"/>
                  </a:lnTo>
                  <a:cubicBezTo>
                    <a:pt x="2700" y="923"/>
                    <a:pt x="2732" y="500"/>
                    <a:pt x="2635" y="110"/>
                  </a:cubicBezTo>
                  <a:cubicBezTo>
                    <a:pt x="2610" y="37"/>
                    <a:pt x="2549" y="0"/>
                    <a:pt x="24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46"/>
            <p:cNvSpPr/>
            <p:nvPr/>
          </p:nvSpPr>
          <p:spPr>
            <a:xfrm>
              <a:off x="-578875" y="2275750"/>
              <a:ext cx="101650" cy="171275"/>
            </a:xfrm>
            <a:custGeom>
              <a:avLst/>
              <a:gdLst/>
              <a:ahLst/>
              <a:cxnLst/>
              <a:rect l="l" t="t" r="r" b="b"/>
              <a:pathLst>
                <a:path w="4066" h="6851" extrusionOk="0">
                  <a:moveTo>
                    <a:pt x="2676" y="1"/>
                  </a:moveTo>
                  <a:cubicBezTo>
                    <a:pt x="2579" y="1"/>
                    <a:pt x="2475" y="49"/>
                    <a:pt x="2407" y="151"/>
                  </a:cubicBezTo>
                  <a:lnTo>
                    <a:pt x="1822" y="1257"/>
                  </a:lnTo>
                  <a:cubicBezTo>
                    <a:pt x="1757" y="1355"/>
                    <a:pt x="1692" y="1452"/>
                    <a:pt x="1626" y="1517"/>
                  </a:cubicBezTo>
                  <a:lnTo>
                    <a:pt x="651" y="2558"/>
                  </a:lnTo>
                  <a:cubicBezTo>
                    <a:pt x="163" y="3078"/>
                    <a:pt x="1" y="3826"/>
                    <a:pt x="196" y="4509"/>
                  </a:cubicBezTo>
                  <a:lnTo>
                    <a:pt x="944" y="6851"/>
                  </a:lnTo>
                  <a:lnTo>
                    <a:pt x="2635" y="5127"/>
                  </a:lnTo>
                  <a:cubicBezTo>
                    <a:pt x="3968" y="3761"/>
                    <a:pt x="4065" y="1615"/>
                    <a:pt x="2895" y="119"/>
                  </a:cubicBezTo>
                  <a:cubicBezTo>
                    <a:pt x="2848" y="41"/>
                    <a:pt x="2765" y="1"/>
                    <a:pt x="2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46"/>
            <p:cNvSpPr/>
            <p:nvPr/>
          </p:nvSpPr>
          <p:spPr>
            <a:xfrm>
              <a:off x="-630900" y="2472225"/>
              <a:ext cx="204900" cy="130075"/>
            </a:xfrm>
            <a:custGeom>
              <a:avLst/>
              <a:gdLst/>
              <a:ahLst/>
              <a:cxnLst/>
              <a:rect l="l" t="t" r="r" b="b"/>
              <a:pathLst>
                <a:path w="8196" h="5203" extrusionOk="0">
                  <a:moveTo>
                    <a:pt x="4454" y="0"/>
                  </a:moveTo>
                  <a:cubicBezTo>
                    <a:pt x="3763" y="0"/>
                    <a:pt x="3068" y="172"/>
                    <a:pt x="2439" y="520"/>
                  </a:cubicBezTo>
                  <a:lnTo>
                    <a:pt x="0" y="1853"/>
                  </a:lnTo>
                  <a:lnTo>
                    <a:pt x="0" y="2991"/>
                  </a:lnTo>
                  <a:lnTo>
                    <a:pt x="813" y="5203"/>
                  </a:lnTo>
                  <a:lnTo>
                    <a:pt x="8195" y="2926"/>
                  </a:lnTo>
                  <a:lnTo>
                    <a:pt x="8195" y="1918"/>
                  </a:lnTo>
                  <a:lnTo>
                    <a:pt x="7187" y="1040"/>
                  </a:lnTo>
                  <a:cubicBezTo>
                    <a:pt x="6422" y="351"/>
                    <a:pt x="5442" y="0"/>
                    <a:pt x="44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46"/>
            <p:cNvSpPr/>
            <p:nvPr/>
          </p:nvSpPr>
          <p:spPr>
            <a:xfrm>
              <a:off x="-783750" y="2505525"/>
              <a:ext cx="408950" cy="127675"/>
            </a:xfrm>
            <a:custGeom>
              <a:avLst/>
              <a:gdLst/>
              <a:ahLst/>
              <a:cxnLst/>
              <a:rect l="l" t="t" r="r" b="b"/>
              <a:pathLst>
                <a:path w="16358" h="5107" extrusionOk="0">
                  <a:moveTo>
                    <a:pt x="1" y="1"/>
                  </a:moveTo>
                  <a:lnTo>
                    <a:pt x="1" y="4359"/>
                  </a:lnTo>
                  <a:lnTo>
                    <a:pt x="1822" y="4294"/>
                  </a:lnTo>
                  <a:lnTo>
                    <a:pt x="1984" y="4424"/>
                  </a:lnTo>
                  <a:cubicBezTo>
                    <a:pt x="2472" y="4846"/>
                    <a:pt x="3122" y="5107"/>
                    <a:pt x="3740" y="5107"/>
                  </a:cubicBezTo>
                  <a:lnTo>
                    <a:pt x="8813" y="5107"/>
                  </a:lnTo>
                  <a:cubicBezTo>
                    <a:pt x="9236" y="5107"/>
                    <a:pt x="9659" y="4976"/>
                    <a:pt x="10049" y="4781"/>
                  </a:cubicBezTo>
                  <a:lnTo>
                    <a:pt x="15903" y="1757"/>
                  </a:lnTo>
                  <a:cubicBezTo>
                    <a:pt x="16195" y="1594"/>
                    <a:pt x="16358" y="1334"/>
                    <a:pt x="16358" y="1042"/>
                  </a:cubicBezTo>
                  <a:cubicBezTo>
                    <a:pt x="16358" y="911"/>
                    <a:pt x="16358" y="781"/>
                    <a:pt x="16293" y="684"/>
                  </a:cubicBezTo>
                  <a:cubicBezTo>
                    <a:pt x="16167" y="383"/>
                    <a:pt x="15867" y="217"/>
                    <a:pt x="15558" y="217"/>
                  </a:cubicBezTo>
                  <a:cubicBezTo>
                    <a:pt x="15466" y="217"/>
                    <a:pt x="15374" y="231"/>
                    <a:pt x="15285" y="261"/>
                  </a:cubicBezTo>
                  <a:lnTo>
                    <a:pt x="9789" y="2180"/>
                  </a:lnTo>
                  <a:cubicBezTo>
                    <a:pt x="9952" y="2017"/>
                    <a:pt x="10082" y="1757"/>
                    <a:pt x="10082" y="1497"/>
                  </a:cubicBezTo>
                  <a:cubicBezTo>
                    <a:pt x="10082" y="1139"/>
                    <a:pt x="9887" y="846"/>
                    <a:pt x="9626" y="684"/>
                  </a:cubicBezTo>
                  <a:cubicBezTo>
                    <a:pt x="9496" y="586"/>
                    <a:pt x="9301" y="521"/>
                    <a:pt x="9106" y="521"/>
                  </a:cubicBezTo>
                  <a:lnTo>
                    <a:pt x="5757" y="521"/>
                  </a:lnTo>
                  <a:cubicBezTo>
                    <a:pt x="5431" y="196"/>
                    <a:pt x="4976" y="1"/>
                    <a:pt x="4521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46"/>
            <p:cNvSpPr/>
            <p:nvPr/>
          </p:nvSpPr>
          <p:spPr>
            <a:xfrm>
              <a:off x="-644725" y="2518550"/>
              <a:ext cx="113025" cy="48800"/>
            </a:xfrm>
            <a:custGeom>
              <a:avLst/>
              <a:gdLst/>
              <a:ahLst/>
              <a:cxnLst/>
              <a:rect l="l" t="t" r="r" b="b"/>
              <a:pathLst>
                <a:path w="4521" h="1952" extrusionOk="0">
                  <a:moveTo>
                    <a:pt x="0" y="0"/>
                  </a:moveTo>
                  <a:lnTo>
                    <a:pt x="196" y="1951"/>
                  </a:lnTo>
                  <a:lnTo>
                    <a:pt x="3545" y="1951"/>
                  </a:lnTo>
                  <a:cubicBezTo>
                    <a:pt x="4065" y="1951"/>
                    <a:pt x="4521" y="1496"/>
                    <a:pt x="4521" y="976"/>
                  </a:cubicBezTo>
                  <a:cubicBezTo>
                    <a:pt x="4521" y="423"/>
                    <a:pt x="4065" y="0"/>
                    <a:pt x="3545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46"/>
            <p:cNvSpPr/>
            <p:nvPr/>
          </p:nvSpPr>
          <p:spPr>
            <a:xfrm>
              <a:off x="-639850" y="2533175"/>
              <a:ext cx="108150" cy="34175"/>
            </a:xfrm>
            <a:custGeom>
              <a:avLst/>
              <a:gdLst/>
              <a:ahLst/>
              <a:cxnLst/>
              <a:rect l="l" t="t" r="r" b="b"/>
              <a:pathLst>
                <a:path w="4326" h="1367" extrusionOk="0">
                  <a:moveTo>
                    <a:pt x="4228" y="1"/>
                  </a:moveTo>
                  <a:cubicBezTo>
                    <a:pt x="4098" y="358"/>
                    <a:pt x="3740" y="586"/>
                    <a:pt x="3350" y="586"/>
                  </a:cubicBezTo>
                  <a:lnTo>
                    <a:pt x="553" y="586"/>
                  </a:lnTo>
                  <a:cubicBezTo>
                    <a:pt x="261" y="586"/>
                    <a:pt x="1" y="846"/>
                    <a:pt x="1" y="1139"/>
                  </a:cubicBezTo>
                  <a:lnTo>
                    <a:pt x="1" y="1301"/>
                  </a:lnTo>
                  <a:cubicBezTo>
                    <a:pt x="1" y="1334"/>
                    <a:pt x="33" y="1366"/>
                    <a:pt x="66" y="1366"/>
                  </a:cubicBezTo>
                  <a:lnTo>
                    <a:pt x="3350" y="1366"/>
                  </a:lnTo>
                  <a:cubicBezTo>
                    <a:pt x="3870" y="1366"/>
                    <a:pt x="4326" y="911"/>
                    <a:pt x="4326" y="391"/>
                  </a:cubicBezTo>
                  <a:cubicBezTo>
                    <a:pt x="4326" y="261"/>
                    <a:pt x="4293" y="131"/>
                    <a:pt x="422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46"/>
            <p:cNvSpPr/>
            <p:nvPr/>
          </p:nvSpPr>
          <p:spPr>
            <a:xfrm>
              <a:off x="-782925" y="2505525"/>
              <a:ext cx="408125" cy="127675"/>
            </a:xfrm>
            <a:custGeom>
              <a:avLst/>
              <a:gdLst/>
              <a:ahLst/>
              <a:cxnLst/>
              <a:rect l="l" t="t" r="r" b="b"/>
              <a:pathLst>
                <a:path w="16325" h="5107" extrusionOk="0">
                  <a:moveTo>
                    <a:pt x="0" y="1"/>
                  </a:moveTo>
                  <a:lnTo>
                    <a:pt x="0" y="4359"/>
                  </a:lnTo>
                  <a:lnTo>
                    <a:pt x="1821" y="4294"/>
                  </a:lnTo>
                  <a:lnTo>
                    <a:pt x="1951" y="4424"/>
                  </a:lnTo>
                  <a:cubicBezTo>
                    <a:pt x="2472" y="4846"/>
                    <a:pt x="3089" y="5107"/>
                    <a:pt x="3740" y="5107"/>
                  </a:cubicBezTo>
                  <a:lnTo>
                    <a:pt x="8780" y="5107"/>
                  </a:lnTo>
                  <a:cubicBezTo>
                    <a:pt x="9203" y="5107"/>
                    <a:pt x="9626" y="4976"/>
                    <a:pt x="10016" y="4781"/>
                  </a:cubicBezTo>
                  <a:lnTo>
                    <a:pt x="15902" y="1757"/>
                  </a:lnTo>
                  <a:cubicBezTo>
                    <a:pt x="16162" y="1594"/>
                    <a:pt x="16325" y="1334"/>
                    <a:pt x="16325" y="1042"/>
                  </a:cubicBezTo>
                  <a:cubicBezTo>
                    <a:pt x="16325" y="911"/>
                    <a:pt x="16292" y="814"/>
                    <a:pt x="16260" y="684"/>
                  </a:cubicBezTo>
                  <a:cubicBezTo>
                    <a:pt x="16227" y="716"/>
                    <a:pt x="16195" y="716"/>
                    <a:pt x="16162" y="749"/>
                  </a:cubicBezTo>
                  <a:lnTo>
                    <a:pt x="10309" y="3773"/>
                  </a:lnTo>
                  <a:cubicBezTo>
                    <a:pt x="9919" y="4001"/>
                    <a:pt x="9496" y="4098"/>
                    <a:pt x="9041" y="4098"/>
                  </a:cubicBezTo>
                  <a:lnTo>
                    <a:pt x="4000" y="4098"/>
                  </a:lnTo>
                  <a:cubicBezTo>
                    <a:pt x="3350" y="4098"/>
                    <a:pt x="2732" y="3871"/>
                    <a:pt x="2244" y="3448"/>
                  </a:cubicBezTo>
                  <a:cubicBezTo>
                    <a:pt x="2164" y="3368"/>
                    <a:pt x="2061" y="3309"/>
                    <a:pt x="1937" y="3309"/>
                  </a:cubicBezTo>
                  <a:cubicBezTo>
                    <a:pt x="1910" y="3309"/>
                    <a:pt x="1882" y="3312"/>
                    <a:pt x="1854" y="3318"/>
                  </a:cubicBezTo>
                  <a:lnTo>
                    <a:pt x="260" y="3350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46"/>
            <p:cNvSpPr/>
            <p:nvPr/>
          </p:nvSpPr>
          <p:spPr>
            <a:xfrm>
              <a:off x="-823575" y="2496600"/>
              <a:ext cx="63425" cy="126850"/>
            </a:xfrm>
            <a:custGeom>
              <a:avLst/>
              <a:gdLst/>
              <a:ahLst/>
              <a:cxnLst/>
              <a:rect l="l" t="t" r="r" b="b"/>
              <a:pathLst>
                <a:path w="2537" h="5074" extrusionOk="0">
                  <a:moveTo>
                    <a:pt x="260" y="0"/>
                  </a:moveTo>
                  <a:cubicBezTo>
                    <a:pt x="130" y="0"/>
                    <a:pt x="0" y="98"/>
                    <a:pt x="0" y="228"/>
                  </a:cubicBezTo>
                  <a:lnTo>
                    <a:pt x="0" y="4813"/>
                  </a:lnTo>
                  <a:cubicBezTo>
                    <a:pt x="0" y="4976"/>
                    <a:pt x="130" y="5073"/>
                    <a:pt x="260" y="5073"/>
                  </a:cubicBezTo>
                  <a:lnTo>
                    <a:pt x="2081" y="5073"/>
                  </a:lnTo>
                  <a:cubicBezTo>
                    <a:pt x="2309" y="5073"/>
                    <a:pt x="2504" y="4878"/>
                    <a:pt x="2537" y="4651"/>
                  </a:cubicBezTo>
                  <a:cubicBezTo>
                    <a:pt x="2537" y="4618"/>
                    <a:pt x="2537" y="4618"/>
                    <a:pt x="2537" y="4585"/>
                  </a:cubicBezTo>
                  <a:lnTo>
                    <a:pt x="2537" y="455"/>
                  </a:lnTo>
                  <a:cubicBezTo>
                    <a:pt x="2537" y="423"/>
                    <a:pt x="2537" y="390"/>
                    <a:pt x="2537" y="358"/>
                  </a:cubicBezTo>
                  <a:cubicBezTo>
                    <a:pt x="2504" y="163"/>
                    <a:pt x="2309" y="0"/>
                    <a:pt x="2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46"/>
            <p:cNvSpPr/>
            <p:nvPr/>
          </p:nvSpPr>
          <p:spPr>
            <a:xfrm>
              <a:off x="-830900" y="2268950"/>
              <a:ext cx="466675" cy="370750"/>
            </a:xfrm>
            <a:custGeom>
              <a:avLst/>
              <a:gdLst/>
              <a:ahLst/>
              <a:cxnLst/>
              <a:rect l="l" t="t" r="r" b="b"/>
              <a:pathLst>
                <a:path w="18667" h="14830" extrusionOk="0">
                  <a:moveTo>
                    <a:pt x="10862" y="1529"/>
                  </a:moveTo>
                  <a:lnTo>
                    <a:pt x="10862" y="1529"/>
                  </a:lnTo>
                  <a:cubicBezTo>
                    <a:pt x="10894" y="1822"/>
                    <a:pt x="10862" y="2082"/>
                    <a:pt x="10797" y="2375"/>
                  </a:cubicBezTo>
                  <a:lnTo>
                    <a:pt x="10537" y="2667"/>
                  </a:lnTo>
                  <a:cubicBezTo>
                    <a:pt x="9984" y="3253"/>
                    <a:pt x="9789" y="4098"/>
                    <a:pt x="10016" y="4879"/>
                  </a:cubicBezTo>
                  <a:lnTo>
                    <a:pt x="10504" y="6407"/>
                  </a:lnTo>
                  <a:lnTo>
                    <a:pt x="10114" y="6114"/>
                  </a:lnTo>
                  <a:cubicBezTo>
                    <a:pt x="9464" y="5627"/>
                    <a:pt x="9106" y="4911"/>
                    <a:pt x="9106" y="4098"/>
                  </a:cubicBezTo>
                  <a:cubicBezTo>
                    <a:pt x="9106" y="3285"/>
                    <a:pt x="9464" y="2537"/>
                    <a:pt x="10114" y="2082"/>
                  </a:cubicBezTo>
                  <a:lnTo>
                    <a:pt x="10862" y="1529"/>
                  </a:lnTo>
                  <a:close/>
                  <a:moveTo>
                    <a:pt x="12439" y="8404"/>
                  </a:moveTo>
                  <a:cubicBezTo>
                    <a:pt x="13369" y="8404"/>
                    <a:pt x="14293" y="8731"/>
                    <a:pt x="15024" y="9366"/>
                  </a:cubicBezTo>
                  <a:lnTo>
                    <a:pt x="15675" y="9952"/>
                  </a:lnTo>
                  <a:lnTo>
                    <a:pt x="12228" y="11155"/>
                  </a:lnTo>
                  <a:cubicBezTo>
                    <a:pt x="12228" y="11090"/>
                    <a:pt x="12228" y="11025"/>
                    <a:pt x="12228" y="10960"/>
                  </a:cubicBezTo>
                  <a:cubicBezTo>
                    <a:pt x="12228" y="10277"/>
                    <a:pt x="11675" y="9724"/>
                    <a:pt x="10992" y="9724"/>
                  </a:cubicBezTo>
                  <a:lnTo>
                    <a:pt x="9041" y="9724"/>
                  </a:lnTo>
                  <a:lnTo>
                    <a:pt x="10569" y="8879"/>
                  </a:lnTo>
                  <a:cubicBezTo>
                    <a:pt x="11154" y="8560"/>
                    <a:pt x="11797" y="8404"/>
                    <a:pt x="12439" y="8404"/>
                  </a:cubicBezTo>
                  <a:close/>
                  <a:moveTo>
                    <a:pt x="12716" y="1"/>
                  </a:moveTo>
                  <a:cubicBezTo>
                    <a:pt x="12520" y="33"/>
                    <a:pt x="12358" y="131"/>
                    <a:pt x="12260" y="293"/>
                  </a:cubicBezTo>
                  <a:lnTo>
                    <a:pt x="11642" y="1399"/>
                  </a:lnTo>
                  <a:cubicBezTo>
                    <a:pt x="11610" y="1497"/>
                    <a:pt x="11577" y="1562"/>
                    <a:pt x="11512" y="1627"/>
                  </a:cubicBezTo>
                  <a:lnTo>
                    <a:pt x="11415" y="1724"/>
                  </a:lnTo>
                  <a:cubicBezTo>
                    <a:pt x="11415" y="1529"/>
                    <a:pt x="11382" y="1367"/>
                    <a:pt x="11350" y="1204"/>
                  </a:cubicBezTo>
                  <a:cubicBezTo>
                    <a:pt x="11317" y="1074"/>
                    <a:pt x="11220" y="976"/>
                    <a:pt x="11090" y="911"/>
                  </a:cubicBezTo>
                  <a:cubicBezTo>
                    <a:pt x="11042" y="899"/>
                    <a:pt x="10994" y="892"/>
                    <a:pt x="10948" y="892"/>
                  </a:cubicBezTo>
                  <a:cubicBezTo>
                    <a:pt x="10869" y="892"/>
                    <a:pt x="10794" y="914"/>
                    <a:pt x="10732" y="976"/>
                  </a:cubicBezTo>
                  <a:lnTo>
                    <a:pt x="9789" y="1627"/>
                  </a:lnTo>
                  <a:cubicBezTo>
                    <a:pt x="9008" y="2212"/>
                    <a:pt x="8553" y="3123"/>
                    <a:pt x="8553" y="4098"/>
                  </a:cubicBezTo>
                  <a:cubicBezTo>
                    <a:pt x="8553" y="5074"/>
                    <a:pt x="9008" y="5984"/>
                    <a:pt x="9789" y="6570"/>
                  </a:cubicBezTo>
                  <a:lnTo>
                    <a:pt x="10764" y="7285"/>
                  </a:lnTo>
                  <a:lnTo>
                    <a:pt x="10764" y="8196"/>
                  </a:lnTo>
                  <a:cubicBezTo>
                    <a:pt x="10602" y="8261"/>
                    <a:pt x="10439" y="8326"/>
                    <a:pt x="10277" y="8423"/>
                  </a:cubicBezTo>
                  <a:lnTo>
                    <a:pt x="7903" y="9724"/>
                  </a:lnTo>
                  <a:lnTo>
                    <a:pt x="7740" y="9724"/>
                  </a:lnTo>
                  <a:cubicBezTo>
                    <a:pt x="7382" y="9366"/>
                    <a:pt x="6895" y="9204"/>
                    <a:pt x="6407" y="9204"/>
                  </a:cubicBezTo>
                  <a:lnTo>
                    <a:pt x="2992" y="9204"/>
                  </a:lnTo>
                  <a:cubicBezTo>
                    <a:pt x="2862" y="8976"/>
                    <a:pt x="2635" y="8814"/>
                    <a:pt x="2342" y="8814"/>
                  </a:cubicBezTo>
                  <a:lnTo>
                    <a:pt x="293" y="8814"/>
                  </a:lnTo>
                  <a:cubicBezTo>
                    <a:pt x="130" y="8814"/>
                    <a:pt x="0" y="8944"/>
                    <a:pt x="0" y="9074"/>
                  </a:cubicBezTo>
                  <a:cubicBezTo>
                    <a:pt x="0" y="9236"/>
                    <a:pt x="130" y="9366"/>
                    <a:pt x="293" y="9366"/>
                  </a:cubicBezTo>
                  <a:lnTo>
                    <a:pt x="2342" y="9366"/>
                  </a:lnTo>
                  <a:cubicBezTo>
                    <a:pt x="2472" y="9366"/>
                    <a:pt x="2569" y="9464"/>
                    <a:pt x="2569" y="9561"/>
                  </a:cubicBezTo>
                  <a:lnTo>
                    <a:pt x="2569" y="10374"/>
                  </a:lnTo>
                  <a:cubicBezTo>
                    <a:pt x="2569" y="10537"/>
                    <a:pt x="2700" y="10635"/>
                    <a:pt x="2830" y="10635"/>
                  </a:cubicBezTo>
                  <a:cubicBezTo>
                    <a:pt x="2992" y="10635"/>
                    <a:pt x="3122" y="10537"/>
                    <a:pt x="3122" y="10374"/>
                  </a:cubicBezTo>
                  <a:lnTo>
                    <a:pt x="3122" y="9757"/>
                  </a:lnTo>
                  <a:lnTo>
                    <a:pt x="6407" y="9757"/>
                  </a:lnTo>
                  <a:cubicBezTo>
                    <a:pt x="6797" y="9757"/>
                    <a:pt x="7155" y="9887"/>
                    <a:pt x="7447" y="10179"/>
                  </a:cubicBezTo>
                  <a:cubicBezTo>
                    <a:pt x="7512" y="10244"/>
                    <a:pt x="7577" y="10244"/>
                    <a:pt x="7643" y="10244"/>
                  </a:cubicBezTo>
                  <a:lnTo>
                    <a:pt x="10992" y="10244"/>
                  </a:lnTo>
                  <a:cubicBezTo>
                    <a:pt x="11382" y="10244"/>
                    <a:pt x="11675" y="10570"/>
                    <a:pt x="11675" y="10960"/>
                  </a:cubicBezTo>
                  <a:cubicBezTo>
                    <a:pt x="11675" y="11350"/>
                    <a:pt x="11382" y="11643"/>
                    <a:pt x="10992" y="11643"/>
                  </a:cubicBezTo>
                  <a:lnTo>
                    <a:pt x="8260" y="11643"/>
                  </a:lnTo>
                  <a:cubicBezTo>
                    <a:pt x="8130" y="11643"/>
                    <a:pt x="8033" y="11708"/>
                    <a:pt x="7935" y="11805"/>
                  </a:cubicBezTo>
                  <a:lnTo>
                    <a:pt x="7480" y="12261"/>
                  </a:lnTo>
                  <a:cubicBezTo>
                    <a:pt x="7350" y="12358"/>
                    <a:pt x="7350" y="12553"/>
                    <a:pt x="7480" y="12651"/>
                  </a:cubicBezTo>
                  <a:cubicBezTo>
                    <a:pt x="7512" y="12683"/>
                    <a:pt x="7577" y="12716"/>
                    <a:pt x="7675" y="12716"/>
                  </a:cubicBezTo>
                  <a:cubicBezTo>
                    <a:pt x="7740" y="12716"/>
                    <a:pt x="7805" y="12683"/>
                    <a:pt x="7838" y="12651"/>
                  </a:cubicBezTo>
                  <a:lnTo>
                    <a:pt x="8293" y="12196"/>
                  </a:lnTo>
                  <a:lnTo>
                    <a:pt x="10992" y="12196"/>
                  </a:lnTo>
                  <a:cubicBezTo>
                    <a:pt x="11317" y="12196"/>
                    <a:pt x="11577" y="12065"/>
                    <a:pt x="11805" y="11870"/>
                  </a:cubicBezTo>
                  <a:lnTo>
                    <a:pt x="17236" y="9984"/>
                  </a:lnTo>
                  <a:cubicBezTo>
                    <a:pt x="17311" y="9959"/>
                    <a:pt x="17385" y="9947"/>
                    <a:pt x="17457" y="9947"/>
                  </a:cubicBezTo>
                  <a:cubicBezTo>
                    <a:pt x="17665" y="9947"/>
                    <a:pt x="17846" y="10051"/>
                    <a:pt x="17919" y="10244"/>
                  </a:cubicBezTo>
                  <a:cubicBezTo>
                    <a:pt x="18049" y="10505"/>
                    <a:pt x="17951" y="10830"/>
                    <a:pt x="17691" y="10960"/>
                  </a:cubicBezTo>
                  <a:lnTo>
                    <a:pt x="11805" y="14017"/>
                  </a:lnTo>
                  <a:cubicBezTo>
                    <a:pt x="11480" y="14179"/>
                    <a:pt x="11090" y="14277"/>
                    <a:pt x="10699" y="14277"/>
                  </a:cubicBezTo>
                  <a:lnTo>
                    <a:pt x="10212" y="14277"/>
                  </a:lnTo>
                  <a:cubicBezTo>
                    <a:pt x="10082" y="14277"/>
                    <a:pt x="9951" y="14407"/>
                    <a:pt x="9951" y="14537"/>
                  </a:cubicBezTo>
                  <a:cubicBezTo>
                    <a:pt x="9951" y="14700"/>
                    <a:pt x="10082" y="14830"/>
                    <a:pt x="10212" y="14830"/>
                  </a:cubicBezTo>
                  <a:lnTo>
                    <a:pt x="10699" y="14830"/>
                  </a:lnTo>
                  <a:cubicBezTo>
                    <a:pt x="11155" y="14830"/>
                    <a:pt x="11642" y="14700"/>
                    <a:pt x="12065" y="14504"/>
                  </a:cubicBezTo>
                  <a:lnTo>
                    <a:pt x="17919" y="11448"/>
                  </a:lnTo>
                  <a:cubicBezTo>
                    <a:pt x="18439" y="11187"/>
                    <a:pt x="18667" y="10537"/>
                    <a:pt x="18407" y="10017"/>
                  </a:cubicBezTo>
                  <a:cubicBezTo>
                    <a:pt x="18233" y="9621"/>
                    <a:pt x="17854" y="9395"/>
                    <a:pt x="17453" y="9395"/>
                  </a:cubicBezTo>
                  <a:cubicBezTo>
                    <a:pt x="17326" y="9395"/>
                    <a:pt x="17198" y="9417"/>
                    <a:pt x="17073" y="9464"/>
                  </a:cubicBezTo>
                  <a:lnTo>
                    <a:pt x="16260" y="9757"/>
                  </a:lnTo>
                  <a:lnTo>
                    <a:pt x="15382" y="8976"/>
                  </a:lnTo>
                  <a:cubicBezTo>
                    <a:pt x="14542" y="8232"/>
                    <a:pt x="13489" y="7860"/>
                    <a:pt x="12420" y="7860"/>
                  </a:cubicBezTo>
                  <a:cubicBezTo>
                    <a:pt x="12041" y="7860"/>
                    <a:pt x="11659" y="7907"/>
                    <a:pt x="11285" y="8001"/>
                  </a:cubicBezTo>
                  <a:lnTo>
                    <a:pt x="11285" y="7253"/>
                  </a:lnTo>
                  <a:lnTo>
                    <a:pt x="12911" y="5562"/>
                  </a:lnTo>
                  <a:cubicBezTo>
                    <a:pt x="13008" y="5497"/>
                    <a:pt x="13073" y="5366"/>
                    <a:pt x="13171" y="5269"/>
                  </a:cubicBezTo>
                  <a:cubicBezTo>
                    <a:pt x="13268" y="5171"/>
                    <a:pt x="13236" y="4976"/>
                    <a:pt x="13138" y="4879"/>
                  </a:cubicBezTo>
                  <a:cubicBezTo>
                    <a:pt x="13084" y="4852"/>
                    <a:pt x="13025" y="4836"/>
                    <a:pt x="12967" y="4836"/>
                  </a:cubicBezTo>
                  <a:cubicBezTo>
                    <a:pt x="12885" y="4836"/>
                    <a:pt x="12805" y="4868"/>
                    <a:pt x="12748" y="4944"/>
                  </a:cubicBezTo>
                  <a:cubicBezTo>
                    <a:pt x="12683" y="5041"/>
                    <a:pt x="12586" y="5106"/>
                    <a:pt x="12520" y="5204"/>
                  </a:cubicBezTo>
                  <a:lnTo>
                    <a:pt x="11155" y="6602"/>
                  </a:lnTo>
                  <a:lnTo>
                    <a:pt x="10537" y="4716"/>
                  </a:lnTo>
                  <a:cubicBezTo>
                    <a:pt x="10374" y="4131"/>
                    <a:pt x="10504" y="3480"/>
                    <a:pt x="10927" y="3025"/>
                  </a:cubicBezTo>
                  <a:lnTo>
                    <a:pt x="11903" y="1984"/>
                  </a:lnTo>
                  <a:cubicBezTo>
                    <a:pt x="12000" y="1887"/>
                    <a:pt x="12065" y="1789"/>
                    <a:pt x="12130" y="1659"/>
                  </a:cubicBezTo>
                  <a:lnTo>
                    <a:pt x="12748" y="554"/>
                  </a:lnTo>
                  <a:lnTo>
                    <a:pt x="12781" y="554"/>
                  </a:lnTo>
                  <a:cubicBezTo>
                    <a:pt x="13529" y="1529"/>
                    <a:pt x="13724" y="2830"/>
                    <a:pt x="13301" y="4001"/>
                  </a:cubicBezTo>
                  <a:cubicBezTo>
                    <a:pt x="13236" y="4131"/>
                    <a:pt x="13301" y="4293"/>
                    <a:pt x="13464" y="4326"/>
                  </a:cubicBezTo>
                  <a:cubicBezTo>
                    <a:pt x="13497" y="4343"/>
                    <a:pt x="13533" y="4351"/>
                    <a:pt x="13568" y="4351"/>
                  </a:cubicBezTo>
                  <a:cubicBezTo>
                    <a:pt x="13669" y="4351"/>
                    <a:pt x="13765" y="4284"/>
                    <a:pt x="13789" y="4163"/>
                  </a:cubicBezTo>
                  <a:cubicBezTo>
                    <a:pt x="14309" y="2830"/>
                    <a:pt x="14081" y="1367"/>
                    <a:pt x="13203" y="228"/>
                  </a:cubicBezTo>
                  <a:cubicBezTo>
                    <a:pt x="13073" y="66"/>
                    <a:pt x="12911" y="1"/>
                    <a:pt x="12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46"/>
            <p:cNvSpPr/>
            <p:nvPr/>
          </p:nvSpPr>
          <p:spPr>
            <a:xfrm>
              <a:off x="-830100" y="2550250"/>
              <a:ext cx="232550" cy="89450"/>
            </a:xfrm>
            <a:custGeom>
              <a:avLst/>
              <a:gdLst/>
              <a:ahLst/>
              <a:cxnLst/>
              <a:rect l="l" t="t" r="r" b="b"/>
              <a:pathLst>
                <a:path w="9302" h="3578" extrusionOk="0">
                  <a:moveTo>
                    <a:pt x="2798" y="1"/>
                  </a:moveTo>
                  <a:cubicBezTo>
                    <a:pt x="2668" y="1"/>
                    <a:pt x="2537" y="131"/>
                    <a:pt x="2537" y="261"/>
                  </a:cubicBezTo>
                  <a:lnTo>
                    <a:pt x="2537" y="2439"/>
                  </a:lnTo>
                  <a:cubicBezTo>
                    <a:pt x="2537" y="2537"/>
                    <a:pt x="2440" y="2635"/>
                    <a:pt x="2310" y="2635"/>
                  </a:cubicBezTo>
                  <a:lnTo>
                    <a:pt x="261" y="2635"/>
                  </a:lnTo>
                  <a:cubicBezTo>
                    <a:pt x="98" y="2635"/>
                    <a:pt x="1" y="2765"/>
                    <a:pt x="1" y="2927"/>
                  </a:cubicBezTo>
                  <a:cubicBezTo>
                    <a:pt x="1" y="3057"/>
                    <a:pt x="98" y="3187"/>
                    <a:pt x="261" y="3187"/>
                  </a:cubicBezTo>
                  <a:lnTo>
                    <a:pt x="2310" y="3187"/>
                  </a:lnTo>
                  <a:cubicBezTo>
                    <a:pt x="2635" y="3187"/>
                    <a:pt x="2863" y="3025"/>
                    <a:pt x="2993" y="2765"/>
                  </a:cubicBezTo>
                  <a:lnTo>
                    <a:pt x="3578" y="2765"/>
                  </a:lnTo>
                  <a:lnTo>
                    <a:pt x="3676" y="2862"/>
                  </a:lnTo>
                  <a:cubicBezTo>
                    <a:pt x="4228" y="3318"/>
                    <a:pt x="4911" y="3578"/>
                    <a:pt x="5627" y="3578"/>
                  </a:cubicBezTo>
                  <a:lnTo>
                    <a:pt x="9041" y="3578"/>
                  </a:lnTo>
                  <a:cubicBezTo>
                    <a:pt x="9204" y="3578"/>
                    <a:pt x="9302" y="3448"/>
                    <a:pt x="9302" y="3285"/>
                  </a:cubicBezTo>
                  <a:cubicBezTo>
                    <a:pt x="9302" y="3155"/>
                    <a:pt x="9171" y="3025"/>
                    <a:pt x="9041" y="3025"/>
                  </a:cubicBezTo>
                  <a:lnTo>
                    <a:pt x="5627" y="3025"/>
                  </a:lnTo>
                  <a:cubicBezTo>
                    <a:pt x="5041" y="3025"/>
                    <a:pt x="4456" y="2830"/>
                    <a:pt x="4033" y="2439"/>
                  </a:cubicBezTo>
                  <a:lnTo>
                    <a:pt x="3871" y="2309"/>
                  </a:lnTo>
                  <a:cubicBezTo>
                    <a:pt x="3806" y="2244"/>
                    <a:pt x="3773" y="2244"/>
                    <a:pt x="3708" y="2244"/>
                  </a:cubicBezTo>
                  <a:lnTo>
                    <a:pt x="3090" y="2244"/>
                  </a:lnTo>
                  <a:lnTo>
                    <a:pt x="3090" y="261"/>
                  </a:lnTo>
                  <a:cubicBezTo>
                    <a:pt x="3090" y="131"/>
                    <a:pt x="2960" y="1"/>
                    <a:pt x="2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46"/>
            <p:cNvSpPr/>
            <p:nvPr/>
          </p:nvSpPr>
          <p:spPr>
            <a:xfrm>
              <a:off x="-697575" y="2257450"/>
              <a:ext cx="60200" cy="217225"/>
            </a:xfrm>
            <a:custGeom>
              <a:avLst/>
              <a:gdLst/>
              <a:ahLst/>
              <a:cxnLst/>
              <a:rect l="l" t="t" r="r" b="b"/>
              <a:pathLst>
                <a:path w="2408" h="8689" extrusionOk="0">
                  <a:moveTo>
                    <a:pt x="2117" y="1"/>
                  </a:moveTo>
                  <a:cubicBezTo>
                    <a:pt x="2056" y="1"/>
                    <a:pt x="1997" y="25"/>
                    <a:pt x="1952" y="71"/>
                  </a:cubicBezTo>
                  <a:cubicBezTo>
                    <a:pt x="716" y="1144"/>
                    <a:pt x="1" y="2705"/>
                    <a:pt x="1" y="4331"/>
                  </a:cubicBezTo>
                  <a:cubicBezTo>
                    <a:pt x="1" y="5957"/>
                    <a:pt x="716" y="7517"/>
                    <a:pt x="1952" y="8591"/>
                  </a:cubicBezTo>
                  <a:cubicBezTo>
                    <a:pt x="1984" y="8656"/>
                    <a:pt x="2049" y="8688"/>
                    <a:pt x="2114" y="8688"/>
                  </a:cubicBezTo>
                  <a:cubicBezTo>
                    <a:pt x="2212" y="8688"/>
                    <a:pt x="2277" y="8656"/>
                    <a:pt x="2310" y="8591"/>
                  </a:cubicBezTo>
                  <a:cubicBezTo>
                    <a:pt x="2407" y="8461"/>
                    <a:pt x="2407" y="8298"/>
                    <a:pt x="2310" y="8200"/>
                  </a:cubicBezTo>
                  <a:cubicBezTo>
                    <a:pt x="1204" y="7225"/>
                    <a:pt x="553" y="5826"/>
                    <a:pt x="553" y="4331"/>
                  </a:cubicBezTo>
                  <a:cubicBezTo>
                    <a:pt x="553" y="2867"/>
                    <a:pt x="1204" y="1436"/>
                    <a:pt x="2310" y="461"/>
                  </a:cubicBezTo>
                  <a:cubicBezTo>
                    <a:pt x="2407" y="363"/>
                    <a:pt x="2407" y="201"/>
                    <a:pt x="2310" y="103"/>
                  </a:cubicBezTo>
                  <a:cubicBezTo>
                    <a:pt x="2257" y="33"/>
                    <a:pt x="2186" y="1"/>
                    <a:pt x="2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46"/>
            <p:cNvSpPr/>
            <p:nvPr/>
          </p:nvSpPr>
          <p:spPr>
            <a:xfrm>
              <a:off x="-472375" y="2258175"/>
              <a:ext cx="59375" cy="215675"/>
            </a:xfrm>
            <a:custGeom>
              <a:avLst/>
              <a:gdLst/>
              <a:ahLst/>
              <a:cxnLst/>
              <a:rect l="l" t="t" r="r" b="b"/>
              <a:pathLst>
                <a:path w="2375" h="8627" extrusionOk="0">
                  <a:moveTo>
                    <a:pt x="277" y="1"/>
                  </a:moveTo>
                  <a:cubicBezTo>
                    <a:pt x="212" y="1"/>
                    <a:pt x="147" y="25"/>
                    <a:pt x="98" y="74"/>
                  </a:cubicBezTo>
                  <a:cubicBezTo>
                    <a:pt x="1" y="204"/>
                    <a:pt x="1" y="367"/>
                    <a:pt x="98" y="464"/>
                  </a:cubicBezTo>
                  <a:cubicBezTo>
                    <a:pt x="1204" y="1440"/>
                    <a:pt x="1822" y="2838"/>
                    <a:pt x="1822" y="4302"/>
                  </a:cubicBezTo>
                  <a:cubicBezTo>
                    <a:pt x="1822" y="5765"/>
                    <a:pt x="1204" y="7163"/>
                    <a:pt x="98" y="8139"/>
                  </a:cubicBezTo>
                  <a:cubicBezTo>
                    <a:pt x="1" y="8236"/>
                    <a:pt x="1" y="8432"/>
                    <a:pt x="98" y="8529"/>
                  </a:cubicBezTo>
                  <a:cubicBezTo>
                    <a:pt x="131" y="8594"/>
                    <a:pt x="228" y="8627"/>
                    <a:pt x="293" y="8627"/>
                  </a:cubicBezTo>
                  <a:cubicBezTo>
                    <a:pt x="358" y="8627"/>
                    <a:pt x="423" y="8594"/>
                    <a:pt x="456" y="8562"/>
                  </a:cubicBezTo>
                  <a:cubicBezTo>
                    <a:pt x="1692" y="7456"/>
                    <a:pt x="2375" y="5928"/>
                    <a:pt x="2375" y="4302"/>
                  </a:cubicBezTo>
                  <a:cubicBezTo>
                    <a:pt x="2375" y="2676"/>
                    <a:pt x="1692" y="1147"/>
                    <a:pt x="456" y="74"/>
                  </a:cubicBezTo>
                  <a:cubicBezTo>
                    <a:pt x="407" y="25"/>
                    <a:pt x="342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46"/>
            <p:cNvSpPr/>
            <p:nvPr/>
          </p:nvSpPr>
          <p:spPr>
            <a:xfrm>
              <a:off x="-583750" y="2223625"/>
              <a:ext cx="62625" cy="16100"/>
            </a:xfrm>
            <a:custGeom>
              <a:avLst/>
              <a:gdLst/>
              <a:ahLst/>
              <a:cxnLst/>
              <a:rect l="l" t="t" r="r" b="b"/>
              <a:pathLst>
                <a:path w="2505" h="644" extrusionOk="0">
                  <a:moveTo>
                    <a:pt x="1041" y="1"/>
                  </a:moveTo>
                  <a:cubicBezTo>
                    <a:pt x="779" y="1"/>
                    <a:pt x="517" y="19"/>
                    <a:pt x="261" y="58"/>
                  </a:cubicBezTo>
                  <a:cubicBezTo>
                    <a:pt x="130" y="90"/>
                    <a:pt x="0" y="220"/>
                    <a:pt x="33" y="383"/>
                  </a:cubicBezTo>
                  <a:cubicBezTo>
                    <a:pt x="62" y="499"/>
                    <a:pt x="169" y="616"/>
                    <a:pt x="308" y="616"/>
                  </a:cubicBezTo>
                  <a:cubicBezTo>
                    <a:pt x="324" y="616"/>
                    <a:pt x="341" y="614"/>
                    <a:pt x="358" y="611"/>
                  </a:cubicBezTo>
                  <a:cubicBezTo>
                    <a:pt x="630" y="565"/>
                    <a:pt x="908" y="541"/>
                    <a:pt x="1188" y="541"/>
                  </a:cubicBezTo>
                  <a:cubicBezTo>
                    <a:pt x="1510" y="541"/>
                    <a:pt x="1833" y="573"/>
                    <a:pt x="2147" y="643"/>
                  </a:cubicBezTo>
                  <a:lnTo>
                    <a:pt x="2212" y="643"/>
                  </a:lnTo>
                  <a:cubicBezTo>
                    <a:pt x="2342" y="643"/>
                    <a:pt x="2439" y="545"/>
                    <a:pt x="2472" y="415"/>
                  </a:cubicBezTo>
                  <a:cubicBezTo>
                    <a:pt x="2504" y="285"/>
                    <a:pt x="2407" y="123"/>
                    <a:pt x="2244" y="123"/>
                  </a:cubicBezTo>
                  <a:cubicBezTo>
                    <a:pt x="1850" y="44"/>
                    <a:pt x="1445" y="1"/>
                    <a:pt x="1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2" name="Google Shape;3632;p46"/>
          <p:cNvGrpSpPr/>
          <p:nvPr/>
        </p:nvGrpSpPr>
        <p:grpSpPr>
          <a:xfrm>
            <a:off x="1433658" y="4166752"/>
            <a:ext cx="359107" cy="365778"/>
            <a:chOff x="-1404875" y="2241325"/>
            <a:chExt cx="456125" cy="462600"/>
          </a:xfrm>
        </p:grpSpPr>
        <p:sp>
          <p:nvSpPr>
            <p:cNvPr id="3633" name="Google Shape;3633;p46"/>
            <p:cNvSpPr/>
            <p:nvPr/>
          </p:nvSpPr>
          <p:spPr>
            <a:xfrm>
              <a:off x="-1329275" y="2473025"/>
              <a:ext cx="304900" cy="108150"/>
            </a:xfrm>
            <a:custGeom>
              <a:avLst/>
              <a:gdLst/>
              <a:ahLst/>
              <a:cxnLst/>
              <a:rect l="l" t="t" r="r" b="b"/>
              <a:pathLst>
                <a:path w="12196" h="4326" extrusionOk="0">
                  <a:moveTo>
                    <a:pt x="2602" y="0"/>
                  </a:moveTo>
                  <a:cubicBezTo>
                    <a:pt x="2537" y="0"/>
                    <a:pt x="2472" y="33"/>
                    <a:pt x="2440" y="98"/>
                  </a:cubicBezTo>
                  <a:lnTo>
                    <a:pt x="66" y="4033"/>
                  </a:lnTo>
                  <a:cubicBezTo>
                    <a:pt x="1" y="4163"/>
                    <a:pt x="98" y="4325"/>
                    <a:pt x="261" y="4325"/>
                  </a:cubicBezTo>
                  <a:lnTo>
                    <a:pt x="11936" y="4325"/>
                  </a:lnTo>
                  <a:cubicBezTo>
                    <a:pt x="12098" y="4325"/>
                    <a:pt x="12196" y="4163"/>
                    <a:pt x="12098" y="4033"/>
                  </a:cubicBezTo>
                  <a:lnTo>
                    <a:pt x="9757" y="98"/>
                  </a:lnTo>
                  <a:cubicBezTo>
                    <a:pt x="9724" y="33"/>
                    <a:pt x="9659" y="0"/>
                    <a:pt x="95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46"/>
            <p:cNvSpPr/>
            <p:nvPr/>
          </p:nvSpPr>
          <p:spPr>
            <a:xfrm>
              <a:off x="-1247975" y="2328300"/>
              <a:ext cx="142300" cy="117900"/>
            </a:xfrm>
            <a:custGeom>
              <a:avLst/>
              <a:gdLst/>
              <a:ahLst/>
              <a:cxnLst/>
              <a:rect l="l" t="t" r="r" b="b"/>
              <a:pathLst>
                <a:path w="5692" h="4716" extrusionOk="0">
                  <a:moveTo>
                    <a:pt x="2846" y="1"/>
                  </a:moveTo>
                  <a:cubicBezTo>
                    <a:pt x="2781" y="1"/>
                    <a:pt x="2716" y="33"/>
                    <a:pt x="2667" y="98"/>
                  </a:cubicBezTo>
                  <a:lnTo>
                    <a:pt x="66" y="4423"/>
                  </a:lnTo>
                  <a:cubicBezTo>
                    <a:pt x="1" y="4553"/>
                    <a:pt x="98" y="4716"/>
                    <a:pt x="261" y="4716"/>
                  </a:cubicBezTo>
                  <a:lnTo>
                    <a:pt x="5464" y="4716"/>
                  </a:lnTo>
                  <a:cubicBezTo>
                    <a:pt x="5594" y="4716"/>
                    <a:pt x="5692" y="4553"/>
                    <a:pt x="5627" y="4423"/>
                  </a:cubicBezTo>
                  <a:lnTo>
                    <a:pt x="3025" y="98"/>
                  </a:lnTo>
                  <a:cubicBezTo>
                    <a:pt x="2976" y="33"/>
                    <a:pt x="2911" y="1"/>
                    <a:pt x="2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46"/>
            <p:cNvSpPr/>
            <p:nvPr/>
          </p:nvSpPr>
          <p:spPr>
            <a:xfrm>
              <a:off x="-1399175" y="2607975"/>
              <a:ext cx="444725" cy="89450"/>
            </a:xfrm>
            <a:custGeom>
              <a:avLst/>
              <a:gdLst/>
              <a:ahLst/>
              <a:cxnLst/>
              <a:rect l="l" t="t" r="r" b="b"/>
              <a:pathLst>
                <a:path w="17789" h="3578" extrusionOk="0">
                  <a:moveTo>
                    <a:pt x="2179" y="0"/>
                  </a:moveTo>
                  <a:cubicBezTo>
                    <a:pt x="2081" y="0"/>
                    <a:pt x="2049" y="33"/>
                    <a:pt x="1984" y="98"/>
                  </a:cubicBezTo>
                  <a:lnTo>
                    <a:pt x="98" y="3285"/>
                  </a:lnTo>
                  <a:cubicBezTo>
                    <a:pt x="0" y="3415"/>
                    <a:pt x="98" y="3578"/>
                    <a:pt x="260" y="3578"/>
                  </a:cubicBezTo>
                  <a:lnTo>
                    <a:pt x="17528" y="3578"/>
                  </a:lnTo>
                  <a:cubicBezTo>
                    <a:pt x="17691" y="3578"/>
                    <a:pt x="17788" y="3415"/>
                    <a:pt x="17691" y="3285"/>
                  </a:cubicBezTo>
                  <a:lnTo>
                    <a:pt x="15805" y="98"/>
                  </a:lnTo>
                  <a:cubicBezTo>
                    <a:pt x="15740" y="33"/>
                    <a:pt x="15707" y="0"/>
                    <a:pt x="15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46"/>
            <p:cNvSpPr/>
            <p:nvPr/>
          </p:nvSpPr>
          <p:spPr>
            <a:xfrm>
              <a:off x="-1329275" y="2473025"/>
              <a:ext cx="118725" cy="108150"/>
            </a:xfrm>
            <a:custGeom>
              <a:avLst/>
              <a:gdLst/>
              <a:ahLst/>
              <a:cxnLst/>
              <a:rect l="l" t="t" r="r" b="b"/>
              <a:pathLst>
                <a:path w="4749" h="4326" extrusionOk="0">
                  <a:moveTo>
                    <a:pt x="2602" y="0"/>
                  </a:moveTo>
                  <a:cubicBezTo>
                    <a:pt x="2537" y="0"/>
                    <a:pt x="2472" y="33"/>
                    <a:pt x="2440" y="98"/>
                  </a:cubicBezTo>
                  <a:lnTo>
                    <a:pt x="98" y="4033"/>
                  </a:lnTo>
                  <a:cubicBezTo>
                    <a:pt x="1" y="4163"/>
                    <a:pt x="98" y="4325"/>
                    <a:pt x="261" y="4325"/>
                  </a:cubicBezTo>
                  <a:lnTo>
                    <a:pt x="2407" y="4325"/>
                  </a:lnTo>
                  <a:cubicBezTo>
                    <a:pt x="2245" y="4325"/>
                    <a:pt x="2147" y="4163"/>
                    <a:pt x="2212" y="4033"/>
                  </a:cubicBezTo>
                  <a:lnTo>
                    <a:pt x="4586" y="98"/>
                  </a:lnTo>
                  <a:cubicBezTo>
                    <a:pt x="4619" y="33"/>
                    <a:pt x="4684" y="0"/>
                    <a:pt x="474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46"/>
            <p:cNvSpPr/>
            <p:nvPr/>
          </p:nvSpPr>
          <p:spPr>
            <a:xfrm>
              <a:off x="-1247975" y="2328100"/>
              <a:ext cx="97600" cy="118100"/>
            </a:xfrm>
            <a:custGeom>
              <a:avLst/>
              <a:gdLst/>
              <a:ahLst/>
              <a:cxnLst/>
              <a:rect l="l" t="t" r="r" b="b"/>
              <a:pathLst>
                <a:path w="3904" h="4724" extrusionOk="0">
                  <a:moveTo>
                    <a:pt x="2846" y="1"/>
                  </a:moveTo>
                  <a:cubicBezTo>
                    <a:pt x="2781" y="1"/>
                    <a:pt x="2716" y="25"/>
                    <a:pt x="2667" y="74"/>
                  </a:cubicBezTo>
                  <a:lnTo>
                    <a:pt x="66" y="4431"/>
                  </a:lnTo>
                  <a:cubicBezTo>
                    <a:pt x="1" y="4561"/>
                    <a:pt x="98" y="4724"/>
                    <a:pt x="228" y="4724"/>
                  </a:cubicBezTo>
                  <a:lnTo>
                    <a:pt x="2375" y="4724"/>
                  </a:lnTo>
                  <a:cubicBezTo>
                    <a:pt x="2245" y="4724"/>
                    <a:pt x="2147" y="4561"/>
                    <a:pt x="2212" y="4431"/>
                  </a:cubicBezTo>
                  <a:lnTo>
                    <a:pt x="3903" y="1602"/>
                  </a:lnTo>
                  <a:lnTo>
                    <a:pt x="3025" y="74"/>
                  </a:lnTo>
                  <a:cubicBezTo>
                    <a:pt x="2976" y="25"/>
                    <a:pt x="2911" y="1"/>
                    <a:pt x="284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46"/>
            <p:cNvSpPr/>
            <p:nvPr/>
          </p:nvSpPr>
          <p:spPr>
            <a:xfrm>
              <a:off x="-1399175" y="2607975"/>
              <a:ext cx="107325" cy="89450"/>
            </a:xfrm>
            <a:custGeom>
              <a:avLst/>
              <a:gdLst/>
              <a:ahLst/>
              <a:cxnLst/>
              <a:rect l="l" t="t" r="r" b="b"/>
              <a:pathLst>
                <a:path w="4293" h="3578" extrusionOk="0">
                  <a:moveTo>
                    <a:pt x="2179" y="0"/>
                  </a:moveTo>
                  <a:cubicBezTo>
                    <a:pt x="2081" y="0"/>
                    <a:pt x="2049" y="33"/>
                    <a:pt x="1984" y="98"/>
                  </a:cubicBezTo>
                  <a:lnTo>
                    <a:pt x="98" y="3285"/>
                  </a:lnTo>
                  <a:cubicBezTo>
                    <a:pt x="0" y="3415"/>
                    <a:pt x="98" y="3578"/>
                    <a:pt x="260" y="3578"/>
                  </a:cubicBezTo>
                  <a:lnTo>
                    <a:pt x="2407" y="3578"/>
                  </a:lnTo>
                  <a:cubicBezTo>
                    <a:pt x="2244" y="3578"/>
                    <a:pt x="2146" y="3415"/>
                    <a:pt x="2244" y="3285"/>
                  </a:cubicBezTo>
                  <a:lnTo>
                    <a:pt x="4130" y="98"/>
                  </a:lnTo>
                  <a:cubicBezTo>
                    <a:pt x="4163" y="33"/>
                    <a:pt x="4228" y="0"/>
                    <a:pt x="429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46"/>
            <p:cNvSpPr/>
            <p:nvPr/>
          </p:nvSpPr>
          <p:spPr>
            <a:xfrm>
              <a:off x="-1224400" y="2248025"/>
              <a:ext cx="95975" cy="89675"/>
            </a:xfrm>
            <a:custGeom>
              <a:avLst/>
              <a:gdLst/>
              <a:ahLst/>
              <a:cxnLst/>
              <a:rect l="l" t="t" r="r" b="b"/>
              <a:pathLst>
                <a:path w="3839" h="3587" extrusionOk="0">
                  <a:moveTo>
                    <a:pt x="1903" y="0"/>
                  </a:moveTo>
                  <a:cubicBezTo>
                    <a:pt x="1765" y="0"/>
                    <a:pt x="1627" y="74"/>
                    <a:pt x="1562" y="220"/>
                  </a:cubicBezTo>
                  <a:lnTo>
                    <a:pt x="1269" y="740"/>
                  </a:lnTo>
                  <a:cubicBezTo>
                    <a:pt x="1172" y="870"/>
                    <a:pt x="1042" y="968"/>
                    <a:pt x="911" y="968"/>
                  </a:cubicBezTo>
                  <a:lnTo>
                    <a:pt x="489" y="968"/>
                  </a:lnTo>
                  <a:cubicBezTo>
                    <a:pt x="196" y="968"/>
                    <a:pt x="1" y="1293"/>
                    <a:pt x="164" y="1586"/>
                  </a:cubicBezTo>
                  <a:lnTo>
                    <a:pt x="554" y="2236"/>
                  </a:lnTo>
                  <a:cubicBezTo>
                    <a:pt x="619" y="2334"/>
                    <a:pt x="651" y="2431"/>
                    <a:pt x="619" y="2561"/>
                  </a:cubicBezTo>
                  <a:lnTo>
                    <a:pt x="489" y="3114"/>
                  </a:lnTo>
                  <a:cubicBezTo>
                    <a:pt x="412" y="3371"/>
                    <a:pt x="618" y="3587"/>
                    <a:pt x="852" y="3587"/>
                  </a:cubicBezTo>
                  <a:cubicBezTo>
                    <a:pt x="915" y="3587"/>
                    <a:pt x="980" y="3571"/>
                    <a:pt x="1042" y="3537"/>
                  </a:cubicBezTo>
                  <a:lnTo>
                    <a:pt x="1724" y="3179"/>
                  </a:lnTo>
                  <a:cubicBezTo>
                    <a:pt x="1773" y="3147"/>
                    <a:pt x="1838" y="3130"/>
                    <a:pt x="1903" y="3130"/>
                  </a:cubicBezTo>
                  <a:cubicBezTo>
                    <a:pt x="1968" y="3130"/>
                    <a:pt x="2033" y="3147"/>
                    <a:pt x="2082" y="3179"/>
                  </a:cubicBezTo>
                  <a:lnTo>
                    <a:pt x="2765" y="3537"/>
                  </a:lnTo>
                  <a:cubicBezTo>
                    <a:pt x="2827" y="3571"/>
                    <a:pt x="2892" y="3587"/>
                    <a:pt x="2955" y="3587"/>
                  </a:cubicBezTo>
                  <a:cubicBezTo>
                    <a:pt x="3190" y="3587"/>
                    <a:pt x="3402" y="3371"/>
                    <a:pt x="3350" y="3114"/>
                  </a:cubicBezTo>
                  <a:lnTo>
                    <a:pt x="3188" y="2561"/>
                  </a:lnTo>
                  <a:cubicBezTo>
                    <a:pt x="3155" y="2431"/>
                    <a:pt x="3188" y="2334"/>
                    <a:pt x="3253" y="2236"/>
                  </a:cubicBezTo>
                  <a:lnTo>
                    <a:pt x="3643" y="1586"/>
                  </a:lnTo>
                  <a:cubicBezTo>
                    <a:pt x="3838" y="1293"/>
                    <a:pt x="3643" y="968"/>
                    <a:pt x="3318" y="968"/>
                  </a:cubicBezTo>
                  <a:lnTo>
                    <a:pt x="2895" y="968"/>
                  </a:lnTo>
                  <a:cubicBezTo>
                    <a:pt x="2765" y="968"/>
                    <a:pt x="2635" y="870"/>
                    <a:pt x="2570" y="740"/>
                  </a:cubicBezTo>
                  <a:lnTo>
                    <a:pt x="2245" y="220"/>
                  </a:lnTo>
                  <a:cubicBezTo>
                    <a:pt x="2180" y="74"/>
                    <a:pt x="2042" y="0"/>
                    <a:pt x="1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46"/>
            <p:cNvSpPr/>
            <p:nvPr/>
          </p:nvSpPr>
          <p:spPr>
            <a:xfrm>
              <a:off x="-1225200" y="2248025"/>
              <a:ext cx="61800" cy="90400"/>
            </a:xfrm>
            <a:custGeom>
              <a:avLst/>
              <a:gdLst/>
              <a:ahLst/>
              <a:cxnLst/>
              <a:rect l="l" t="t" r="r" b="b"/>
              <a:pathLst>
                <a:path w="2472" h="3616" extrusionOk="0">
                  <a:moveTo>
                    <a:pt x="1935" y="0"/>
                  </a:moveTo>
                  <a:cubicBezTo>
                    <a:pt x="1797" y="0"/>
                    <a:pt x="1659" y="74"/>
                    <a:pt x="1594" y="220"/>
                  </a:cubicBezTo>
                  <a:lnTo>
                    <a:pt x="1269" y="773"/>
                  </a:lnTo>
                  <a:cubicBezTo>
                    <a:pt x="1204" y="903"/>
                    <a:pt x="1074" y="968"/>
                    <a:pt x="943" y="968"/>
                  </a:cubicBezTo>
                  <a:lnTo>
                    <a:pt x="521" y="968"/>
                  </a:lnTo>
                  <a:cubicBezTo>
                    <a:pt x="196" y="968"/>
                    <a:pt x="0" y="1326"/>
                    <a:pt x="196" y="1586"/>
                  </a:cubicBezTo>
                  <a:lnTo>
                    <a:pt x="586" y="2236"/>
                  </a:lnTo>
                  <a:cubicBezTo>
                    <a:pt x="651" y="2334"/>
                    <a:pt x="683" y="2431"/>
                    <a:pt x="651" y="2561"/>
                  </a:cubicBezTo>
                  <a:lnTo>
                    <a:pt x="488" y="3114"/>
                  </a:lnTo>
                  <a:cubicBezTo>
                    <a:pt x="436" y="3375"/>
                    <a:pt x="657" y="3616"/>
                    <a:pt x="897" y="3616"/>
                  </a:cubicBezTo>
                  <a:cubicBezTo>
                    <a:pt x="956" y="3616"/>
                    <a:pt x="1016" y="3601"/>
                    <a:pt x="1074" y="3569"/>
                  </a:cubicBezTo>
                  <a:lnTo>
                    <a:pt x="1464" y="3342"/>
                  </a:lnTo>
                  <a:lnTo>
                    <a:pt x="1594" y="2789"/>
                  </a:lnTo>
                  <a:cubicBezTo>
                    <a:pt x="1626" y="2691"/>
                    <a:pt x="1594" y="2561"/>
                    <a:pt x="1529" y="2464"/>
                  </a:cubicBezTo>
                  <a:lnTo>
                    <a:pt x="1139" y="1813"/>
                  </a:lnTo>
                  <a:cubicBezTo>
                    <a:pt x="976" y="1553"/>
                    <a:pt x="1171" y="1195"/>
                    <a:pt x="1464" y="1195"/>
                  </a:cubicBezTo>
                  <a:lnTo>
                    <a:pt x="1887" y="1195"/>
                  </a:lnTo>
                  <a:cubicBezTo>
                    <a:pt x="2017" y="1195"/>
                    <a:pt x="2179" y="1130"/>
                    <a:pt x="2244" y="1000"/>
                  </a:cubicBezTo>
                  <a:lnTo>
                    <a:pt x="2472" y="545"/>
                  </a:lnTo>
                  <a:lnTo>
                    <a:pt x="2277" y="220"/>
                  </a:lnTo>
                  <a:cubicBezTo>
                    <a:pt x="2212" y="74"/>
                    <a:pt x="2074" y="0"/>
                    <a:pt x="1935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46"/>
            <p:cNvSpPr/>
            <p:nvPr/>
          </p:nvSpPr>
          <p:spPr>
            <a:xfrm>
              <a:off x="-1136575" y="2273825"/>
              <a:ext cx="3275" cy="2475"/>
            </a:xfrm>
            <a:custGeom>
              <a:avLst/>
              <a:gdLst/>
              <a:ahLst/>
              <a:cxnLst/>
              <a:rect l="l" t="t" r="r" b="b"/>
              <a:pathLst>
                <a:path w="131" h="99" extrusionOk="0">
                  <a:moveTo>
                    <a:pt x="0" y="1"/>
                  </a:moveTo>
                  <a:cubicBezTo>
                    <a:pt x="33" y="33"/>
                    <a:pt x="98" y="98"/>
                    <a:pt x="130" y="98"/>
                  </a:cubicBezTo>
                  <a:cubicBezTo>
                    <a:pt x="98" y="66"/>
                    <a:pt x="65" y="33"/>
                    <a:pt x="0" y="1"/>
                  </a:cubicBezTo>
                  <a:close/>
                </a:path>
              </a:pathLst>
            </a:custGeom>
            <a:solidFill>
              <a:srgbClr val="FEE9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46"/>
            <p:cNvSpPr/>
            <p:nvPr/>
          </p:nvSpPr>
          <p:spPr>
            <a:xfrm>
              <a:off x="-1334950" y="2466500"/>
              <a:ext cx="316275" cy="121175"/>
            </a:xfrm>
            <a:custGeom>
              <a:avLst/>
              <a:gdLst/>
              <a:ahLst/>
              <a:cxnLst/>
              <a:rect l="l" t="t" r="r" b="b"/>
              <a:pathLst>
                <a:path w="12651" h="4847" extrusionOk="0">
                  <a:moveTo>
                    <a:pt x="2829" y="1"/>
                  </a:moveTo>
                  <a:cubicBezTo>
                    <a:pt x="2667" y="1"/>
                    <a:pt x="2537" y="66"/>
                    <a:pt x="2439" y="229"/>
                  </a:cubicBezTo>
                  <a:lnTo>
                    <a:pt x="65" y="4163"/>
                  </a:lnTo>
                  <a:cubicBezTo>
                    <a:pt x="0" y="4294"/>
                    <a:pt x="0" y="4456"/>
                    <a:pt x="65" y="4619"/>
                  </a:cubicBezTo>
                  <a:cubicBezTo>
                    <a:pt x="163" y="4749"/>
                    <a:pt x="325" y="4846"/>
                    <a:pt x="488" y="4846"/>
                  </a:cubicBezTo>
                  <a:lnTo>
                    <a:pt x="8553" y="4846"/>
                  </a:lnTo>
                  <a:cubicBezTo>
                    <a:pt x="8683" y="4846"/>
                    <a:pt x="8813" y="4716"/>
                    <a:pt x="8813" y="4586"/>
                  </a:cubicBezTo>
                  <a:cubicBezTo>
                    <a:pt x="8813" y="4424"/>
                    <a:pt x="8683" y="4294"/>
                    <a:pt x="8553" y="4294"/>
                  </a:cubicBezTo>
                  <a:lnTo>
                    <a:pt x="618" y="4294"/>
                  </a:lnTo>
                  <a:lnTo>
                    <a:pt x="2894" y="521"/>
                  </a:lnTo>
                  <a:lnTo>
                    <a:pt x="9756" y="521"/>
                  </a:lnTo>
                  <a:lnTo>
                    <a:pt x="12033" y="4294"/>
                  </a:lnTo>
                  <a:lnTo>
                    <a:pt x="9691" y="4294"/>
                  </a:lnTo>
                  <a:cubicBezTo>
                    <a:pt x="9561" y="4294"/>
                    <a:pt x="9431" y="4424"/>
                    <a:pt x="9431" y="4586"/>
                  </a:cubicBezTo>
                  <a:cubicBezTo>
                    <a:pt x="9431" y="4716"/>
                    <a:pt x="9561" y="4846"/>
                    <a:pt x="9691" y="4846"/>
                  </a:cubicBezTo>
                  <a:lnTo>
                    <a:pt x="12163" y="4846"/>
                  </a:lnTo>
                  <a:cubicBezTo>
                    <a:pt x="12325" y="4846"/>
                    <a:pt x="12488" y="4749"/>
                    <a:pt x="12585" y="4619"/>
                  </a:cubicBezTo>
                  <a:cubicBezTo>
                    <a:pt x="12650" y="4456"/>
                    <a:pt x="12650" y="4294"/>
                    <a:pt x="12553" y="4163"/>
                  </a:cubicBezTo>
                  <a:lnTo>
                    <a:pt x="10211" y="229"/>
                  </a:lnTo>
                  <a:cubicBezTo>
                    <a:pt x="10114" y="66"/>
                    <a:pt x="9984" y="1"/>
                    <a:pt x="9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46"/>
            <p:cNvSpPr/>
            <p:nvPr/>
          </p:nvSpPr>
          <p:spPr>
            <a:xfrm>
              <a:off x="-1253650" y="2241325"/>
              <a:ext cx="153675" cy="211400"/>
            </a:xfrm>
            <a:custGeom>
              <a:avLst/>
              <a:gdLst/>
              <a:ahLst/>
              <a:cxnLst/>
              <a:rect l="l" t="t" r="r" b="b"/>
              <a:pathLst>
                <a:path w="6147" h="8456" extrusionOk="0">
                  <a:moveTo>
                    <a:pt x="3090" y="553"/>
                  </a:moveTo>
                  <a:cubicBezTo>
                    <a:pt x="3090" y="553"/>
                    <a:pt x="3155" y="553"/>
                    <a:pt x="3187" y="618"/>
                  </a:cubicBezTo>
                  <a:lnTo>
                    <a:pt x="3480" y="1171"/>
                  </a:lnTo>
                  <a:cubicBezTo>
                    <a:pt x="3610" y="1366"/>
                    <a:pt x="3838" y="1496"/>
                    <a:pt x="4065" y="1496"/>
                  </a:cubicBezTo>
                  <a:lnTo>
                    <a:pt x="4488" y="1496"/>
                  </a:lnTo>
                  <a:cubicBezTo>
                    <a:pt x="4553" y="1496"/>
                    <a:pt x="4585" y="1561"/>
                    <a:pt x="4618" y="1561"/>
                  </a:cubicBezTo>
                  <a:cubicBezTo>
                    <a:pt x="4618" y="1594"/>
                    <a:pt x="4651" y="1659"/>
                    <a:pt x="4585" y="1691"/>
                  </a:cubicBezTo>
                  <a:lnTo>
                    <a:pt x="4195" y="2374"/>
                  </a:lnTo>
                  <a:cubicBezTo>
                    <a:pt x="4098" y="2504"/>
                    <a:pt x="4065" y="2699"/>
                    <a:pt x="4098" y="2894"/>
                  </a:cubicBezTo>
                  <a:lnTo>
                    <a:pt x="4260" y="3447"/>
                  </a:lnTo>
                  <a:cubicBezTo>
                    <a:pt x="4260" y="3512"/>
                    <a:pt x="4228" y="3545"/>
                    <a:pt x="4195" y="3577"/>
                  </a:cubicBezTo>
                  <a:cubicBezTo>
                    <a:pt x="4195" y="3577"/>
                    <a:pt x="4166" y="3592"/>
                    <a:pt x="4128" y="3592"/>
                  </a:cubicBezTo>
                  <a:cubicBezTo>
                    <a:pt x="4109" y="3592"/>
                    <a:pt x="4087" y="3588"/>
                    <a:pt x="4065" y="3577"/>
                  </a:cubicBezTo>
                  <a:lnTo>
                    <a:pt x="3382" y="3220"/>
                  </a:lnTo>
                  <a:cubicBezTo>
                    <a:pt x="3285" y="3154"/>
                    <a:pt x="3187" y="3154"/>
                    <a:pt x="3090" y="3154"/>
                  </a:cubicBezTo>
                  <a:cubicBezTo>
                    <a:pt x="2959" y="3154"/>
                    <a:pt x="2862" y="3154"/>
                    <a:pt x="2764" y="3220"/>
                  </a:cubicBezTo>
                  <a:lnTo>
                    <a:pt x="2114" y="3577"/>
                  </a:lnTo>
                  <a:cubicBezTo>
                    <a:pt x="2081" y="3588"/>
                    <a:pt x="2056" y="3592"/>
                    <a:pt x="2036" y="3592"/>
                  </a:cubicBezTo>
                  <a:cubicBezTo>
                    <a:pt x="1995" y="3592"/>
                    <a:pt x="1973" y="3577"/>
                    <a:pt x="1951" y="3577"/>
                  </a:cubicBezTo>
                  <a:cubicBezTo>
                    <a:pt x="1919" y="3545"/>
                    <a:pt x="1886" y="3512"/>
                    <a:pt x="1919" y="3447"/>
                  </a:cubicBezTo>
                  <a:lnTo>
                    <a:pt x="2049" y="2894"/>
                  </a:lnTo>
                  <a:cubicBezTo>
                    <a:pt x="2081" y="2699"/>
                    <a:pt x="2049" y="2504"/>
                    <a:pt x="1951" y="2374"/>
                  </a:cubicBezTo>
                  <a:lnTo>
                    <a:pt x="1561" y="1691"/>
                  </a:lnTo>
                  <a:cubicBezTo>
                    <a:pt x="1529" y="1659"/>
                    <a:pt x="1529" y="1594"/>
                    <a:pt x="1561" y="1561"/>
                  </a:cubicBezTo>
                  <a:cubicBezTo>
                    <a:pt x="1561" y="1561"/>
                    <a:pt x="1594" y="1496"/>
                    <a:pt x="1659" y="1496"/>
                  </a:cubicBezTo>
                  <a:lnTo>
                    <a:pt x="2081" y="1496"/>
                  </a:lnTo>
                  <a:cubicBezTo>
                    <a:pt x="2309" y="1496"/>
                    <a:pt x="2537" y="1366"/>
                    <a:pt x="2667" y="1171"/>
                  </a:cubicBezTo>
                  <a:lnTo>
                    <a:pt x="2959" y="618"/>
                  </a:lnTo>
                  <a:cubicBezTo>
                    <a:pt x="2992" y="553"/>
                    <a:pt x="3057" y="553"/>
                    <a:pt x="3090" y="553"/>
                  </a:cubicBezTo>
                  <a:close/>
                  <a:moveTo>
                    <a:pt x="3090" y="0"/>
                  </a:moveTo>
                  <a:cubicBezTo>
                    <a:pt x="2829" y="0"/>
                    <a:pt x="2602" y="130"/>
                    <a:pt x="2504" y="358"/>
                  </a:cubicBezTo>
                  <a:lnTo>
                    <a:pt x="2179" y="878"/>
                  </a:lnTo>
                  <a:cubicBezTo>
                    <a:pt x="2179" y="943"/>
                    <a:pt x="2114" y="943"/>
                    <a:pt x="2081" y="943"/>
                  </a:cubicBezTo>
                  <a:lnTo>
                    <a:pt x="1659" y="943"/>
                  </a:lnTo>
                  <a:cubicBezTo>
                    <a:pt x="1431" y="943"/>
                    <a:pt x="1203" y="1106"/>
                    <a:pt x="1073" y="1301"/>
                  </a:cubicBezTo>
                  <a:cubicBezTo>
                    <a:pt x="976" y="1528"/>
                    <a:pt x="976" y="1789"/>
                    <a:pt x="1106" y="1984"/>
                  </a:cubicBezTo>
                  <a:lnTo>
                    <a:pt x="1496" y="2634"/>
                  </a:lnTo>
                  <a:cubicBezTo>
                    <a:pt x="1529" y="2667"/>
                    <a:pt x="1529" y="2699"/>
                    <a:pt x="1529" y="2764"/>
                  </a:cubicBezTo>
                  <a:lnTo>
                    <a:pt x="1399" y="3317"/>
                  </a:lnTo>
                  <a:cubicBezTo>
                    <a:pt x="1334" y="3577"/>
                    <a:pt x="1399" y="3837"/>
                    <a:pt x="1626" y="4000"/>
                  </a:cubicBezTo>
                  <a:cubicBezTo>
                    <a:pt x="1756" y="4098"/>
                    <a:pt x="1886" y="4130"/>
                    <a:pt x="2049" y="4130"/>
                  </a:cubicBezTo>
                  <a:cubicBezTo>
                    <a:pt x="2114" y="4130"/>
                    <a:pt x="2212" y="4130"/>
                    <a:pt x="2277" y="4098"/>
                  </a:cubicBezTo>
                  <a:lnTo>
                    <a:pt x="2277" y="4098"/>
                  </a:lnTo>
                  <a:lnTo>
                    <a:pt x="1561" y="5301"/>
                  </a:lnTo>
                  <a:cubicBezTo>
                    <a:pt x="1464" y="5431"/>
                    <a:pt x="1529" y="5593"/>
                    <a:pt x="1659" y="5691"/>
                  </a:cubicBezTo>
                  <a:cubicBezTo>
                    <a:pt x="1702" y="5713"/>
                    <a:pt x="1749" y="5724"/>
                    <a:pt x="1795" y="5724"/>
                  </a:cubicBezTo>
                  <a:cubicBezTo>
                    <a:pt x="1886" y="5724"/>
                    <a:pt x="1973" y="5680"/>
                    <a:pt x="2016" y="5593"/>
                  </a:cubicBezTo>
                  <a:lnTo>
                    <a:pt x="3090" y="3805"/>
                  </a:lnTo>
                  <a:lnTo>
                    <a:pt x="5561" y="7902"/>
                  </a:lnTo>
                  <a:lnTo>
                    <a:pt x="618" y="7902"/>
                  </a:lnTo>
                  <a:lnTo>
                    <a:pt x="1431" y="6569"/>
                  </a:lnTo>
                  <a:cubicBezTo>
                    <a:pt x="1496" y="6439"/>
                    <a:pt x="1464" y="6276"/>
                    <a:pt x="1334" y="6211"/>
                  </a:cubicBezTo>
                  <a:cubicBezTo>
                    <a:pt x="1290" y="6190"/>
                    <a:pt x="1243" y="6179"/>
                    <a:pt x="1196" y="6179"/>
                  </a:cubicBezTo>
                  <a:cubicBezTo>
                    <a:pt x="1102" y="6179"/>
                    <a:pt x="1008" y="6222"/>
                    <a:pt x="943" y="6309"/>
                  </a:cubicBezTo>
                  <a:lnTo>
                    <a:pt x="98" y="7740"/>
                  </a:lnTo>
                  <a:cubicBezTo>
                    <a:pt x="0" y="7902"/>
                    <a:pt x="0" y="8065"/>
                    <a:pt x="65" y="8228"/>
                  </a:cubicBezTo>
                  <a:cubicBezTo>
                    <a:pt x="163" y="8358"/>
                    <a:pt x="293" y="8455"/>
                    <a:pt x="455" y="8455"/>
                  </a:cubicBezTo>
                  <a:lnTo>
                    <a:pt x="5691" y="8455"/>
                  </a:lnTo>
                  <a:cubicBezTo>
                    <a:pt x="5854" y="8455"/>
                    <a:pt x="5984" y="8358"/>
                    <a:pt x="6081" y="8228"/>
                  </a:cubicBezTo>
                  <a:cubicBezTo>
                    <a:pt x="6146" y="8065"/>
                    <a:pt x="6146" y="7902"/>
                    <a:pt x="6081" y="7772"/>
                  </a:cubicBezTo>
                  <a:lnTo>
                    <a:pt x="3870" y="4098"/>
                  </a:lnTo>
                  <a:lnTo>
                    <a:pt x="3870" y="4098"/>
                  </a:lnTo>
                  <a:cubicBezTo>
                    <a:pt x="3946" y="4119"/>
                    <a:pt x="4022" y="4130"/>
                    <a:pt x="4096" y="4130"/>
                  </a:cubicBezTo>
                  <a:cubicBezTo>
                    <a:pt x="4246" y="4130"/>
                    <a:pt x="4390" y="4087"/>
                    <a:pt x="4520" y="4000"/>
                  </a:cubicBezTo>
                  <a:cubicBezTo>
                    <a:pt x="4748" y="3837"/>
                    <a:pt x="4846" y="3577"/>
                    <a:pt x="4781" y="3317"/>
                  </a:cubicBezTo>
                  <a:lnTo>
                    <a:pt x="4618" y="2764"/>
                  </a:lnTo>
                  <a:cubicBezTo>
                    <a:pt x="4618" y="2732"/>
                    <a:pt x="4618" y="2667"/>
                    <a:pt x="4651" y="2634"/>
                  </a:cubicBezTo>
                  <a:lnTo>
                    <a:pt x="5073" y="1984"/>
                  </a:lnTo>
                  <a:cubicBezTo>
                    <a:pt x="5203" y="1789"/>
                    <a:pt x="5203" y="1528"/>
                    <a:pt x="5073" y="1301"/>
                  </a:cubicBezTo>
                  <a:cubicBezTo>
                    <a:pt x="4976" y="1073"/>
                    <a:pt x="4748" y="943"/>
                    <a:pt x="4488" y="943"/>
                  </a:cubicBezTo>
                  <a:lnTo>
                    <a:pt x="4065" y="943"/>
                  </a:lnTo>
                  <a:cubicBezTo>
                    <a:pt x="4033" y="943"/>
                    <a:pt x="4000" y="943"/>
                    <a:pt x="3968" y="878"/>
                  </a:cubicBezTo>
                  <a:lnTo>
                    <a:pt x="3675" y="358"/>
                  </a:lnTo>
                  <a:cubicBezTo>
                    <a:pt x="3545" y="130"/>
                    <a:pt x="3317" y="0"/>
                    <a:pt x="30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46"/>
            <p:cNvSpPr/>
            <p:nvPr/>
          </p:nvSpPr>
          <p:spPr>
            <a:xfrm>
              <a:off x="-1404875" y="2601475"/>
              <a:ext cx="456125" cy="102450"/>
            </a:xfrm>
            <a:custGeom>
              <a:avLst/>
              <a:gdLst/>
              <a:ahLst/>
              <a:cxnLst/>
              <a:rect l="l" t="t" r="r" b="b"/>
              <a:pathLst>
                <a:path w="18245" h="4098" extrusionOk="0">
                  <a:moveTo>
                    <a:pt x="2374" y="0"/>
                  </a:moveTo>
                  <a:cubicBezTo>
                    <a:pt x="2212" y="0"/>
                    <a:pt x="2082" y="98"/>
                    <a:pt x="1984" y="228"/>
                  </a:cubicBezTo>
                  <a:lnTo>
                    <a:pt x="66" y="3382"/>
                  </a:lnTo>
                  <a:cubicBezTo>
                    <a:pt x="1" y="3545"/>
                    <a:pt x="1" y="3707"/>
                    <a:pt x="66" y="3870"/>
                  </a:cubicBezTo>
                  <a:cubicBezTo>
                    <a:pt x="163" y="4000"/>
                    <a:pt x="326" y="4098"/>
                    <a:pt x="488" y="4098"/>
                  </a:cubicBezTo>
                  <a:lnTo>
                    <a:pt x="17756" y="4098"/>
                  </a:lnTo>
                  <a:cubicBezTo>
                    <a:pt x="17919" y="4098"/>
                    <a:pt x="18081" y="4000"/>
                    <a:pt x="18147" y="3870"/>
                  </a:cubicBezTo>
                  <a:cubicBezTo>
                    <a:pt x="18244" y="3707"/>
                    <a:pt x="18244" y="3545"/>
                    <a:pt x="18147" y="3382"/>
                  </a:cubicBezTo>
                  <a:lnTo>
                    <a:pt x="16260" y="228"/>
                  </a:lnTo>
                  <a:cubicBezTo>
                    <a:pt x="16163" y="98"/>
                    <a:pt x="16000" y="0"/>
                    <a:pt x="15838" y="0"/>
                  </a:cubicBezTo>
                  <a:lnTo>
                    <a:pt x="6017" y="0"/>
                  </a:lnTo>
                  <a:cubicBezTo>
                    <a:pt x="5854" y="0"/>
                    <a:pt x="5724" y="130"/>
                    <a:pt x="5724" y="260"/>
                  </a:cubicBezTo>
                  <a:cubicBezTo>
                    <a:pt x="5724" y="423"/>
                    <a:pt x="5854" y="553"/>
                    <a:pt x="6017" y="553"/>
                  </a:cubicBezTo>
                  <a:lnTo>
                    <a:pt x="15805" y="553"/>
                  </a:lnTo>
                  <a:lnTo>
                    <a:pt x="17626" y="3577"/>
                  </a:lnTo>
                  <a:lnTo>
                    <a:pt x="618" y="3577"/>
                  </a:lnTo>
                  <a:lnTo>
                    <a:pt x="2440" y="553"/>
                  </a:lnTo>
                  <a:lnTo>
                    <a:pt x="4846" y="553"/>
                  </a:lnTo>
                  <a:cubicBezTo>
                    <a:pt x="4976" y="553"/>
                    <a:pt x="5106" y="423"/>
                    <a:pt x="5106" y="260"/>
                  </a:cubicBezTo>
                  <a:cubicBezTo>
                    <a:pt x="5106" y="130"/>
                    <a:pt x="4976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46"/>
            <p:cNvSpPr/>
            <p:nvPr/>
          </p:nvSpPr>
          <p:spPr>
            <a:xfrm>
              <a:off x="-1107325" y="2253925"/>
              <a:ext cx="26050" cy="20750"/>
            </a:xfrm>
            <a:custGeom>
              <a:avLst/>
              <a:gdLst/>
              <a:ahLst/>
              <a:cxnLst/>
              <a:rect l="l" t="t" r="r" b="b"/>
              <a:pathLst>
                <a:path w="1042" h="830" extrusionOk="0">
                  <a:moveTo>
                    <a:pt x="730" y="1"/>
                  </a:moveTo>
                  <a:cubicBezTo>
                    <a:pt x="681" y="1"/>
                    <a:pt x="631" y="15"/>
                    <a:pt x="586" y="49"/>
                  </a:cubicBezTo>
                  <a:lnTo>
                    <a:pt x="163" y="309"/>
                  </a:lnTo>
                  <a:cubicBezTo>
                    <a:pt x="66" y="407"/>
                    <a:pt x="1" y="569"/>
                    <a:pt x="98" y="699"/>
                  </a:cubicBezTo>
                  <a:cubicBezTo>
                    <a:pt x="163" y="764"/>
                    <a:pt x="228" y="829"/>
                    <a:pt x="326" y="829"/>
                  </a:cubicBezTo>
                  <a:cubicBezTo>
                    <a:pt x="358" y="829"/>
                    <a:pt x="424" y="797"/>
                    <a:pt x="456" y="764"/>
                  </a:cubicBezTo>
                  <a:lnTo>
                    <a:pt x="879" y="504"/>
                  </a:lnTo>
                  <a:cubicBezTo>
                    <a:pt x="1009" y="407"/>
                    <a:pt x="1041" y="244"/>
                    <a:pt x="976" y="114"/>
                  </a:cubicBezTo>
                  <a:cubicBezTo>
                    <a:pt x="913" y="50"/>
                    <a:pt x="822" y="1"/>
                    <a:pt x="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46"/>
            <p:cNvSpPr/>
            <p:nvPr/>
          </p:nvSpPr>
          <p:spPr>
            <a:xfrm>
              <a:off x="-1107325" y="2329125"/>
              <a:ext cx="26050" cy="20350"/>
            </a:xfrm>
            <a:custGeom>
              <a:avLst/>
              <a:gdLst/>
              <a:ahLst/>
              <a:cxnLst/>
              <a:rect l="l" t="t" r="r" b="b"/>
              <a:pathLst>
                <a:path w="1042" h="814" extrusionOk="0">
                  <a:moveTo>
                    <a:pt x="334" y="0"/>
                  </a:moveTo>
                  <a:cubicBezTo>
                    <a:pt x="243" y="0"/>
                    <a:pt x="142" y="44"/>
                    <a:pt x="98" y="130"/>
                  </a:cubicBezTo>
                  <a:cubicBezTo>
                    <a:pt x="1" y="260"/>
                    <a:pt x="66" y="423"/>
                    <a:pt x="163" y="488"/>
                  </a:cubicBezTo>
                  <a:lnTo>
                    <a:pt x="586" y="748"/>
                  </a:lnTo>
                  <a:cubicBezTo>
                    <a:pt x="651" y="781"/>
                    <a:pt x="684" y="813"/>
                    <a:pt x="749" y="813"/>
                  </a:cubicBezTo>
                  <a:cubicBezTo>
                    <a:pt x="814" y="813"/>
                    <a:pt x="911" y="748"/>
                    <a:pt x="976" y="683"/>
                  </a:cubicBezTo>
                  <a:cubicBezTo>
                    <a:pt x="1041" y="553"/>
                    <a:pt x="1009" y="390"/>
                    <a:pt x="879" y="293"/>
                  </a:cubicBezTo>
                  <a:lnTo>
                    <a:pt x="456" y="33"/>
                  </a:lnTo>
                  <a:cubicBezTo>
                    <a:pt x="424" y="11"/>
                    <a:pt x="380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46"/>
            <p:cNvSpPr/>
            <p:nvPr/>
          </p:nvSpPr>
          <p:spPr>
            <a:xfrm>
              <a:off x="-1091050" y="2294150"/>
              <a:ext cx="26025" cy="13850"/>
            </a:xfrm>
            <a:custGeom>
              <a:avLst/>
              <a:gdLst/>
              <a:ahLst/>
              <a:cxnLst/>
              <a:rect l="l" t="t" r="r" b="b"/>
              <a:pathLst>
                <a:path w="1041" h="554" extrusionOk="0">
                  <a:moveTo>
                    <a:pt x="260" y="1"/>
                  </a:moveTo>
                  <a:cubicBezTo>
                    <a:pt x="130" y="1"/>
                    <a:pt x="0" y="131"/>
                    <a:pt x="0" y="261"/>
                  </a:cubicBezTo>
                  <a:cubicBezTo>
                    <a:pt x="0" y="424"/>
                    <a:pt x="130" y="554"/>
                    <a:pt x="260" y="554"/>
                  </a:cubicBezTo>
                  <a:lnTo>
                    <a:pt x="748" y="554"/>
                  </a:lnTo>
                  <a:cubicBezTo>
                    <a:pt x="911" y="554"/>
                    <a:pt x="1041" y="424"/>
                    <a:pt x="1041" y="261"/>
                  </a:cubicBezTo>
                  <a:cubicBezTo>
                    <a:pt x="1041" y="131"/>
                    <a:pt x="911" y="1"/>
                    <a:pt x="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46"/>
            <p:cNvSpPr/>
            <p:nvPr/>
          </p:nvSpPr>
          <p:spPr>
            <a:xfrm>
              <a:off x="-1272350" y="2254325"/>
              <a:ext cx="26025" cy="20350"/>
            </a:xfrm>
            <a:custGeom>
              <a:avLst/>
              <a:gdLst/>
              <a:ahLst/>
              <a:cxnLst/>
              <a:rect l="l" t="t" r="r" b="b"/>
              <a:pathLst>
                <a:path w="1041" h="814" extrusionOk="0">
                  <a:moveTo>
                    <a:pt x="318" y="0"/>
                  </a:moveTo>
                  <a:cubicBezTo>
                    <a:pt x="224" y="0"/>
                    <a:pt x="130" y="44"/>
                    <a:pt x="65" y="130"/>
                  </a:cubicBezTo>
                  <a:cubicBezTo>
                    <a:pt x="0" y="228"/>
                    <a:pt x="33" y="423"/>
                    <a:pt x="163" y="488"/>
                  </a:cubicBezTo>
                  <a:lnTo>
                    <a:pt x="586" y="748"/>
                  </a:lnTo>
                  <a:cubicBezTo>
                    <a:pt x="618" y="781"/>
                    <a:pt x="683" y="813"/>
                    <a:pt x="716" y="813"/>
                  </a:cubicBezTo>
                  <a:cubicBezTo>
                    <a:pt x="813" y="813"/>
                    <a:pt x="878" y="748"/>
                    <a:pt x="943" y="683"/>
                  </a:cubicBezTo>
                  <a:cubicBezTo>
                    <a:pt x="1041" y="553"/>
                    <a:pt x="976" y="391"/>
                    <a:pt x="878" y="293"/>
                  </a:cubicBezTo>
                  <a:lnTo>
                    <a:pt x="456" y="33"/>
                  </a:lnTo>
                  <a:cubicBezTo>
                    <a:pt x="412" y="11"/>
                    <a:pt x="365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46"/>
            <p:cNvSpPr/>
            <p:nvPr/>
          </p:nvSpPr>
          <p:spPr>
            <a:xfrm>
              <a:off x="-1272350" y="2329125"/>
              <a:ext cx="26025" cy="20350"/>
            </a:xfrm>
            <a:custGeom>
              <a:avLst/>
              <a:gdLst/>
              <a:ahLst/>
              <a:cxnLst/>
              <a:rect l="l" t="t" r="r" b="b"/>
              <a:pathLst>
                <a:path w="1041" h="814" extrusionOk="0">
                  <a:moveTo>
                    <a:pt x="707" y="0"/>
                  </a:moveTo>
                  <a:cubicBezTo>
                    <a:pt x="661" y="0"/>
                    <a:pt x="618" y="11"/>
                    <a:pt x="586" y="33"/>
                  </a:cubicBezTo>
                  <a:lnTo>
                    <a:pt x="163" y="293"/>
                  </a:lnTo>
                  <a:cubicBezTo>
                    <a:pt x="33" y="390"/>
                    <a:pt x="0" y="553"/>
                    <a:pt x="65" y="683"/>
                  </a:cubicBezTo>
                  <a:cubicBezTo>
                    <a:pt x="130" y="781"/>
                    <a:pt x="228" y="813"/>
                    <a:pt x="293" y="813"/>
                  </a:cubicBezTo>
                  <a:cubicBezTo>
                    <a:pt x="358" y="813"/>
                    <a:pt x="390" y="813"/>
                    <a:pt x="456" y="781"/>
                  </a:cubicBezTo>
                  <a:lnTo>
                    <a:pt x="878" y="488"/>
                  </a:lnTo>
                  <a:cubicBezTo>
                    <a:pt x="976" y="423"/>
                    <a:pt x="1041" y="260"/>
                    <a:pt x="943" y="130"/>
                  </a:cubicBezTo>
                  <a:cubicBezTo>
                    <a:pt x="900" y="44"/>
                    <a:pt x="79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46"/>
            <p:cNvSpPr/>
            <p:nvPr/>
          </p:nvSpPr>
          <p:spPr>
            <a:xfrm>
              <a:off x="-1288625" y="2294150"/>
              <a:ext cx="26050" cy="13850"/>
            </a:xfrm>
            <a:custGeom>
              <a:avLst/>
              <a:gdLst/>
              <a:ahLst/>
              <a:cxnLst/>
              <a:rect l="l" t="t" r="r" b="b"/>
              <a:pathLst>
                <a:path w="1042" h="554" extrusionOk="0">
                  <a:moveTo>
                    <a:pt x="294" y="1"/>
                  </a:moveTo>
                  <a:cubicBezTo>
                    <a:pt x="131" y="1"/>
                    <a:pt x="1" y="131"/>
                    <a:pt x="1" y="261"/>
                  </a:cubicBezTo>
                  <a:cubicBezTo>
                    <a:pt x="1" y="424"/>
                    <a:pt x="131" y="554"/>
                    <a:pt x="294" y="554"/>
                  </a:cubicBezTo>
                  <a:lnTo>
                    <a:pt x="781" y="554"/>
                  </a:lnTo>
                  <a:cubicBezTo>
                    <a:pt x="911" y="554"/>
                    <a:pt x="1041" y="424"/>
                    <a:pt x="1041" y="261"/>
                  </a:cubicBezTo>
                  <a:cubicBezTo>
                    <a:pt x="1041" y="131"/>
                    <a:pt x="911" y="1"/>
                    <a:pt x="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1" name="Google Shape;3651;p46"/>
          <p:cNvGrpSpPr/>
          <p:nvPr/>
        </p:nvGrpSpPr>
        <p:grpSpPr>
          <a:xfrm>
            <a:off x="2297631" y="4166748"/>
            <a:ext cx="321887" cy="365746"/>
            <a:chOff x="-1652400" y="3764800"/>
            <a:chExt cx="412200" cy="461800"/>
          </a:xfrm>
        </p:grpSpPr>
        <p:sp>
          <p:nvSpPr>
            <p:cNvPr id="3652" name="Google Shape;3652;p46"/>
            <p:cNvSpPr/>
            <p:nvPr/>
          </p:nvSpPr>
          <p:spPr>
            <a:xfrm>
              <a:off x="-1619075" y="3770900"/>
              <a:ext cx="347175" cy="282125"/>
            </a:xfrm>
            <a:custGeom>
              <a:avLst/>
              <a:gdLst/>
              <a:ahLst/>
              <a:cxnLst/>
              <a:rect l="l" t="t" r="r" b="b"/>
              <a:pathLst>
                <a:path w="13887" h="11285" extrusionOk="0">
                  <a:moveTo>
                    <a:pt x="3838" y="0"/>
                  </a:moveTo>
                  <a:cubicBezTo>
                    <a:pt x="2944" y="0"/>
                    <a:pt x="2050" y="342"/>
                    <a:pt x="1367" y="1025"/>
                  </a:cubicBezTo>
                  <a:cubicBezTo>
                    <a:pt x="33" y="2358"/>
                    <a:pt x="1" y="4504"/>
                    <a:pt x="1269" y="5870"/>
                  </a:cubicBezTo>
                  <a:lnTo>
                    <a:pt x="5789" y="10748"/>
                  </a:lnTo>
                  <a:cubicBezTo>
                    <a:pt x="6114" y="11106"/>
                    <a:pt x="6554" y="11284"/>
                    <a:pt x="6993" y="11284"/>
                  </a:cubicBezTo>
                  <a:cubicBezTo>
                    <a:pt x="7432" y="11284"/>
                    <a:pt x="7871" y="11106"/>
                    <a:pt x="8196" y="10748"/>
                  </a:cubicBezTo>
                  <a:lnTo>
                    <a:pt x="12618" y="5870"/>
                  </a:lnTo>
                  <a:cubicBezTo>
                    <a:pt x="13887" y="4504"/>
                    <a:pt x="13822" y="2390"/>
                    <a:pt x="12521" y="1057"/>
                  </a:cubicBezTo>
                  <a:lnTo>
                    <a:pt x="12488" y="1057"/>
                  </a:lnTo>
                  <a:cubicBezTo>
                    <a:pt x="11805" y="374"/>
                    <a:pt x="10911" y="33"/>
                    <a:pt x="10021" y="33"/>
                  </a:cubicBezTo>
                  <a:cubicBezTo>
                    <a:pt x="9131" y="33"/>
                    <a:pt x="8245" y="374"/>
                    <a:pt x="7578" y="1057"/>
                  </a:cubicBezTo>
                  <a:lnTo>
                    <a:pt x="7155" y="1447"/>
                  </a:lnTo>
                  <a:cubicBezTo>
                    <a:pt x="7090" y="1512"/>
                    <a:pt x="7017" y="1545"/>
                    <a:pt x="6944" y="1545"/>
                  </a:cubicBezTo>
                  <a:cubicBezTo>
                    <a:pt x="6871" y="1545"/>
                    <a:pt x="6797" y="1512"/>
                    <a:pt x="6732" y="1447"/>
                  </a:cubicBezTo>
                  <a:lnTo>
                    <a:pt x="6310" y="1025"/>
                  </a:lnTo>
                  <a:cubicBezTo>
                    <a:pt x="5627" y="342"/>
                    <a:pt x="4732" y="0"/>
                    <a:pt x="3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46"/>
            <p:cNvSpPr/>
            <p:nvPr/>
          </p:nvSpPr>
          <p:spPr>
            <a:xfrm>
              <a:off x="-1619075" y="3771275"/>
              <a:ext cx="195975" cy="281500"/>
            </a:xfrm>
            <a:custGeom>
              <a:avLst/>
              <a:gdLst/>
              <a:ahLst/>
              <a:cxnLst/>
              <a:rect l="l" t="t" r="r" b="b"/>
              <a:pathLst>
                <a:path w="7839" h="11260" extrusionOk="0">
                  <a:moveTo>
                    <a:pt x="3867" y="0"/>
                  </a:moveTo>
                  <a:cubicBezTo>
                    <a:pt x="2965" y="0"/>
                    <a:pt x="2058" y="340"/>
                    <a:pt x="1367" y="1010"/>
                  </a:cubicBezTo>
                  <a:cubicBezTo>
                    <a:pt x="33" y="2343"/>
                    <a:pt x="1" y="4489"/>
                    <a:pt x="1269" y="5855"/>
                  </a:cubicBezTo>
                  <a:lnTo>
                    <a:pt x="5757" y="10733"/>
                  </a:lnTo>
                  <a:cubicBezTo>
                    <a:pt x="6088" y="11084"/>
                    <a:pt x="6537" y="11260"/>
                    <a:pt x="6984" y="11260"/>
                  </a:cubicBezTo>
                  <a:cubicBezTo>
                    <a:pt x="7281" y="11260"/>
                    <a:pt x="7578" y="11182"/>
                    <a:pt x="7838" y="11026"/>
                  </a:cubicBezTo>
                  <a:cubicBezTo>
                    <a:pt x="7806" y="10993"/>
                    <a:pt x="7806" y="10961"/>
                    <a:pt x="7773" y="10928"/>
                  </a:cubicBezTo>
                  <a:lnTo>
                    <a:pt x="3285" y="6083"/>
                  </a:lnTo>
                  <a:cubicBezTo>
                    <a:pt x="1984" y="4684"/>
                    <a:pt x="2050" y="2571"/>
                    <a:pt x="3350" y="1237"/>
                  </a:cubicBezTo>
                  <a:cubicBezTo>
                    <a:pt x="3871" y="717"/>
                    <a:pt x="4521" y="392"/>
                    <a:pt x="5204" y="262"/>
                  </a:cubicBezTo>
                  <a:cubicBezTo>
                    <a:pt x="4778" y="87"/>
                    <a:pt x="4323" y="0"/>
                    <a:pt x="3867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46"/>
            <p:cNvSpPr/>
            <p:nvPr/>
          </p:nvSpPr>
          <p:spPr>
            <a:xfrm>
              <a:off x="-1446725" y="3852375"/>
              <a:ext cx="194350" cy="366500"/>
            </a:xfrm>
            <a:custGeom>
              <a:avLst/>
              <a:gdLst/>
              <a:ahLst/>
              <a:cxnLst/>
              <a:rect l="l" t="t" r="r" b="b"/>
              <a:pathLst>
                <a:path w="7774" h="14660" extrusionOk="0">
                  <a:moveTo>
                    <a:pt x="655" y="1"/>
                  </a:moveTo>
                  <a:cubicBezTo>
                    <a:pt x="623" y="1"/>
                    <a:pt x="590" y="3"/>
                    <a:pt x="554" y="9"/>
                  </a:cubicBezTo>
                  <a:cubicBezTo>
                    <a:pt x="261" y="42"/>
                    <a:pt x="1" y="335"/>
                    <a:pt x="1" y="660"/>
                  </a:cubicBezTo>
                  <a:lnTo>
                    <a:pt x="1" y="12172"/>
                  </a:lnTo>
                  <a:cubicBezTo>
                    <a:pt x="1" y="12464"/>
                    <a:pt x="164" y="12692"/>
                    <a:pt x="391" y="12855"/>
                  </a:cubicBezTo>
                  <a:lnTo>
                    <a:pt x="3123" y="14611"/>
                  </a:lnTo>
                  <a:cubicBezTo>
                    <a:pt x="3172" y="14643"/>
                    <a:pt x="3220" y="14659"/>
                    <a:pt x="3269" y="14659"/>
                  </a:cubicBezTo>
                  <a:cubicBezTo>
                    <a:pt x="3318" y="14659"/>
                    <a:pt x="3367" y="14643"/>
                    <a:pt x="3416" y="14611"/>
                  </a:cubicBezTo>
                  <a:lnTo>
                    <a:pt x="7676" y="12074"/>
                  </a:lnTo>
                  <a:cubicBezTo>
                    <a:pt x="7773" y="12009"/>
                    <a:pt x="7773" y="11847"/>
                    <a:pt x="7643" y="11814"/>
                  </a:cubicBezTo>
                  <a:lnTo>
                    <a:pt x="4033" y="10546"/>
                  </a:lnTo>
                  <a:lnTo>
                    <a:pt x="4033" y="8432"/>
                  </a:lnTo>
                  <a:cubicBezTo>
                    <a:pt x="4033" y="8139"/>
                    <a:pt x="3968" y="7879"/>
                    <a:pt x="3871" y="7619"/>
                  </a:cubicBezTo>
                  <a:lnTo>
                    <a:pt x="1269" y="432"/>
                  </a:lnTo>
                  <a:cubicBezTo>
                    <a:pt x="1204" y="302"/>
                    <a:pt x="1139" y="205"/>
                    <a:pt x="1009" y="107"/>
                  </a:cubicBezTo>
                  <a:cubicBezTo>
                    <a:pt x="903" y="54"/>
                    <a:pt x="797" y="1"/>
                    <a:pt x="655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46"/>
            <p:cNvSpPr/>
            <p:nvPr/>
          </p:nvSpPr>
          <p:spPr>
            <a:xfrm>
              <a:off x="-1446725" y="3852375"/>
              <a:ext cx="90275" cy="366500"/>
            </a:xfrm>
            <a:custGeom>
              <a:avLst/>
              <a:gdLst/>
              <a:ahLst/>
              <a:cxnLst/>
              <a:rect l="l" t="t" r="r" b="b"/>
              <a:pathLst>
                <a:path w="3611" h="14660" extrusionOk="0">
                  <a:moveTo>
                    <a:pt x="643" y="1"/>
                  </a:moveTo>
                  <a:cubicBezTo>
                    <a:pt x="613" y="1"/>
                    <a:pt x="584" y="3"/>
                    <a:pt x="554" y="9"/>
                  </a:cubicBezTo>
                  <a:cubicBezTo>
                    <a:pt x="229" y="42"/>
                    <a:pt x="1" y="335"/>
                    <a:pt x="1" y="660"/>
                  </a:cubicBezTo>
                  <a:lnTo>
                    <a:pt x="1" y="12172"/>
                  </a:lnTo>
                  <a:cubicBezTo>
                    <a:pt x="1" y="12432"/>
                    <a:pt x="131" y="12692"/>
                    <a:pt x="391" y="12855"/>
                  </a:cubicBezTo>
                  <a:lnTo>
                    <a:pt x="3123" y="14611"/>
                  </a:lnTo>
                  <a:cubicBezTo>
                    <a:pt x="3172" y="14643"/>
                    <a:pt x="3220" y="14659"/>
                    <a:pt x="3269" y="14659"/>
                  </a:cubicBezTo>
                  <a:cubicBezTo>
                    <a:pt x="3318" y="14659"/>
                    <a:pt x="3367" y="14643"/>
                    <a:pt x="3416" y="14611"/>
                  </a:cubicBezTo>
                  <a:lnTo>
                    <a:pt x="3611" y="14481"/>
                  </a:lnTo>
                  <a:lnTo>
                    <a:pt x="1074" y="12855"/>
                  </a:lnTo>
                  <a:cubicBezTo>
                    <a:pt x="846" y="12692"/>
                    <a:pt x="716" y="12432"/>
                    <a:pt x="716" y="12172"/>
                  </a:cubicBezTo>
                  <a:lnTo>
                    <a:pt x="716" y="660"/>
                  </a:lnTo>
                  <a:cubicBezTo>
                    <a:pt x="716" y="432"/>
                    <a:pt x="814" y="237"/>
                    <a:pt x="1009" y="107"/>
                  </a:cubicBezTo>
                  <a:cubicBezTo>
                    <a:pt x="903" y="54"/>
                    <a:pt x="775" y="1"/>
                    <a:pt x="64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46"/>
            <p:cNvSpPr/>
            <p:nvPr/>
          </p:nvSpPr>
          <p:spPr>
            <a:xfrm>
              <a:off x="-1638575" y="3852375"/>
              <a:ext cx="191875" cy="366500"/>
            </a:xfrm>
            <a:custGeom>
              <a:avLst/>
              <a:gdLst/>
              <a:ahLst/>
              <a:cxnLst/>
              <a:rect l="l" t="t" r="r" b="b"/>
              <a:pathLst>
                <a:path w="7675" h="14660" extrusionOk="0">
                  <a:moveTo>
                    <a:pt x="7033" y="1"/>
                  </a:moveTo>
                  <a:cubicBezTo>
                    <a:pt x="6901" y="1"/>
                    <a:pt x="6773" y="54"/>
                    <a:pt x="6667" y="107"/>
                  </a:cubicBezTo>
                  <a:cubicBezTo>
                    <a:pt x="6569" y="205"/>
                    <a:pt x="6504" y="302"/>
                    <a:pt x="6439" y="432"/>
                  </a:cubicBezTo>
                  <a:lnTo>
                    <a:pt x="3805" y="7619"/>
                  </a:lnTo>
                  <a:cubicBezTo>
                    <a:pt x="3740" y="7879"/>
                    <a:pt x="3675" y="8139"/>
                    <a:pt x="3675" y="8432"/>
                  </a:cubicBezTo>
                  <a:lnTo>
                    <a:pt x="3675" y="10546"/>
                  </a:lnTo>
                  <a:lnTo>
                    <a:pt x="228" y="11749"/>
                  </a:lnTo>
                  <a:cubicBezTo>
                    <a:pt x="33" y="11814"/>
                    <a:pt x="0" y="12042"/>
                    <a:pt x="163" y="12172"/>
                  </a:cubicBezTo>
                  <a:lnTo>
                    <a:pt x="4293" y="14611"/>
                  </a:lnTo>
                  <a:cubicBezTo>
                    <a:pt x="4325" y="14643"/>
                    <a:pt x="4374" y="14659"/>
                    <a:pt x="4427" y="14659"/>
                  </a:cubicBezTo>
                  <a:cubicBezTo>
                    <a:pt x="4480" y="14659"/>
                    <a:pt x="4537" y="14643"/>
                    <a:pt x="4586" y="14611"/>
                  </a:cubicBezTo>
                  <a:lnTo>
                    <a:pt x="7317" y="12855"/>
                  </a:lnTo>
                  <a:cubicBezTo>
                    <a:pt x="7545" y="12692"/>
                    <a:pt x="7675" y="12432"/>
                    <a:pt x="7675" y="12172"/>
                  </a:cubicBezTo>
                  <a:lnTo>
                    <a:pt x="7675" y="660"/>
                  </a:lnTo>
                  <a:cubicBezTo>
                    <a:pt x="7675" y="335"/>
                    <a:pt x="7447" y="42"/>
                    <a:pt x="7122" y="9"/>
                  </a:cubicBezTo>
                  <a:cubicBezTo>
                    <a:pt x="7092" y="3"/>
                    <a:pt x="7062" y="1"/>
                    <a:pt x="7033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6"/>
            <p:cNvSpPr/>
            <p:nvPr/>
          </p:nvSpPr>
          <p:spPr>
            <a:xfrm>
              <a:off x="-1469475" y="3852600"/>
              <a:ext cx="22775" cy="323600"/>
            </a:xfrm>
            <a:custGeom>
              <a:avLst/>
              <a:gdLst/>
              <a:ahLst/>
              <a:cxnLst/>
              <a:rect l="l" t="t" r="r" b="b"/>
              <a:pathLst>
                <a:path w="911" h="12944" extrusionOk="0">
                  <a:moveTo>
                    <a:pt x="358" y="0"/>
                  </a:moveTo>
                  <a:cubicBezTo>
                    <a:pt x="261" y="0"/>
                    <a:pt x="130" y="0"/>
                    <a:pt x="0" y="65"/>
                  </a:cubicBezTo>
                  <a:cubicBezTo>
                    <a:pt x="228" y="163"/>
                    <a:pt x="391" y="391"/>
                    <a:pt x="391" y="651"/>
                  </a:cubicBezTo>
                  <a:lnTo>
                    <a:pt x="391" y="12943"/>
                  </a:lnTo>
                  <a:lnTo>
                    <a:pt x="553" y="12846"/>
                  </a:lnTo>
                  <a:cubicBezTo>
                    <a:pt x="781" y="12683"/>
                    <a:pt x="911" y="12423"/>
                    <a:pt x="911" y="12163"/>
                  </a:cubicBezTo>
                  <a:lnTo>
                    <a:pt x="911" y="651"/>
                  </a:lnTo>
                  <a:cubicBezTo>
                    <a:pt x="911" y="326"/>
                    <a:pt x="683" y="33"/>
                    <a:pt x="35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46"/>
            <p:cNvSpPr/>
            <p:nvPr/>
          </p:nvSpPr>
          <p:spPr>
            <a:xfrm>
              <a:off x="-1638575" y="3852375"/>
              <a:ext cx="191875" cy="316500"/>
            </a:xfrm>
            <a:custGeom>
              <a:avLst/>
              <a:gdLst/>
              <a:ahLst/>
              <a:cxnLst/>
              <a:rect l="l" t="t" r="r" b="b"/>
              <a:pathLst>
                <a:path w="7675" h="12660" extrusionOk="0">
                  <a:moveTo>
                    <a:pt x="7036" y="1"/>
                  </a:moveTo>
                  <a:cubicBezTo>
                    <a:pt x="6903" y="1"/>
                    <a:pt x="6774" y="59"/>
                    <a:pt x="6667" y="140"/>
                  </a:cubicBezTo>
                  <a:cubicBezTo>
                    <a:pt x="6569" y="205"/>
                    <a:pt x="6504" y="302"/>
                    <a:pt x="6439" y="432"/>
                  </a:cubicBezTo>
                  <a:lnTo>
                    <a:pt x="3838" y="7619"/>
                  </a:lnTo>
                  <a:cubicBezTo>
                    <a:pt x="3740" y="7879"/>
                    <a:pt x="3675" y="8139"/>
                    <a:pt x="3675" y="8432"/>
                  </a:cubicBezTo>
                  <a:lnTo>
                    <a:pt x="3675" y="10546"/>
                  </a:lnTo>
                  <a:lnTo>
                    <a:pt x="228" y="11749"/>
                  </a:lnTo>
                  <a:cubicBezTo>
                    <a:pt x="33" y="11814"/>
                    <a:pt x="0" y="12074"/>
                    <a:pt x="195" y="12172"/>
                  </a:cubicBezTo>
                  <a:lnTo>
                    <a:pt x="1008" y="12660"/>
                  </a:lnTo>
                  <a:lnTo>
                    <a:pt x="1041" y="12660"/>
                  </a:lnTo>
                  <a:lnTo>
                    <a:pt x="4195" y="11554"/>
                  </a:lnTo>
                  <a:cubicBezTo>
                    <a:pt x="4390" y="11489"/>
                    <a:pt x="4521" y="11326"/>
                    <a:pt x="4521" y="11131"/>
                  </a:cubicBezTo>
                  <a:lnTo>
                    <a:pt x="4521" y="9343"/>
                  </a:lnTo>
                  <a:cubicBezTo>
                    <a:pt x="4521" y="9050"/>
                    <a:pt x="4553" y="8790"/>
                    <a:pt x="4651" y="8530"/>
                  </a:cubicBezTo>
                  <a:lnTo>
                    <a:pt x="7285" y="1343"/>
                  </a:lnTo>
                  <a:cubicBezTo>
                    <a:pt x="7317" y="1213"/>
                    <a:pt x="7415" y="1115"/>
                    <a:pt x="7512" y="1018"/>
                  </a:cubicBezTo>
                  <a:cubicBezTo>
                    <a:pt x="7577" y="985"/>
                    <a:pt x="7610" y="952"/>
                    <a:pt x="7675" y="952"/>
                  </a:cubicBezTo>
                  <a:lnTo>
                    <a:pt x="7675" y="660"/>
                  </a:lnTo>
                  <a:cubicBezTo>
                    <a:pt x="7675" y="335"/>
                    <a:pt x="7447" y="74"/>
                    <a:pt x="7122" y="9"/>
                  </a:cubicBezTo>
                  <a:cubicBezTo>
                    <a:pt x="7093" y="4"/>
                    <a:pt x="7065" y="1"/>
                    <a:pt x="703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46"/>
            <p:cNvSpPr/>
            <p:nvPr/>
          </p:nvSpPr>
          <p:spPr>
            <a:xfrm>
              <a:off x="-1652400" y="3938250"/>
              <a:ext cx="152875" cy="218425"/>
            </a:xfrm>
            <a:custGeom>
              <a:avLst/>
              <a:gdLst/>
              <a:ahLst/>
              <a:cxnLst/>
              <a:rect l="l" t="t" r="r" b="b"/>
              <a:pathLst>
                <a:path w="6115" h="8737" extrusionOk="0">
                  <a:moveTo>
                    <a:pt x="5798" y="1"/>
                  </a:moveTo>
                  <a:cubicBezTo>
                    <a:pt x="5690" y="1"/>
                    <a:pt x="5580" y="83"/>
                    <a:pt x="5529" y="184"/>
                  </a:cubicBezTo>
                  <a:lnTo>
                    <a:pt x="4130" y="4086"/>
                  </a:lnTo>
                  <a:cubicBezTo>
                    <a:pt x="4000" y="4379"/>
                    <a:pt x="3968" y="4672"/>
                    <a:pt x="3968" y="4997"/>
                  </a:cubicBezTo>
                  <a:lnTo>
                    <a:pt x="3968" y="6916"/>
                  </a:lnTo>
                  <a:lnTo>
                    <a:pt x="228" y="8216"/>
                  </a:lnTo>
                  <a:cubicBezTo>
                    <a:pt x="66" y="8249"/>
                    <a:pt x="0" y="8412"/>
                    <a:pt x="66" y="8542"/>
                  </a:cubicBezTo>
                  <a:cubicBezTo>
                    <a:pt x="98" y="8672"/>
                    <a:pt x="196" y="8737"/>
                    <a:pt x="293" y="8737"/>
                  </a:cubicBezTo>
                  <a:lnTo>
                    <a:pt x="391" y="8737"/>
                  </a:lnTo>
                  <a:lnTo>
                    <a:pt x="3968" y="7468"/>
                  </a:lnTo>
                  <a:lnTo>
                    <a:pt x="3968" y="7566"/>
                  </a:lnTo>
                  <a:cubicBezTo>
                    <a:pt x="3968" y="7924"/>
                    <a:pt x="4065" y="8281"/>
                    <a:pt x="4261" y="8607"/>
                  </a:cubicBezTo>
                  <a:cubicBezTo>
                    <a:pt x="4326" y="8704"/>
                    <a:pt x="4391" y="8737"/>
                    <a:pt x="4488" y="8737"/>
                  </a:cubicBezTo>
                  <a:cubicBezTo>
                    <a:pt x="4553" y="8737"/>
                    <a:pt x="4586" y="8737"/>
                    <a:pt x="4651" y="8704"/>
                  </a:cubicBezTo>
                  <a:cubicBezTo>
                    <a:pt x="4781" y="8607"/>
                    <a:pt x="4813" y="8444"/>
                    <a:pt x="4716" y="8314"/>
                  </a:cubicBezTo>
                  <a:cubicBezTo>
                    <a:pt x="4586" y="8086"/>
                    <a:pt x="4488" y="7826"/>
                    <a:pt x="4488" y="7566"/>
                  </a:cubicBezTo>
                  <a:lnTo>
                    <a:pt x="4488" y="4997"/>
                  </a:lnTo>
                  <a:cubicBezTo>
                    <a:pt x="4488" y="4737"/>
                    <a:pt x="4553" y="4509"/>
                    <a:pt x="4618" y="4282"/>
                  </a:cubicBezTo>
                  <a:lnTo>
                    <a:pt x="6049" y="379"/>
                  </a:lnTo>
                  <a:cubicBezTo>
                    <a:pt x="6114" y="217"/>
                    <a:pt x="6017" y="87"/>
                    <a:pt x="5887" y="22"/>
                  </a:cubicBezTo>
                  <a:cubicBezTo>
                    <a:pt x="5858" y="7"/>
                    <a:pt x="5828" y="1"/>
                    <a:pt x="5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46"/>
            <p:cNvSpPr/>
            <p:nvPr/>
          </p:nvSpPr>
          <p:spPr>
            <a:xfrm>
              <a:off x="-1535325" y="3846100"/>
              <a:ext cx="195950" cy="380500"/>
            </a:xfrm>
            <a:custGeom>
              <a:avLst/>
              <a:gdLst/>
              <a:ahLst/>
              <a:cxnLst/>
              <a:rect l="l" t="t" r="r" b="b"/>
              <a:pathLst>
                <a:path w="7838" h="15220" extrusionOk="0">
                  <a:moveTo>
                    <a:pt x="2927" y="0"/>
                  </a:moveTo>
                  <a:cubicBezTo>
                    <a:pt x="2537" y="0"/>
                    <a:pt x="2212" y="228"/>
                    <a:pt x="2082" y="586"/>
                  </a:cubicBezTo>
                  <a:lnTo>
                    <a:pt x="1269" y="2764"/>
                  </a:lnTo>
                  <a:cubicBezTo>
                    <a:pt x="1236" y="2927"/>
                    <a:pt x="1301" y="3090"/>
                    <a:pt x="1431" y="3122"/>
                  </a:cubicBezTo>
                  <a:cubicBezTo>
                    <a:pt x="1473" y="3139"/>
                    <a:pt x="1513" y="3147"/>
                    <a:pt x="1550" y="3147"/>
                  </a:cubicBezTo>
                  <a:cubicBezTo>
                    <a:pt x="1657" y="3147"/>
                    <a:pt x="1741" y="3080"/>
                    <a:pt x="1789" y="2960"/>
                  </a:cubicBezTo>
                  <a:lnTo>
                    <a:pt x="2602" y="781"/>
                  </a:lnTo>
                  <a:cubicBezTo>
                    <a:pt x="2634" y="618"/>
                    <a:pt x="2764" y="521"/>
                    <a:pt x="2927" y="521"/>
                  </a:cubicBezTo>
                  <a:cubicBezTo>
                    <a:pt x="3122" y="521"/>
                    <a:pt x="3317" y="683"/>
                    <a:pt x="3317" y="911"/>
                  </a:cubicBezTo>
                  <a:lnTo>
                    <a:pt x="3317" y="4163"/>
                  </a:lnTo>
                  <a:cubicBezTo>
                    <a:pt x="3252" y="4130"/>
                    <a:pt x="3187" y="4130"/>
                    <a:pt x="3090" y="4130"/>
                  </a:cubicBezTo>
                  <a:cubicBezTo>
                    <a:pt x="2764" y="4130"/>
                    <a:pt x="2472" y="4325"/>
                    <a:pt x="2374" y="4651"/>
                  </a:cubicBezTo>
                  <a:lnTo>
                    <a:pt x="1496" y="7577"/>
                  </a:lnTo>
                  <a:cubicBezTo>
                    <a:pt x="1464" y="7675"/>
                    <a:pt x="1431" y="7740"/>
                    <a:pt x="1431" y="7837"/>
                  </a:cubicBezTo>
                  <a:lnTo>
                    <a:pt x="1431" y="8455"/>
                  </a:lnTo>
                  <a:cubicBezTo>
                    <a:pt x="1431" y="8618"/>
                    <a:pt x="1561" y="8748"/>
                    <a:pt x="1724" y="8748"/>
                  </a:cubicBezTo>
                  <a:cubicBezTo>
                    <a:pt x="1854" y="8748"/>
                    <a:pt x="1984" y="8618"/>
                    <a:pt x="1984" y="8455"/>
                  </a:cubicBezTo>
                  <a:lnTo>
                    <a:pt x="1984" y="7837"/>
                  </a:lnTo>
                  <a:cubicBezTo>
                    <a:pt x="1984" y="7805"/>
                    <a:pt x="1984" y="7772"/>
                    <a:pt x="2017" y="7740"/>
                  </a:cubicBezTo>
                  <a:lnTo>
                    <a:pt x="2895" y="4813"/>
                  </a:lnTo>
                  <a:cubicBezTo>
                    <a:pt x="2927" y="4716"/>
                    <a:pt x="3025" y="4651"/>
                    <a:pt x="3090" y="4651"/>
                  </a:cubicBezTo>
                  <a:cubicBezTo>
                    <a:pt x="3220" y="4651"/>
                    <a:pt x="3317" y="4748"/>
                    <a:pt x="3317" y="4846"/>
                  </a:cubicBezTo>
                  <a:lnTo>
                    <a:pt x="3317" y="12423"/>
                  </a:lnTo>
                  <a:cubicBezTo>
                    <a:pt x="3317" y="12618"/>
                    <a:pt x="3220" y="12780"/>
                    <a:pt x="3057" y="12878"/>
                  </a:cubicBezTo>
                  <a:lnTo>
                    <a:pt x="163" y="14732"/>
                  </a:lnTo>
                  <a:cubicBezTo>
                    <a:pt x="33" y="14829"/>
                    <a:pt x="0" y="14992"/>
                    <a:pt x="98" y="15122"/>
                  </a:cubicBezTo>
                  <a:cubicBezTo>
                    <a:pt x="130" y="15187"/>
                    <a:pt x="228" y="15219"/>
                    <a:pt x="326" y="15219"/>
                  </a:cubicBezTo>
                  <a:cubicBezTo>
                    <a:pt x="358" y="15219"/>
                    <a:pt x="423" y="15219"/>
                    <a:pt x="456" y="15187"/>
                  </a:cubicBezTo>
                  <a:lnTo>
                    <a:pt x="3350" y="13333"/>
                  </a:lnTo>
                  <a:cubicBezTo>
                    <a:pt x="3447" y="13268"/>
                    <a:pt x="3512" y="13203"/>
                    <a:pt x="3577" y="13138"/>
                  </a:cubicBezTo>
                  <a:cubicBezTo>
                    <a:pt x="3643" y="13203"/>
                    <a:pt x="3708" y="13268"/>
                    <a:pt x="3805" y="13333"/>
                  </a:cubicBezTo>
                  <a:lnTo>
                    <a:pt x="6667" y="15187"/>
                  </a:lnTo>
                  <a:cubicBezTo>
                    <a:pt x="6732" y="15219"/>
                    <a:pt x="6764" y="15219"/>
                    <a:pt x="6829" y="15219"/>
                  </a:cubicBezTo>
                  <a:cubicBezTo>
                    <a:pt x="6927" y="15219"/>
                    <a:pt x="6992" y="15187"/>
                    <a:pt x="7057" y="15122"/>
                  </a:cubicBezTo>
                  <a:cubicBezTo>
                    <a:pt x="7122" y="14992"/>
                    <a:pt x="7090" y="14829"/>
                    <a:pt x="6960" y="14732"/>
                  </a:cubicBezTo>
                  <a:lnTo>
                    <a:pt x="4065" y="12878"/>
                  </a:lnTo>
                  <a:cubicBezTo>
                    <a:pt x="3935" y="12780"/>
                    <a:pt x="3838" y="12618"/>
                    <a:pt x="3838" y="12423"/>
                  </a:cubicBezTo>
                  <a:lnTo>
                    <a:pt x="3838" y="4878"/>
                  </a:lnTo>
                  <a:cubicBezTo>
                    <a:pt x="3838" y="4748"/>
                    <a:pt x="3903" y="4651"/>
                    <a:pt x="4033" y="4651"/>
                  </a:cubicBezTo>
                  <a:cubicBezTo>
                    <a:pt x="4130" y="4651"/>
                    <a:pt x="4195" y="4716"/>
                    <a:pt x="4228" y="4813"/>
                  </a:cubicBezTo>
                  <a:lnTo>
                    <a:pt x="5138" y="7740"/>
                  </a:lnTo>
                  <a:cubicBezTo>
                    <a:pt x="5138" y="7772"/>
                    <a:pt x="5138" y="7805"/>
                    <a:pt x="5138" y="7837"/>
                  </a:cubicBezTo>
                  <a:lnTo>
                    <a:pt x="5138" y="8455"/>
                  </a:lnTo>
                  <a:cubicBezTo>
                    <a:pt x="5138" y="8618"/>
                    <a:pt x="5269" y="8748"/>
                    <a:pt x="5431" y="8748"/>
                  </a:cubicBezTo>
                  <a:cubicBezTo>
                    <a:pt x="5561" y="8748"/>
                    <a:pt x="5691" y="8618"/>
                    <a:pt x="5691" y="8455"/>
                  </a:cubicBezTo>
                  <a:lnTo>
                    <a:pt x="5691" y="7837"/>
                  </a:lnTo>
                  <a:cubicBezTo>
                    <a:pt x="5691" y="7740"/>
                    <a:pt x="5691" y="7675"/>
                    <a:pt x="5659" y="7577"/>
                  </a:cubicBezTo>
                  <a:lnTo>
                    <a:pt x="4748" y="4651"/>
                  </a:lnTo>
                  <a:cubicBezTo>
                    <a:pt x="4651" y="4325"/>
                    <a:pt x="4358" y="4130"/>
                    <a:pt x="4033" y="4130"/>
                  </a:cubicBezTo>
                  <a:cubicBezTo>
                    <a:pt x="3968" y="4130"/>
                    <a:pt x="3903" y="4130"/>
                    <a:pt x="3838" y="4163"/>
                  </a:cubicBezTo>
                  <a:lnTo>
                    <a:pt x="3838" y="911"/>
                  </a:lnTo>
                  <a:cubicBezTo>
                    <a:pt x="3838" y="683"/>
                    <a:pt x="4000" y="521"/>
                    <a:pt x="4195" y="521"/>
                  </a:cubicBezTo>
                  <a:cubicBezTo>
                    <a:pt x="4358" y="521"/>
                    <a:pt x="4488" y="618"/>
                    <a:pt x="4553" y="781"/>
                  </a:cubicBezTo>
                  <a:lnTo>
                    <a:pt x="7187" y="7968"/>
                  </a:lnTo>
                  <a:cubicBezTo>
                    <a:pt x="7252" y="8195"/>
                    <a:pt x="7285" y="8423"/>
                    <a:pt x="7285" y="8683"/>
                  </a:cubicBezTo>
                  <a:lnTo>
                    <a:pt x="7285" y="8748"/>
                  </a:lnTo>
                  <a:cubicBezTo>
                    <a:pt x="7285" y="8878"/>
                    <a:pt x="7415" y="9008"/>
                    <a:pt x="7577" y="9008"/>
                  </a:cubicBezTo>
                  <a:cubicBezTo>
                    <a:pt x="7707" y="9008"/>
                    <a:pt x="7838" y="8878"/>
                    <a:pt x="7838" y="8748"/>
                  </a:cubicBezTo>
                  <a:lnTo>
                    <a:pt x="7838" y="8683"/>
                  </a:lnTo>
                  <a:cubicBezTo>
                    <a:pt x="7838" y="8358"/>
                    <a:pt x="7805" y="8065"/>
                    <a:pt x="7675" y="7772"/>
                  </a:cubicBezTo>
                  <a:lnTo>
                    <a:pt x="5073" y="586"/>
                  </a:lnTo>
                  <a:cubicBezTo>
                    <a:pt x="4943" y="228"/>
                    <a:pt x="4586" y="0"/>
                    <a:pt x="4195" y="0"/>
                  </a:cubicBezTo>
                  <a:cubicBezTo>
                    <a:pt x="3968" y="0"/>
                    <a:pt x="3740" y="98"/>
                    <a:pt x="3577" y="260"/>
                  </a:cubicBezTo>
                  <a:cubicBezTo>
                    <a:pt x="3415" y="98"/>
                    <a:pt x="3187" y="0"/>
                    <a:pt x="2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46"/>
            <p:cNvSpPr/>
            <p:nvPr/>
          </p:nvSpPr>
          <p:spPr>
            <a:xfrm>
              <a:off x="-1360525" y="4086750"/>
              <a:ext cx="120325" cy="69925"/>
            </a:xfrm>
            <a:custGeom>
              <a:avLst/>
              <a:gdLst/>
              <a:ahLst/>
              <a:cxnLst/>
              <a:rect l="l" t="t" r="r" b="b"/>
              <a:pathLst>
                <a:path w="4813" h="2797" extrusionOk="0">
                  <a:moveTo>
                    <a:pt x="585" y="0"/>
                  </a:moveTo>
                  <a:cubicBezTo>
                    <a:pt x="423" y="0"/>
                    <a:pt x="293" y="98"/>
                    <a:pt x="293" y="260"/>
                  </a:cubicBezTo>
                  <a:lnTo>
                    <a:pt x="293" y="1626"/>
                  </a:lnTo>
                  <a:cubicBezTo>
                    <a:pt x="293" y="1886"/>
                    <a:pt x="228" y="2146"/>
                    <a:pt x="65" y="2374"/>
                  </a:cubicBezTo>
                  <a:cubicBezTo>
                    <a:pt x="0" y="2504"/>
                    <a:pt x="33" y="2667"/>
                    <a:pt x="163" y="2764"/>
                  </a:cubicBezTo>
                  <a:cubicBezTo>
                    <a:pt x="195" y="2764"/>
                    <a:pt x="260" y="2797"/>
                    <a:pt x="293" y="2797"/>
                  </a:cubicBezTo>
                  <a:cubicBezTo>
                    <a:pt x="390" y="2797"/>
                    <a:pt x="488" y="2764"/>
                    <a:pt x="520" y="2667"/>
                  </a:cubicBezTo>
                  <a:cubicBezTo>
                    <a:pt x="748" y="2341"/>
                    <a:pt x="846" y="1984"/>
                    <a:pt x="846" y="1626"/>
                  </a:cubicBezTo>
                  <a:lnTo>
                    <a:pt x="846" y="1528"/>
                  </a:lnTo>
                  <a:lnTo>
                    <a:pt x="4390" y="2797"/>
                  </a:lnTo>
                  <a:lnTo>
                    <a:pt x="4488" y="2797"/>
                  </a:lnTo>
                  <a:cubicBezTo>
                    <a:pt x="4618" y="2797"/>
                    <a:pt x="4715" y="2732"/>
                    <a:pt x="4748" y="2602"/>
                  </a:cubicBezTo>
                  <a:cubicBezTo>
                    <a:pt x="4813" y="2472"/>
                    <a:pt x="4715" y="2309"/>
                    <a:pt x="4585" y="2276"/>
                  </a:cubicBezTo>
                  <a:lnTo>
                    <a:pt x="846" y="976"/>
                  </a:lnTo>
                  <a:lnTo>
                    <a:pt x="846" y="260"/>
                  </a:lnTo>
                  <a:cubicBezTo>
                    <a:pt x="846" y="98"/>
                    <a:pt x="71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46"/>
            <p:cNvSpPr/>
            <p:nvPr/>
          </p:nvSpPr>
          <p:spPr>
            <a:xfrm>
              <a:off x="-1357275" y="3878000"/>
              <a:ext cx="79700" cy="93325"/>
            </a:xfrm>
            <a:custGeom>
              <a:avLst/>
              <a:gdLst/>
              <a:ahLst/>
              <a:cxnLst/>
              <a:rect l="l" t="t" r="r" b="b"/>
              <a:pathLst>
                <a:path w="3188" h="3733" extrusionOk="0">
                  <a:moveTo>
                    <a:pt x="2855" y="0"/>
                  </a:moveTo>
                  <a:cubicBezTo>
                    <a:pt x="2754" y="0"/>
                    <a:pt x="2658" y="67"/>
                    <a:pt x="2634" y="188"/>
                  </a:cubicBezTo>
                  <a:cubicBezTo>
                    <a:pt x="2472" y="610"/>
                    <a:pt x="2244" y="968"/>
                    <a:pt x="1951" y="1293"/>
                  </a:cubicBezTo>
                  <a:lnTo>
                    <a:pt x="98" y="3277"/>
                  </a:lnTo>
                  <a:cubicBezTo>
                    <a:pt x="0" y="3375"/>
                    <a:pt x="0" y="3537"/>
                    <a:pt x="130" y="3635"/>
                  </a:cubicBezTo>
                  <a:cubicBezTo>
                    <a:pt x="163" y="3700"/>
                    <a:pt x="228" y="3732"/>
                    <a:pt x="293" y="3732"/>
                  </a:cubicBezTo>
                  <a:cubicBezTo>
                    <a:pt x="390" y="3732"/>
                    <a:pt x="455" y="3700"/>
                    <a:pt x="520" y="3635"/>
                  </a:cubicBezTo>
                  <a:lnTo>
                    <a:pt x="2342" y="1651"/>
                  </a:lnTo>
                  <a:cubicBezTo>
                    <a:pt x="2699" y="1293"/>
                    <a:pt x="2959" y="838"/>
                    <a:pt x="3122" y="350"/>
                  </a:cubicBezTo>
                  <a:cubicBezTo>
                    <a:pt x="3187" y="220"/>
                    <a:pt x="3122" y="58"/>
                    <a:pt x="2959" y="25"/>
                  </a:cubicBezTo>
                  <a:cubicBezTo>
                    <a:pt x="2926" y="8"/>
                    <a:pt x="2890" y="0"/>
                    <a:pt x="2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46"/>
            <p:cNvSpPr/>
            <p:nvPr/>
          </p:nvSpPr>
          <p:spPr>
            <a:xfrm>
              <a:off x="-1619875" y="3764800"/>
              <a:ext cx="346350" cy="205700"/>
            </a:xfrm>
            <a:custGeom>
              <a:avLst/>
              <a:gdLst/>
              <a:ahLst/>
              <a:cxnLst/>
              <a:rect l="l" t="t" r="r" b="b"/>
              <a:pathLst>
                <a:path w="13854" h="8228" extrusionOk="0">
                  <a:moveTo>
                    <a:pt x="3805" y="0"/>
                  </a:moveTo>
                  <a:cubicBezTo>
                    <a:pt x="2838" y="0"/>
                    <a:pt x="1870" y="358"/>
                    <a:pt x="1138" y="1073"/>
                  </a:cubicBezTo>
                  <a:cubicBezTo>
                    <a:pt x="456" y="1756"/>
                    <a:pt x="33" y="2634"/>
                    <a:pt x="33" y="3610"/>
                  </a:cubicBezTo>
                  <a:cubicBezTo>
                    <a:pt x="0" y="4586"/>
                    <a:pt x="358" y="5496"/>
                    <a:pt x="1041" y="6212"/>
                  </a:cubicBezTo>
                  <a:lnTo>
                    <a:pt x="2862" y="8130"/>
                  </a:lnTo>
                  <a:cubicBezTo>
                    <a:pt x="2927" y="8195"/>
                    <a:pt x="2992" y="8228"/>
                    <a:pt x="3057" y="8228"/>
                  </a:cubicBezTo>
                  <a:cubicBezTo>
                    <a:pt x="3122" y="8228"/>
                    <a:pt x="3220" y="8195"/>
                    <a:pt x="3252" y="8163"/>
                  </a:cubicBezTo>
                  <a:cubicBezTo>
                    <a:pt x="3382" y="8065"/>
                    <a:pt x="3382" y="7870"/>
                    <a:pt x="3252" y="7772"/>
                  </a:cubicBezTo>
                  <a:lnTo>
                    <a:pt x="1431" y="5821"/>
                  </a:lnTo>
                  <a:cubicBezTo>
                    <a:pt x="228" y="4586"/>
                    <a:pt x="260" y="2667"/>
                    <a:pt x="1496" y="1464"/>
                  </a:cubicBezTo>
                  <a:cubicBezTo>
                    <a:pt x="2130" y="846"/>
                    <a:pt x="2968" y="537"/>
                    <a:pt x="3805" y="537"/>
                  </a:cubicBezTo>
                  <a:cubicBezTo>
                    <a:pt x="4642" y="537"/>
                    <a:pt x="5480" y="846"/>
                    <a:pt x="6114" y="1464"/>
                  </a:cubicBezTo>
                  <a:lnTo>
                    <a:pt x="6537" y="1854"/>
                  </a:lnTo>
                  <a:cubicBezTo>
                    <a:pt x="6651" y="1968"/>
                    <a:pt x="6797" y="2025"/>
                    <a:pt x="6943" y="2025"/>
                  </a:cubicBezTo>
                  <a:cubicBezTo>
                    <a:pt x="7090" y="2025"/>
                    <a:pt x="7236" y="1968"/>
                    <a:pt x="7350" y="1854"/>
                  </a:cubicBezTo>
                  <a:lnTo>
                    <a:pt x="7740" y="1464"/>
                  </a:lnTo>
                  <a:cubicBezTo>
                    <a:pt x="8374" y="846"/>
                    <a:pt x="9203" y="537"/>
                    <a:pt x="10033" y="537"/>
                  </a:cubicBezTo>
                  <a:cubicBezTo>
                    <a:pt x="10862" y="537"/>
                    <a:pt x="11691" y="846"/>
                    <a:pt x="12325" y="1464"/>
                  </a:cubicBezTo>
                  <a:lnTo>
                    <a:pt x="12358" y="1464"/>
                  </a:lnTo>
                  <a:cubicBezTo>
                    <a:pt x="12943" y="2049"/>
                    <a:pt x="13268" y="2830"/>
                    <a:pt x="13301" y="3643"/>
                  </a:cubicBezTo>
                  <a:cubicBezTo>
                    <a:pt x="13301" y="3805"/>
                    <a:pt x="13431" y="3935"/>
                    <a:pt x="13561" y="3935"/>
                  </a:cubicBezTo>
                  <a:cubicBezTo>
                    <a:pt x="13724" y="3903"/>
                    <a:pt x="13854" y="3805"/>
                    <a:pt x="13854" y="3643"/>
                  </a:cubicBezTo>
                  <a:cubicBezTo>
                    <a:pt x="13821" y="2667"/>
                    <a:pt x="13431" y="1756"/>
                    <a:pt x="12715" y="1073"/>
                  </a:cubicBezTo>
                  <a:cubicBezTo>
                    <a:pt x="11984" y="358"/>
                    <a:pt x="11016" y="0"/>
                    <a:pt x="10049" y="0"/>
                  </a:cubicBezTo>
                  <a:cubicBezTo>
                    <a:pt x="9081" y="0"/>
                    <a:pt x="8114" y="358"/>
                    <a:pt x="7382" y="1073"/>
                  </a:cubicBezTo>
                  <a:lnTo>
                    <a:pt x="6959" y="1464"/>
                  </a:lnTo>
                  <a:cubicBezTo>
                    <a:pt x="6959" y="1480"/>
                    <a:pt x="6951" y="1488"/>
                    <a:pt x="6939" y="1488"/>
                  </a:cubicBezTo>
                  <a:cubicBezTo>
                    <a:pt x="6927" y="1488"/>
                    <a:pt x="6911" y="1480"/>
                    <a:pt x="6894" y="1464"/>
                  </a:cubicBezTo>
                  <a:lnTo>
                    <a:pt x="6472" y="1073"/>
                  </a:lnTo>
                  <a:cubicBezTo>
                    <a:pt x="5740" y="358"/>
                    <a:pt x="4773" y="0"/>
                    <a:pt x="3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4" name="Google Shape;3664;p46"/>
          <p:cNvGrpSpPr/>
          <p:nvPr/>
        </p:nvGrpSpPr>
        <p:grpSpPr>
          <a:xfrm>
            <a:off x="3121048" y="1455628"/>
            <a:ext cx="365781" cy="263357"/>
            <a:chOff x="-1927975" y="3141075"/>
            <a:chExt cx="463425" cy="334975"/>
          </a:xfrm>
        </p:grpSpPr>
        <p:sp>
          <p:nvSpPr>
            <p:cNvPr id="3665" name="Google Shape;3665;p46"/>
            <p:cNvSpPr/>
            <p:nvPr/>
          </p:nvSpPr>
          <p:spPr>
            <a:xfrm>
              <a:off x="-1714175" y="3251625"/>
              <a:ext cx="131750" cy="136600"/>
            </a:xfrm>
            <a:custGeom>
              <a:avLst/>
              <a:gdLst/>
              <a:ahLst/>
              <a:cxnLst/>
              <a:rect l="l" t="t" r="r" b="b"/>
              <a:pathLst>
                <a:path w="5270" h="5464" extrusionOk="0">
                  <a:moveTo>
                    <a:pt x="1887" y="1"/>
                  </a:moveTo>
                  <a:cubicBezTo>
                    <a:pt x="1887" y="1"/>
                    <a:pt x="131" y="489"/>
                    <a:pt x="66" y="521"/>
                  </a:cubicBezTo>
                  <a:cubicBezTo>
                    <a:pt x="1" y="521"/>
                    <a:pt x="4359" y="5464"/>
                    <a:pt x="4359" y="5464"/>
                  </a:cubicBezTo>
                  <a:lnTo>
                    <a:pt x="5269" y="4553"/>
                  </a:lnTo>
                  <a:lnTo>
                    <a:pt x="5204" y="3448"/>
                  </a:lnTo>
                  <a:lnTo>
                    <a:pt x="5204" y="3220"/>
                  </a:lnTo>
                  <a:lnTo>
                    <a:pt x="1887" y="1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46"/>
            <p:cNvSpPr/>
            <p:nvPr/>
          </p:nvSpPr>
          <p:spPr>
            <a:xfrm>
              <a:off x="-1892200" y="3168700"/>
              <a:ext cx="301625" cy="300825"/>
            </a:xfrm>
            <a:custGeom>
              <a:avLst/>
              <a:gdLst/>
              <a:ahLst/>
              <a:cxnLst/>
              <a:rect l="l" t="t" r="r" b="b"/>
              <a:pathLst>
                <a:path w="12065" h="12033" extrusionOk="0">
                  <a:moveTo>
                    <a:pt x="3577" y="1"/>
                  </a:moveTo>
                  <a:lnTo>
                    <a:pt x="0" y="3578"/>
                  </a:lnTo>
                  <a:lnTo>
                    <a:pt x="1106" y="4749"/>
                  </a:lnTo>
                  <a:lnTo>
                    <a:pt x="2211" y="5854"/>
                  </a:lnTo>
                  <a:lnTo>
                    <a:pt x="2211" y="6537"/>
                  </a:lnTo>
                  <a:cubicBezTo>
                    <a:pt x="2211" y="6797"/>
                    <a:pt x="2309" y="7057"/>
                    <a:pt x="2472" y="7220"/>
                  </a:cubicBezTo>
                  <a:lnTo>
                    <a:pt x="3772" y="8423"/>
                  </a:lnTo>
                  <a:lnTo>
                    <a:pt x="7057" y="10960"/>
                  </a:lnTo>
                  <a:lnTo>
                    <a:pt x="7935" y="11838"/>
                  </a:lnTo>
                  <a:cubicBezTo>
                    <a:pt x="8065" y="11968"/>
                    <a:pt x="8236" y="12033"/>
                    <a:pt x="8411" y="12033"/>
                  </a:cubicBezTo>
                  <a:cubicBezTo>
                    <a:pt x="8585" y="12033"/>
                    <a:pt x="8764" y="11968"/>
                    <a:pt x="8911" y="11838"/>
                  </a:cubicBezTo>
                  <a:cubicBezTo>
                    <a:pt x="9041" y="11708"/>
                    <a:pt x="9106" y="11513"/>
                    <a:pt x="9106" y="11350"/>
                  </a:cubicBezTo>
                  <a:cubicBezTo>
                    <a:pt x="9106" y="11155"/>
                    <a:pt x="9041" y="10992"/>
                    <a:pt x="8911" y="10862"/>
                  </a:cubicBezTo>
                  <a:lnTo>
                    <a:pt x="8911" y="10862"/>
                  </a:lnTo>
                  <a:cubicBezTo>
                    <a:pt x="9041" y="10992"/>
                    <a:pt x="9203" y="11057"/>
                    <a:pt x="9398" y="11057"/>
                  </a:cubicBezTo>
                  <a:cubicBezTo>
                    <a:pt x="9561" y="11057"/>
                    <a:pt x="9756" y="10992"/>
                    <a:pt x="9886" y="10862"/>
                  </a:cubicBezTo>
                  <a:cubicBezTo>
                    <a:pt x="10146" y="10570"/>
                    <a:pt x="10146" y="10147"/>
                    <a:pt x="9886" y="9854"/>
                  </a:cubicBezTo>
                  <a:lnTo>
                    <a:pt x="9886" y="9854"/>
                  </a:lnTo>
                  <a:cubicBezTo>
                    <a:pt x="10016" y="9984"/>
                    <a:pt x="10211" y="10082"/>
                    <a:pt x="10374" y="10082"/>
                  </a:cubicBezTo>
                  <a:cubicBezTo>
                    <a:pt x="10569" y="10082"/>
                    <a:pt x="10732" y="9984"/>
                    <a:pt x="10862" y="9854"/>
                  </a:cubicBezTo>
                  <a:cubicBezTo>
                    <a:pt x="11154" y="9594"/>
                    <a:pt x="11154" y="9139"/>
                    <a:pt x="10862" y="8879"/>
                  </a:cubicBezTo>
                  <a:lnTo>
                    <a:pt x="10862" y="8879"/>
                  </a:lnTo>
                  <a:cubicBezTo>
                    <a:pt x="11008" y="9009"/>
                    <a:pt x="11187" y="9074"/>
                    <a:pt x="11366" y="9074"/>
                  </a:cubicBezTo>
                  <a:cubicBezTo>
                    <a:pt x="11545" y="9074"/>
                    <a:pt x="11723" y="9009"/>
                    <a:pt x="11870" y="8879"/>
                  </a:cubicBezTo>
                  <a:cubicBezTo>
                    <a:pt x="12000" y="8748"/>
                    <a:pt x="12065" y="8553"/>
                    <a:pt x="12065" y="8391"/>
                  </a:cubicBezTo>
                  <a:cubicBezTo>
                    <a:pt x="12065" y="8228"/>
                    <a:pt x="12000" y="8033"/>
                    <a:pt x="11837" y="7903"/>
                  </a:cubicBezTo>
                  <a:lnTo>
                    <a:pt x="8520" y="4553"/>
                  </a:lnTo>
                  <a:lnTo>
                    <a:pt x="6211" y="2212"/>
                  </a:lnTo>
                  <a:cubicBezTo>
                    <a:pt x="6049" y="2049"/>
                    <a:pt x="5886" y="1919"/>
                    <a:pt x="5659" y="1854"/>
                  </a:cubicBezTo>
                  <a:lnTo>
                    <a:pt x="4878" y="1562"/>
                  </a:lnTo>
                  <a:lnTo>
                    <a:pt x="4390" y="1041"/>
                  </a:lnTo>
                  <a:lnTo>
                    <a:pt x="3577" y="1"/>
                  </a:lnTo>
                  <a:close/>
                </a:path>
              </a:pathLst>
            </a:custGeom>
            <a:solidFill>
              <a:srgbClr val="FFEE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46"/>
            <p:cNvSpPr/>
            <p:nvPr/>
          </p:nvSpPr>
          <p:spPr>
            <a:xfrm>
              <a:off x="-1764575" y="3412600"/>
              <a:ext cx="56125" cy="52875"/>
            </a:xfrm>
            <a:custGeom>
              <a:avLst/>
              <a:gdLst/>
              <a:ahLst/>
              <a:cxnLst/>
              <a:rect l="l" t="t" r="r" b="b"/>
              <a:pathLst>
                <a:path w="2245" h="2115" extrusionOk="0">
                  <a:moveTo>
                    <a:pt x="1480" y="1"/>
                  </a:moveTo>
                  <a:cubicBezTo>
                    <a:pt x="1310" y="1"/>
                    <a:pt x="1139" y="66"/>
                    <a:pt x="1009" y="196"/>
                  </a:cubicBezTo>
                  <a:lnTo>
                    <a:pt x="911" y="293"/>
                  </a:lnTo>
                  <a:lnTo>
                    <a:pt x="261" y="944"/>
                  </a:lnTo>
                  <a:cubicBezTo>
                    <a:pt x="1" y="1204"/>
                    <a:pt x="1" y="1627"/>
                    <a:pt x="261" y="1919"/>
                  </a:cubicBezTo>
                  <a:lnTo>
                    <a:pt x="293" y="1919"/>
                  </a:lnTo>
                  <a:cubicBezTo>
                    <a:pt x="423" y="2049"/>
                    <a:pt x="594" y="2114"/>
                    <a:pt x="765" y="2114"/>
                  </a:cubicBezTo>
                  <a:cubicBezTo>
                    <a:pt x="936" y="2114"/>
                    <a:pt x="1106" y="2049"/>
                    <a:pt x="1236" y="1919"/>
                  </a:cubicBezTo>
                  <a:lnTo>
                    <a:pt x="1984" y="1204"/>
                  </a:lnTo>
                  <a:cubicBezTo>
                    <a:pt x="2245" y="911"/>
                    <a:pt x="2245" y="488"/>
                    <a:pt x="1984" y="228"/>
                  </a:cubicBezTo>
                  <a:lnTo>
                    <a:pt x="1952" y="196"/>
                  </a:lnTo>
                  <a:cubicBezTo>
                    <a:pt x="1822" y="66"/>
                    <a:pt x="1651" y="1"/>
                    <a:pt x="1480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46"/>
            <p:cNvSpPr/>
            <p:nvPr/>
          </p:nvSpPr>
          <p:spPr>
            <a:xfrm>
              <a:off x="-1788950" y="3390650"/>
              <a:ext cx="53675" cy="50425"/>
            </a:xfrm>
            <a:custGeom>
              <a:avLst/>
              <a:gdLst/>
              <a:ahLst/>
              <a:cxnLst/>
              <a:rect l="l" t="t" r="r" b="b"/>
              <a:pathLst>
                <a:path w="2147" h="2017" extrusionOk="0">
                  <a:moveTo>
                    <a:pt x="1398" y="1"/>
                  </a:moveTo>
                  <a:cubicBezTo>
                    <a:pt x="1236" y="1"/>
                    <a:pt x="1073" y="66"/>
                    <a:pt x="911" y="196"/>
                  </a:cubicBezTo>
                  <a:lnTo>
                    <a:pt x="260" y="846"/>
                  </a:lnTo>
                  <a:cubicBezTo>
                    <a:pt x="0" y="1106"/>
                    <a:pt x="0" y="1561"/>
                    <a:pt x="260" y="1822"/>
                  </a:cubicBezTo>
                  <a:cubicBezTo>
                    <a:pt x="423" y="1952"/>
                    <a:pt x="585" y="2017"/>
                    <a:pt x="748" y="2017"/>
                  </a:cubicBezTo>
                  <a:cubicBezTo>
                    <a:pt x="943" y="2017"/>
                    <a:pt x="1106" y="1952"/>
                    <a:pt x="1236" y="1822"/>
                  </a:cubicBezTo>
                  <a:lnTo>
                    <a:pt x="1886" y="1171"/>
                  </a:lnTo>
                  <a:cubicBezTo>
                    <a:pt x="2146" y="911"/>
                    <a:pt x="2146" y="456"/>
                    <a:pt x="1886" y="196"/>
                  </a:cubicBezTo>
                  <a:cubicBezTo>
                    <a:pt x="1756" y="66"/>
                    <a:pt x="1594" y="1"/>
                    <a:pt x="1398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6"/>
            <p:cNvSpPr/>
            <p:nvPr/>
          </p:nvSpPr>
          <p:spPr>
            <a:xfrm>
              <a:off x="-1812525" y="3358950"/>
              <a:ext cx="61000" cy="57750"/>
            </a:xfrm>
            <a:custGeom>
              <a:avLst/>
              <a:gdLst/>
              <a:ahLst/>
              <a:cxnLst/>
              <a:rect l="l" t="t" r="r" b="b"/>
              <a:pathLst>
                <a:path w="2440" h="2310" extrusionOk="0">
                  <a:moveTo>
                    <a:pt x="1691" y="0"/>
                  </a:moveTo>
                  <a:cubicBezTo>
                    <a:pt x="1528" y="0"/>
                    <a:pt x="1333" y="65"/>
                    <a:pt x="1203" y="195"/>
                  </a:cubicBezTo>
                  <a:lnTo>
                    <a:pt x="846" y="553"/>
                  </a:lnTo>
                  <a:lnTo>
                    <a:pt x="260" y="1138"/>
                  </a:lnTo>
                  <a:cubicBezTo>
                    <a:pt x="0" y="1431"/>
                    <a:pt x="0" y="1854"/>
                    <a:pt x="260" y="2114"/>
                  </a:cubicBezTo>
                  <a:cubicBezTo>
                    <a:pt x="390" y="2244"/>
                    <a:pt x="553" y="2309"/>
                    <a:pt x="748" y="2309"/>
                  </a:cubicBezTo>
                  <a:cubicBezTo>
                    <a:pt x="911" y="2309"/>
                    <a:pt x="1073" y="2244"/>
                    <a:pt x="1203" y="2114"/>
                  </a:cubicBezTo>
                  <a:lnTo>
                    <a:pt x="1854" y="1464"/>
                  </a:lnTo>
                  <a:lnTo>
                    <a:pt x="2179" y="1171"/>
                  </a:lnTo>
                  <a:cubicBezTo>
                    <a:pt x="2439" y="911"/>
                    <a:pt x="2439" y="456"/>
                    <a:pt x="2179" y="195"/>
                  </a:cubicBezTo>
                  <a:cubicBezTo>
                    <a:pt x="2049" y="65"/>
                    <a:pt x="1854" y="0"/>
                    <a:pt x="1691" y="0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6"/>
            <p:cNvSpPr/>
            <p:nvPr/>
          </p:nvSpPr>
          <p:spPr>
            <a:xfrm>
              <a:off x="-1836925" y="3343500"/>
              <a:ext cx="52050" cy="49625"/>
            </a:xfrm>
            <a:custGeom>
              <a:avLst/>
              <a:gdLst/>
              <a:ahLst/>
              <a:cxnLst/>
              <a:rect l="l" t="t" r="r" b="b"/>
              <a:pathLst>
                <a:path w="2082" h="1985" extrusionOk="0">
                  <a:moveTo>
                    <a:pt x="1334" y="0"/>
                  </a:moveTo>
                  <a:cubicBezTo>
                    <a:pt x="1171" y="0"/>
                    <a:pt x="976" y="98"/>
                    <a:pt x="846" y="228"/>
                  </a:cubicBezTo>
                  <a:lnTo>
                    <a:pt x="261" y="813"/>
                  </a:lnTo>
                  <a:cubicBezTo>
                    <a:pt x="0" y="1074"/>
                    <a:pt x="0" y="1496"/>
                    <a:pt x="261" y="1756"/>
                  </a:cubicBezTo>
                  <a:cubicBezTo>
                    <a:pt x="391" y="1919"/>
                    <a:pt x="586" y="1984"/>
                    <a:pt x="748" y="1984"/>
                  </a:cubicBezTo>
                  <a:cubicBezTo>
                    <a:pt x="911" y="1984"/>
                    <a:pt x="1106" y="1887"/>
                    <a:pt x="1236" y="1756"/>
                  </a:cubicBezTo>
                  <a:lnTo>
                    <a:pt x="1822" y="1171"/>
                  </a:lnTo>
                  <a:cubicBezTo>
                    <a:pt x="2082" y="911"/>
                    <a:pt x="2082" y="488"/>
                    <a:pt x="1822" y="228"/>
                  </a:cubicBezTo>
                  <a:cubicBezTo>
                    <a:pt x="1691" y="98"/>
                    <a:pt x="1496" y="33"/>
                    <a:pt x="1334" y="0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6"/>
            <p:cNvSpPr/>
            <p:nvPr/>
          </p:nvSpPr>
          <p:spPr>
            <a:xfrm>
              <a:off x="-1764575" y="3412600"/>
              <a:ext cx="53700" cy="52050"/>
            </a:xfrm>
            <a:custGeom>
              <a:avLst/>
              <a:gdLst/>
              <a:ahLst/>
              <a:cxnLst/>
              <a:rect l="l" t="t" r="r" b="b"/>
              <a:pathLst>
                <a:path w="2148" h="2082" extrusionOk="0">
                  <a:moveTo>
                    <a:pt x="1480" y="1"/>
                  </a:moveTo>
                  <a:cubicBezTo>
                    <a:pt x="1310" y="1"/>
                    <a:pt x="1139" y="66"/>
                    <a:pt x="1009" y="196"/>
                  </a:cubicBezTo>
                  <a:lnTo>
                    <a:pt x="911" y="293"/>
                  </a:lnTo>
                  <a:lnTo>
                    <a:pt x="261" y="944"/>
                  </a:lnTo>
                  <a:cubicBezTo>
                    <a:pt x="1" y="1204"/>
                    <a:pt x="1" y="1627"/>
                    <a:pt x="261" y="1919"/>
                  </a:cubicBezTo>
                  <a:lnTo>
                    <a:pt x="293" y="1919"/>
                  </a:lnTo>
                  <a:cubicBezTo>
                    <a:pt x="358" y="2017"/>
                    <a:pt x="456" y="2049"/>
                    <a:pt x="554" y="2082"/>
                  </a:cubicBezTo>
                  <a:cubicBezTo>
                    <a:pt x="489" y="1854"/>
                    <a:pt x="554" y="1594"/>
                    <a:pt x="716" y="1399"/>
                  </a:cubicBezTo>
                  <a:lnTo>
                    <a:pt x="1367" y="749"/>
                  </a:lnTo>
                  <a:lnTo>
                    <a:pt x="1464" y="651"/>
                  </a:lnTo>
                  <a:cubicBezTo>
                    <a:pt x="1585" y="530"/>
                    <a:pt x="1777" y="463"/>
                    <a:pt x="1961" y="463"/>
                  </a:cubicBezTo>
                  <a:cubicBezTo>
                    <a:pt x="2025" y="463"/>
                    <a:pt x="2088" y="472"/>
                    <a:pt x="2147" y="488"/>
                  </a:cubicBezTo>
                  <a:cubicBezTo>
                    <a:pt x="2114" y="391"/>
                    <a:pt x="2049" y="293"/>
                    <a:pt x="1984" y="228"/>
                  </a:cubicBezTo>
                  <a:lnTo>
                    <a:pt x="1952" y="196"/>
                  </a:lnTo>
                  <a:cubicBezTo>
                    <a:pt x="1822" y="66"/>
                    <a:pt x="1651" y="1"/>
                    <a:pt x="148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6"/>
            <p:cNvSpPr/>
            <p:nvPr/>
          </p:nvSpPr>
          <p:spPr>
            <a:xfrm>
              <a:off x="-1788950" y="3390650"/>
              <a:ext cx="51225" cy="49625"/>
            </a:xfrm>
            <a:custGeom>
              <a:avLst/>
              <a:gdLst/>
              <a:ahLst/>
              <a:cxnLst/>
              <a:rect l="l" t="t" r="r" b="b"/>
              <a:pathLst>
                <a:path w="2049" h="1985" extrusionOk="0">
                  <a:moveTo>
                    <a:pt x="1398" y="1"/>
                  </a:moveTo>
                  <a:cubicBezTo>
                    <a:pt x="1236" y="1"/>
                    <a:pt x="1073" y="66"/>
                    <a:pt x="911" y="196"/>
                  </a:cubicBezTo>
                  <a:lnTo>
                    <a:pt x="260" y="846"/>
                  </a:lnTo>
                  <a:cubicBezTo>
                    <a:pt x="0" y="1106"/>
                    <a:pt x="0" y="1561"/>
                    <a:pt x="260" y="1822"/>
                  </a:cubicBezTo>
                  <a:cubicBezTo>
                    <a:pt x="358" y="1887"/>
                    <a:pt x="455" y="1952"/>
                    <a:pt x="553" y="1984"/>
                  </a:cubicBezTo>
                  <a:cubicBezTo>
                    <a:pt x="488" y="1757"/>
                    <a:pt x="553" y="1496"/>
                    <a:pt x="748" y="1301"/>
                  </a:cubicBezTo>
                  <a:lnTo>
                    <a:pt x="1398" y="651"/>
                  </a:lnTo>
                  <a:cubicBezTo>
                    <a:pt x="1529" y="521"/>
                    <a:pt x="1691" y="456"/>
                    <a:pt x="1854" y="456"/>
                  </a:cubicBezTo>
                  <a:cubicBezTo>
                    <a:pt x="1919" y="456"/>
                    <a:pt x="1984" y="488"/>
                    <a:pt x="2049" y="488"/>
                  </a:cubicBezTo>
                  <a:cubicBezTo>
                    <a:pt x="2016" y="391"/>
                    <a:pt x="1984" y="293"/>
                    <a:pt x="1886" y="196"/>
                  </a:cubicBezTo>
                  <a:cubicBezTo>
                    <a:pt x="1756" y="66"/>
                    <a:pt x="1594" y="1"/>
                    <a:pt x="139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6"/>
            <p:cNvSpPr/>
            <p:nvPr/>
          </p:nvSpPr>
          <p:spPr>
            <a:xfrm>
              <a:off x="-1812525" y="3358950"/>
              <a:ext cx="58550" cy="56925"/>
            </a:xfrm>
            <a:custGeom>
              <a:avLst/>
              <a:gdLst/>
              <a:ahLst/>
              <a:cxnLst/>
              <a:rect l="l" t="t" r="r" b="b"/>
              <a:pathLst>
                <a:path w="2342" h="2277" extrusionOk="0">
                  <a:moveTo>
                    <a:pt x="1691" y="0"/>
                  </a:moveTo>
                  <a:cubicBezTo>
                    <a:pt x="1496" y="0"/>
                    <a:pt x="1333" y="65"/>
                    <a:pt x="1203" y="195"/>
                  </a:cubicBezTo>
                  <a:lnTo>
                    <a:pt x="846" y="553"/>
                  </a:lnTo>
                  <a:lnTo>
                    <a:pt x="260" y="1138"/>
                  </a:lnTo>
                  <a:cubicBezTo>
                    <a:pt x="0" y="1431"/>
                    <a:pt x="0" y="1854"/>
                    <a:pt x="260" y="2114"/>
                  </a:cubicBezTo>
                  <a:cubicBezTo>
                    <a:pt x="325" y="2212"/>
                    <a:pt x="423" y="2244"/>
                    <a:pt x="553" y="2277"/>
                  </a:cubicBezTo>
                  <a:cubicBezTo>
                    <a:pt x="488" y="2049"/>
                    <a:pt x="520" y="1789"/>
                    <a:pt x="715" y="1626"/>
                  </a:cubicBezTo>
                  <a:lnTo>
                    <a:pt x="1301" y="1041"/>
                  </a:lnTo>
                  <a:lnTo>
                    <a:pt x="1659" y="651"/>
                  </a:lnTo>
                  <a:cubicBezTo>
                    <a:pt x="1789" y="521"/>
                    <a:pt x="1984" y="456"/>
                    <a:pt x="2146" y="456"/>
                  </a:cubicBezTo>
                  <a:cubicBezTo>
                    <a:pt x="2211" y="456"/>
                    <a:pt x="2276" y="456"/>
                    <a:pt x="2341" y="488"/>
                  </a:cubicBezTo>
                  <a:cubicBezTo>
                    <a:pt x="2309" y="391"/>
                    <a:pt x="2244" y="293"/>
                    <a:pt x="2179" y="195"/>
                  </a:cubicBezTo>
                  <a:cubicBezTo>
                    <a:pt x="2049" y="65"/>
                    <a:pt x="1854" y="0"/>
                    <a:pt x="169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6"/>
            <p:cNvSpPr/>
            <p:nvPr/>
          </p:nvSpPr>
          <p:spPr>
            <a:xfrm>
              <a:off x="-1836925" y="3343500"/>
              <a:ext cx="49625" cy="48800"/>
            </a:xfrm>
            <a:custGeom>
              <a:avLst/>
              <a:gdLst/>
              <a:ahLst/>
              <a:cxnLst/>
              <a:rect l="l" t="t" r="r" b="b"/>
              <a:pathLst>
                <a:path w="1985" h="1952" extrusionOk="0">
                  <a:moveTo>
                    <a:pt x="1334" y="0"/>
                  </a:moveTo>
                  <a:cubicBezTo>
                    <a:pt x="1171" y="0"/>
                    <a:pt x="976" y="65"/>
                    <a:pt x="846" y="228"/>
                  </a:cubicBezTo>
                  <a:lnTo>
                    <a:pt x="261" y="813"/>
                  </a:lnTo>
                  <a:cubicBezTo>
                    <a:pt x="0" y="1074"/>
                    <a:pt x="0" y="1496"/>
                    <a:pt x="261" y="1756"/>
                  </a:cubicBezTo>
                  <a:cubicBezTo>
                    <a:pt x="358" y="1854"/>
                    <a:pt x="456" y="1919"/>
                    <a:pt x="553" y="1952"/>
                  </a:cubicBezTo>
                  <a:cubicBezTo>
                    <a:pt x="488" y="1724"/>
                    <a:pt x="553" y="1431"/>
                    <a:pt x="716" y="1269"/>
                  </a:cubicBezTo>
                  <a:lnTo>
                    <a:pt x="1301" y="683"/>
                  </a:lnTo>
                  <a:cubicBezTo>
                    <a:pt x="1431" y="553"/>
                    <a:pt x="1626" y="488"/>
                    <a:pt x="1789" y="488"/>
                  </a:cubicBezTo>
                  <a:cubicBezTo>
                    <a:pt x="1854" y="488"/>
                    <a:pt x="1919" y="488"/>
                    <a:pt x="1984" y="521"/>
                  </a:cubicBezTo>
                  <a:cubicBezTo>
                    <a:pt x="1952" y="391"/>
                    <a:pt x="1887" y="293"/>
                    <a:pt x="1822" y="228"/>
                  </a:cubicBezTo>
                  <a:cubicBezTo>
                    <a:pt x="1691" y="98"/>
                    <a:pt x="1496" y="0"/>
                    <a:pt x="133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46"/>
            <p:cNvSpPr/>
            <p:nvPr/>
          </p:nvSpPr>
          <p:spPr>
            <a:xfrm>
              <a:off x="-1770250" y="3201225"/>
              <a:ext cx="269925" cy="164250"/>
            </a:xfrm>
            <a:custGeom>
              <a:avLst/>
              <a:gdLst/>
              <a:ahLst/>
              <a:cxnLst/>
              <a:rect l="l" t="t" r="r" b="b"/>
              <a:pathLst>
                <a:path w="10797" h="6570" extrusionOk="0">
                  <a:moveTo>
                    <a:pt x="7577" y="0"/>
                  </a:moveTo>
                  <a:lnTo>
                    <a:pt x="6797" y="813"/>
                  </a:lnTo>
                  <a:lnTo>
                    <a:pt x="5756" y="1789"/>
                  </a:lnTo>
                  <a:cubicBezTo>
                    <a:pt x="5737" y="1827"/>
                    <a:pt x="5707" y="1843"/>
                    <a:pt x="5679" y="1843"/>
                  </a:cubicBezTo>
                  <a:cubicBezTo>
                    <a:pt x="5658" y="1843"/>
                    <a:pt x="5639" y="1835"/>
                    <a:pt x="5626" y="1822"/>
                  </a:cubicBezTo>
                  <a:lnTo>
                    <a:pt x="4618" y="1269"/>
                  </a:lnTo>
                  <a:cubicBezTo>
                    <a:pt x="4520" y="1204"/>
                    <a:pt x="4423" y="1171"/>
                    <a:pt x="4358" y="1171"/>
                  </a:cubicBezTo>
                  <a:lnTo>
                    <a:pt x="1626" y="1171"/>
                  </a:lnTo>
                  <a:cubicBezTo>
                    <a:pt x="1496" y="1171"/>
                    <a:pt x="1366" y="1236"/>
                    <a:pt x="1268" y="1334"/>
                  </a:cubicBezTo>
                  <a:lnTo>
                    <a:pt x="260" y="2342"/>
                  </a:lnTo>
                  <a:cubicBezTo>
                    <a:pt x="98" y="2505"/>
                    <a:pt x="0" y="2732"/>
                    <a:pt x="0" y="2927"/>
                  </a:cubicBezTo>
                  <a:cubicBezTo>
                    <a:pt x="0" y="3155"/>
                    <a:pt x="98" y="3350"/>
                    <a:pt x="260" y="3513"/>
                  </a:cubicBezTo>
                  <a:cubicBezTo>
                    <a:pt x="419" y="3672"/>
                    <a:pt x="627" y="3754"/>
                    <a:pt x="835" y="3754"/>
                  </a:cubicBezTo>
                  <a:cubicBezTo>
                    <a:pt x="1010" y="3754"/>
                    <a:pt x="1185" y="3696"/>
                    <a:pt x="1333" y="3578"/>
                  </a:cubicBezTo>
                  <a:lnTo>
                    <a:pt x="2211" y="2862"/>
                  </a:lnTo>
                  <a:lnTo>
                    <a:pt x="3512" y="2862"/>
                  </a:lnTo>
                  <a:lnTo>
                    <a:pt x="7512" y="6569"/>
                  </a:lnTo>
                  <a:lnTo>
                    <a:pt x="10341" y="3740"/>
                  </a:lnTo>
                  <a:lnTo>
                    <a:pt x="10797" y="3252"/>
                  </a:lnTo>
                  <a:lnTo>
                    <a:pt x="7577" y="0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46"/>
            <p:cNvSpPr/>
            <p:nvPr/>
          </p:nvSpPr>
          <p:spPr>
            <a:xfrm>
              <a:off x="-1770250" y="3230500"/>
              <a:ext cx="125225" cy="64750"/>
            </a:xfrm>
            <a:custGeom>
              <a:avLst/>
              <a:gdLst/>
              <a:ahLst/>
              <a:cxnLst/>
              <a:rect l="l" t="t" r="r" b="b"/>
              <a:pathLst>
                <a:path w="5009" h="2590" extrusionOk="0">
                  <a:moveTo>
                    <a:pt x="1626" y="0"/>
                  </a:moveTo>
                  <a:cubicBezTo>
                    <a:pt x="1496" y="0"/>
                    <a:pt x="1366" y="65"/>
                    <a:pt x="1268" y="163"/>
                  </a:cubicBezTo>
                  <a:lnTo>
                    <a:pt x="260" y="1171"/>
                  </a:lnTo>
                  <a:cubicBezTo>
                    <a:pt x="98" y="1334"/>
                    <a:pt x="0" y="1561"/>
                    <a:pt x="0" y="1756"/>
                  </a:cubicBezTo>
                  <a:cubicBezTo>
                    <a:pt x="0" y="1984"/>
                    <a:pt x="98" y="2179"/>
                    <a:pt x="260" y="2342"/>
                  </a:cubicBezTo>
                  <a:cubicBezTo>
                    <a:pt x="415" y="2496"/>
                    <a:pt x="630" y="2589"/>
                    <a:pt x="842" y="2589"/>
                  </a:cubicBezTo>
                  <a:cubicBezTo>
                    <a:pt x="898" y="2589"/>
                    <a:pt x="954" y="2583"/>
                    <a:pt x="1008" y="2569"/>
                  </a:cubicBezTo>
                  <a:cubicBezTo>
                    <a:pt x="911" y="2407"/>
                    <a:pt x="846" y="2244"/>
                    <a:pt x="846" y="2049"/>
                  </a:cubicBezTo>
                  <a:cubicBezTo>
                    <a:pt x="846" y="1854"/>
                    <a:pt x="911" y="1626"/>
                    <a:pt x="1073" y="1464"/>
                  </a:cubicBezTo>
                  <a:lnTo>
                    <a:pt x="1789" y="748"/>
                  </a:lnTo>
                  <a:cubicBezTo>
                    <a:pt x="2081" y="455"/>
                    <a:pt x="2472" y="293"/>
                    <a:pt x="2894" y="293"/>
                  </a:cubicBezTo>
                  <a:lnTo>
                    <a:pt x="5008" y="293"/>
                  </a:lnTo>
                  <a:lnTo>
                    <a:pt x="4618" y="98"/>
                  </a:lnTo>
                  <a:cubicBezTo>
                    <a:pt x="4520" y="33"/>
                    <a:pt x="4423" y="0"/>
                    <a:pt x="435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46"/>
            <p:cNvSpPr/>
            <p:nvPr/>
          </p:nvSpPr>
          <p:spPr>
            <a:xfrm>
              <a:off x="-1601150" y="3153100"/>
              <a:ext cx="127650" cy="147325"/>
            </a:xfrm>
            <a:custGeom>
              <a:avLst/>
              <a:gdLst/>
              <a:ahLst/>
              <a:cxnLst/>
              <a:rect l="l" t="t" r="r" b="b"/>
              <a:pathLst>
                <a:path w="5106" h="5893" extrusionOk="0">
                  <a:moveTo>
                    <a:pt x="2186" y="0"/>
                  </a:moveTo>
                  <a:cubicBezTo>
                    <a:pt x="2104" y="0"/>
                    <a:pt x="2022" y="34"/>
                    <a:pt x="1951" y="104"/>
                  </a:cubicBezTo>
                  <a:lnTo>
                    <a:pt x="130" y="1925"/>
                  </a:lnTo>
                  <a:cubicBezTo>
                    <a:pt x="0" y="2056"/>
                    <a:pt x="0" y="2251"/>
                    <a:pt x="130" y="2381"/>
                  </a:cubicBezTo>
                  <a:lnTo>
                    <a:pt x="3707" y="5795"/>
                  </a:lnTo>
                  <a:cubicBezTo>
                    <a:pt x="3772" y="5860"/>
                    <a:pt x="3854" y="5893"/>
                    <a:pt x="3935" y="5893"/>
                  </a:cubicBezTo>
                  <a:cubicBezTo>
                    <a:pt x="4016" y="5893"/>
                    <a:pt x="4098" y="5860"/>
                    <a:pt x="4163" y="5795"/>
                  </a:cubicBezTo>
                  <a:lnTo>
                    <a:pt x="4976" y="4950"/>
                  </a:lnTo>
                  <a:cubicBezTo>
                    <a:pt x="5106" y="4852"/>
                    <a:pt x="5106" y="4690"/>
                    <a:pt x="5041" y="4560"/>
                  </a:cubicBezTo>
                  <a:lnTo>
                    <a:pt x="2472" y="169"/>
                  </a:lnTo>
                  <a:cubicBezTo>
                    <a:pt x="2398" y="59"/>
                    <a:pt x="2293" y="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6"/>
            <p:cNvSpPr/>
            <p:nvPr/>
          </p:nvSpPr>
          <p:spPr>
            <a:xfrm>
              <a:off x="-1919050" y="3143300"/>
              <a:ext cx="141500" cy="139650"/>
            </a:xfrm>
            <a:custGeom>
              <a:avLst/>
              <a:gdLst/>
              <a:ahLst/>
              <a:cxnLst/>
              <a:rect l="l" t="t" r="r" b="b"/>
              <a:pathLst>
                <a:path w="5660" h="5586" extrusionOk="0">
                  <a:moveTo>
                    <a:pt x="4127" y="0"/>
                  </a:moveTo>
                  <a:cubicBezTo>
                    <a:pt x="4074" y="0"/>
                    <a:pt x="4017" y="25"/>
                    <a:pt x="3968" y="74"/>
                  </a:cubicBezTo>
                  <a:lnTo>
                    <a:pt x="66" y="3878"/>
                  </a:lnTo>
                  <a:cubicBezTo>
                    <a:pt x="1" y="3976"/>
                    <a:pt x="1" y="4106"/>
                    <a:pt x="66" y="4204"/>
                  </a:cubicBezTo>
                  <a:lnTo>
                    <a:pt x="1334" y="5439"/>
                  </a:lnTo>
                  <a:cubicBezTo>
                    <a:pt x="1416" y="5537"/>
                    <a:pt x="1538" y="5586"/>
                    <a:pt x="1664" y="5586"/>
                  </a:cubicBezTo>
                  <a:cubicBezTo>
                    <a:pt x="1790" y="5586"/>
                    <a:pt x="1920" y="5537"/>
                    <a:pt x="2017" y="5439"/>
                  </a:cubicBezTo>
                  <a:lnTo>
                    <a:pt x="5464" y="1960"/>
                  </a:lnTo>
                  <a:cubicBezTo>
                    <a:pt x="5659" y="1765"/>
                    <a:pt x="5659" y="1472"/>
                    <a:pt x="5464" y="1277"/>
                  </a:cubicBezTo>
                  <a:lnTo>
                    <a:pt x="4261" y="74"/>
                  </a:lnTo>
                  <a:cubicBezTo>
                    <a:pt x="4229" y="25"/>
                    <a:pt x="4180" y="0"/>
                    <a:pt x="4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6"/>
            <p:cNvSpPr/>
            <p:nvPr/>
          </p:nvSpPr>
          <p:spPr>
            <a:xfrm>
              <a:off x="-1927975" y="3237000"/>
              <a:ext cx="387825" cy="239050"/>
            </a:xfrm>
            <a:custGeom>
              <a:avLst/>
              <a:gdLst/>
              <a:ahLst/>
              <a:cxnLst/>
              <a:rect l="l" t="t" r="r" b="b"/>
              <a:pathLst>
                <a:path w="15513" h="9562" extrusionOk="0">
                  <a:moveTo>
                    <a:pt x="4976" y="4553"/>
                  </a:moveTo>
                  <a:cubicBezTo>
                    <a:pt x="5073" y="4553"/>
                    <a:pt x="5171" y="4586"/>
                    <a:pt x="5268" y="4683"/>
                  </a:cubicBezTo>
                  <a:cubicBezTo>
                    <a:pt x="5431" y="4813"/>
                    <a:pt x="5431" y="5106"/>
                    <a:pt x="5268" y="5236"/>
                  </a:cubicBezTo>
                  <a:lnTo>
                    <a:pt x="4683" y="5821"/>
                  </a:lnTo>
                  <a:cubicBezTo>
                    <a:pt x="4597" y="5907"/>
                    <a:pt x="4484" y="5948"/>
                    <a:pt x="4373" y="5948"/>
                  </a:cubicBezTo>
                  <a:cubicBezTo>
                    <a:pt x="4273" y="5948"/>
                    <a:pt x="4175" y="5915"/>
                    <a:pt x="4098" y="5854"/>
                  </a:cubicBezTo>
                  <a:cubicBezTo>
                    <a:pt x="4033" y="5756"/>
                    <a:pt x="3968" y="5659"/>
                    <a:pt x="3968" y="5561"/>
                  </a:cubicBezTo>
                  <a:cubicBezTo>
                    <a:pt x="3968" y="5431"/>
                    <a:pt x="4033" y="5334"/>
                    <a:pt x="4098" y="5269"/>
                  </a:cubicBezTo>
                  <a:lnTo>
                    <a:pt x="4683" y="4683"/>
                  </a:lnTo>
                  <a:cubicBezTo>
                    <a:pt x="4748" y="4586"/>
                    <a:pt x="4878" y="4553"/>
                    <a:pt x="4976" y="4553"/>
                  </a:cubicBezTo>
                  <a:close/>
                  <a:moveTo>
                    <a:pt x="6309" y="5138"/>
                  </a:moveTo>
                  <a:cubicBezTo>
                    <a:pt x="6407" y="5138"/>
                    <a:pt x="6504" y="5203"/>
                    <a:pt x="6602" y="5269"/>
                  </a:cubicBezTo>
                  <a:cubicBezTo>
                    <a:pt x="6667" y="5334"/>
                    <a:pt x="6732" y="5464"/>
                    <a:pt x="6732" y="5561"/>
                  </a:cubicBezTo>
                  <a:cubicBezTo>
                    <a:pt x="6732" y="5659"/>
                    <a:pt x="6667" y="5756"/>
                    <a:pt x="6602" y="5854"/>
                  </a:cubicBezTo>
                  <a:lnTo>
                    <a:pt x="5659" y="6797"/>
                  </a:lnTo>
                  <a:cubicBezTo>
                    <a:pt x="5561" y="6895"/>
                    <a:pt x="5464" y="6927"/>
                    <a:pt x="5366" y="6927"/>
                  </a:cubicBezTo>
                  <a:cubicBezTo>
                    <a:pt x="5236" y="6927"/>
                    <a:pt x="5138" y="6895"/>
                    <a:pt x="5073" y="6797"/>
                  </a:cubicBezTo>
                  <a:cubicBezTo>
                    <a:pt x="4976" y="6732"/>
                    <a:pt x="4943" y="6634"/>
                    <a:pt x="4943" y="6504"/>
                  </a:cubicBezTo>
                  <a:cubicBezTo>
                    <a:pt x="4943" y="6407"/>
                    <a:pt x="4976" y="6309"/>
                    <a:pt x="5073" y="6212"/>
                  </a:cubicBezTo>
                  <a:lnTo>
                    <a:pt x="5659" y="5626"/>
                  </a:lnTo>
                  <a:lnTo>
                    <a:pt x="6016" y="5269"/>
                  </a:lnTo>
                  <a:cubicBezTo>
                    <a:pt x="6081" y="5203"/>
                    <a:pt x="6212" y="5138"/>
                    <a:pt x="6309" y="5138"/>
                  </a:cubicBezTo>
                  <a:close/>
                  <a:moveTo>
                    <a:pt x="6959" y="6407"/>
                  </a:moveTo>
                  <a:cubicBezTo>
                    <a:pt x="7090" y="6407"/>
                    <a:pt x="7187" y="6472"/>
                    <a:pt x="7252" y="6537"/>
                  </a:cubicBezTo>
                  <a:cubicBezTo>
                    <a:pt x="7350" y="6602"/>
                    <a:pt x="7382" y="6732"/>
                    <a:pt x="7382" y="6829"/>
                  </a:cubicBezTo>
                  <a:cubicBezTo>
                    <a:pt x="7382" y="6960"/>
                    <a:pt x="7350" y="7057"/>
                    <a:pt x="7252" y="7122"/>
                  </a:cubicBezTo>
                  <a:lnTo>
                    <a:pt x="6602" y="7773"/>
                  </a:lnTo>
                  <a:cubicBezTo>
                    <a:pt x="6520" y="7854"/>
                    <a:pt x="6415" y="7894"/>
                    <a:pt x="6309" y="7894"/>
                  </a:cubicBezTo>
                  <a:cubicBezTo>
                    <a:pt x="6203" y="7894"/>
                    <a:pt x="6098" y="7854"/>
                    <a:pt x="6016" y="7773"/>
                  </a:cubicBezTo>
                  <a:cubicBezTo>
                    <a:pt x="5854" y="7610"/>
                    <a:pt x="5854" y="7350"/>
                    <a:pt x="6016" y="7187"/>
                  </a:cubicBezTo>
                  <a:lnTo>
                    <a:pt x="6667" y="6537"/>
                  </a:lnTo>
                  <a:cubicBezTo>
                    <a:pt x="6764" y="6472"/>
                    <a:pt x="6862" y="6407"/>
                    <a:pt x="6959" y="6407"/>
                  </a:cubicBezTo>
                  <a:close/>
                  <a:moveTo>
                    <a:pt x="8000" y="7285"/>
                  </a:moveTo>
                  <a:cubicBezTo>
                    <a:pt x="8130" y="7285"/>
                    <a:pt x="8228" y="7350"/>
                    <a:pt x="8293" y="7415"/>
                  </a:cubicBezTo>
                  <a:lnTo>
                    <a:pt x="8325" y="7447"/>
                  </a:lnTo>
                  <a:cubicBezTo>
                    <a:pt x="8488" y="7610"/>
                    <a:pt x="8488" y="7870"/>
                    <a:pt x="8325" y="8033"/>
                  </a:cubicBezTo>
                  <a:lnTo>
                    <a:pt x="7610" y="8748"/>
                  </a:lnTo>
                  <a:cubicBezTo>
                    <a:pt x="7512" y="8813"/>
                    <a:pt x="7415" y="8878"/>
                    <a:pt x="7317" y="8878"/>
                  </a:cubicBezTo>
                  <a:cubicBezTo>
                    <a:pt x="7187" y="8878"/>
                    <a:pt x="7090" y="8813"/>
                    <a:pt x="7025" y="8748"/>
                  </a:cubicBezTo>
                  <a:lnTo>
                    <a:pt x="6992" y="8748"/>
                  </a:lnTo>
                  <a:cubicBezTo>
                    <a:pt x="6829" y="8553"/>
                    <a:pt x="6829" y="8293"/>
                    <a:pt x="6992" y="8163"/>
                  </a:cubicBezTo>
                  <a:lnTo>
                    <a:pt x="7642" y="7512"/>
                  </a:lnTo>
                  <a:lnTo>
                    <a:pt x="7707" y="7415"/>
                  </a:lnTo>
                  <a:cubicBezTo>
                    <a:pt x="7805" y="7350"/>
                    <a:pt x="7903" y="7285"/>
                    <a:pt x="8000" y="7285"/>
                  </a:cubicBezTo>
                  <a:close/>
                  <a:moveTo>
                    <a:pt x="281" y="0"/>
                  </a:moveTo>
                  <a:cubicBezTo>
                    <a:pt x="212" y="0"/>
                    <a:pt x="147" y="33"/>
                    <a:pt x="98" y="98"/>
                  </a:cubicBezTo>
                  <a:cubicBezTo>
                    <a:pt x="0" y="195"/>
                    <a:pt x="0" y="358"/>
                    <a:pt x="98" y="456"/>
                  </a:cubicBezTo>
                  <a:lnTo>
                    <a:pt x="1496" y="1854"/>
                  </a:lnTo>
                  <a:cubicBezTo>
                    <a:pt x="1626" y="2017"/>
                    <a:pt x="1821" y="2082"/>
                    <a:pt x="2016" y="2082"/>
                  </a:cubicBezTo>
                  <a:cubicBezTo>
                    <a:pt x="2082" y="2082"/>
                    <a:pt x="2147" y="2082"/>
                    <a:pt x="2212" y="2049"/>
                  </a:cubicBezTo>
                  <a:lnTo>
                    <a:pt x="3350" y="3220"/>
                  </a:lnTo>
                  <a:lnTo>
                    <a:pt x="3350" y="3805"/>
                  </a:lnTo>
                  <a:cubicBezTo>
                    <a:pt x="3350" y="4130"/>
                    <a:pt x="3480" y="4456"/>
                    <a:pt x="3708" y="4683"/>
                  </a:cubicBezTo>
                  <a:lnTo>
                    <a:pt x="3805" y="4781"/>
                  </a:lnTo>
                  <a:lnTo>
                    <a:pt x="3708" y="4846"/>
                  </a:lnTo>
                  <a:cubicBezTo>
                    <a:pt x="3545" y="5041"/>
                    <a:pt x="3447" y="5269"/>
                    <a:pt x="3447" y="5529"/>
                  </a:cubicBezTo>
                  <a:cubicBezTo>
                    <a:pt x="3447" y="5789"/>
                    <a:pt x="3545" y="6016"/>
                    <a:pt x="3708" y="6212"/>
                  </a:cubicBezTo>
                  <a:cubicBezTo>
                    <a:pt x="3903" y="6407"/>
                    <a:pt x="4130" y="6504"/>
                    <a:pt x="4390" y="6504"/>
                  </a:cubicBezTo>
                  <a:cubicBezTo>
                    <a:pt x="4390" y="6764"/>
                    <a:pt x="4488" y="6992"/>
                    <a:pt x="4683" y="7187"/>
                  </a:cubicBezTo>
                  <a:cubicBezTo>
                    <a:pt x="4846" y="7350"/>
                    <a:pt x="5106" y="7447"/>
                    <a:pt x="5366" y="7447"/>
                  </a:cubicBezTo>
                  <a:cubicBezTo>
                    <a:pt x="5366" y="7707"/>
                    <a:pt x="5464" y="7968"/>
                    <a:pt x="5659" y="8130"/>
                  </a:cubicBezTo>
                  <a:cubicBezTo>
                    <a:pt x="5821" y="8325"/>
                    <a:pt x="6081" y="8423"/>
                    <a:pt x="6309" y="8423"/>
                  </a:cubicBezTo>
                  <a:lnTo>
                    <a:pt x="6342" y="8423"/>
                  </a:lnTo>
                  <a:cubicBezTo>
                    <a:pt x="6342" y="8683"/>
                    <a:pt x="6439" y="8911"/>
                    <a:pt x="6602" y="9106"/>
                  </a:cubicBezTo>
                  <a:lnTo>
                    <a:pt x="6634" y="9138"/>
                  </a:lnTo>
                  <a:cubicBezTo>
                    <a:pt x="6797" y="9301"/>
                    <a:pt x="7057" y="9399"/>
                    <a:pt x="7317" y="9399"/>
                  </a:cubicBezTo>
                  <a:cubicBezTo>
                    <a:pt x="7577" y="9399"/>
                    <a:pt x="7805" y="9301"/>
                    <a:pt x="7968" y="9138"/>
                  </a:cubicBezTo>
                  <a:lnTo>
                    <a:pt x="8488" y="8618"/>
                  </a:lnTo>
                  <a:lnTo>
                    <a:pt x="9171" y="9301"/>
                  </a:lnTo>
                  <a:cubicBezTo>
                    <a:pt x="9333" y="9464"/>
                    <a:pt x="9594" y="9561"/>
                    <a:pt x="9854" y="9561"/>
                  </a:cubicBezTo>
                  <a:cubicBezTo>
                    <a:pt x="10114" y="9561"/>
                    <a:pt x="10342" y="9464"/>
                    <a:pt x="10537" y="9301"/>
                  </a:cubicBezTo>
                  <a:cubicBezTo>
                    <a:pt x="10732" y="9106"/>
                    <a:pt x="10797" y="8846"/>
                    <a:pt x="10797" y="8586"/>
                  </a:cubicBezTo>
                  <a:lnTo>
                    <a:pt x="10829" y="8586"/>
                  </a:lnTo>
                  <a:cubicBezTo>
                    <a:pt x="11089" y="8586"/>
                    <a:pt x="11317" y="8488"/>
                    <a:pt x="11512" y="8293"/>
                  </a:cubicBezTo>
                  <a:cubicBezTo>
                    <a:pt x="11707" y="8130"/>
                    <a:pt x="11805" y="7870"/>
                    <a:pt x="11772" y="7610"/>
                  </a:cubicBezTo>
                  <a:lnTo>
                    <a:pt x="11805" y="7610"/>
                  </a:lnTo>
                  <a:cubicBezTo>
                    <a:pt x="12065" y="7610"/>
                    <a:pt x="12293" y="7512"/>
                    <a:pt x="12488" y="7317"/>
                  </a:cubicBezTo>
                  <a:cubicBezTo>
                    <a:pt x="12683" y="7155"/>
                    <a:pt x="12780" y="6895"/>
                    <a:pt x="12780" y="6634"/>
                  </a:cubicBezTo>
                  <a:cubicBezTo>
                    <a:pt x="13041" y="6634"/>
                    <a:pt x="13268" y="6537"/>
                    <a:pt x="13463" y="6342"/>
                  </a:cubicBezTo>
                  <a:cubicBezTo>
                    <a:pt x="13659" y="6147"/>
                    <a:pt x="13756" y="5854"/>
                    <a:pt x="13756" y="5594"/>
                  </a:cubicBezTo>
                  <a:lnTo>
                    <a:pt x="15415" y="3935"/>
                  </a:lnTo>
                  <a:cubicBezTo>
                    <a:pt x="15512" y="3838"/>
                    <a:pt x="15512" y="3675"/>
                    <a:pt x="15415" y="3578"/>
                  </a:cubicBezTo>
                  <a:cubicBezTo>
                    <a:pt x="15350" y="3512"/>
                    <a:pt x="15276" y="3480"/>
                    <a:pt x="15207" y="3480"/>
                  </a:cubicBezTo>
                  <a:cubicBezTo>
                    <a:pt x="15138" y="3480"/>
                    <a:pt x="15073" y="3512"/>
                    <a:pt x="15024" y="3578"/>
                  </a:cubicBezTo>
                  <a:lnTo>
                    <a:pt x="13528" y="5041"/>
                  </a:lnTo>
                  <a:cubicBezTo>
                    <a:pt x="13528" y="5041"/>
                    <a:pt x="13496" y="5008"/>
                    <a:pt x="13463" y="4976"/>
                  </a:cubicBezTo>
                  <a:lnTo>
                    <a:pt x="11545" y="3057"/>
                  </a:lnTo>
                  <a:cubicBezTo>
                    <a:pt x="11496" y="3008"/>
                    <a:pt x="11431" y="2984"/>
                    <a:pt x="11366" y="2984"/>
                  </a:cubicBezTo>
                  <a:cubicBezTo>
                    <a:pt x="11301" y="2984"/>
                    <a:pt x="11236" y="3008"/>
                    <a:pt x="11187" y="3057"/>
                  </a:cubicBezTo>
                  <a:cubicBezTo>
                    <a:pt x="11057" y="3155"/>
                    <a:pt x="11057" y="3350"/>
                    <a:pt x="11187" y="3447"/>
                  </a:cubicBezTo>
                  <a:lnTo>
                    <a:pt x="13106" y="5366"/>
                  </a:lnTo>
                  <a:cubicBezTo>
                    <a:pt x="13268" y="5529"/>
                    <a:pt x="13268" y="5789"/>
                    <a:pt x="13106" y="5951"/>
                  </a:cubicBezTo>
                  <a:cubicBezTo>
                    <a:pt x="13008" y="6033"/>
                    <a:pt x="12894" y="6073"/>
                    <a:pt x="12785" y="6073"/>
                  </a:cubicBezTo>
                  <a:cubicBezTo>
                    <a:pt x="12675" y="6073"/>
                    <a:pt x="12569" y="6033"/>
                    <a:pt x="12488" y="5951"/>
                  </a:cubicBezTo>
                  <a:lnTo>
                    <a:pt x="11415" y="4911"/>
                  </a:lnTo>
                  <a:cubicBezTo>
                    <a:pt x="11366" y="4846"/>
                    <a:pt x="11301" y="4813"/>
                    <a:pt x="11236" y="4813"/>
                  </a:cubicBezTo>
                  <a:cubicBezTo>
                    <a:pt x="11171" y="4813"/>
                    <a:pt x="11106" y="4846"/>
                    <a:pt x="11057" y="4911"/>
                  </a:cubicBezTo>
                  <a:cubicBezTo>
                    <a:pt x="10927" y="5008"/>
                    <a:pt x="10927" y="5171"/>
                    <a:pt x="11057" y="5269"/>
                  </a:cubicBezTo>
                  <a:lnTo>
                    <a:pt x="12098" y="6342"/>
                  </a:lnTo>
                  <a:cubicBezTo>
                    <a:pt x="12195" y="6439"/>
                    <a:pt x="12228" y="6537"/>
                    <a:pt x="12228" y="6634"/>
                  </a:cubicBezTo>
                  <a:cubicBezTo>
                    <a:pt x="12228" y="6764"/>
                    <a:pt x="12195" y="6862"/>
                    <a:pt x="12098" y="6960"/>
                  </a:cubicBezTo>
                  <a:cubicBezTo>
                    <a:pt x="12033" y="7025"/>
                    <a:pt x="11935" y="7057"/>
                    <a:pt x="11805" y="7057"/>
                  </a:cubicBezTo>
                  <a:cubicBezTo>
                    <a:pt x="11707" y="7057"/>
                    <a:pt x="11577" y="7025"/>
                    <a:pt x="11512" y="6960"/>
                  </a:cubicBezTo>
                  <a:lnTo>
                    <a:pt x="10439" y="5886"/>
                  </a:lnTo>
                  <a:cubicBezTo>
                    <a:pt x="10390" y="5838"/>
                    <a:pt x="10325" y="5813"/>
                    <a:pt x="10256" y="5813"/>
                  </a:cubicBezTo>
                  <a:cubicBezTo>
                    <a:pt x="10187" y="5813"/>
                    <a:pt x="10114" y="5838"/>
                    <a:pt x="10049" y="5886"/>
                  </a:cubicBezTo>
                  <a:cubicBezTo>
                    <a:pt x="9951" y="5984"/>
                    <a:pt x="9951" y="6147"/>
                    <a:pt x="10049" y="6277"/>
                  </a:cubicBezTo>
                  <a:lnTo>
                    <a:pt x="11122" y="7317"/>
                  </a:lnTo>
                  <a:cubicBezTo>
                    <a:pt x="11285" y="7480"/>
                    <a:pt x="11285" y="7773"/>
                    <a:pt x="11122" y="7935"/>
                  </a:cubicBezTo>
                  <a:cubicBezTo>
                    <a:pt x="11057" y="8000"/>
                    <a:pt x="10927" y="8033"/>
                    <a:pt x="10829" y="8033"/>
                  </a:cubicBezTo>
                  <a:cubicBezTo>
                    <a:pt x="10699" y="8033"/>
                    <a:pt x="10602" y="8000"/>
                    <a:pt x="10537" y="7935"/>
                  </a:cubicBezTo>
                  <a:lnTo>
                    <a:pt x="9463" y="6862"/>
                  </a:lnTo>
                  <a:cubicBezTo>
                    <a:pt x="9415" y="6813"/>
                    <a:pt x="9342" y="6789"/>
                    <a:pt x="9268" y="6789"/>
                  </a:cubicBezTo>
                  <a:cubicBezTo>
                    <a:pt x="9195" y="6789"/>
                    <a:pt x="9122" y="6813"/>
                    <a:pt x="9073" y="6862"/>
                  </a:cubicBezTo>
                  <a:cubicBezTo>
                    <a:pt x="8976" y="6960"/>
                    <a:pt x="8976" y="7122"/>
                    <a:pt x="9073" y="7252"/>
                  </a:cubicBezTo>
                  <a:lnTo>
                    <a:pt x="10146" y="8293"/>
                  </a:lnTo>
                  <a:cubicBezTo>
                    <a:pt x="10309" y="8455"/>
                    <a:pt x="10309" y="8748"/>
                    <a:pt x="10146" y="8911"/>
                  </a:cubicBezTo>
                  <a:cubicBezTo>
                    <a:pt x="10049" y="8976"/>
                    <a:pt x="9951" y="9008"/>
                    <a:pt x="9854" y="9008"/>
                  </a:cubicBezTo>
                  <a:cubicBezTo>
                    <a:pt x="9724" y="9008"/>
                    <a:pt x="9626" y="8976"/>
                    <a:pt x="9529" y="8911"/>
                  </a:cubicBezTo>
                  <a:lnTo>
                    <a:pt x="8846" y="8195"/>
                  </a:lnTo>
                  <a:cubicBezTo>
                    <a:pt x="9073" y="7838"/>
                    <a:pt x="9008" y="7350"/>
                    <a:pt x="8716" y="7057"/>
                  </a:cubicBezTo>
                  <a:lnTo>
                    <a:pt x="8683" y="7025"/>
                  </a:lnTo>
                  <a:cubicBezTo>
                    <a:pt x="8513" y="6854"/>
                    <a:pt x="8268" y="6758"/>
                    <a:pt x="8036" y="6758"/>
                  </a:cubicBezTo>
                  <a:cubicBezTo>
                    <a:pt x="8002" y="6758"/>
                    <a:pt x="7968" y="6760"/>
                    <a:pt x="7935" y="6764"/>
                  </a:cubicBezTo>
                  <a:cubicBezTo>
                    <a:pt x="7903" y="6537"/>
                    <a:pt x="7805" y="6309"/>
                    <a:pt x="7642" y="6147"/>
                  </a:cubicBezTo>
                  <a:cubicBezTo>
                    <a:pt x="7512" y="6016"/>
                    <a:pt x="7350" y="5919"/>
                    <a:pt x="7187" y="5886"/>
                  </a:cubicBezTo>
                  <a:cubicBezTo>
                    <a:pt x="7252" y="5789"/>
                    <a:pt x="7252" y="5659"/>
                    <a:pt x="7252" y="5561"/>
                  </a:cubicBezTo>
                  <a:cubicBezTo>
                    <a:pt x="7252" y="5301"/>
                    <a:pt x="7155" y="5041"/>
                    <a:pt x="6992" y="4878"/>
                  </a:cubicBezTo>
                  <a:cubicBezTo>
                    <a:pt x="6797" y="4683"/>
                    <a:pt x="6569" y="4586"/>
                    <a:pt x="6309" y="4586"/>
                  </a:cubicBezTo>
                  <a:cubicBezTo>
                    <a:pt x="6146" y="4586"/>
                    <a:pt x="6016" y="4618"/>
                    <a:pt x="5886" y="4683"/>
                  </a:cubicBezTo>
                  <a:cubicBezTo>
                    <a:pt x="5854" y="4553"/>
                    <a:pt x="5756" y="4390"/>
                    <a:pt x="5659" y="4260"/>
                  </a:cubicBezTo>
                  <a:cubicBezTo>
                    <a:pt x="5464" y="4082"/>
                    <a:pt x="5220" y="3992"/>
                    <a:pt x="4976" y="3992"/>
                  </a:cubicBezTo>
                  <a:cubicBezTo>
                    <a:pt x="4732" y="3992"/>
                    <a:pt x="4488" y="4082"/>
                    <a:pt x="4293" y="4260"/>
                  </a:cubicBezTo>
                  <a:lnTo>
                    <a:pt x="4195" y="4390"/>
                  </a:lnTo>
                  <a:lnTo>
                    <a:pt x="4098" y="4293"/>
                  </a:lnTo>
                  <a:cubicBezTo>
                    <a:pt x="3968" y="4163"/>
                    <a:pt x="3903" y="4000"/>
                    <a:pt x="3903" y="3805"/>
                  </a:cubicBezTo>
                  <a:lnTo>
                    <a:pt x="3903" y="3122"/>
                  </a:lnTo>
                  <a:cubicBezTo>
                    <a:pt x="3903" y="3025"/>
                    <a:pt x="3870" y="2960"/>
                    <a:pt x="3805" y="2927"/>
                  </a:cubicBezTo>
                  <a:lnTo>
                    <a:pt x="2667" y="1756"/>
                  </a:lnTo>
                  <a:lnTo>
                    <a:pt x="2992" y="1431"/>
                  </a:lnTo>
                  <a:cubicBezTo>
                    <a:pt x="3090" y="1334"/>
                    <a:pt x="3090" y="1171"/>
                    <a:pt x="2992" y="1041"/>
                  </a:cubicBezTo>
                  <a:cubicBezTo>
                    <a:pt x="2943" y="992"/>
                    <a:pt x="2870" y="968"/>
                    <a:pt x="2797" y="968"/>
                  </a:cubicBezTo>
                  <a:cubicBezTo>
                    <a:pt x="2724" y="968"/>
                    <a:pt x="2651" y="992"/>
                    <a:pt x="2602" y="1041"/>
                  </a:cubicBezTo>
                  <a:lnTo>
                    <a:pt x="2179" y="1496"/>
                  </a:lnTo>
                  <a:cubicBezTo>
                    <a:pt x="2130" y="1529"/>
                    <a:pt x="2073" y="1545"/>
                    <a:pt x="2021" y="1545"/>
                  </a:cubicBezTo>
                  <a:cubicBezTo>
                    <a:pt x="1968" y="1545"/>
                    <a:pt x="1919" y="1529"/>
                    <a:pt x="1886" y="1496"/>
                  </a:cubicBezTo>
                  <a:lnTo>
                    <a:pt x="488" y="98"/>
                  </a:lnTo>
                  <a:cubicBezTo>
                    <a:pt x="423" y="33"/>
                    <a:pt x="350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6"/>
            <p:cNvSpPr/>
            <p:nvPr/>
          </p:nvSpPr>
          <p:spPr>
            <a:xfrm>
              <a:off x="-1845050" y="3141075"/>
              <a:ext cx="380500" cy="176425"/>
            </a:xfrm>
            <a:custGeom>
              <a:avLst/>
              <a:gdLst/>
              <a:ahLst/>
              <a:cxnLst/>
              <a:rect l="l" t="t" r="r" b="b"/>
              <a:pathLst>
                <a:path w="15220" h="7057" extrusionOk="0">
                  <a:moveTo>
                    <a:pt x="12012" y="0"/>
                  </a:moveTo>
                  <a:cubicBezTo>
                    <a:pt x="11943" y="0"/>
                    <a:pt x="11870" y="33"/>
                    <a:pt x="11805" y="98"/>
                  </a:cubicBezTo>
                  <a:lnTo>
                    <a:pt x="9691" y="2211"/>
                  </a:lnTo>
                  <a:cubicBezTo>
                    <a:pt x="9561" y="2341"/>
                    <a:pt x="9529" y="2472"/>
                    <a:pt x="9529" y="2634"/>
                  </a:cubicBezTo>
                  <a:cubicBezTo>
                    <a:pt x="9529" y="2764"/>
                    <a:pt x="9561" y="2894"/>
                    <a:pt x="9626" y="2992"/>
                  </a:cubicBezTo>
                  <a:lnTo>
                    <a:pt x="8650" y="3935"/>
                  </a:lnTo>
                  <a:lnTo>
                    <a:pt x="7740" y="3447"/>
                  </a:lnTo>
                  <a:cubicBezTo>
                    <a:pt x="7610" y="3382"/>
                    <a:pt x="7480" y="3317"/>
                    <a:pt x="7350" y="3317"/>
                  </a:cubicBezTo>
                  <a:lnTo>
                    <a:pt x="4716" y="3317"/>
                  </a:lnTo>
                  <a:lnTo>
                    <a:pt x="4521" y="3122"/>
                  </a:lnTo>
                  <a:cubicBezTo>
                    <a:pt x="4358" y="2959"/>
                    <a:pt x="4130" y="2797"/>
                    <a:pt x="3870" y="2699"/>
                  </a:cubicBezTo>
                  <a:lnTo>
                    <a:pt x="3155" y="2439"/>
                  </a:lnTo>
                  <a:lnTo>
                    <a:pt x="2829" y="2114"/>
                  </a:lnTo>
                  <a:cubicBezTo>
                    <a:pt x="2992" y="1821"/>
                    <a:pt x="2960" y="1431"/>
                    <a:pt x="2699" y="1171"/>
                  </a:cubicBezTo>
                  <a:lnTo>
                    <a:pt x="1626" y="98"/>
                  </a:lnTo>
                  <a:cubicBezTo>
                    <a:pt x="1577" y="49"/>
                    <a:pt x="1504" y="24"/>
                    <a:pt x="1431" y="24"/>
                  </a:cubicBezTo>
                  <a:cubicBezTo>
                    <a:pt x="1358" y="24"/>
                    <a:pt x="1285" y="49"/>
                    <a:pt x="1236" y="98"/>
                  </a:cubicBezTo>
                  <a:cubicBezTo>
                    <a:pt x="1138" y="195"/>
                    <a:pt x="1138" y="358"/>
                    <a:pt x="1236" y="488"/>
                  </a:cubicBezTo>
                  <a:lnTo>
                    <a:pt x="2342" y="1561"/>
                  </a:lnTo>
                  <a:cubicBezTo>
                    <a:pt x="2407" y="1659"/>
                    <a:pt x="2407" y="1789"/>
                    <a:pt x="2342" y="1854"/>
                  </a:cubicBezTo>
                  <a:lnTo>
                    <a:pt x="130" y="4098"/>
                  </a:lnTo>
                  <a:cubicBezTo>
                    <a:pt x="0" y="4195"/>
                    <a:pt x="0" y="4358"/>
                    <a:pt x="130" y="4455"/>
                  </a:cubicBezTo>
                  <a:cubicBezTo>
                    <a:pt x="163" y="4520"/>
                    <a:pt x="228" y="4553"/>
                    <a:pt x="293" y="4553"/>
                  </a:cubicBezTo>
                  <a:cubicBezTo>
                    <a:pt x="391" y="4553"/>
                    <a:pt x="456" y="4520"/>
                    <a:pt x="488" y="4455"/>
                  </a:cubicBezTo>
                  <a:lnTo>
                    <a:pt x="2472" y="2504"/>
                  </a:lnTo>
                  <a:lnTo>
                    <a:pt x="2797" y="2862"/>
                  </a:lnTo>
                  <a:cubicBezTo>
                    <a:pt x="2829" y="2894"/>
                    <a:pt x="2862" y="2927"/>
                    <a:pt x="2895" y="2927"/>
                  </a:cubicBezTo>
                  <a:lnTo>
                    <a:pt x="3675" y="3219"/>
                  </a:lnTo>
                  <a:cubicBezTo>
                    <a:pt x="3838" y="3285"/>
                    <a:pt x="4000" y="3382"/>
                    <a:pt x="4130" y="3512"/>
                  </a:cubicBezTo>
                  <a:cubicBezTo>
                    <a:pt x="4098" y="3512"/>
                    <a:pt x="4098" y="3545"/>
                    <a:pt x="4065" y="3545"/>
                  </a:cubicBezTo>
                  <a:lnTo>
                    <a:pt x="3057" y="4585"/>
                  </a:lnTo>
                  <a:cubicBezTo>
                    <a:pt x="2829" y="4780"/>
                    <a:pt x="2732" y="5073"/>
                    <a:pt x="2732" y="5366"/>
                  </a:cubicBezTo>
                  <a:cubicBezTo>
                    <a:pt x="2732" y="5626"/>
                    <a:pt x="2829" y="5919"/>
                    <a:pt x="3057" y="6114"/>
                  </a:cubicBezTo>
                  <a:cubicBezTo>
                    <a:pt x="3252" y="6341"/>
                    <a:pt x="3545" y="6439"/>
                    <a:pt x="3805" y="6439"/>
                  </a:cubicBezTo>
                  <a:cubicBezTo>
                    <a:pt x="4065" y="6439"/>
                    <a:pt x="4293" y="6341"/>
                    <a:pt x="4521" y="6179"/>
                  </a:cubicBezTo>
                  <a:lnTo>
                    <a:pt x="5301" y="5561"/>
                  </a:lnTo>
                  <a:lnTo>
                    <a:pt x="6114" y="5561"/>
                  </a:lnTo>
                  <a:lnTo>
                    <a:pt x="7025" y="6471"/>
                  </a:lnTo>
                  <a:cubicBezTo>
                    <a:pt x="7090" y="6536"/>
                    <a:pt x="7155" y="6569"/>
                    <a:pt x="7220" y="6569"/>
                  </a:cubicBezTo>
                  <a:cubicBezTo>
                    <a:pt x="7285" y="6569"/>
                    <a:pt x="7350" y="6536"/>
                    <a:pt x="7415" y="6471"/>
                  </a:cubicBezTo>
                  <a:cubicBezTo>
                    <a:pt x="7512" y="6374"/>
                    <a:pt x="7512" y="6211"/>
                    <a:pt x="7415" y="6114"/>
                  </a:cubicBezTo>
                  <a:lnTo>
                    <a:pt x="6732" y="5431"/>
                  </a:lnTo>
                  <a:cubicBezTo>
                    <a:pt x="6764" y="5398"/>
                    <a:pt x="6797" y="5333"/>
                    <a:pt x="6797" y="5268"/>
                  </a:cubicBezTo>
                  <a:cubicBezTo>
                    <a:pt x="6797" y="5138"/>
                    <a:pt x="6667" y="5008"/>
                    <a:pt x="6504" y="5008"/>
                  </a:cubicBezTo>
                  <a:lnTo>
                    <a:pt x="5171" y="5008"/>
                  </a:lnTo>
                  <a:cubicBezTo>
                    <a:pt x="5138" y="5008"/>
                    <a:pt x="5073" y="5041"/>
                    <a:pt x="5008" y="5073"/>
                  </a:cubicBezTo>
                  <a:lnTo>
                    <a:pt x="4163" y="5789"/>
                  </a:lnTo>
                  <a:cubicBezTo>
                    <a:pt x="4064" y="5859"/>
                    <a:pt x="3954" y="5893"/>
                    <a:pt x="3842" y="5893"/>
                  </a:cubicBezTo>
                  <a:cubicBezTo>
                    <a:pt x="3694" y="5893"/>
                    <a:pt x="3544" y="5834"/>
                    <a:pt x="3415" y="5723"/>
                  </a:cubicBezTo>
                  <a:cubicBezTo>
                    <a:pt x="3317" y="5626"/>
                    <a:pt x="3285" y="5496"/>
                    <a:pt x="3285" y="5366"/>
                  </a:cubicBezTo>
                  <a:cubicBezTo>
                    <a:pt x="3285" y="5203"/>
                    <a:pt x="3317" y="5073"/>
                    <a:pt x="3415" y="4976"/>
                  </a:cubicBezTo>
                  <a:lnTo>
                    <a:pt x="4455" y="3935"/>
                  </a:lnTo>
                  <a:cubicBezTo>
                    <a:pt x="4488" y="3902"/>
                    <a:pt x="4553" y="3870"/>
                    <a:pt x="4618" y="3870"/>
                  </a:cubicBezTo>
                  <a:lnTo>
                    <a:pt x="7350" y="3870"/>
                  </a:lnTo>
                  <a:cubicBezTo>
                    <a:pt x="7382" y="3870"/>
                    <a:pt x="7415" y="3902"/>
                    <a:pt x="7480" y="3902"/>
                  </a:cubicBezTo>
                  <a:lnTo>
                    <a:pt x="8488" y="4488"/>
                  </a:lnTo>
                  <a:cubicBezTo>
                    <a:pt x="8542" y="4515"/>
                    <a:pt x="8607" y="4530"/>
                    <a:pt x="8674" y="4530"/>
                  </a:cubicBezTo>
                  <a:cubicBezTo>
                    <a:pt x="8768" y="4530"/>
                    <a:pt x="8867" y="4499"/>
                    <a:pt x="8943" y="4423"/>
                  </a:cubicBezTo>
                  <a:lnTo>
                    <a:pt x="10016" y="3382"/>
                  </a:lnTo>
                  <a:lnTo>
                    <a:pt x="12943" y="6179"/>
                  </a:lnTo>
                  <a:lnTo>
                    <a:pt x="12520" y="6602"/>
                  </a:lnTo>
                  <a:cubicBezTo>
                    <a:pt x="12423" y="6699"/>
                    <a:pt x="12423" y="6862"/>
                    <a:pt x="12520" y="6992"/>
                  </a:cubicBezTo>
                  <a:cubicBezTo>
                    <a:pt x="12553" y="7024"/>
                    <a:pt x="12650" y="7057"/>
                    <a:pt x="12715" y="7057"/>
                  </a:cubicBezTo>
                  <a:cubicBezTo>
                    <a:pt x="12780" y="7057"/>
                    <a:pt x="12846" y="7024"/>
                    <a:pt x="12911" y="6992"/>
                  </a:cubicBezTo>
                  <a:lnTo>
                    <a:pt x="13333" y="6536"/>
                  </a:lnTo>
                  <a:cubicBezTo>
                    <a:pt x="13431" y="6602"/>
                    <a:pt x="13561" y="6667"/>
                    <a:pt x="13691" y="6667"/>
                  </a:cubicBezTo>
                  <a:cubicBezTo>
                    <a:pt x="13821" y="6667"/>
                    <a:pt x="13984" y="6602"/>
                    <a:pt x="14081" y="6504"/>
                  </a:cubicBezTo>
                  <a:lnTo>
                    <a:pt x="15122" y="5463"/>
                  </a:lnTo>
                  <a:cubicBezTo>
                    <a:pt x="15219" y="5366"/>
                    <a:pt x="15219" y="5171"/>
                    <a:pt x="15122" y="5073"/>
                  </a:cubicBezTo>
                  <a:cubicBezTo>
                    <a:pt x="15073" y="5024"/>
                    <a:pt x="15000" y="5000"/>
                    <a:pt x="14927" y="5000"/>
                  </a:cubicBezTo>
                  <a:cubicBezTo>
                    <a:pt x="14854" y="5000"/>
                    <a:pt x="14780" y="5024"/>
                    <a:pt x="14732" y="5073"/>
                  </a:cubicBezTo>
                  <a:lnTo>
                    <a:pt x="13724" y="6081"/>
                  </a:lnTo>
                  <a:cubicBezTo>
                    <a:pt x="13707" y="6097"/>
                    <a:pt x="13699" y="6106"/>
                    <a:pt x="13691" y="6106"/>
                  </a:cubicBezTo>
                  <a:cubicBezTo>
                    <a:pt x="13683" y="6106"/>
                    <a:pt x="13675" y="6097"/>
                    <a:pt x="13659" y="6081"/>
                  </a:cubicBezTo>
                  <a:lnTo>
                    <a:pt x="10081" y="2667"/>
                  </a:lnTo>
                  <a:cubicBezTo>
                    <a:pt x="10049" y="2634"/>
                    <a:pt x="10049" y="2634"/>
                    <a:pt x="10049" y="2634"/>
                  </a:cubicBezTo>
                  <a:cubicBezTo>
                    <a:pt x="10049" y="2602"/>
                    <a:pt x="10049" y="2602"/>
                    <a:pt x="10081" y="2602"/>
                  </a:cubicBezTo>
                  <a:lnTo>
                    <a:pt x="12195" y="455"/>
                  </a:lnTo>
                  <a:cubicBezTo>
                    <a:pt x="12293" y="358"/>
                    <a:pt x="12293" y="195"/>
                    <a:pt x="12195" y="98"/>
                  </a:cubicBezTo>
                  <a:cubicBezTo>
                    <a:pt x="12146" y="33"/>
                    <a:pt x="12081" y="0"/>
                    <a:pt x="120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1" name="Google Shape;3681;p46"/>
          <p:cNvGrpSpPr/>
          <p:nvPr/>
        </p:nvGrpSpPr>
        <p:grpSpPr>
          <a:xfrm>
            <a:off x="1430330" y="2803979"/>
            <a:ext cx="365746" cy="321872"/>
            <a:chOff x="-1652400" y="4451525"/>
            <a:chExt cx="1039050" cy="915450"/>
          </a:xfrm>
        </p:grpSpPr>
        <p:sp>
          <p:nvSpPr>
            <p:cNvPr id="3682" name="Google Shape;3682;p46"/>
            <p:cNvSpPr/>
            <p:nvPr/>
          </p:nvSpPr>
          <p:spPr>
            <a:xfrm>
              <a:off x="-1636950" y="4464525"/>
              <a:ext cx="704900" cy="889425"/>
            </a:xfrm>
            <a:custGeom>
              <a:avLst/>
              <a:gdLst/>
              <a:ahLst/>
              <a:cxnLst/>
              <a:rect l="l" t="t" r="r" b="b"/>
              <a:pathLst>
                <a:path w="28196" h="35577" extrusionOk="0">
                  <a:moveTo>
                    <a:pt x="13692" y="1"/>
                  </a:moveTo>
                  <a:cubicBezTo>
                    <a:pt x="6797" y="1"/>
                    <a:pt x="1334" y="5887"/>
                    <a:pt x="1887" y="12781"/>
                  </a:cubicBezTo>
                  <a:lnTo>
                    <a:pt x="2115" y="15935"/>
                  </a:lnTo>
                  <a:cubicBezTo>
                    <a:pt x="2147" y="16130"/>
                    <a:pt x="2082" y="16293"/>
                    <a:pt x="2017" y="16423"/>
                  </a:cubicBezTo>
                  <a:lnTo>
                    <a:pt x="1334" y="17496"/>
                  </a:lnTo>
                  <a:cubicBezTo>
                    <a:pt x="456" y="18927"/>
                    <a:pt x="1" y="20553"/>
                    <a:pt x="1" y="22244"/>
                  </a:cubicBezTo>
                  <a:cubicBezTo>
                    <a:pt x="1" y="22504"/>
                    <a:pt x="196" y="22699"/>
                    <a:pt x="424" y="22699"/>
                  </a:cubicBezTo>
                  <a:lnTo>
                    <a:pt x="2440" y="22699"/>
                  </a:lnTo>
                  <a:lnTo>
                    <a:pt x="3350" y="28000"/>
                  </a:lnTo>
                  <a:cubicBezTo>
                    <a:pt x="3513" y="28878"/>
                    <a:pt x="4293" y="29561"/>
                    <a:pt x="5204" y="29561"/>
                  </a:cubicBezTo>
                  <a:lnTo>
                    <a:pt x="10537" y="29561"/>
                  </a:lnTo>
                  <a:cubicBezTo>
                    <a:pt x="11383" y="29593"/>
                    <a:pt x="12098" y="30276"/>
                    <a:pt x="12098" y="31122"/>
                  </a:cubicBezTo>
                  <a:lnTo>
                    <a:pt x="12098" y="34374"/>
                  </a:lnTo>
                  <a:cubicBezTo>
                    <a:pt x="12098" y="35024"/>
                    <a:pt x="12651" y="35577"/>
                    <a:pt x="13334" y="35577"/>
                  </a:cubicBezTo>
                  <a:lnTo>
                    <a:pt x="17074" y="35577"/>
                  </a:lnTo>
                  <a:lnTo>
                    <a:pt x="17822" y="35057"/>
                  </a:lnTo>
                  <a:lnTo>
                    <a:pt x="23025" y="35057"/>
                  </a:lnTo>
                  <a:lnTo>
                    <a:pt x="23285" y="35544"/>
                  </a:lnTo>
                  <a:lnTo>
                    <a:pt x="23317" y="35544"/>
                  </a:lnTo>
                  <a:lnTo>
                    <a:pt x="23317" y="24455"/>
                  </a:lnTo>
                  <a:lnTo>
                    <a:pt x="25789" y="16228"/>
                  </a:lnTo>
                  <a:cubicBezTo>
                    <a:pt x="28195" y="8130"/>
                    <a:pt x="22147" y="1"/>
                    <a:pt x="13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46"/>
            <p:cNvSpPr/>
            <p:nvPr/>
          </p:nvSpPr>
          <p:spPr>
            <a:xfrm>
              <a:off x="-1636950" y="4491350"/>
              <a:ext cx="397575" cy="862600"/>
            </a:xfrm>
            <a:custGeom>
              <a:avLst/>
              <a:gdLst/>
              <a:ahLst/>
              <a:cxnLst/>
              <a:rect l="l" t="t" r="r" b="b"/>
              <a:pathLst>
                <a:path w="15903" h="34504" extrusionOk="0">
                  <a:moveTo>
                    <a:pt x="8749" y="1"/>
                  </a:moveTo>
                  <a:lnTo>
                    <a:pt x="8749" y="1"/>
                  </a:lnTo>
                  <a:cubicBezTo>
                    <a:pt x="4391" y="1984"/>
                    <a:pt x="1464" y="6570"/>
                    <a:pt x="1887" y="11708"/>
                  </a:cubicBezTo>
                  <a:lnTo>
                    <a:pt x="2115" y="14862"/>
                  </a:lnTo>
                  <a:cubicBezTo>
                    <a:pt x="2147" y="15057"/>
                    <a:pt x="2082" y="15220"/>
                    <a:pt x="2017" y="15350"/>
                  </a:cubicBezTo>
                  <a:lnTo>
                    <a:pt x="1334" y="16391"/>
                  </a:lnTo>
                  <a:cubicBezTo>
                    <a:pt x="456" y="17821"/>
                    <a:pt x="1" y="19480"/>
                    <a:pt x="1" y="21171"/>
                  </a:cubicBezTo>
                  <a:cubicBezTo>
                    <a:pt x="1" y="21431"/>
                    <a:pt x="196" y="21626"/>
                    <a:pt x="424" y="21626"/>
                  </a:cubicBezTo>
                  <a:lnTo>
                    <a:pt x="2440" y="21626"/>
                  </a:lnTo>
                  <a:lnTo>
                    <a:pt x="3350" y="26894"/>
                  </a:lnTo>
                  <a:cubicBezTo>
                    <a:pt x="3513" y="27805"/>
                    <a:pt x="4293" y="28488"/>
                    <a:pt x="5204" y="28488"/>
                  </a:cubicBezTo>
                  <a:lnTo>
                    <a:pt x="10537" y="28488"/>
                  </a:lnTo>
                  <a:cubicBezTo>
                    <a:pt x="11383" y="28488"/>
                    <a:pt x="12098" y="29203"/>
                    <a:pt x="12098" y="30049"/>
                  </a:cubicBezTo>
                  <a:lnTo>
                    <a:pt x="12098" y="33301"/>
                  </a:lnTo>
                  <a:cubicBezTo>
                    <a:pt x="12098" y="33951"/>
                    <a:pt x="12651" y="34504"/>
                    <a:pt x="13334" y="34504"/>
                  </a:cubicBezTo>
                  <a:lnTo>
                    <a:pt x="15903" y="34504"/>
                  </a:lnTo>
                  <a:cubicBezTo>
                    <a:pt x="15578" y="34276"/>
                    <a:pt x="15383" y="33919"/>
                    <a:pt x="15383" y="33496"/>
                  </a:cubicBezTo>
                  <a:lnTo>
                    <a:pt x="15383" y="29724"/>
                  </a:lnTo>
                  <a:cubicBezTo>
                    <a:pt x="15383" y="27805"/>
                    <a:pt x="13822" y="26277"/>
                    <a:pt x="11903" y="26244"/>
                  </a:cubicBezTo>
                  <a:lnTo>
                    <a:pt x="8488" y="26244"/>
                  </a:lnTo>
                  <a:cubicBezTo>
                    <a:pt x="7545" y="26244"/>
                    <a:pt x="6765" y="25561"/>
                    <a:pt x="6635" y="24683"/>
                  </a:cubicBezTo>
                  <a:lnTo>
                    <a:pt x="5919" y="20618"/>
                  </a:lnTo>
                  <a:cubicBezTo>
                    <a:pt x="5789" y="19903"/>
                    <a:pt x="5171" y="19382"/>
                    <a:pt x="4456" y="19382"/>
                  </a:cubicBezTo>
                  <a:lnTo>
                    <a:pt x="3708" y="19382"/>
                  </a:lnTo>
                  <a:cubicBezTo>
                    <a:pt x="3448" y="19382"/>
                    <a:pt x="3253" y="19187"/>
                    <a:pt x="3253" y="18927"/>
                  </a:cubicBezTo>
                  <a:cubicBezTo>
                    <a:pt x="3253" y="17269"/>
                    <a:pt x="3741" y="15610"/>
                    <a:pt x="4619" y="14179"/>
                  </a:cubicBezTo>
                  <a:lnTo>
                    <a:pt x="5269" y="13106"/>
                  </a:lnTo>
                  <a:cubicBezTo>
                    <a:pt x="5367" y="12976"/>
                    <a:pt x="5399" y="12813"/>
                    <a:pt x="5399" y="12651"/>
                  </a:cubicBezTo>
                  <a:lnTo>
                    <a:pt x="5139" y="9464"/>
                  </a:lnTo>
                  <a:cubicBezTo>
                    <a:pt x="4879" y="5757"/>
                    <a:pt x="6310" y="2375"/>
                    <a:pt x="874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46"/>
            <p:cNvSpPr/>
            <p:nvPr/>
          </p:nvSpPr>
          <p:spPr>
            <a:xfrm>
              <a:off x="-1333700" y="4463725"/>
              <a:ext cx="705700" cy="890225"/>
            </a:xfrm>
            <a:custGeom>
              <a:avLst/>
              <a:gdLst/>
              <a:ahLst/>
              <a:cxnLst/>
              <a:rect l="l" t="t" r="r" b="b"/>
              <a:pathLst>
                <a:path w="28228" h="35609" extrusionOk="0">
                  <a:moveTo>
                    <a:pt x="14504" y="0"/>
                  </a:moveTo>
                  <a:cubicBezTo>
                    <a:pt x="6082" y="0"/>
                    <a:pt x="1" y="8162"/>
                    <a:pt x="2440" y="16260"/>
                  </a:cubicBezTo>
                  <a:lnTo>
                    <a:pt x="4911" y="24455"/>
                  </a:lnTo>
                  <a:lnTo>
                    <a:pt x="4911" y="35576"/>
                  </a:lnTo>
                  <a:lnTo>
                    <a:pt x="4944" y="35576"/>
                  </a:lnTo>
                  <a:cubicBezTo>
                    <a:pt x="4944" y="35576"/>
                    <a:pt x="5789" y="34731"/>
                    <a:pt x="5789" y="34731"/>
                  </a:cubicBezTo>
                  <a:lnTo>
                    <a:pt x="10700" y="34731"/>
                  </a:lnTo>
                  <a:lnTo>
                    <a:pt x="11155" y="35576"/>
                  </a:lnTo>
                  <a:lnTo>
                    <a:pt x="14895" y="35609"/>
                  </a:lnTo>
                  <a:cubicBezTo>
                    <a:pt x="15578" y="35609"/>
                    <a:pt x="16130" y="35056"/>
                    <a:pt x="16130" y="34373"/>
                  </a:cubicBezTo>
                  <a:lnTo>
                    <a:pt x="16130" y="31121"/>
                  </a:lnTo>
                  <a:cubicBezTo>
                    <a:pt x="16130" y="30276"/>
                    <a:pt x="16813" y="29593"/>
                    <a:pt x="17659" y="29593"/>
                  </a:cubicBezTo>
                  <a:lnTo>
                    <a:pt x="23025" y="29560"/>
                  </a:lnTo>
                  <a:cubicBezTo>
                    <a:pt x="23935" y="29560"/>
                    <a:pt x="24716" y="28910"/>
                    <a:pt x="24878" y="27999"/>
                  </a:cubicBezTo>
                  <a:lnTo>
                    <a:pt x="25789" y="22699"/>
                  </a:lnTo>
                  <a:lnTo>
                    <a:pt x="27805" y="22699"/>
                  </a:lnTo>
                  <a:cubicBezTo>
                    <a:pt x="28033" y="22699"/>
                    <a:pt x="28228" y="22504"/>
                    <a:pt x="28228" y="22276"/>
                  </a:cubicBezTo>
                  <a:cubicBezTo>
                    <a:pt x="28228" y="20585"/>
                    <a:pt x="27772" y="18926"/>
                    <a:pt x="26862" y="17496"/>
                  </a:cubicBezTo>
                  <a:lnTo>
                    <a:pt x="26211" y="16455"/>
                  </a:lnTo>
                  <a:cubicBezTo>
                    <a:pt x="26114" y="16292"/>
                    <a:pt x="26081" y="16130"/>
                    <a:pt x="26114" y="15967"/>
                  </a:cubicBezTo>
                  <a:lnTo>
                    <a:pt x="26342" y="12780"/>
                  </a:lnTo>
                  <a:cubicBezTo>
                    <a:pt x="26894" y="5886"/>
                    <a:pt x="21431" y="0"/>
                    <a:pt x="14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46"/>
            <p:cNvSpPr/>
            <p:nvPr/>
          </p:nvSpPr>
          <p:spPr>
            <a:xfrm>
              <a:off x="-1315800" y="4508425"/>
              <a:ext cx="366675" cy="845525"/>
            </a:xfrm>
            <a:custGeom>
              <a:avLst/>
              <a:gdLst/>
              <a:ahLst/>
              <a:cxnLst/>
              <a:rect l="l" t="t" r="r" b="b"/>
              <a:pathLst>
                <a:path w="14667" h="33821" extrusionOk="0">
                  <a:moveTo>
                    <a:pt x="7317" y="1"/>
                  </a:moveTo>
                  <a:cubicBezTo>
                    <a:pt x="2602" y="2862"/>
                    <a:pt x="0" y="8716"/>
                    <a:pt x="1756" y="14504"/>
                  </a:cubicBezTo>
                  <a:lnTo>
                    <a:pt x="4228" y="22732"/>
                  </a:lnTo>
                  <a:lnTo>
                    <a:pt x="4228" y="33821"/>
                  </a:lnTo>
                  <a:lnTo>
                    <a:pt x="7349" y="33821"/>
                  </a:lnTo>
                  <a:lnTo>
                    <a:pt x="10471" y="33788"/>
                  </a:lnTo>
                  <a:lnTo>
                    <a:pt x="10439" y="22732"/>
                  </a:lnTo>
                  <a:lnTo>
                    <a:pt x="12910" y="14504"/>
                  </a:lnTo>
                  <a:cubicBezTo>
                    <a:pt x="14666" y="8716"/>
                    <a:pt x="12032" y="2862"/>
                    <a:pt x="7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46"/>
            <p:cNvSpPr/>
            <p:nvPr/>
          </p:nvSpPr>
          <p:spPr>
            <a:xfrm>
              <a:off x="-1426375" y="4923850"/>
              <a:ext cx="268300" cy="178100"/>
            </a:xfrm>
            <a:custGeom>
              <a:avLst/>
              <a:gdLst/>
              <a:ahLst/>
              <a:cxnLst/>
              <a:rect l="l" t="t" r="r" b="b"/>
              <a:pathLst>
                <a:path w="10732" h="7124" extrusionOk="0">
                  <a:moveTo>
                    <a:pt x="4223" y="0"/>
                  </a:moveTo>
                  <a:cubicBezTo>
                    <a:pt x="4136" y="0"/>
                    <a:pt x="4046" y="30"/>
                    <a:pt x="3968" y="99"/>
                  </a:cubicBezTo>
                  <a:lnTo>
                    <a:pt x="196" y="3253"/>
                  </a:lnTo>
                  <a:cubicBezTo>
                    <a:pt x="0" y="3416"/>
                    <a:pt x="0" y="3708"/>
                    <a:pt x="196" y="3871"/>
                  </a:cubicBezTo>
                  <a:lnTo>
                    <a:pt x="3968" y="7025"/>
                  </a:lnTo>
                  <a:cubicBezTo>
                    <a:pt x="4046" y="7094"/>
                    <a:pt x="4136" y="7124"/>
                    <a:pt x="4223" y="7124"/>
                  </a:cubicBezTo>
                  <a:cubicBezTo>
                    <a:pt x="4427" y="7124"/>
                    <a:pt x="4618" y="6960"/>
                    <a:pt x="4618" y="6733"/>
                  </a:cubicBezTo>
                  <a:lnTo>
                    <a:pt x="4618" y="5074"/>
                  </a:lnTo>
                  <a:lnTo>
                    <a:pt x="10309" y="5074"/>
                  </a:lnTo>
                  <a:cubicBezTo>
                    <a:pt x="10537" y="5074"/>
                    <a:pt x="10732" y="4912"/>
                    <a:pt x="10732" y="4651"/>
                  </a:cubicBezTo>
                  <a:lnTo>
                    <a:pt x="10732" y="2440"/>
                  </a:lnTo>
                  <a:cubicBezTo>
                    <a:pt x="10732" y="2212"/>
                    <a:pt x="10537" y="2050"/>
                    <a:pt x="10309" y="2050"/>
                  </a:cubicBezTo>
                  <a:lnTo>
                    <a:pt x="4618" y="2050"/>
                  </a:lnTo>
                  <a:lnTo>
                    <a:pt x="4618" y="391"/>
                  </a:lnTo>
                  <a:cubicBezTo>
                    <a:pt x="4618" y="164"/>
                    <a:pt x="4427" y="0"/>
                    <a:pt x="4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46"/>
            <p:cNvSpPr/>
            <p:nvPr/>
          </p:nvSpPr>
          <p:spPr>
            <a:xfrm>
              <a:off x="-1055650" y="4638050"/>
              <a:ext cx="268300" cy="178175"/>
            </a:xfrm>
            <a:custGeom>
              <a:avLst/>
              <a:gdLst/>
              <a:ahLst/>
              <a:cxnLst/>
              <a:rect l="l" t="t" r="r" b="b"/>
              <a:pathLst>
                <a:path w="10732" h="7127" extrusionOk="0">
                  <a:moveTo>
                    <a:pt x="6516" y="0"/>
                  </a:moveTo>
                  <a:cubicBezTo>
                    <a:pt x="6310" y="0"/>
                    <a:pt x="6114" y="156"/>
                    <a:pt x="6114" y="409"/>
                  </a:cubicBezTo>
                  <a:lnTo>
                    <a:pt x="6114" y="2035"/>
                  </a:lnTo>
                  <a:lnTo>
                    <a:pt x="423" y="2035"/>
                  </a:lnTo>
                  <a:cubicBezTo>
                    <a:pt x="195" y="2035"/>
                    <a:pt x="0" y="2230"/>
                    <a:pt x="0" y="2458"/>
                  </a:cubicBezTo>
                  <a:lnTo>
                    <a:pt x="0" y="4669"/>
                  </a:lnTo>
                  <a:cubicBezTo>
                    <a:pt x="0" y="4897"/>
                    <a:pt x="195" y="5092"/>
                    <a:pt x="423" y="5092"/>
                  </a:cubicBezTo>
                  <a:lnTo>
                    <a:pt x="6114" y="5092"/>
                  </a:lnTo>
                  <a:lnTo>
                    <a:pt x="6114" y="6718"/>
                  </a:lnTo>
                  <a:cubicBezTo>
                    <a:pt x="6114" y="6971"/>
                    <a:pt x="6310" y="7126"/>
                    <a:pt x="6516" y="7126"/>
                  </a:cubicBezTo>
                  <a:cubicBezTo>
                    <a:pt x="6601" y="7126"/>
                    <a:pt x="6688" y="7100"/>
                    <a:pt x="6764" y="7043"/>
                  </a:cubicBezTo>
                  <a:lnTo>
                    <a:pt x="10537" y="3856"/>
                  </a:lnTo>
                  <a:cubicBezTo>
                    <a:pt x="10732" y="3726"/>
                    <a:pt x="10732" y="3401"/>
                    <a:pt x="10537" y="3271"/>
                  </a:cubicBezTo>
                  <a:lnTo>
                    <a:pt x="6764" y="84"/>
                  </a:lnTo>
                  <a:cubicBezTo>
                    <a:pt x="6688" y="27"/>
                    <a:pt x="6601" y="0"/>
                    <a:pt x="6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46"/>
            <p:cNvSpPr/>
            <p:nvPr/>
          </p:nvSpPr>
          <p:spPr>
            <a:xfrm>
              <a:off x="-1073550" y="4974375"/>
              <a:ext cx="57750" cy="390150"/>
            </a:xfrm>
            <a:custGeom>
              <a:avLst/>
              <a:gdLst/>
              <a:ahLst/>
              <a:cxnLst/>
              <a:rect l="l" t="t" r="r" b="b"/>
              <a:pathLst>
                <a:path w="2310" h="15606" extrusionOk="0">
                  <a:moveTo>
                    <a:pt x="1631" y="1"/>
                  </a:moveTo>
                  <a:cubicBezTo>
                    <a:pt x="1367" y="1"/>
                    <a:pt x="1120" y="157"/>
                    <a:pt x="1042" y="419"/>
                  </a:cubicBezTo>
                  <a:lnTo>
                    <a:pt x="33" y="3834"/>
                  </a:lnTo>
                  <a:cubicBezTo>
                    <a:pt x="1" y="3899"/>
                    <a:pt x="1" y="3964"/>
                    <a:pt x="1" y="3996"/>
                  </a:cubicBezTo>
                  <a:lnTo>
                    <a:pt x="1" y="15020"/>
                  </a:lnTo>
                  <a:cubicBezTo>
                    <a:pt x="1" y="15346"/>
                    <a:pt x="261" y="15606"/>
                    <a:pt x="619" y="15606"/>
                  </a:cubicBezTo>
                  <a:cubicBezTo>
                    <a:pt x="944" y="15606"/>
                    <a:pt x="1237" y="15346"/>
                    <a:pt x="1237" y="15020"/>
                  </a:cubicBezTo>
                  <a:lnTo>
                    <a:pt x="1237" y="4094"/>
                  </a:lnTo>
                  <a:lnTo>
                    <a:pt x="2212" y="777"/>
                  </a:lnTo>
                  <a:cubicBezTo>
                    <a:pt x="2310" y="452"/>
                    <a:pt x="2147" y="126"/>
                    <a:pt x="1822" y="29"/>
                  </a:cubicBezTo>
                  <a:cubicBezTo>
                    <a:pt x="1759" y="10"/>
                    <a:pt x="1694" y="1"/>
                    <a:pt x="1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46"/>
            <p:cNvSpPr/>
            <p:nvPr/>
          </p:nvSpPr>
          <p:spPr>
            <a:xfrm>
              <a:off x="-1031275" y="4810775"/>
              <a:ext cx="61000" cy="131825"/>
            </a:xfrm>
            <a:custGeom>
              <a:avLst/>
              <a:gdLst/>
              <a:ahLst/>
              <a:cxnLst/>
              <a:rect l="l" t="t" r="r" b="b"/>
              <a:pathLst>
                <a:path w="2440" h="5273" extrusionOk="0">
                  <a:moveTo>
                    <a:pt x="1793" y="1"/>
                  </a:moveTo>
                  <a:cubicBezTo>
                    <a:pt x="1493" y="1"/>
                    <a:pt x="1233" y="220"/>
                    <a:pt x="1172" y="524"/>
                  </a:cubicBezTo>
                  <a:cubicBezTo>
                    <a:pt x="1074" y="1110"/>
                    <a:pt x="944" y="1662"/>
                    <a:pt x="781" y="2215"/>
                  </a:cubicBezTo>
                  <a:lnTo>
                    <a:pt x="98" y="4492"/>
                  </a:lnTo>
                  <a:cubicBezTo>
                    <a:pt x="1" y="4817"/>
                    <a:pt x="196" y="5142"/>
                    <a:pt x="521" y="5240"/>
                  </a:cubicBezTo>
                  <a:cubicBezTo>
                    <a:pt x="586" y="5272"/>
                    <a:pt x="651" y="5272"/>
                    <a:pt x="684" y="5272"/>
                  </a:cubicBezTo>
                  <a:cubicBezTo>
                    <a:pt x="944" y="5272"/>
                    <a:pt x="1204" y="5110"/>
                    <a:pt x="1269" y="4817"/>
                  </a:cubicBezTo>
                  <a:lnTo>
                    <a:pt x="1952" y="2573"/>
                  </a:lnTo>
                  <a:cubicBezTo>
                    <a:pt x="2147" y="1955"/>
                    <a:pt x="2277" y="1337"/>
                    <a:pt x="2375" y="719"/>
                  </a:cubicBezTo>
                  <a:cubicBezTo>
                    <a:pt x="2440" y="362"/>
                    <a:pt x="2212" y="69"/>
                    <a:pt x="1855" y="4"/>
                  </a:cubicBezTo>
                  <a:cubicBezTo>
                    <a:pt x="1834" y="2"/>
                    <a:pt x="1813" y="1"/>
                    <a:pt x="17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46"/>
            <p:cNvSpPr/>
            <p:nvPr/>
          </p:nvSpPr>
          <p:spPr>
            <a:xfrm>
              <a:off x="-1652400" y="4451525"/>
              <a:ext cx="382950" cy="914625"/>
            </a:xfrm>
            <a:custGeom>
              <a:avLst/>
              <a:gdLst/>
              <a:ahLst/>
              <a:cxnLst/>
              <a:rect l="l" t="t" r="r" b="b"/>
              <a:pathLst>
                <a:path w="15318" h="36585" extrusionOk="0">
                  <a:moveTo>
                    <a:pt x="14245" y="0"/>
                  </a:moveTo>
                  <a:cubicBezTo>
                    <a:pt x="10797" y="0"/>
                    <a:pt x="7480" y="1464"/>
                    <a:pt x="5139" y="4000"/>
                  </a:cubicBezTo>
                  <a:cubicBezTo>
                    <a:pt x="2798" y="6504"/>
                    <a:pt x="1594" y="9919"/>
                    <a:pt x="1887" y="13366"/>
                  </a:cubicBezTo>
                  <a:lnTo>
                    <a:pt x="2115" y="16520"/>
                  </a:lnTo>
                  <a:cubicBezTo>
                    <a:pt x="2115" y="16553"/>
                    <a:pt x="2115" y="16585"/>
                    <a:pt x="2082" y="16618"/>
                  </a:cubicBezTo>
                  <a:lnTo>
                    <a:pt x="1432" y="17658"/>
                  </a:lnTo>
                  <a:cubicBezTo>
                    <a:pt x="489" y="19187"/>
                    <a:pt x="1" y="20943"/>
                    <a:pt x="1" y="22731"/>
                  </a:cubicBezTo>
                  <a:cubicBezTo>
                    <a:pt x="1" y="23317"/>
                    <a:pt x="456" y="23772"/>
                    <a:pt x="1042" y="23772"/>
                  </a:cubicBezTo>
                  <a:lnTo>
                    <a:pt x="2505" y="23772"/>
                  </a:lnTo>
                  <a:lnTo>
                    <a:pt x="3350" y="28520"/>
                  </a:lnTo>
                  <a:cubicBezTo>
                    <a:pt x="3546" y="29723"/>
                    <a:pt x="4554" y="30601"/>
                    <a:pt x="5789" y="30601"/>
                  </a:cubicBezTo>
                  <a:lnTo>
                    <a:pt x="11090" y="30601"/>
                  </a:lnTo>
                  <a:cubicBezTo>
                    <a:pt x="11610" y="30601"/>
                    <a:pt x="12001" y="31024"/>
                    <a:pt x="12001" y="31544"/>
                  </a:cubicBezTo>
                  <a:lnTo>
                    <a:pt x="12001" y="35999"/>
                  </a:lnTo>
                  <a:cubicBezTo>
                    <a:pt x="12001" y="36325"/>
                    <a:pt x="12293" y="36585"/>
                    <a:pt x="12619" y="36585"/>
                  </a:cubicBezTo>
                  <a:cubicBezTo>
                    <a:pt x="12944" y="36585"/>
                    <a:pt x="13236" y="36325"/>
                    <a:pt x="13236" y="35999"/>
                  </a:cubicBezTo>
                  <a:lnTo>
                    <a:pt x="13236" y="31544"/>
                  </a:lnTo>
                  <a:cubicBezTo>
                    <a:pt x="13236" y="30374"/>
                    <a:pt x="12261" y="29398"/>
                    <a:pt x="11090" y="29398"/>
                  </a:cubicBezTo>
                  <a:lnTo>
                    <a:pt x="5789" y="29398"/>
                  </a:lnTo>
                  <a:cubicBezTo>
                    <a:pt x="5172" y="29365"/>
                    <a:pt x="4651" y="28943"/>
                    <a:pt x="4554" y="28325"/>
                  </a:cubicBezTo>
                  <a:lnTo>
                    <a:pt x="3643" y="23089"/>
                  </a:lnTo>
                  <a:cubicBezTo>
                    <a:pt x="3578" y="22797"/>
                    <a:pt x="3318" y="22569"/>
                    <a:pt x="3025" y="22569"/>
                  </a:cubicBezTo>
                  <a:lnTo>
                    <a:pt x="1204" y="22569"/>
                  </a:lnTo>
                  <a:cubicBezTo>
                    <a:pt x="1237" y="21073"/>
                    <a:pt x="1659" y="19610"/>
                    <a:pt x="2472" y="18309"/>
                  </a:cubicBezTo>
                  <a:lnTo>
                    <a:pt x="3123" y="17268"/>
                  </a:lnTo>
                  <a:cubicBezTo>
                    <a:pt x="3285" y="17008"/>
                    <a:pt x="3350" y="16715"/>
                    <a:pt x="3318" y="16423"/>
                  </a:cubicBezTo>
                  <a:lnTo>
                    <a:pt x="3090" y="13268"/>
                  </a:lnTo>
                  <a:cubicBezTo>
                    <a:pt x="2830" y="10146"/>
                    <a:pt x="3871" y="7122"/>
                    <a:pt x="6017" y="4813"/>
                  </a:cubicBezTo>
                  <a:cubicBezTo>
                    <a:pt x="8163" y="2504"/>
                    <a:pt x="11090" y="1236"/>
                    <a:pt x="14245" y="1236"/>
                  </a:cubicBezTo>
                  <a:lnTo>
                    <a:pt x="14667" y="1236"/>
                  </a:lnTo>
                  <a:cubicBezTo>
                    <a:pt x="14684" y="1238"/>
                    <a:pt x="14700" y="1239"/>
                    <a:pt x="14717" y="1239"/>
                  </a:cubicBezTo>
                  <a:cubicBezTo>
                    <a:pt x="15022" y="1239"/>
                    <a:pt x="15285" y="959"/>
                    <a:pt x="15285" y="651"/>
                  </a:cubicBezTo>
                  <a:cubicBezTo>
                    <a:pt x="15318" y="325"/>
                    <a:pt x="15058" y="33"/>
                    <a:pt x="14700" y="33"/>
                  </a:cubicBezTo>
                  <a:cubicBezTo>
                    <a:pt x="14537" y="33"/>
                    <a:pt x="14375" y="0"/>
                    <a:pt x="14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46"/>
            <p:cNvSpPr/>
            <p:nvPr/>
          </p:nvSpPr>
          <p:spPr>
            <a:xfrm>
              <a:off x="-1313375" y="4452325"/>
              <a:ext cx="700025" cy="914650"/>
            </a:xfrm>
            <a:custGeom>
              <a:avLst/>
              <a:gdLst/>
              <a:ahLst/>
              <a:cxnLst/>
              <a:rect l="l" t="t" r="r" b="b"/>
              <a:pathLst>
                <a:path w="28001" h="36586" extrusionOk="0">
                  <a:moveTo>
                    <a:pt x="13756" y="1"/>
                  </a:moveTo>
                  <a:cubicBezTo>
                    <a:pt x="11415" y="1"/>
                    <a:pt x="9171" y="586"/>
                    <a:pt x="7220" y="1724"/>
                  </a:cubicBezTo>
                  <a:cubicBezTo>
                    <a:pt x="6212" y="1172"/>
                    <a:pt x="5171" y="716"/>
                    <a:pt x="4033" y="424"/>
                  </a:cubicBezTo>
                  <a:cubicBezTo>
                    <a:pt x="3991" y="415"/>
                    <a:pt x="3949" y="411"/>
                    <a:pt x="3908" y="411"/>
                  </a:cubicBezTo>
                  <a:cubicBezTo>
                    <a:pt x="3628" y="411"/>
                    <a:pt x="3374" y="596"/>
                    <a:pt x="3318" y="879"/>
                  </a:cubicBezTo>
                  <a:cubicBezTo>
                    <a:pt x="3220" y="1204"/>
                    <a:pt x="3415" y="1529"/>
                    <a:pt x="3740" y="1594"/>
                  </a:cubicBezTo>
                  <a:cubicBezTo>
                    <a:pt x="4553" y="1822"/>
                    <a:pt x="5301" y="2115"/>
                    <a:pt x="6049" y="2505"/>
                  </a:cubicBezTo>
                  <a:cubicBezTo>
                    <a:pt x="5009" y="3253"/>
                    <a:pt x="4033" y="4196"/>
                    <a:pt x="3220" y="5302"/>
                  </a:cubicBezTo>
                  <a:cubicBezTo>
                    <a:pt x="749" y="8651"/>
                    <a:pt x="1" y="12879"/>
                    <a:pt x="1204" y="16911"/>
                  </a:cubicBezTo>
                  <a:lnTo>
                    <a:pt x="1724" y="18635"/>
                  </a:lnTo>
                  <a:cubicBezTo>
                    <a:pt x="1805" y="18903"/>
                    <a:pt x="2040" y="19082"/>
                    <a:pt x="2302" y="19082"/>
                  </a:cubicBezTo>
                  <a:cubicBezTo>
                    <a:pt x="2358" y="19082"/>
                    <a:pt x="2415" y="19074"/>
                    <a:pt x="2472" y="19057"/>
                  </a:cubicBezTo>
                  <a:cubicBezTo>
                    <a:pt x="2797" y="18960"/>
                    <a:pt x="2992" y="18602"/>
                    <a:pt x="2895" y="18277"/>
                  </a:cubicBezTo>
                  <a:lnTo>
                    <a:pt x="2375" y="16553"/>
                  </a:lnTo>
                  <a:cubicBezTo>
                    <a:pt x="1269" y="12911"/>
                    <a:pt x="1952" y="9074"/>
                    <a:pt x="4196" y="6017"/>
                  </a:cubicBezTo>
                  <a:cubicBezTo>
                    <a:pt x="5041" y="4879"/>
                    <a:pt x="6082" y="3936"/>
                    <a:pt x="7220" y="3188"/>
                  </a:cubicBezTo>
                  <a:cubicBezTo>
                    <a:pt x="8781" y="4228"/>
                    <a:pt x="10114" y="5659"/>
                    <a:pt x="11057" y="7318"/>
                  </a:cubicBezTo>
                  <a:cubicBezTo>
                    <a:pt x="11187" y="7545"/>
                    <a:pt x="11382" y="7643"/>
                    <a:pt x="11610" y="7643"/>
                  </a:cubicBezTo>
                  <a:cubicBezTo>
                    <a:pt x="11708" y="7643"/>
                    <a:pt x="11805" y="7610"/>
                    <a:pt x="11903" y="7578"/>
                  </a:cubicBezTo>
                  <a:cubicBezTo>
                    <a:pt x="12195" y="7415"/>
                    <a:pt x="12293" y="7025"/>
                    <a:pt x="12130" y="6732"/>
                  </a:cubicBezTo>
                  <a:cubicBezTo>
                    <a:pt x="11187" y="5041"/>
                    <a:pt x="9887" y="3610"/>
                    <a:pt x="8358" y="2505"/>
                  </a:cubicBezTo>
                  <a:cubicBezTo>
                    <a:pt x="10017" y="1659"/>
                    <a:pt x="11838" y="1204"/>
                    <a:pt x="13756" y="1204"/>
                  </a:cubicBezTo>
                  <a:cubicBezTo>
                    <a:pt x="16911" y="1204"/>
                    <a:pt x="19838" y="2505"/>
                    <a:pt x="21984" y="4814"/>
                  </a:cubicBezTo>
                  <a:cubicBezTo>
                    <a:pt x="24098" y="7123"/>
                    <a:pt x="25171" y="10114"/>
                    <a:pt x="24911" y="13269"/>
                  </a:cubicBezTo>
                  <a:lnTo>
                    <a:pt x="24683" y="16423"/>
                  </a:lnTo>
                  <a:cubicBezTo>
                    <a:pt x="24651" y="16716"/>
                    <a:pt x="24716" y="17009"/>
                    <a:pt x="24878" y="17269"/>
                  </a:cubicBezTo>
                  <a:lnTo>
                    <a:pt x="25529" y="18309"/>
                  </a:lnTo>
                  <a:cubicBezTo>
                    <a:pt x="26342" y="19578"/>
                    <a:pt x="26764" y="21041"/>
                    <a:pt x="26797" y="22537"/>
                  </a:cubicBezTo>
                  <a:lnTo>
                    <a:pt x="24976" y="22537"/>
                  </a:lnTo>
                  <a:cubicBezTo>
                    <a:pt x="24683" y="22537"/>
                    <a:pt x="24423" y="22765"/>
                    <a:pt x="24358" y="23057"/>
                  </a:cubicBezTo>
                  <a:lnTo>
                    <a:pt x="23480" y="28325"/>
                  </a:lnTo>
                  <a:cubicBezTo>
                    <a:pt x="23350" y="28911"/>
                    <a:pt x="22829" y="29366"/>
                    <a:pt x="22212" y="29366"/>
                  </a:cubicBezTo>
                  <a:lnTo>
                    <a:pt x="16911" y="29398"/>
                  </a:lnTo>
                  <a:cubicBezTo>
                    <a:pt x="15740" y="29398"/>
                    <a:pt x="14765" y="30342"/>
                    <a:pt x="14765" y="31545"/>
                  </a:cubicBezTo>
                  <a:lnTo>
                    <a:pt x="14765" y="35967"/>
                  </a:lnTo>
                  <a:cubicBezTo>
                    <a:pt x="14765" y="36325"/>
                    <a:pt x="15057" y="36585"/>
                    <a:pt x="15382" y="36585"/>
                  </a:cubicBezTo>
                  <a:cubicBezTo>
                    <a:pt x="15708" y="36585"/>
                    <a:pt x="16000" y="36325"/>
                    <a:pt x="16000" y="35967"/>
                  </a:cubicBezTo>
                  <a:lnTo>
                    <a:pt x="16000" y="31545"/>
                  </a:lnTo>
                  <a:cubicBezTo>
                    <a:pt x="16000" y="31024"/>
                    <a:pt x="16391" y="30602"/>
                    <a:pt x="16911" y="30602"/>
                  </a:cubicBezTo>
                  <a:lnTo>
                    <a:pt x="22212" y="30602"/>
                  </a:lnTo>
                  <a:cubicBezTo>
                    <a:pt x="23447" y="30569"/>
                    <a:pt x="24455" y="29724"/>
                    <a:pt x="24651" y="28520"/>
                  </a:cubicBezTo>
                  <a:lnTo>
                    <a:pt x="25496" y="23773"/>
                  </a:lnTo>
                  <a:lnTo>
                    <a:pt x="26959" y="23773"/>
                  </a:lnTo>
                  <a:cubicBezTo>
                    <a:pt x="27545" y="23773"/>
                    <a:pt x="28000" y="23285"/>
                    <a:pt x="28000" y="22732"/>
                  </a:cubicBezTo>
                  <a:cubicBezTo>
                    <a:pt x="28000" y="20911"/>
                    <a:pt x="27512" y="19155"/>
                    <a:pt x="26569" y="17659"/>
                  </a:cubicBezTo>
                  <a:lnTo>
                    <a:pt x="25919" y="16618"/>
                  </a:lnTo>
                  <a:cubicBezTo>
                    <a:pt x="25886" y="16586"/>
                    <a:pt x="25886" y="16521"/>
                    <a:pt x="25886" y="16488"/>
                  </a:cubicBezTo>
                  <a:lnTo>
                    <a:pt x="26146" y="13334"/>
                  </a:lnTo>
                  <a:cubicBezTo>
                    <a:pt x="26407" y="9919"/>
                    <a:pt x="25203" y="6505"/>
                    <a:pt x="22862" y="3968"/>
                  </a:cubicBezTo>
                  <a:cubicBezTo>
                    <a:pt x="20521" y="1432"/>
                    <a:pt x="17204" y="1"/>
                    <a:pt x="13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46"/>
            <p:cNvSpPr/>
            <p:nvPr/>
          </p:nvSpPr>
          <p:spPr>
            <a:xfrm>
              <a:off x="-1222325" y="5097025"/>
              <a:ext cx="30125" cy="267500"/>
            </a:xfrm>
            <a:custGeom>
              <a:avLst/>
              <a:gdLst/>
              <a:ahLst/>
              <a:cxnLst/>
              <a:rect l="l" t="t" r="r" b="b"/>
              <a:pathLst>
                <a:path w="1205" h="10700" extrusionOk="0">
                  <a:moveTo>
                    <a:pt x="586" y="1"/>
                  </a:moveTo>
                  <a:cubicBezTo>
                    <a:pt x="261" y="1"/>
                    <a:pt x="1" y="261"/>
                    <a:pt x="1" y="586"/>
                  </a:cubicBezTo>
                  <a:lnTo>
                    <a:pt x="1" y="10114"/>
                  </a:lnTo>
                  <a:cubicBezTo>
                    <a:pt x="1" y="10440"/>
                    <a:pt x="261" y="10700"/>
                    <a:pt x="586" y="10700"/>
                  </a:cubicBezTo>
                  <a:cubicBezTo>
                    <a:pt x="944" y="10700"/>
                    <a:pt x="1204" y="10440"/>
                    <a:pt x="1204" y="10114"/>
                  </a:cubicBezTo>
                  <a:lnTo>
                    <a:pt x="1204" y="586"/>
                  </a:lnTo>
                  <a:cubicBezTo>
                    <a:pt x="1204" y="261"/>
                    <a:pt x="944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46"/>
            <p:cNvSpPr/>
            <p:nvPr/>
          </p:nvSpPr>
          <p:spPr>
            <a:xfrm>
              <a:off x="-1070300" y="4622675"/>
              <a:ext cx="296775" cy="208525"/>
            </a:xfrm>
            <a:custGeom>
              <a:avLst/>
              <a:gdLst/>
              <a:ahLst/>
              <a:cxnLst/>
              <a:rect l="l" t="t" r="r" b="b"/>
              <a:pathLst>
                <a:path w="11871" h="8341" extrusionOk="0">
                  <a:moveTo>
                    <a:pt x="7318" y="1479"/>
                  </a:moveTo>
                  <a:lnTo>
                    <a:pt x="10537" y="4178"/>
                  </a:lnTo>
                  <a:lnTo>
                    <a:pt x="7318" y="6910"/>
                  </a:lnTo>
                  <a:lnTo>
                    <a:pt x="7318" y="5707"/>
                  </a:lnTo>
                  <a:cubicBezTo>
                    <a:pt x="7318" y="5382"/>
                    <a:pt x="7025" y="5089"/>
                    <a:pt x="6700" y="5089"/>
                  </a:cubicBezTo>
                  <a:lnTo>
                    <a:pt x="1204" y="5089"/>
                  </a:lnTo>
                  <a:lnTo>
                    <a:pt x="1204" y="3268"/>
                  </a:lnTo>
                  <a:lnTo>
                    <a:pt x="6700" y="3268"/>
                  </a:lnTo>
                  <a:cubicBezTo>
                    <a:pt x="7025" y="3268"/>
                    <a:pt x="7318" y="3008"/>
                    <a:pt x="7318" y="2650"/>
                  </a:cubicBezTo>
                  <a:lnTo>
                    <a:pt x="7318" y="1479"/>
                  </a:lnTo>
                  <a:close/>
                  <a:moveTo>
                    <a:pt x="7109" y="0"/>
                  </a:moveTo>
                  <a:cubicBezTo>
                    <a:pt x="6960" y="0"/>
                    <a:pt x="6809" y="37"/>
                    <a:pt x="6668" y="113"/>
                  </a:cubicBezTo>
                  <a:cubicBezTo>
                    <a:pt x="6310" y="276"/>
                    <a:pt x="6082" y="634"/>
                    <a:pt x="6082" y="1024"/>
                  </a:cubicBezTo>
                  <a:lnTo>
                    <a:pt x="6082" y="2032"/>
                  </a:lnTo>
                  <a:lnTo>
                    <a:pt x="1009" y="2032"/>
                  </a:lnTo>
                  <a:cubicBezTo>
                    <a:pt x="456" y="2032"/>
                    <a:pt x="1" y="2520"/>
                    <a:pt x="1" y="3073"/>
                  </a:cubicBezTo>
                  <a:lnTo>
                    <a:pt x="1" y="5284"/>
                  </a:lnTo>
                  <a:cubicBezTo>
                    <a:pt x="1" y="5837"/>
                    <a:pt x="456" y="6325"/>
                    <a:pt x="1009" y="6325"/>
                  </a:cubicBezTo>
                  <a:lnTo>
                    <a:pt x="6082" y="6325"/>
                  </a:lnTo>
                  <a:lnTo>
                    <a:pt x="6082" y="7333"/>
                  </a:lnTo>
                  <a:cubicBezTo>
                    <a:pt x="6082" y="7723"/>
                    <a:pt x="6310" y="8081"/>
                    <a:pt x="6668" y="8243"/>
                  </a:cubicBezTo>
                  <a:cubicBezTo>
                    <a:pt x="6830" y="8308"/>
                    <a:pt x="6960" y="8341"/>
                    <a:pt x="7123" y="8341"/>
                  </a:cubicBezTo>
                  <a:cubicBezTo>
                    <a:pt x="7350" y="8341"/>
                    <a:pt x="7578" y="8276"/>
                    <a:pt x="7741" y="8113"/>
                  </a:cubicBezTo>
                  <a:lnTo>
                    <a:pt x="11513" y="4959"/>
                  </a:lnTo>
                  <a:cubicBezTo>
                    <a:pt x="11741" y="4764"/>
                    <a:pt x="11871" y="4471"/>
                    <a:pt x="11871" y="4178"/>
                  </a:cubicBezTo>
                  <a:cubicBezTo>
                    <a:pt x="11871" y="3886"/>
                    <a:pt x="11741" y="3593"/>
                    <a:pt x="11513" y="3398"/>
                  </a:cubicBezTo>
                  <a:lnTo>
                    <a:pt x="7741" y="244"/>
                  </a:lnTo>
                  <a:cubicBezTo>
                    <a:pt x="7563" y="86"/>
                    <a:pt x="7339" y="0"/>
                    <a:pt x="7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46"/>
            <p:cNvSpPr/>
            <p:nvPr/>
          </p:nvSpPr>
          <p:spPr>
            <a:xfrm>
              <a:off x="-1440200" y="4908375"/>
              <a:ext cx="297575" cy="209000"/>
            </a:xfrm>
            <a:custGeom>
              <a:avLst/>
              <a:gdLst/>
              <a:ahLst/>
              <a:cxnLst/>
              <a:rect l="l" t="t" r="r" b="b"/>
              <a:pathLst>
                <a:path w="11903" h="8360" extrusionOk="0">
                  <a:moveTo>
                    <a:pt x="4553" y="1466"/>
                  </a:moveTo>
                  <a:lnTo>
                    <a:pt x="4553" y="2669"/>
                  </a:lnTo>
                  <a:cubicBezTo>
                    <a:pt x="4553" y="2994"/>
                    <a:pt x="4846" y="3254"/>
                    <a:pt x="5171" y="3254"/>
                  </a:cubicBezTo>
                  <a:lnTo>
                    <a:pt x="10667" y="3254"/>
                  </a:lnTo>
                  <a:lnTo>
                    <a:pt x="10667" y="5108"/>
                  </a:lnTo>
                  <a:lnTo>
                    <a:pt x="5171" y="5108"/>
                  </a:lnTo>
                  <a:cubicBezTo>
                    <a:pt x="4846" y="5108"/>
                    <a:pt x="4553" y="5368"/>
                    <a:pt x="4553" y="5693"/>
                  </a:cubicBezTo>
                  <a:lnTo>
                    <a:pt x="4553" y="6896"/>
                  </a:lnTo>
                  <a:lnTo>
                    <a:pt x="1334" y="4165"/>
                  </a:lnTo>
                  <a:lnTo>
                    <a:pt x="4553" y="1466"/>
                  </a:lnTo>
                  <a:close/>
                  <a:moveTo>
                    <a:pt x="4752" y="0"/>
                  </a:moveTo>
                  <a:cubicBezTo>
                    <a:pt x="4526" y="0"/>
                    <a:pt x="4305" y="75"/>
                    <a:pt x="4131" y="230"/>
                  </a:cubicBezTo>
                  <a:lnTo>
                    <a:pt x="358" y="3417"/>
                  </a:lnTo>
                  <a:cubicBezTo>
                    <a:pt x="131" y="3579"/>
                    <a:pt x="1" y="3872"/>
                    <a:pt x="1" y="4165"/>
                  </a:cubicBezTo>
                  <a:cubicBezTo>
                    <a:pt x="1" y="4490"/>
                    <a:pt x="131" y="4750"/>
                    <a:pt x="358" y="4945"/>
                  </a:cubicBezTo>
                  <a:lnTo>
                    <a:pt x="4131" y="8132"/>
                  </a:lnTo>
                  <a:cubicBezTo>
                    <a:pt x="4293" y="8262"/>
                    <a:pt x="4521" y="8360"/>
                    <a:pt x="4781" y="8360"/>
                  </a:cubicBezTo>
                  <a:cubicBezTo>
                    <a:pt x="4911" y="8360"/>
                    <a:pt x="5074" y="8327"/>
                    <a:pt x="5204" y="8262"/>
                  </a:cubicBezTo>
                  <a:cubicBezTo>
                    <a:pt x="5561" y="8100"/>
                    <a:pt x="5789" y="7742"/>
                    <a:pt x="5789" y="7352"/>
                  </a:cubicBezTo>
                  <a:lnTo>
                    <a:pt x="5789" y="6311"/>
                  </a:lnTo>
                  <a:lnTo>
                    <a:pt x="10862" y="6311"/>
                  </a:lnTo>
                  <a:cubicBezTo>
                    <a:pt x="11415" y="6311"/>
                    <a:pt x="11870" y="5856"/>
                    <a:pt x="11870" y="5303"/>
                  </a:cubicBezTo>
                  <a:lnTo>
                    <a:pt x="11870" y="3059"/>
                  </a:lnTo>
                  <a:cubicBezTo>
                    <a:pt x="11903" y="2506"/>
                    <a:pt x="11415" y="2051"/>
                    <a:pt x="10862" y="2051"/>
                  </a:cubicBezTo>
                  <a:lnTo>
                    <a:pt x="5789" y="2051"/>
                  </a:lnTo>
                  <a:lnTo>
                    <a:pt x="5789" y="1010"/>
                  </a:lnTo>
                  <a:cubicBezTo>
                    <a:pt x="5789" y="620"/>
                    <a:pt x="5561" y="262"/>
                    <a:pt x="5204" y="100"/>
                  </a:cubicBezTo>
                  <a:cubicBezTo>
                    <a:pt x="5059" y="34"/>
                    <a:pt x="4905" y="0"/>
                    <a:pt x="4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5" name="Google Shape;3695;p46"/>
          <p:cNvGrpSpPr/>
          <p:nvPr/>
        </p:nvGrpSpPr>
        <p:grpSpPr>
          <a:xfrm>
            <a:off x="2300803" y="1397349"/>
            <a:ext cx="315543" cy="365751"/>
            <a:chOff x="-1813925" y="3393388"/>
            <a:chExt cx="403250" cy="462625"/>
          </a:xfrm>
        </p:grpSpPr>
        <p:sp>
          <p:nvSpPr>
            <p:cNvPr id="3696" name="Google Shape;3696;p46"/>
            <p:cNvSpPr/>
            <p:nvPr/>
          </p:nvSpPr>
          <p:spPr>
            <a:xfrm>
              <a:off x="-1691975" y="3507213"/>
              <a:ext cx="274000" cy="331725"/>
            </a:xfrm>
            <a:custGeom>
              <a:avLst/>
              <a:gdLst/>
              <a:ahLst/>
              <a:cxnLst/>
              <a:rect l="l" t="t" r="r" b="b"/>
              <a:pathLst>
                <a:path w="10960" h="13269" extrusionOk="0">
                  <a:moveTo>
                    <a:pt x="6244" y="1"/>
                  </a:moveTo>
                  <a:cubicBezTo>
                    <a:pt x="5886" y="1"/>
                    <a:pt x="5561" y="196"/>
                    <a:pt x="5431" y="521"/>
                  </a:cubicBezTo>
                  <a:lnTo>
                    <a:pt x="4911" y="1757"/>
                  </a:lnTo>
                  <a:lnTo>
                    <a:pt x="2894" y="2927"/>
                  </a:lnTo>
                  <a:lnTo>
                    <a:pt x="2569" y="3090"/>
                  </a:lnTo>
                  <a:cubicBezTo>
                    <a:pt x="2114" y="3253"/>
                    <a:pt x="1756" y="3610"/>
                    <a:pt x="1561" y="4066"/>
                  </a:cubicBezTo>
                  <a:lnTo>
                    <a:pt x="1106" y="4976"/>
                  </a:lnTo>
                  <a:lnTo>
                    <a:pt x="0" y="5594"/>
                  </a:lnTo>
                  <a:lnTo>
                    <a:pt x="0" y="12195"/>
                  </a:lnTo>
                  <a:lnTo>
                    <a:pt x="1106" y="12651"/>
                  </a:lnTo>
                  <a:lnTo>
                    <a:pt x="1789" y="13041"/>
                  </a:lnTo>
                  <a:cubicBezTo>
                    <a:pt x="2016" y="13204"/>
                    <a:pt x="2309" y="13269"/>
                    <a:pt x="2602" y="13269"/>
                  </a:cubicBezTo>
                  <a:lnTo>
                    <a:pt x="8975" y="13269"/>
                  </a:lnTo>
                  <a:cubicBezTo>
                    <a:pt x="9593" y="13269"/>
                    <a:pt x="10081" y="12781"/>
                    <a:pt x="10081" y="12195"/>
                  </a:cubicBezTo>
                  <a:cubicBezTo>
                    <a:pt x="10081" y="11805"/>
                    <a:pt x="9854" y="11447"/>
                    <a:pt x="9528" y="11285"/>
                  </a:cubicBezTo>
                  <a:cubicBezTo>
                    <a:pt x="9496" y="11252"/>
                    <a:pt x="9496" y="11252"/>
                    <a:pt x="9496" y="11220"/>
                  </a:cubicBezTo>
                  <a:lnTo>
                    <a:pt x="9496" y="11187"/>
                  </a:lnTo>
                  <a:cubicBezTo>
                    <a:pt x="9496" y="11155"/>
                    <a:pt x="9496" y="11122"/>
                    <a:pt x="9528" y="11122"/>
                  </a:cubicBezTo>
                  <a:cubicBezTo>
                    <a:pt x="10016" y="11025"/>
                    <a:pt x="10374" y="10602"/>
                    <a:pt x="10374" y="10082"/>
                  </a:cubicBezTo>
                  <a:cubicBezTo>
                    <a:pt x="10374" y="9789"/>
                    <a:pt x="10244" y="9496"/>
                    <a:pt x="10016" y="9301"/>
                  </a:cubicBezTo>
                  <a:cubicBezTo>
                    <a:pt x="10471" y="9139"/>
                    <a:pt x="10764" y="8716"/>
                    <a:pt x="10764" y="8228"/>
                  </a:cubicBezTo>
                  <a:cubicBezTo>
                    <a:pt x="10764" y="7838"/>
                    <a:pt x="10569" y="7513"/>
                    <a:pt x="10276" y="7285"/>
                  </a:cubicBezTo>
                  <a:cubicBezTo>
                    <a:pt x="10699" y="7090"/>
                    <a:pt x="10959" y="6700"/>
                    <a:pt x="10959" y="6212"/>
                  </a:cubicBezTo>
                  <a:cubicBezTo>
                    <a:pt x="10959" y="5529"/>
                    <a:pt x="10406" y="4976"/>
                    <a:pt x="9723" y="4976"/>
                  </a:cubicBezTo>
                  <a:lnTo>
                    <a:pt x="7187" y="4976"/>
                  </a:lnTo>
                  <a:cubicBezTo>
                    <a:pt x="7024" y="4976"/>
                    <a:pt x="6894" y="4781"/>
                    <a:pt x="6959" y="4618"/>
                  </a:cubicBezTo>
                  <a:lnTo>
                    <a:pt x="7252" y="3968"/>
                  </a:lnTo>
                  <a:cubicBezTo>
                    <a:pt x="7447" y="3578"/>
                    <a:pt x="7545" y="3155"/>
                    <a:pt x="7545" y="2732"/>
                  </a:cubicBezTo>
                  <a:lnTo>
                    <a:pt x="7545" y="1366"/>
                  </a:lnTo>
                  <a:cubicBezTo>
                    <a:pt x="7545" y="1171"/>
                    <a:pt x="7480" y="976"/>
                    <a:pt x="7415" y="781"/>
                  </a:cubicBezTo>
                  <a:cubicBezTo>
                    <a:pt x="7219" y="293"/>
                    <a:pt x="6764" y="1"/>
                    <a:pt x="6244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6"/>
            <p:cNvSpPr/>
            <p:nvPr/>
          </p:nvSpPr>
          <p:spPr>
            <a:xfrm>
              <a:off x="-1691975" y="3507213"/>
              <a:ext cx="186200" cy="313025"/>
            </a:xfrm>
            <a:custGeom>
              <a:avLst/>
              <a:gdLst/>
              <a:ahLst/>
              <a:cxnLst/>
              <a:rect l="l" t="t" r="r" b="b"/>
              <a:pathLst>
                <a:path w="7448" h="12521" extrusionOk="0">
                  <a:moveTo>
                    <a:pt x="6244" y="1"/>
                  </a:moveTo>
                  <a:cubicBezTo>
                    <a:pt x="5886" y="1"/>
                    <a:pt x="5561" y="196"/>
                    <a:pt x="5431" y="521"/>
                  </a:cubicBezTo>
                  <a:lnTo>
                    <a:pt x="4911" y="1757"/>
                  </a:lnTo>
                  <a:lnTo>
                    <a:pt x="2894" y="2927"/>
                  </a:lnTo>
                  <a:lnTo>
                    <a:pt x="2569" y="3090"/>
                  </a:lnTo>
                  <a:cubicBezTo>
                    <a:pt x="2114" y="3253"/>
                    <a:pt x="1756" y="3610"/>
                    <a:pt x="1561" y="4066"/>
                  </a:cubicBezTo>
                  <a:lnTo>
                    <a:pt x="1106" y="4976"/>
                  </a:lnTo>
                  <a:lnTo>
                    <a:pt x="0" y="5594"/>
                  </a:lnTo>
                  <a:lnTo>
                    <a:pt x="0" y="12195"/>
                  </a:lnTo>
                  <a:lnTo>
                    <a:pt x="781" y="12521"/>
                  </a:lnTo>
                  <a:lnTo>
                    <a:pt x="781" y="6407"/>
                  </a:lnTo>
                  <a:lnTo>
                    <a:pt x="1691" y="5887"/>
                  </a:lnTo>
                  <a:cubicBezTo>
                    <a:pt x="1821" y="5789"/>
                    <a:pt x="1951" y="5659"/>
                    <a:pt x="2016" y="5529"/>
                  </a:cubicBezTo>
                  <a:lnTo>
                    <a:pt x="2341" y="4846"/>
                  </a:lnTo>
                  <a:cubicBezTo>
                    <a:pt x="2537" y="4391"/>
                    <a:pt x="2927" y="4066"/>
                    <a:pt x="3382" y="3870"/>
                  </a:cubicBezTo>
                  <a:lnTo>
                    <a:pt x="3707" y="3708"/>
                  </a:lnTo>
                  <a:lnTo>
                    <a:pt x="5463" y="2700"/>
                  </a:lnTo>
                  <a:cubicBezTo>
                    <a:pt x="5626" y="2602"/>
                    <a:pt x="5724" y="2472"/>
                    <a:pt x="5789" y="2309"/>
                  </a:cubicBezTo>
                  <a:lnTo>
                    <a:pt x="6211" y="1301"/>
                  </a:lnTo>
                  <a:cubicBezTo>
                    <a:pt x="6374" y="976"/>
                    <a:pt x="6667" y="781"/>
                    <a:pt x="7024" y="781"/>
                  </a:cubicBezTo>
                  <a:cubicBezTo>
                    <a:pt x="7187" y="781"/>
                    <a:pt x="7317" y="814"/>
                    <a:pt x="7447" y="846"/>
                  </a:cubicBezTo>
                  <a:cubicBezTo>
                    <a:pt x="7447" y="814"/>
                    <a:pt x="7415" y="814"/>
                    <a:pt x="7415" y="781"/>
                  </a:cubicBezTo>
                  <a:cubicBezTo>
                    <a:pt x="7219" y="293"/>
                    <a:pt x="6764" y="1"/>
                    <a:pt x="6244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6"/>
            <p:cNvSpPr/>
            <p:nvPr/>
          </p:nvSpPr>
          <p:spPr>
            <a:xfrm>
              <a:off x="-1584675" y="3400513"/>
              <a:ext cx="77275" cy="71900"/>
            </a:xfrm>
            <a:custGeom>
              <a:avLst/>
              <a:gdLst/>
              <a:ahLst/>
              <a:cxnLst/>
              <a:rect l="l" t="t" r="r" b="b"/>
              <a:pathLst>
                <a:path w="3091" h="2876" extrusionOk="0">
                  <a:moveTo>
                    <a:pt x="1558" y="0"/>
                  </a:moveTo>
                  <a:cubicBezTo>
                    <a:pt x="1448" y="0"/>
                    <a:pt x="1334" y="57"/>
                    <a:pt x="1269" y="171"/>
                  </a:cubicBezTo>
                  <a:lnTo>
                    <a:pt x="1041" y="594"/>
                  </a:lnTo>
                  <a:cubicBezTo>
                    <a:pt x="976" y="691"/>
                    <a:pt x="879" y="756"/>
                    <a:pt x="749" y="756"/>
                  </a:cubicBezTo>
                  <a:lnTo>
                    <a:pt x="423" y="756"/>
                  </a:lnTo>
                  <a:cubicBezTo>
                    <a:pt x="163" y="756"/>
                    <a:pt x="1" y="1049"/>
                    <a:pt x="131" y="1244"/>
                  </a:cubicBezTo>
                  <a:lnTo>
                    <a:pt x="488" y="1797"/>
                  </a:lnTo>
                  <a:cubicBezTo>
                    <a:pt x="521" y="1862"/>
                    <a:pt x="521" y="1960"/>
                    <a:pt x="521" y="2025"/>
                  </a:cubicBezTo>
                  <a:lnTo>
                    <a:pt x="391" y="2480"/>
                  </a:lnTo>
                  <a:cubicBezTo>
                    <a:pt x="339" y="2688"/>
                    <a:pt x="516" y="2875"/>
                    <a:pt x="722" y="2875"/>
                  </a:cubicBezTo>
                  <a:cubicBezTo>
                    <a:pt x="773" y="2875"/>
                    <a:pt x="827" y="2864"/>
                    <a:pt x="879" y="2838"/>
                  </a:cubicBezTo>
                  <a:lnTo>
                    <a:pt x="1399" y="2545"/>
                  </a:lnTo>
                  <a:cubicBezTo>
                    <a:pt x="1448" y="2513"/>
                    <a:pt x="1505" y="2496"/>
                    <a:pt x="1558" y="2496"/>
                  </a:cubicBezTo>
                  <a:cubicBezTo>
                    <a:pt x="1610" y="2496"/>
                    <a:pt x="1659" y="2513"/>
                    <a:pt x="1692" y="2545"/>
                  </a:cubicBezTo>
                  <a:lnTo>
                    <a:pt x="2245" y="2838"/>
                  </a:lnTo>
                  <a:cubicBezTo>
                    <a:pt x="2290" y="2864"/>
                    <a:pt x="2338" y="2875"/>
                    <a:pt x="2386" y="2875"/>
                  </a:cubicBezTo>
                  <a:cubicBezTo>
                    <a:pt x="2575" y="2875"/>
                    <a:pt x="2752" y="2688"/>
                    <a:pt x="2700" y="2480"/>
                  </a:cubicBezTo>
                  <a:lnTo>
                    <a:pt x="2602" y="2025"/>
                  </a:lnTo>
                  <a:cubicBezTo>
                    <a:pt x="2570" y="1960"/>
                    <a:pt x="2570" y="1862"/>
                    <a:pt x="2635" y="1797"/>
                  </a:cubicBezTo>
                  <a:lnTo>
                    <a:pt x="2960" y="1244"/>
                  </a:lnTo>
                  <a:cubicBezTo>
                    <a:pt x="3090" y="1049"/>
                    <a:pt x="2960" y="756"/>
                    <a:pt x="2700" y="756"/>
                  </a:cubicBezTo>
                  <a:lnTo>
                    <a:pt x="2375" y="756"/>
                  </a:lnTo>
                  <a:cubicBezTo>
                    <a:pt x="2245" y="756"/>
                    <a:pt x="2147" y="691"/>
                    <a:pt x="2082" y="594"/>
                  </a:cubicBezTo>
                  <a:lnTo>
                    <a:pt x="1822" y="171"/>
                  </a:lnTo>
                  <a:cubicBezTo>
                    <a:pt x="1773" y="57"/>
                    <a:pt x="1667" y="0"/>
                    <a:pt x="15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46"/>
            <p:cNvSpPr/>
            <p:nvPr/>
          </p:nvSpPr>
          <p:spPr>
            <a:xfrm>
              <a:off x="-1807425" y="3602338"/>
              <a:ext cx="143100" cy="247175"/>
            </a:xfrm>
            <a:custGeom>
              <a:avLst/>
              <a:gdLst/>
              <a:ahLst/>
              <a:cxnLst/>
              <a:rect l="l" t="t" r="r" b="b"/>
              <a:pathLst>
                <a:path w="5724" h="9887" extrusionOk="0">
                  <a:moveTo>
                    <a:pt x="553" y="0"/>
                  </a:moveTo>
                  <a:cubicBezTo>
                    <a:pt x="228" y="0"/>
                    <a:pt x="0" y="261"/>
                    <a:pt x="0" y="553"/>
                  </a:cubicBezTo>
                  <a:lnTo>
                    <a:pt x="0" y="9333"/>
                  </a:lnTo>
                  <a:cubicBezTo>
                    <a:pt x="0" y="9626"/>
                    <a:pt x="260" y="9886"/>
                    <a:pt x="553" y="9886"/>
                  </a:cubicBezTo>
                  <a:lnTo>
                    <a:pt x="4846" y="9886"/>
                  </a:lnTo>
                  <a:cubicBezTo>
                    <a:pt x="5334" y="9886"/>
                    <a:pt x="5724" y="9464"/>
                    <a:pt x="5724" y="8976"/>
                  </a:cubicBezTo>
                  <a:lnTo>
                    <a:pt x="5724" y="878"/>
                  </a:lnTo>
                  <a:cubicBezTo>
                    <a:pt x="5724" y="391"/>
                    <a:pt x="5334" y="0"/>
                    <a:pt x="48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46"/>
            <p:cNvSpPr/>
            <p:nvPr/>
          </p:nvSpPr>
          <p:spPr>
            <a:xfrm>
              <a:off x="-1813925" y="3499888"/>
              <a:ext cx="317075" cy="161825"/>
            </a:xfrm>
            <a:custGeom>
              <a:avLst/>
              <a:gdLst/>
              <a:ahLst/>
              <a:cxnLst/>
              <a:rect l="l" t="t" r="r" b="b"/>
              <a:pathLst>
                <a:path w="12683" h="6473" extrusionOk="0">
                  <a:moveTo>
                    <a:pt x="11122" y="1"/>
                  </a:moveTo>
                  <a:cubicBezTo>
                    <a:pt x="10667" y="1"/>
                    <a:pt x="10244" y="294"/>
                    <a:pt x="10081" y="716"/>
                  </a:cubicBezTo>
                  <a:lnTo>
                    <a:pt x="9561" y="1855"/>
                  </a:lnTo>
                  <a:lnTo>
                    <a:pt x="7675" y="2993"/>
                  </a:lnTo>
                  <a:lnTo>
                    <a:pt x="7350" y="3123"/>
                  </a:lnTo>
                  <a:cubicBezTo>
                    <a:pt x="6829" y="3318"/>
                    <a:pt x="6406" y="3741"/>
                    <a:pt x="6179" y="4228"/>
                  </a:cubicBezTo>
                  <a:lnTo>
                    <a:pt x="6114" y="4424"/>
                  </a:lnTo>
                  <a:cubicBezTo>
                    <a:pt x="5886" y="4066"/>
                    <a:pt x="5528" y="3838"/>
                    <a:pt x="5106" y="3838"/>
                  </a:cubicBezTo>
                  <a:lnTo>
                    <a:pt x="260" y="3838"/>
                  </a:lnTo>
                  <a:cubicBezTo>
                    <a:pt x="98" y="3838"/>
                    <a:pt x="0" y="3936"/>
                    <a:pt x="0" y="4098"/>
                  </a:cubicBezTo>
                  <a:cubicBezTo>
                    <a:pt x="0" y="4261"/>
                    <a:pt x="98" y="4359"/>
                    <a:pt x="260" y="4359"/>
                  </a:cubicBezTo>
                  <a:lnTo>
                    <a:pt x="5106" y="4359"/>
                  </a:lnTo>
                  <a:cubicBezTo>
                    <a:pt x="5431" y="4359"/>
                    <a:pt x="5724" y="4651"/>
                    <a:pt x="5724" y="4976"/>
                  </a:cubicBezTo>
                  <a:lnTo>
                    <a:pt x="5724" y="6212"/>
                  </a:lnTo>
                  <a:cubicBezTo>
                    <a:pt x="5724" y="6342"/>
                    <a:pt x="5821" y="6472"/>
                    <a:pt x="5984" y="6472"/>
                  </a:cubicBezTo>
                  <a:cubicBezTo>
                    <a:pt x="6146" y="6472"/>
                    <a:pt x="6244" y="6342"/>
                    <a:pt x="6244" y="6212"/>
                  </a:cubicBezTo>
                  <a:lnTo>
                    <a:pt x="6244" y="5367"/>
                  </a:lnTo>
                  <a:lnTo>
                    <a:pt x="6667" y="4456"/>
                  </a:lnTo>
                  <a:cubicBezTo>
                    <a:pt x="6862" y="4098"/>
                    <a:pt x="7187" y="3773"/>
                    <a:pt x="7577" y="3611"/>
                  </a:cubicBezTo>
                  <a:lnTo>
                    <a:pt x="7902" y="3480"/>
                  </a:lnTo>
                  <a:cubicBezTo>
                    <a:pt x="7902" y="3480"/>
                    <a:pt x="7902" y="3480"/>
                    <a:pt x="7935" y="3448"/>
                  </a:cubicBezTo>
                  <a:lnTo>
                    <a:pt x="9919" y="2310"/>
                  </a:lnTo>
                  <a:cubicBezTo>
                    <a:pt x="9984" y="2277"/>
                    <a:pt x="10016" y="2212"/>
                    <a:pt x="10016" y="2180"/>
                  </a:cubicBezTo>
                  <a:lnTo>
                    <a:pt x="10569" y="911"/>
                  </a:lnTo>
                  <a:cubicBezTo>
                    <a:pt x="10667" y="684"/>
                    <a:pt x="10862" y="554"/>
                    <a:pt x="11122" y="554"/>
                  </a:cubicBezTo>
                  <a:cubicBezTo>
                    <a:pt x="11545" y="554"/>
                    <a:pt x="11902" y="781"/>
                    <a:pt x="12032" y="1172"/>
                  </a:cubicBezTo>
                  <a:cubicBezTo>
                    <a:pt x="12097" y="1334"/>
                    <a:pt x="12130" y="1497"/>
                    <a:pt x="12130" y="1659"/>
                  </a:cubicBezTo>
                  <a:lnTo>
                    <a:pt x="12130" y="2017"/>
                  </a:lnTo>
                  <a:cubicBezTo>
                    <a:pt x="12130" y="2147"/>
                    <a:pt x="12260" y="2277"/>
                    <a:pt x="12423" y="2277"/>
                  </a:cubicBezTo>
                  <a:cubicBezTo>
                    <a:pt x="12553" y="2277"/>
                    <a:pt x="12683" y="2147"/>
                    <a:pt x="12683" y="2017"/>
                  </a:cubicBezTo>
                  <a:lnTo>
                    <a:pt x="12683" y="1659"/>
                  </a:lnTo>
                  <a:cubicBezTo>
                    <a:pt x="12683" y="1399"/>
                    <a:pt x="12650" y="1172"/>
                    <a:pt x="12553" y="976"/>
                  </a:cubicBezTo>
                  <a:cubicBezTo>
                    <a:pt x="12293" y="391"/>
                    <a:pt x="11740" y="1"/>
                    <a:pt x="1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46"/>
            <p:cNvSpPr/>
            <p:nvPr/>
          </p:nvSpPr>
          <p:spPr>
            <a:xfrm>
              <a:off x="-1526125" y="3572263"/>
              <a:ext cx="115450" cy="274000"/>
            </a:xfrm>
            <a:custGeom>
              <a:avLst/>
              <a:gdLst/>
              <a:ahLst/>
              <a:cxnLst/>
              <a:rect l="l" t="t" r="r" b="b"/>
              <a:pathLst>
                <a:path w="4618" h="10960" extrusionOk="0">
                  <a:moveTo>
                    <a:pt x="911" y="0"/>
                  </a:moveTo>
                  <a:cubicBezTo>
                    <a:pt x="748" y="0"/>
                    <a:pt x="618" y="130"/>
                    <a:pt x="618" y="260"/>
                  </a:cubicBezTo>
                  <a:cubicBezTo>
                    <a:pt x="618" y="618"/>
                    <a:pt x="520" y="943"/>
                    <a:pt x="390" y="1236"/>
                  </a:cubicBezTo>
                  <a:lnTo>
                    <a:pt x="98" y="1919"/>
                  </a:lnTo>
                  <a:cubicBezTo>
                    <a:pt x="0" y="2081"/>
                    <a:pt x="33" y="2244"/>
                    <a:pt x="130" y="2407"/>
                  </a:cubicBezTo>
                  <a:cubicBezTo>
                    <a:pt x="228" y="2537"/>
                    <a:pt x="390" y="2634"/>
                    <a:pt x="553" y="2634"/>
                  </a:cubicBezTo>
                  <a:lnTo>
                    <a:pt x="3089" y="2634"/>
                  </a:lnTo>
                  <a:cubicBezTo>
                    <a:pt x="3642" y="2634"/>
                    <a:pt x="4065" y="3057"/>
                    <a:pt x="4065" y="3610"/>
                  </a:cubicBezTo>
                  <a:cubicBezTo>
                    <a:pt x="4065" y="3968"/>
                    <a:pt x="3870" y="4293"/>
                    <a:pt x="3512" y="4455"/>
                  </a:cubicBezTo>
                  <a:cubicBezTo>
                    <a:pt x="3447" y="4520"/>
                    <a:pt x="3382" y="4585"/>
                    <a:pt x="3382" y="4683"/>
                  </a:cubicBezTo>
                  <a:cubicBezTo>
                    <a:pt x="3382" y="4781"/>
                    <a:pt x="3415" y="4878"/>
                    <a:pt x="3480" y="4943"/>
                  </a:cubicBezTo>
                  <a:cubicBezTo>
                    <a:pt x="3707" y="5106"/>
                    <a:pt x="3870" y="5366"/>
                    <a:pt x="3870" y="5626"/>
                  </a:cubicBezTo>
                  <a:cubicBezTo>
                    <a:pt x="3870" y="5984"/>
                    <a:pt x="3642" y="6341"/>
                    <a:pt x="3285" y="6472"/>
                  </a:cubicBezTo>
                  <a:cubicBezTo>
                    <a:pt x="3220" y="6504"/>
                    <a:pt x="3154" y="6569"/>
                    <a:pt x="3122" y="6667"/>
                  </a:cubicBezTo>
                  <a:cubicBezTo>
                    <a:pt x="3122" y="6764"/>
                    <a:pt x="3154" y="6862"/>
                    <a:pt x="3220" y="6927"/>
                  </a:cubicBezTo>
                  <a:cubicBezTo>
                    <a:pt x="3382" y="7057"/>
                    <a:pt x="3480" y="7285"/>
                    <a:pt x="3480" y="7512"/>
                  </a:cubicBezTo>
                  <a:cubicBezTo>
                    <a:pt x="3480" y="7870"/>
                    <a:pt x="3220" y="8195"/>
                    <a:pt x="2862" y="8260"/>
                  </a:cubicBezTo>
                  <a:cubicBezTo>
                    <a:pt x="2699" y="8293"/>
                    <a:pt x="2569" y="8455"/>
                    <a:pt x="2569" y="8618"/>
                  </a:cubicBezTo>
                  <a:cubicBezTo>
                    <a:pt x="2569" y="8748"/>
                    <a:pt x="2634" y="8845"/>
                    <a:pt x="2764" y="8910"/>
                  </a:cubicBezTo>
                  <a:cubicBezTo>
                    <a:pt x="2992" y="9041"/>
                    <a:pt x="3154" y="9301"/>
                    <a:pt x="3154" y="9593"/>
                  </a:cubicBezTo>
                  <a:cubicBezTo>
                    <a:pt x="3187" y="9821"/>
                    <a:pt x="3089" y="10016"/>
                    <a:pt x="2927" y="10146"/>
                  </a:cubicBezTo>
                  <a:cubicBezTo>
                    <a:pt x="2797" y="10309"/>
                    <a:pt x="2569" y="10406"/>
                    <a:pt x="2341" y="10406"/>
                  </a:cubicBezTo>
                  <a:lnTo>
                    <a:pt x="1041" y="10406"/>
                  </a:lnTo>
                  <a:cubicBezTo>
                    <a:pt x="911" y="10406"/>
                    <a:pt x="781" y="10536"/>
                    <a:pt x="781" y="10667"/>
                  </a:cubicBezTo>
                  <a:cubicBezTo>
                    <a:pt x="781" y="10829"/>
                    <a:pt x="911" y="10959"/>
                    <a:pt x="1041" y="10959"/>
                  </a:cubicBezTo>
                  <a:lnTo>
                    <a:pt x="2341" y="10959"/>
                  </a:lnTo>
                  <a:cubicBezTo>
                    <a:pt x="2732" y="10959"/>
                    <a:pt x="3089" y="10797"/>
                    <a:pt x="3317" y="10536"/>
                  </a:cubicBezTo>
                  <a:cubicBezTo>
                    <a:pt x="3577" y="10276"/>
                    <a:pt x="3707" y="9951"/>
                    <a:pt x="3707" y="9593"/>
                  </a:cubicBezTo>
                  <a:cubicBezTo>
                    <a:pt x="3707" y="9236"/>
                    <a:pt x="3577" y="8910"/>
                    <a:pt x="3317" y="8683"/>
                  </a:cubicBezTo>
                  <a:cubicBezTo>
                    <a:pt x="3740" y="8423"/>
                    <a:pt x="4000" y="8000"/>
                    <a:pt x="4000" y="7512"/>
                  </a:cubicBezTo>
                  <a:cubicBezTo>
                    <a:pt x="4000" y="7252"/>
                    <a:pt x="3935" y="6992"/>
                    <a:pt x="3805" y="6797"/>
                  </a:cubicBezTo>
                  <a:cubicBezTo>
                    <a:pt x="4163" y="6537"/>
                    <a:pt x="4390" y="6081"/>
                    <a:pt x="4390" y="5626"/>
                  </a:cubicBezTo>
                  <a:cubicBezTo>
                    <a:pt x="4390" y="5301"/>
                    <a:pt x="4293" y="4976"/>
                    <a:pt x="4065" y="4748"/>
                  </a:cubicBezTo>
                  <a:cubicBezTo>
                    <a:pt x="4423" y="4455"/>
                    <a:pt x="4618" y="4033"/>
                    <a:pt x="4618" y="3610"/>
                  </a:cubicBezTo>
                  <a:cubicBezTo>
                    <a:pt x="4618" y="2764"/>
                    <a:pt x="3935" y="2081"/>
                    <a:pt x="3089" y="2081"/>
                  </a:cubicBezTo>
                  <a:lnTo>
                    <a:pt x="585" y="2081"/>
                  </a:lnTo>
                  <a:lnTo>
                    <a:pt x="878" y="1464"/>
                  </a:lnTo>
                  <a:cubicBezTo>
                    <a:pt x="1041" y="1106"/>
                    <a:pt x="1138" y="716"/>
                    <a:pt x="1171" y="293"/>
                  </a:cubicBezTo>
                  <a:cubicBezTo>
                    <a:pt x="1171" y="130"/>
                    <a:pt x="1041" y="33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46"/>
            <p:cNvSpPr/>
            <p:nvPr/>
          </p:nvSpPr>
          <p:spPr>
            <a:xfrm>
              <a:off x="-1813925" y="3677138"/>
              <a:ext cx="291875" cy="178875"/>
            </a:xfrm>
            <a:custGeom>
              <a:avLst/>
              <a:gdLst/>
              <a:ahLst/>
              <a:cxnLst/>
              <a:rect l="l" t="t" r="r" b="b"/>
              <a:pathLst>
                <a:path w="11675" h="7155" extrusionOk="0">
                  <a:moveTo>
                    <a:pt x="5984" y="0"/>
                  </a:moveTo>
                  <a:cubicBezTo>
                    <a:pt x="5821" y="0"/>
                    <a:pt x="5724" y="130"/>
                    <a:pt x="5724" y="260"/>
                  </a:cubicBezTo>
                  <a:lnTo>
                    <a:pt x="5724" y="5984"/>
                  </a:lnTo>
                  <a:cubicBezTo>
                    <a:pt x="5724" y="6341"/>
                    <a:pt x="5431" y="6602"/>
                    <a:pt x="5106" y="6602"/>
                  </a:cubicBezTo>
                  <a:lnTo>
                    <a:pt x="260" y="6602"/>
                  </a:lnTo>
                  <a:cubicBezTo>
                    <a:pt x="98" y="6602"/>
                    <a:pt x="0" y="6732"/>
                    <a:pt x="0" y="6894"/>
                  </a:cubicBezTo>
                  <a:cubicBezTo>
                    <a:pt x="0" y="7024"/>
                    <a:pt x="98" y="7154"/>
                    <a:pt x="260" y="7154"/>
                  </a:cubicBezTo>
                  <a:lnTo>
                    <a:pt x="5106" y="7154"/>
                  </a:lnTo>
                  <a:cubicBezTo>
                    <a:pt x="5626" y="7154"/>
                    <a:pt x="6081" y="6797"/>
                    <a:pt x="6211" y="6309"/>
                  </a:cubicBezTo>
                  <a:lnTo>
                    <a:pt x="6504" y="6472"/>
                  </a:lnTo>
                  <a:cubicBezTo>
                    <a:pt x="6797" y="6667"/>
                    <a:pt x="7154" y="6732"/>
                    <a:pt x="7480" y="6732"/>
                  </a:cubicBezTo>
                  <a:lnTo>
                    <a:pt x="11415" y="6732"/>
                  </a:lnTo>
                  <a:cubicBezTo>
                    <a:pt x="11545" y="6732"/>
                    <a:pt x="11675" y="6634"/>
                    <a:pt x="11675" y="6472"/>
                  </a:cubicBezTo>
                  <a:cubicBezTo>
                    <a:pt x="11675" y="6341"/>
                    <a:pt x="11545" y="6211"/>
                    <a:pt x="11415" y="6211"/>
                  </a:cubicBezTo>
                  <a:lnTo>
                    <a:pt x="7480" y="6211"/>
                  </a:lnTo>
                  <a:cubicBezTo>
                    <a:pt x="7252" y="6211"/>
                    <a:pt x="6992" y="6146"/>
                    <a:pt x="6797" y="6016"/>
                  </a:cubicBezTo>
                  <a:lnTo>
                    <a:pt x="6244" y="5691"/>
                  </a:lnTo>
                  <a:lnTo>
                    <a:pt x="6244" y="260"/>
                  </a:lnTo>
                  <a:cubicBezTo>
                    <a:pt x="6244" y="130"/>
                    <a:pt x="6146" y="0"/>
                    <a:pt x="5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46"/>
            <p:cNvSpPr/>
            <p:nvPr/>
          </p:nvSpPr>
          <p:spPr>
            <a:xfrm>
              <a:off x="-1589550" y="3393388"/>
              <a:ext cx="87825" cy="86200"/>
            </a:xfrm>
            <a:custGeom>
              <a:avLst/>
              <a:gdLst/>
              <a:ahLst/>
              <a:cxnLst/>
              <a:rect l="l" t="t" r="r" b="b"/>
              <a:pathLst>
                <a:path w="3513" h="3448" extrusionOk="0">
                  <a:moveTo>
                    <a:pt x="1757" y="554"/>
                  </a:moveTo>
                  <a:cubicBezTo>
                    <a:pt x="1757" y="554"/>
                    <a:pt x="1789" y="554"/>
                    <a:pt x="1789" y="586"/>
                  </a:cubicBezTo>
                  <a:lnTo>
                    <a:pt x="2017" y="1009"/>
                  </a:lnTo>
                  <a:cubicBezTo>
                    <a:pt x="2147" y="1204"/>
                    <a:pt x="2342" y="1334"/>
                    <a:pt x="2537" y="1334"/>
                  </a:cubicBezTo>
                  <a:lnTo>
                    <a:pt x="2927" y="1334"/>
                  </a:lnTo>
                  <a:cubicBezTo>
                    <a:pt x="2927" y="1367"/>
                    <a:pt x="2927" y="1367"/>
                    <a:pt x="2927" y="1399"/>
                  </a:cubicBezTo>
                  <a:lnTo>
                    <a:pt x="2602" y="1919"/>
                  </a:lnTo>
                  <a:cubicBezTo>
                    <a:pt x="2505" y="2050"/>
                    <a:pt x="2472" y="2245"/>
                    <a:pt x="2537" y="2375"/>
                  </a:cubicBezTo>
                  <a:lnTo>
                    <a:pt x="2635" y="2830"/>
                  </a:lnTo>
                  <a:cubicBezTo>
                    <a:pt x="2635" y="2830"/>
                    <a:pt x="2635" y="2863"/>
                    <a:pt x="2602" y="2895"/>
                  </a:cubicBezTo>
                  <a:lnTo>
                    <a:pt x="2570" y="2895"/>
                  </a:lnTo>
                  <a:lnTo>
                    <a:pt x="2017" y="2602"/>
                  </a:lnTo>
                  <a:cubicBezTo>
                    <a:pt x="1935" y="2554"/>
                    <a:pt x="1838" y="2529"/>
                    <a:pt x="1740" y="2529"/>
                  </a:cubicBezTo>
                  <a:cubicBezTo>
                    <a:pt x="1643" y="2529"/>
                    <a:pt x="1545" y="2554"/>
                    <a:pt x="1464" y="2602"/>
                  </a:cubicBezTo>
                  <a:lnTo>
                    <a:pt x="944" y="2895"/>
                  </a:lnTo>
                  <a:lnTo>
                    <a:pt x="879" y="2895"/>
                  </a:lnTo>
                  <a:cubicBezTo>
                    <a:pt x="846" y="2863"/>
                    <a:pt x="846" y="2830"/>
                    <a:pt x="846" y="2830"/>
                  </a:cubicBezTo>
                  <a:lnTo>
                    <a:pt x="976" y="2375"/>
                  </a:lnTo>
                  <a:cubicBezTo>
                    <a:pt x="1009" y="2245"/>
                    <a:pt x="976" y="2050"/>
                    <a:pt x="911" y="1919"/>
                  </a:cubicBezTo>
                  <a:lnTo>
                    <a:pt x="553" y="1399"/>
                  </a:lnTo>
                  <a:cubicBezTo>
                    <a:pt x="553" y="1367"/>
                    <a:pt x="553" y="1367"/>
                    <a:pt x="553" y="1334"/>
                  </a:cubicBezTo>
                  <a:lnTo>
                    <a:pt x="944" y="1334"/>
                  </a:lnTo>
                  <a:cubicBezTo>
                    <a:pt x="1171" y="1334"/>
                    <a:pt x="1366" y="1204"/>
                    <a:pt x="1464" y="1009"/>
                  </a:cubicBezTo>
                  <a:lnTo>
                    <a:pt x="1692" y="586"/>
                  </a:lnTo>
                  <a:cubicBezTo>
                    <a:pt x="1724" y="554"/>
                    <a:pt x="1724" y="554"/>
                    <a:pt x="1757" y="554"/>
                  </a:cubicBezTo>
                  <a:close/>
                  <a:moveTo>
                    <a:pt x="1757" y="1"/>
                  </a:moveTo>
                  <a:cubicBezTo>
                    <a:pt x="1529" y="1"/>
                    <a:pt x="1334" y="131"/>
                    <a:pt x="1236" y="326"/>
                  </a:cubicBezTo>
                  <a:lnTo>
                    <a:pt x="1009" y="749"/>
                  </a:lnTo>
                  <a:cubicBezTo>
                    <a:pt x="976" y="781"/>
                    <a:pt x="976" y="781"/>
                    <a:pt x="944" y="781"/>
                  </a:cubicBezTo>
                  <a:lnTo>
                    <a:pt x="618" y="781"/>
                  </a:lnTo>
                  <a:cubicBezTo>
                    <a:pt x="391" y="781"/>
                    <a:pt x="196" y="911"/>
                    <a:pt x="98" y="1074"/>
                  </a:cubicBezTo>
                  <a:cubicBezTo>
                    <a:pt x="1" y="1269"/>
                    <a:pt x="1" y="1497"/>
                    <a:pt x="131" y="1692"/>
                  </a:cubicBezTo>
                  <a:lnTo>
                    <a:pt x="456" y="2212"/>
                  </a:lnTo>
                  <a:cubicBezTo>
                    <a:pt x="456" y="2212"/>
                    <a:pt x="456" y="2245"/>
                    <a:pt x="456" y="2245"/>
                  </a:cubicBezTo>
                  <a:lnTo>
                    <a:pt x="326" y="2700"/>
                  </a:lnTo>
                  <a:cubicBezTo>
                    <a:pt x="293" y="2928"/>
                    <a:pt x="358" y="3155"/>
                    <a:pt x="553" y="3318"/>
                  </a:cubicBezTo>
                  <a:cubicBezTo>
                    <a:pt x="663" y="3391"/>
                    <a:pt x="783" y="3433"/>
                    <a:pt x="907" y="3433"/>
                  </a:cubicBezTo>
                  <a:cubicBezTo>
                    <a:pt x="1004" y="3433"/>
                    <a:pt x="1104" y="3407"/>
                    <a:pt x="1204" y="3350"/>
                  </a:cubicBezTo>
                  <a:lnTo>
                    <a:pt x="1724" y="3058"/>
                  </a:lnTo>
                  <a:lnTo>
                    <a:pt x="1789" y="3058"/>
                  </a:lnTo>
                  <a:lnTo>
                    <a:pt x="2309" y="3350"/>
                  </a:lnTo>
                  <a:cubicBezTo>
                    <a:pt x="2407" y="3415"/>
                    <a:pt x="2505" y="3448"/>
                    <a:pt x="2602" y="3448"/>
                  </a:cubicBezTo>
                  <a:cubicBezTo>
                    <a:pt x="2732" y="3448"/>
                    <a:pt x="2862" y="3383"/>
                    <a:pt x="2960" y="3318"/>
                  </a:cubicBezTo>
                  <a:cubicBezTo>
                    <a:pt x="3155" y="3155"/>
                    <a:pt x="3220" y="2928"/>
                    <a:pt x="3155" y="2700"/>
                  </a:cubicBezTo>
                  <a:lnTo>
                    <a:pt x="3057" y="2245"/>
                  </a:lnTo>
                  <a:cubicBezTo>
                    <a:pt x="3057" y="2245"/>
                    <a:pt x="3057" y="2212"/>
                    <a:pt x="3057" y="2212"/>
                  </a:cubicBezTo>
                  <a:lnTo>
                    <a:pt x="3383" y="1692"/>
                  </a:lnTo>
                  <a:cubicBezTo>
                    <a:pt x="3513" y="1497"/>
                    <a:pt x="3513" y="1269"/>
                    <a:pt x="3415" y="1074"/>
                  </a:cubicBezTo>
                  <a:cubicBezTo>
                    <a:pt x="3318" y="911"/>
                    <a:pt x="3122" y="781"/>
                    <a:pt x="2895" y="781"/>
                  </a:cubicBezTo>
                  <a:lnTo>
                    <a:pt x="2570" y="781"/>
                  </a:lnTo>
                  <a:cubicBezTo>
                    <a:pt x="2537" y="781"/>
                    <a:pt x="2537" y="781"/>
                    <a:pt x="2505" y="749"/>
                  </a:cubicBezTo>
                  <a:lnTo>
                    <a:pt x="2277" y="326"/>
                  </a:lnTo>
                  <a:cubicBezTo>
                    <a:pt x="2179" y="131"/>
                    <a:pt x="1984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46"/>
            <p:cNvSpPr/>
            <p:nvPr/>
          </p:nvSpPr>
          <p:spPr>
            <a:xfrm>
              <a:off x="-1477350" y="3433238"/>
              <a:ext cx="23600" cy="13850"/>
            </a:xfrm>
            <a:custGeom>
              <a:avLst/>
              <a:gdLst/>
              <a:ahLst/>
              <a:cxnLst/>
              <a:rect l="l" t="t" r="r" b="b"/>
              <a:pathLst>
                <a:path w="944" h="554" extrusionOk="0">
                  <a:moveTo>
                    <a:pt x="260" y="0"/>
                  </a:moveTo>
                  <a:cubicBezTo>
                    <a:pt x="98" y="0"/>
                    <a:pt x="0" y="130"/>
                    <a:pt x="0" y="293"/>
                  </a:cubicBezTo>
                  <a:cubicBezTo>
                    <a:pt x="0" y="423"/>
                    <a:pt x="98" y="553"/>
                    <a:pt x="260" y="553"/>
                  </a:cubicBezTo>
                  <a:lnTo>
                    <a:pt x="683" y="553"/>
                  </a:lnTo>
                  <a:cubicBezTo>
                    <a:pt x="813" y="553"/>
                    <a:pt x="943" y="423"/>
                    <a:pt x="943" y="293"/>
                  </a:cubicBezTo>
                  <a:cubicBezTo>
                    <a:pt x="943" y="130"/>
                    <a:pt x="813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46"/>
            <p:cNvSpPr/>
            <p:nvPr/>
          </p:nvSpPr>
          <p:spPr>
            <a:xfrm>
              <a:off x="-1488750" y="3395988"/>
              <a:ext cx="22800" cy="20200"/>
            </a:xfrm>
            <a:custGeom>
              <a:avLst/>
              <a:gdLst/>
              <a:ahLst/>
              <a:cxnLst/>
              <a:rect l="l" t="t" r="r" b="b"/>
              <a:pathLst>
                <a:path w="912" h="808" extrusionOk="0">
                  <a:moveTo>
                    <a:pt x="583" y="1"/>
                  </a:moveTo>
                  <a:cubicBezTo>
                    <a:pt x="523" y="1"/>
                    <a:pt x="465" y="19"/>
                    <a:pt x="424" y="59"/>
                  </a:cubicBezTo>
                  <a:lnTo>
                    <a:pt x="131" y="352"/>
                  </a:lnTo>
                  <a:cubicBezTo>
                    <a:pt x="1" y="450"/>
                    <a:pt x="1" y="612"/>
                    <a:pt x="99" y="710"/>
                  </a:cubicBezTo>
                  <a:cubicBezTo>
                    <a:pt x="131" y="775"/>
                    <a:pt x="229" y="807"/>
                    <a:pt x="294" y="807"/>
                  </a:cubicBezTo>
                  <a:cubicBezTo>
                    <a:pt x="359" y="807"/>
                    <a:pt x="424" y="807"/>
                    <a:pt x="489" y="742"/>
                  </a:cubicBezTo>
                  <a:lnTo>
                    <a:pt x="781" y="482"/>
                  </a:lnTo>
                  <a:cubicBezTo>
                    <a:pt x="879" y="385"/>
                    <a:pt x="912" y="222"/>
                    <a:pt x="814" y="92"/>
                  </a:cubicBezTo>
                  <a:cubicBezTo>
                    <a:pt x="757" y="35"/>
                    <a:pt x="668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46"/>
            <p:cNvSpPr/>
            <p:nvPr/>
          </p:nvSpPr>
          <p:spPr>
            <a:xfrm>
              <a:off x="-1488750" y="3464013"/>
              <a:ext cx="22800" cy="20475"/>
            </a:xfrm>
            <a:custGeom>
              <a:avLst/>
              <a:gdLst/>
              <a:ahLst/>
              <a:cxnLst/>
              <a:rect l="l" t="t" r="r" b="b"/>
              <a:pathLst>
                <a:path w="912" h="819" extrusionOk="0">
                  <a:moveTo>
                    <a:pt x="296" y="1"/>
                  </a:moveTo>
                  <a:cubicBezTo>
                    <a:pt x="222" y="1"/>
                    <a:pt x="151" y="33"/>
                    <a:pt x="99" y="103"/>
                  </a:cubicBezTo>
                  <a:cubicBezTo>
                    <a:pt x="1" y="200"/>
                    <a:pt x="1" y="395"/>
                    <a:pt x="131" y="493"/>
                  </a:cubicBezTo>
                  <a:lnTo>
                    <a:pt x="424" y="753"/>
                  </a:lnTo>
                  <a:cubicBezTo>
                    <a:pt x="489" y="786"/>
                    <a:pt x="521" y="818"/>
                    <a:pt x="619" y="818"/>
                  </a:cubicBezTo>
                  <a:cubicBezTo>
                    <a:pt x="684" y="818"/>
                    <a:pt x="749" y="786"/>
                    <a:pt x="814" y="720"/>
                  </a:cubicBezTo>
                  <a:cubicBezTo>
                    <a:pt x="912" y="623"/>
                    <a:pt x="912" y="428"/>
                    <a:pt x="781" y="330"/>
                  </a:cubicBezTo>
                  <a:lnTo>
                    <a:pt x="489" y="70"/>
                  </a:lnTo>
                  <a:cubicBezTo>
                    <a:pt x="428" y="25"/>
                    <a:pt x="361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46"/>
            <p:cNvSpPr/>
            <p:nvPr/>
          </p:nvSpPr>
          <p:spPr>
            <a:xfrm>
              <a:off x="-1640775" y="3433238"/>
              <a:ext cx="24425" cy="13850"/>
            </a:xfrm>
            <a:custGeom>
              <a:avLst/>
              <a:gdLst/>
              <a:ahLst/>
              <a:cxnLst/>
              <a:rect l="l" t="t" r="r" b="b"/>
              <a:pathLst>
                <a:path w="977" h="554" extrusionOk="0">
                  <a:moveTo>
                    <a:pt x="293" y="0"/>
                  </a:moveTo>
                  <a:cubicBezTo>
                    <a:pt x="131" y="0"/>
                    <a:pt x="1" y="130"/>
                    <a:pt x="1" y="293"/>
                  </a:cubicBezTo>
                  <a:cubicBezTo>
                    <a:pt x="1" y="423"/>
                    <a:pt x="131" y="553"/>
                    <a:pt x="293" y="553"/>
                  </a:cubicBezTo>
                  <a:lnTo>
                    <a:pt x="684" y="553"/>
                  </a:lnTo>
                  <a:cubicBezTo>
                    <a:pt x="846" y="553"/>
                    <a:pt x="976" y="423"/>
                    <a:pt x="976" y="293"/>
                  </a:cubicBezTo>
                  <a:cubicBezTo>
                    <a:pt x="976" y="130"/>
                    <a:pt x="846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46"/>
            <p:cNvSpPr/>
            <p:nvPr/>
          </p:nvSpPr>
          <p:spPr>
            <a:xfrm>
              <a:off x="-1628575" y="3395988"/>
              <a:ext cx="22800" cy="20200"/>
            </a:xfrm>
            <a:custGeom>
              <a:avLst/>
              <a:gdLst/>
              <a:ahLst/>
              <a:cxnLst/>
              <a:rect l="l" t="t" r="r" b="b"/>
              <a:pathLst>
                <a:path w="912" h="808" extrusionOk="0">
                  <a:moveTo>
                    <a:pt x="329" y="1"/>
                  </a:moveTo>
                  <a:cubicBezTo>
                    <a:pt x="245" y="1"/>
                    <a:pt x="155" y="35"/>
                    <a:pt x="98" y="92"/>
                  </a:cubicBezTo>
                  <a:cubicBezTo>
                    <a:pt x="1" y="190"/>
                    <a:pt x="33" y="385"/>
                    <a:pt x="131" y="482"/>
                  </a:cubicBezTo>
                  <a:lnTo>
                    <a:pt x="456" y="742"/>
                  </a:lnTo>
                  <a:cubicBezTo>
                    <a:pt x="488" y="775"/>
                    <a:pt x="553" y="807"/>
                    <a:pt x="618" y="807"/>
                  </a:cubicBezTo>
                  <a:cubicBezTo>
                    <a:pt x="684" y="807"/>
                    <a:pt x="781" y="775"/>
                    <a:pt x="814" y="710"/>
                  </a:cubicBezTo>
                  <a:cubicBezTo>
                    <a:pt x="911" y="612"/>
                    <a:pt x="911" y="450"/>
                    <a:pt x="814" y="352"/>
                  </a:cubicBezTo>
                  <a:lnTo>
                    <a:pt x="488" y="59"/>
                  </a:lnTo>
                  <a:cubicBezTo>
                    <a:pt x="448" y="19"/>
                    <a:pt x="390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46"/>
            <p:cNvSpPr/>
            <p:nvPr/>
          </p:nvSpPr>
          <p:spPr>
            <a:xfrm>
              <a:off x="-1628575" y="3464013"/>
              <a:ext cx="22800" cy="20475"/>
            </a:xfrm>
            <a:custGeom>
              <a:avLst/>
              <a:gdLst/>
              <a:ahLst/>
              <a:cxnLst/>
              <a:rect l="l" t="t" r="r" b="b"/>
              <a:pathLst>
                <a:path w="912" h="819" extrusionOk="0">
                  <a:moveTo>
                    <a:pt x="616" y="1"/>
                  </a:moveTo>
                  <a:cubicBezTo>
                    <a:pt x="551" y="1"/>
                    <a:pt x="484" y="25"/>
                    <a:pt x="423" y="70"/>
                  </a:cubicBezTo>
                  <a:lnTo>
                    <a:pt x="131" y="330"/>
                  </a:lnTo>
                  <a:cubicBezTo>
                    <a:pt x="1" y="428"/>
                    <a:pt x="1" y="623"/>
                    <a:pt x="98" y="720"/>
                  </a:cubicBezTo>
                  <a:cubicBezTo>
                    <a:pt x="163" y="786"/>
                    <a:pt x="228" y="818"/>
                    <a:pt x="293" y="818"/>
                  </a:cubicBezTo>
                  <a:cubicBezTo>
                    <a:pt x="358" y="818"/>
                    <a:pt x="423" y="786"/>
                    <a:pt x="488" y="753"/>
                  </a:cubicBezTo>
                  <a:lnTo>
                    <a:pt x="781" y="493"/>
                  </a:lnTo>
                  <a:cubicBezTo>
                    <a:pt x="911" y="395"/>
                    <a:pt x="911" y="200"/>
                    <a:pt x="814" y="103"/>
                  </a:cubicBezTo>
                  <a:cubicBezTo>
                    <a:pt x="761" y="33"/>
                    <a:pt x="690" y="1"/>
                    <a:pt x="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0" name="Google Shape;3710;p46"/>
          <p:cNvGrpSpPr/>
          <p:nvPr/>
        </p:nvGrpSpPr>
        <p:grpSpPr>
          <a:xfrm>
            <a:off x="1430329" y="1404085"/>
            <a:ext cx="365758" cy="337086"/>
            <a:chOff x="10268075" y="2734525"/>
            <a:chExt cx="465875" cy="429300"/>
          </a:xfrm>
        </p:grpSpPr>
        <p:sp>
          <p:nvSpPr>
            <p:cNvPr id="3711" name="Google Shape;3711;p46"/>
            <p:cNvSpPr/>
            <p:nvPr/>
          </p:nvSpPr>
          <p:spPr>
            <a:xfrm>
              <a:off x="10608725" y="3038575"/>
              <a:ext cx="117900" cy="118525"/>
            </a:xfrm>
            <a:custGeom>
              <a:avLst/>
              <a:gdLst/>
              <a:ahLst/>
              <a:cxnLst/>
              <a:rect l="l" t="t" r="r" b="b"/>
              <a:pathLst>
                <a:path w="4716" h="4741" extrusionOk="0">
                  <a:moveTo>
                    <a:pt x="1171" y="1"/>
                  </a:moveTo>
                  <a:lnTo>
                    <a:pt x="0" y="1107"/>
                  </a:lnTo>
                  <a:lnTo>
                    <a:pt x="455" y="1594"/>
                  </a:lnTo>
                  <a:lnTo>
                    <a:pt x="3350" y="4521"/>
                  </a:lnTo>
                  <a:cubicBezTo>
                    <a:pt x="3496" y="4668"/>
                    <a:pt x="3691" y="4741"/>
                    <a:pt x="3886" y="4741"/>
                  </a:cubicBezTo>
                  <a:cubicBezTo>
                    <a:pt x="4081" y="4741"/>
                    <a:pt x="4277" y="4668"/>
                    <a:pt x="4423" y="4521"/>
                  </a:cubicBezTo>
                  <a:cubicBezTo>
                    <a:pt x="4716" y="4229"/>
                    <a:pt x="4716" y="3741"/>
                    <a:pt x="4423" y="3448"/>
                  </a:cubicBezTo>
                  <a:lnTo>
                    <a:pt x="1529" y="554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46"/>
            <p:cNvSpPr/>
            <p:nvPr/>
          </p:nvSpPr>
          <p:spPr>
            <a:xfrm>
              <a:off x="10407100" y="2839400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13" y="1"/>
                  </a:moveTo>
                  <a:cubicBezTo>
                    <a:pt x="2147" y="1"/>
                    <a:pt x="0" y="2147"/>
                    <a:pt x="0" y="4814"/>
                  </a:cubicBezTo>
                  <a:cubicBezTo>
                    <a:pt x="0" y="7448"/>
                    <a:pt x="2147" y="9626"/>
                    <a:pt x="4813" y="9626"/>
                  </a:cubicBezTo>
                  <a:cubicBezTo>
                    <a:pt x="7480" y="9626"/>
                    <a:pt x="9626" y="7448"/>
                    <a:pt x="9626" y="4814"/>
                  </a:cubicBezTo>
                  <a:cubicBezTo>
                    <a:pt x="9626" y="2147"/>
                    <a:pt x="7447" y="1"/>
                    <a:pt x="4813" y="1"/>
                  </a:cubicBezTo>
                  <a:close/>
                </a:path>
              </a:pathLst>
            </a:custGeom>
            <a:solidFill>
              <a:srgbClr val="F9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46"/>
            <p:cNvSpPr/>
            <p:nvPr/>
          </p:nvSpPr>
          <p:spPr>
            <a:xfrm>
              <a:off x="10407100" y="2840225"/>
              <a:ext cx="120350" cy="239850"/>
            </a:xfrm>
            <a:custGeom>
              <a:avLst/>
              <a:gdLst/>
              <a:ahLst/>
              <a:cxnLst/>
              <a:rect l="l" t="t" r="r" b="b"/>
              <a:pathLst>
                <a:path w="4814" h="9594" extrusionOk="0">
                  <a:moveTo>
                    <a:pt x="4260" y="0"/>
                  </a:moveTo>
                  <a:lnTo>
                    <a:pt x="4260" y="0"/>
                  </a:lnTo>
                  <a:cubicBezTo>
                    <a:pt x="1854" y="293"/>
                    <a:pt x="0" y="2309"/>
                    <a:pt x="0" y="4781"/>
                  </a:cubicBezTo>
                  <a:cubicBezTo>
                    <a:pt x="0" y="7415"/>
                    <a:pt x="2179" y="9593"/>
                    <a:pt x="4813" y="9593"/>
                  </a:cubicBezTo>
                  <a:cubicBezTo>
                    <a:pt x="3122" y="8553"/>
                    <a:pt x="2017" y="6699"/>
                    <a:pt x="2017" y="4585"/>
                  </a:cubicBezTo>
                  <a:cubicBezTo>
                    <a:pt x="2017" y="2732"/>
                    <a:pt x="2895" y="1073"/>
                    <a:pt x="4260" y="0"/>
                  </a:cubicBezTo>
                  <a:close/>
                </a:path>
              </a:pathLst>
            </a:custGeom>
            <a:solidFill>
              <a:srgbClr val="F3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46"/>
            <p:cNvSpPr/>
            <p:nvPr/>
          </p:nvSpPr>
          <p:spPr>
            <a:xfrm>
              <a:off x="10377025" y="2808500"/>
              <a:ext cx="300825" cy="301650"/>
            </a:xfrm>
            <a:custGeom>
              <a:avLst/>
              <a:gdLst/>
              <a:ahLst/>
              <a:cxnLst/>
              <a:rect l="l" t="t" r="r" b="b"/>
              <a:pathLst>
                <a:path w="12033" h="12066" extrusionOk="0">
                  <a:moveTo>
                    <a:pt x="6016" y="1237"/>
                  </a:moveTo>
                  <a:cubicBezTo>
                    <a:pt x="8650" y="1237"/>
                    <a:pt x="10829" y="3383"/>
                    <a:pt x="10829" y="6050"/>
                  </a:cubicBezTo>
                  <a:cubicBezTo>
                    <a:pt x="10829" y="8664"/>
                    <a:pt x="8682" y="10830"/>
                    <a:pt x="6074" y="10830"/>
                  </a:cubicBezTo>
                  <a:cubicBezTo>
                    <a:pt x="6055" y="10830"/>
                    <a:pt x="6036" y="10830"/>
                    <a:pt x="6016" y="10830"/>
                  </a:cubicBezTo>
                  <a:cubicBezTo>
                    <a:pt x="3350" y="10830"/>
                    <a:pt x="1203" y="8684"/>
                    <a:pt x="1203" y="6050"/>
                  </a:cubicBezTo>
                  <a:cubicBezTo>
                    <a:pt x="1203" y="3383"/>
                    <a:pt x="3350" y="1237"/>
                    <a:pt x="6016" y="1237"/>
                  </a:cubicBezTo>
                  <a:close/>
                  <a:moveTo>
                    <a:pt x="6016" y="1"/>
                  </a:moveTo>
                  <a:cubicBezTo>
                    <a:pt x="2667" y="1"/>
                    <a:pt x="0" y="2700"/>
                    <a:pt x="0" y="6050"/>
                  </a:cubicBezTo>
                  <a:cubicBezTo>
                    <a:pt x="0" y="9367"/>
                    <a:pt x="2699" y="12066"/>
                    <a:pt x="6016" y="12066"/>
                  </a:cubicBezTo>
                  <a:cubicBezTo>
                    <a:pt x="9333" y="12066"/>
                    <a:pt x="12032" y="9367"/>
                    <a:pt x="12032" y="6050"/>
                  </a:cubicBezTo>
                  <a:cubicBezTo>
                    <a:pt x="12032" y="2700"/>
                    <a:pt x="9333" y="1"/>
                    <a:pt x="6016" y="1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46"/>
            <p:cNvSpPr/>
            <p:nvPr/>
          </p:nvSpPr>
          <p:spPr>
            <a:xfrm>
              <a:off x="10268900" y="2753225"/>
              <a:ext cx="79675" cy="162625"/>
            </a:xfrm>
            <a:custGeom>
              <a:avLst/>
              <a:gdLst/>
              <a:ahLst/>
              <a:cxnLst/>
              <a:rect l="l" t="t" r="r" b="b"/>
              <a:pathLst>
                <a:path w="3187" h="6505" extrusionOk="0">
                  <a:moveTo>
                    <a:pt x="2868" y="1"/>
                  </a:moveTo>
                  <a:cubicBezTo>
                    <a:pt x="2822" y="1"/>
                    <a:pt x="2775" y="11"/>
                    <a:pt x="2732" y="33"/>
                  </a:cubicBezTo>
                  <a:cubicBezTo>
                    <a:pt x="1919" y="521"/>
                    <a:pt x="1236" y="1204"/>
                    <a:pt x="748" y="2017"/>
                  </a:cubicBezTo>
                  <a:cubicBezTo>
                    <a:pt x="260" y="2862"/>
                    <a:pt x="0" y="3838"/>
                    <a:pt x="0" y="4814"/>
                  </a:cubicBezTo>
                  <a:lnTo>
                    <a:pt x="0" y="6212"/>
                  </a:lnTo>
                  <a:cubicBezTo>
                    <a:pt x="0" y="6374"/>
                    <a:pt x="130" y="6505"/>
                    <a:pt x="293" y="6505"/>
                  </a:cubicBezTo>
                  <a:cubicBezTo>
                    <a:pt x="423" y="6505"/>
                    <a:pt x="553" y="6374"/>
                    <a:pt x="553" y="6212"/>
                  </a:cubicBezTo>
                  <a:lnTo>
                    <a:pt x="553" y="4814"/>
                  </a:lnTo>
                  <a:cubicBezTo>
                    <a:pt x="553" y="3935"/>
                    <a:pt x="780" y="3057"/>
                    <a:pt x="1236" y="2310"/>
                  </a:cubicBezTo>
                  <a:cubicBezTo>
                    <a:pt x="1659" y="1562"/>
                    <a:pt x="2276" y="944"/>
                    <a:pt x="2992" y="488"/>
                  </a:cubicBezTo>
                  <a:cubicBezTo>
                    <a:pt x="3122" y="423"/>
                    <a:pt x="3187" y="261"/>
                    <a:pt x="3089" y="131"/>
                  </a:cubicBezTo>
                  <a:cubicBezTo>
                    <a:pt x="3046" y="44"/>
                    <a:pt x="2959" y="1"/>
                    <a:pt x="28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46"/>
            <p:cNvSpPr/>
            <p:nvPr/>
          </p:nvSpPr>
          <p:spPr>
            <a:xfrm>
              <a:off x="10500600" y="2897950"/>
              <a:ext cx="47175" cy="69125"/>
            </a:xfrm>
            <a:custGeom>
              <a:avLst/>
              <a:gdLst/>
              <a:ahLst/>
              <a:cxnLst/>
              <a:rect l="l" t="t" r="r" b="b"/>
              <a:pathLst>
                <a:path w="1887" h="2765" extrusionOk="0">
                  <a:moveTo>
                    <a:pt x="260" y="0"/>
                  </a:moveTo>
                  <a:cubicBezTo>
                    <a:pt x="130" y="0"/>
                    <a:pt x="0" y="130"/>
                    <a:pt x="0" y="293"/>
                  </a:cubicBezTo>
                  <a:lnTo>
                    <a:pt x="0" y="1268"/>
                  </a:lnTo>
                  <a:cubicBezTo>
                    <a:pt x="0" y="1854"/>
                    <a:pt x="358" y="2342"/>
                    <a:pt x="911" y="2537"/>
                  </a:cubicBezTo>
                  <a:lnTo>
                    <a:pt x="1496" y="2732"/>
                  </a:lnTo>
                  <a:cubicBezTo>
                    <a:pt x="1529" y="2764"/>
                    <a:pt x="1529" y="2764"/>
                    <a:pt x="1561" y="2764"/>
                  </a:cubicBezTo>
                  <a:cubicBezTo>
                    <a:pt x="1691" y="2764"/>
                    <a:pt x="1789" y="2699"/>
                    <a:pt x="1821" y="2569"/>
                  </a:cubicBezTo>
                  <a:cubicBezTo>
                    <a:pt x="1886" y="2439"/>
                    <a:pt x="1789" y="2276"/>
                    <a:pt x="1659" y="2244"/>
                  </a:cubicBezTo>
                  <a:lnTo>
                    <a:pt x="1073" y="2016"/>
                  </a:lnTo>
                  <a:cubicBezTo>
                    <a:pt x="748" y="1919"/>
                    <a:pt x="520" y="1626"/>
                    <a:pt x="520" y="1268"/>
                  </a:cubicBezTo>
                  <a:lnTo>
                    <a:pt x="520" y="293"/>
                  </a:lnTo>
                  <a:cubicBezTo>
                    <a:pt x="553" y="130"/>
                    <a:pt x="423" y="0"/>
                    <a:pt x="2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46"/>
            <p:cNvSpPr/>
            <p:nvPr/>
          </p:nvSpPr>
          <p:spPr>
            <a:xfrm>
              <a:off x="10359950" y="2800375"/>
              <a:ext cx="79700" cy="26850"/>
            </a:xfrm>
            <a:custGeom>
              <a:avLst/>
              <a:gdLst/>
              <a:ahLst/>
              <a:cxnLst/>
              <a:rect l="l" t="t" r="r" b="b"/>
              <a:pathLst>
                <a:path w="3188" h="1074" extrusionOk="0">
                  <a:moveTo>
                    <a:pt x="1919" y="1"/>
                  </a:moveTo>
                  <a:cubicBezTo>
                    <a:pt x="1268" y="1"/>
                    <a:pt x="651" y="196"/>
                    <a:pt x="163" y="586"/>
                  </a:cubicBezTo>
                  <a:cubicBezTo>
                    <a:pt x="33" y="684"/>
                    <a:pt x="0" y="846"/>
                    <a:pt x="98" y="976"/>
                  </a:cubicBezTo>
                  <a:cubicBezTo>
                    <a:pt x="163" y="1041"/>
                    <a:pt x="228" y="1074"/>
                    <a:pt x="325" y="1074"/>
                  </a:cubicBezTo>
                  <a:cubicBezTo>
                    <a:pt x="358" y="1074"/>
                    <a:pt x="423" y="1074"/>
                    <a:pt x="488" y="1009"/>
                  </a:cubicBezTo>
                  <a:cubicBezTo>
                    <a:pt x="911" y="716"/>
                    <a:pt x="1399" y="521"/>
                    <a:pt x="1919" y="521"/>
                  </a:cubicBezTo>
                  <a:cubicBezTo>
                    <a:pt x="2212" y="521"/>
                    <a:pt x="2504" y="586"/>
                    <a:pt x="2764" y="684"/>
                  </a:cubicBezTo>
                  <a:cubicBezTo>
                    <a:pt x="2808" y="701"/>
                    <a:pt x="2849" y="709"/>
                    <a:pt x="2887" y="709"/>
                  </a:cubicBezTo>
                  <a:cubicBezTo>
                    <a:pt x="2992" y="709"/>
                    <a:pt x="3074" y="649"/>
                    <a:pt x="3122" y="554"/>
                  </a:cubicBezTo>
                  <a:cubicBezTo>
                    <a:pt x="3187" y="391"/>
                    <a:pt x="3122" y="228"/>
                    <a:pt x="2960" y="196"/>
                  </a:cubicBezTo>
                  <a:cubicBezTo>
                    <a:pt x="2634" y="66"/>
                    <a:pt x="2277" y="1"/>
                    <a:pt x="19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46"/>
            <p:cNvSpPr/>
            <p:nvPr/>
          </p:nvSpPr>
          <p:spPr>
            <a:xfrm>
              <a:off x="10334750" y="2836150"/>
              <a:ext cx="27650" cy="118725"/>
            </a:xfrm>
            <a:custGeom>
              <a:avLst/>
              <a:gdLst/>
              <a:ahLst/>
              <a:cxnLst/>
              <a:rect l="l" t="t" r="r" b="b"/>
              <a:pathLst>
                <a:path w="1106" h="4749" extrusionOk="0">
                  <a:moveTo>
                    <a:pt x="571" y="1"/>
                  </a:moveTo>
                  <a:cubicBezTo>
                    <a:pt x="470" y="1"/>
                    <a:pt x="369" y="44"/>
                    <a:pt x="325" y="131"/>
                  </a:cubicBezTo>
                  <a:cubicBezTo>
                    <a:pt x="98" y="553"/>
                    <a:pt x="0" y="1041"/>
                    <a:pt x="0" y="1497"/>
                  </a:cubicBezTo>
                  <a:lnTo>
                    <a:pt x="0" y="2895"/>
                  </a:lnTo>
                  <a:cubicBezTo>
                    <a:pt x="0" y="3545"/>
                    <a:pt x="195" y="4131"/>
                    <a:pt x="585" y="4651"/>
                  </a:cubicBezTo>
                  <a:cubicBezTo>
                    <a:pt x="618" y="4716"/>
                    <a:pt x="716" y="4748"/>
                    <a:pt x="781" y="4748"/>
                  </a:cubicBezTo>
                  <a:cubicBezTo>
                    <a:pt x="846" y="4748"/>
                    <a:pt x="911" y="4748"/>
                    <a:pt x="943" y="4716"/>
                  </a:cubicBezTo>
                  <a:cubicBezTo>
                    <a:pt x="1073" y="4618"/>
                    <a:pt x="1106" y="4456"/>
                    <a:pt x="1008" y="4326"/>
                  </a:cubicBezTo>
                  <a:cubicBezTo>
                    <a:pt x="716" y="3903"/>
                    <a:pt x="553" y="3415"/>
                    <a:pt x="553" y="2895"/>
                  </a:cubicBezTo>
                  <a:lnTo>
                    <a:pt x="553" y="1497"/>
                  </a:lnTo>
                  <a:cubicBezTo>
                    <a:pt x="553" y="1106"/>
                    <a:pt x="618" y="749"/>
                    <a:pt x="813" y="391"/>
                  </a:cubicBezTo>
                  <a:cubicBezTo>
                    <a:pt x="878" y="261"/>
                    <a:pt x="846" y="98"/>
                    <a:pt x="716" y="33"/>
                  </a:cubicBezTo>
                  <a:cubicBezTo>
                    <a:pt x="672" y="11"/>
                    <a:pt x="622" y="1"/>
                    <a:pt x="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46"/>
            <p:cNvSpPr/>
            <p:nvPr/>
          </p:nvSpPr>
          <p:spPr>
            <a:xfrm>
              <a:off x="10400600" y="2832900"/>
              <a:ext cx="253675" cy="253675"/>
            </a:xfrm>
            <a:custGeom>
              <a:avLst/>
              <a:gdLst/>
              <a:ahLst/>
              <a:cxnLst/>
              <a:rect l="l" t="t" r="r" b="b"/>
              <a:pathLst>
                <a:path w="10147" h="10147" extrusionOk="0">
                  <a:moveTo>
                    <a:pt x="1366" y="2472"/>
                  </a:moveTo>
                  <a:lnTo>
                    <a:pt x="1366" y="3025"/>
                  </a:lnTo>
                  <a:cubicBezTo>
                    <a:pt x="1366" y="3513"/>
                    <a:pt x="1073" y="3903"/>
                    <a:pt x="651" y="4033"/>
                  </a:cubicBezTo>
                  <a:cubicBezTo>
                    <a:pt x="781" y="3480"/>
                    <a:pt x="1041" y="2927"/>
                    <a:pt x="1366" y="2472"/>
                  </a:cubicBezTo>
                  <a:close/>
                  <a:moveTo>
                    <a:pt x="2667" y="1236"/>
                  </a:moveTo>
                  <a:cubicBezTo>
                    <a:pt x="2667" y="1366"/>
                    <a:pt x="2699" y="1496"/>
                    <a:pt x="2699" y="1627"/>
                  </a:cubicBezTo>
                  <a:lnTo>
                    <a:pt x="2699" y="3025"/>
                  </a:lnTo>
                  <a:cubicBezTo>
                    <a:pt x="2699" y="3675"/>
                    <a:pt x="2439" y="4261"/>
                    <a:pt x="2016" y="4683"/>
                  </a:cubicBezTo>
                  <a:cubicBezTo>
                    <a:pt x="1626" y="5106"/>
                    <a:pt x="1106" y="5334"/>
                    <a:pt x="553" y="5399"/>
                  </a:cubicBezTo>
                  <a:cubicBezTo>
                    <a:pt x="553" y="5301"/>
                    <a:pt x="553" y="5171"/>
                    <a:pt x="553" y="5074"/>
                  </a:cubicBezTo>
                  <a:cubicBezTo>
                    <a:pt x="553" y="4911"/>
                    <a:pt x="553" y="4781"/>
                    <a:pt x="553" y="4618"/>
                  </a:cubicBezTo>
                  <a:cubicBezTo>
                    <a:pt x="1334" y="4488"/>
                    <a:pt x="1919" y="3838"/>
                    <a:pt x="1919" y="3025"/>
                  </a:cubicBezTo>
                  <a:lnTo>
                    <a:pt x="1919" y="1822"/>
                  </a:lnTo>
                  <a:cubicBezTo>
                    <a:pt x="2146" y="1594"/>
                    <a:pt x="2374" y="1399"/>
                    <a:pt x="2667" y="1236"/>
                  </a:cubicBezTo>
                  <a:close/>
                  <a:moveTo>
                    <a:pt x="5073" y="1"/>
                  </a:moveTo>
                  <a:cubicBezTo>
                    <a:pt x="2277" y="1"/>
                    <a:pt x="0" y="2277"/>
                    <a:pt x="0" y="5074"/>
                  </a:cubicBezTo>
                  <a:cubicBezTo>
                    <a:pt x="0" y="7870"/>
                    <a:pt x="2277" y="10147"/>
                    <a:pt x="5073" y="10147"/>
                  </a:cubicBezTo>
                  <a:cubicBezTo>
                    <a:pt x="7642" y="10147"/>
                    <a:pt x="9789" y="8228"/>
                    <a:pt x="10114" y="5691"/>
                  </a:cubicBezTo>
                  <a:cubicBezTo>
                    <a:pt x="10114" y="5529"/>
                    <a:pt x="10016" y="5399"/>
                    <a:pt x="9854" y="5399"/>
                  </a:cubicBezTo>
                  <a:cubicBezTo>
                    <a:pt x="9837" y="5395"/>
                    <a:pt x="9820" y="5393"/>
                    <a:pt x="9803" y="5393"/>
                  </a:cubicBezTo>
                  <a:cubicBezTo>
                    <a:pt x="9692" y="5393"/>
                    <a:pt x="9589" y="5485"/>
                    <a:pt x="9561" y="5626"/>
                  </a:cubicBezTo>
                  <a:cubicBezTo>
                    <a:pt x="9301" y="7903"/>
                    <a:pt x="7350" y="9594"/>
                    <a:pt x="5073" y="9594"/>
                  </a:cubicBezTo>
                  <a:cubicBezTo>
                    <a:pt x="3838" y="9594"/>
                    <a:pt x="2732" y="9106"/>
                    <a:pt x="1919" y="8358"/>
                  </a:cubicBezTo>
                  <a:cubicBezTo>
                    <a:pt x="2212" y="8261"/>
                    <a:pt x="2504" y="8130"/>
                    <a:pt x="2764" y="8000"/>
                  </a:cubicBezTo>
                  <a:lnTo>
                    <a:pt x="2797" y="8000"/>
                  </a:lnTo>
                  <a:lnTo>
                    <a:pt x="3577" y="8163"/>
                  </a:lnTo>
                  <a:cubicBezTo>
                    <a:pt x="3594" y="8167"/>
                    <a:pt x="3611" y="8169"/>
                    <a:pt x="3628" y="8169"/>
                  </a:cubicBezTo>
                  <a:cubicBezTo>
                    <a:pt x="3739" y="8169"/>
                    <a:pt x="3842" y="8077"/>
                    <a:pt x="3870" y="7935"/>
                  </a:cubicBezTo>
                  <a:cubicBezTo>
                    <a:pt x="3903" y="7805"/>
                    <a:pt x="3805" y="7643"/>
                    <a:pt x="3675" y="7610"/>
                  </a:cubicBezTo>
                  <a:lnTo>
                    <a:pt x="2927" y="7480"/>
                  </a:lnTo>
                  <a:cubicBezTo>
                    <a:pt x="2873" y="7467"/>
                    <a:pt x="2819" y="7459"/>
                    <a:pt x="2765" y="7459"/>
                  </a:cubicBezTo>
                  <a:cubicBezTo>
                    <a:pt x="2689" y="7459"/>
                    <a:pt x="2613" y="7474"/>
                    <a:pt x="2537" y="7513"/>
                  </a:cubicBezTo>
                  <a:cubicBezTo>
                    <a:pt x="2212" y="7675"/>
                    <a:pt x="1886" y="7805"/>
                    <a:pt x="1529" y="7903"/>
                  </a:cubicBezTo>
                  <a:cubicBezTo>
                    <a:pt x="1366" y="7675"/>
                    <a:pt x="1203" y="7448"/>
                    <a:pt x="1073" y="7187"/>
                  </a:cubicBezTo>
                  <a:cubicBezTo>
                    <a:pt x="1724" y="7090"/>
                    <a:pt x="2309" y="6830"/>
                    <a:pt x="2862" y="6407"/>
                  </a:cubicBezTo>
                  <a:cubicBezTo>
                    <a:pt x="2933" y="6359"/>
                    <a:pt x="3022" y="6329"/>
                    <a:pt x="3116" y="6329"/>
                  </a:cubicBezTo>
                  <a:cubicBezTo>
                    <a:pt x="3150" y="6329"/>
                    <a:pt x="3185" y="6333"/>
                    <a:pt x="3220" y="6342"/>
                  </a:cubicBezTo>
                  <a:lnTo>
                    <a:pt x="4878" y="6765"/>
                  </a:lnTo>
                  <a:cubicBezTo>
                    <a:pt x="4895" y="6769"/>
                    <a:pt x="4913" y="6771"/>
                    <a:pt x="4931" y="6771"/>
                  </a:cubicBezTo>
                  <a:cubicBezTo>
                    <a:pt x="5049" y="6771"/>
                    <a:pt x="5175" y="6682"/>
                    <a:pt x="5203" y="6569"/>
                  </a:cubicBezTo>
                  <a:cubicBezTo>
                    <a:pt x="5236" y="6407"/>
                    <a:pt x="5138" y="6277"/>
                    <a:pt x="5008" y="6244"/>
                  </a:cubicBezTo>
                  <a:lnTo>
                    <a:pt x="3350" y="5822"/>
                  </a:lnTo>
                  <a:cubicBezTo>
                    <a:pt x="3261" y="5802"/>
                    <a:pt x="3172" y="5791"/>
                    <a:pt x="3086" y="5791"/>
                  </a:cubicBezTo>
                  <a:cubicBezTo>
                    <a:pt x="2886" y="5791"/>
                    <a:pt x="2695" y="5848"/>
                    <a:pt x="2537" y="5984"/>
                  </a:cubicBezTo>
                  <a:cubicBezTo>
                    <a:pt x="2016" y="6342"/>
                    <a:pt x="1464" y="6602"/>
                    <a:pt x="846" y="6700"/>
                  </a:cubicBezTo>
                  <a:cubicBezTo>
                    <a:pt x="748" y="6439"/>
                    <a:pt x="683" y="6212"/>
                    <a:pt x="618" y="5952"/>
                  </a:cubicBezTo>
                  <a:cubicBezTo>
                    <a:pt x="1301" y="5854"/>
                    <a:pt x="1919" y="5561"/>
                    <a:pt x="2374" y="5074"/>
                  </a:cubicBezTo>
                  <a:cubicBezTo>
                    <a:pt x="2927" y="4521"/>
                    <a:pt x="3220" y="3805"/>
                    <a:pt x="3220" y="3025"/>
                  </a:cubicBezTo>
                  <a:lnTo>
                    <a:pt x="3220" y="1627"/>
                  </a:lnTo>
                  <a:cubicBezTo>
                    <a:pt x="3220" y="1399"/>
                    <a:pt x="3187" y="1171"/>
                    <a:pt x="3155" y="976"/>
                  </a:cubicBezTo>
                  <a:cubicBezTo>
                    <a:pt x="3382" y="846"/>
                    <a:pt x="3610" y="748"/>
                    <a:pt x="3870" y="683"/>
                  </a:cubicBezTo>
                  <a:cubicBezTo>
                    <a:pt x="3935" y="1009"/>
                    <a:pt x="4000" y="1334"/>
                    <a:pt x="4000" y="1659"/>
                  </a:cubicBezTo>
                  <a:lnTo>
                    <a:pt x="4000" y="1692"/>
                  </a:lnTo>
                  <a:cubicBezTo>
                    <a:pt x="4000" y="1822"/>
                    <a:pt x="4130" y="1952"/>
                    <a:pt x="4260" y="1952"/>
                  </a:cubicBezTo>
                  <a:cubicBezTo>
                    <a:pt x="4423" y="1952"/>
                    <a:pt x="4553" y="1822"/>
                    <a:pt x="4553" y="1692"/>
                  </a:cubicBezTo>
                  <a:lnTo>
                    <a:pt x="4553" y="1659"/>
                  </a:lnTo>
                  <a:cubicBezTo>
                    <a:pt x="4553" y="1301"/>
                    <a:pt x="4488" y="944"/>
                    <a:pt x="4390" y="586"/>
                  </a:cubicBezTo>
                  <a:cubicBezTo>
                    <a:pt x="4618" y="553"/>
                    <a:pt x="4846" y="521"/>
                    <a:pt x="5073" y="521"/>
                  </a:cubicBezTo>
                  <a:lnTo>
                    <a:pt x="5203" y="521"/>
                  </a:lnTo>
                  <a:cubicBezTo>
                    <a:pt x="5268" y="879"/>
                    <a:pt x="5301" y="1236"/>
                    <a:pt x="5301" y="1627"/>
                  </a:cubicBezTo>
                  <a:lnTo>
                    <a:pt x="5301" y="3025"/>
                  </a:lnTo>
                  <a:cubicBezTo>
                    <a:pt x="5301" y="3187"/>
                    <a:pt x="5431" y="3285"/>
                    <a:pt x="5594" y="3285"/>
                  </a:cubicBezTo>
                  <a:cubicBezTo>
                    <a:pt x="5724" y="3285"/>
                    <a:pt x="5854" y="3187"/>
                    <a:pt x="5854" y="3025"/>
                  </a:cubicBezTo>
                  <a:lnTo>
                    <a:pt x="5854" y="1627"/>
                  </a:lnTo>
                  <a:cubicBezTo>
                    <a:pt x="5854" y="1269"/>
                    <a:pt x="5821" y="911"/>
                    <a:pt x="5756" y="586"/>
                  </a:cubicBezTo>
                  <a:lnTo>
                    <a:pt x="5756" y="586"/>
                  </a:lnTo>
                  <a:cubicBezTo>
                    <a:pt x="7740" y="879"/>
                    <a:pt x="9333" y="2472"/>
                    <a:pt x="9593" y="4521"/>
                  </a:cubicBezTo>
                  <a:cubicBezTo>
                    <a:pt x="9593" y="4683"/>
                    <a:pt x="9724" y="4781"/>
                    <a:pt x="9886" y="4781"/>
                  </a:cubicBezTo>
                  <a:cubicBezTo>
                    <a:pt x="10016" y="4748"/>
                    <a:pt x="10146" y="4618"/>
                    <a:pt x="10114" y="4456"/>
                  </a:cubicBezTo>
                  <a:cubicBezTo>
                    <a:pt x="9821" y="1919"/>
                    <a:pt x="7642" y="1"/>
                    <a:pt x="50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46"/>
            <p:cNvSpPr/>
            <p:nvPr/>
          </p:nvSpPr>
          <p:spPr>
            <a:xfrm>
              <a:off x="10268075" y="2734525"/>
              <a:ext cx="465875" cy="429300"/>
            </a:xfrm>
            <a:custGeom>
              <a:avLst/>
              <a:gdLst/>
              <a:ahLst/>
              <a:cxnLst/>
              <a:rect l="l" t="t" r="r" b="b"/>
              <a:pathLst>
                <a:path w="18635" h="17172" extrusionOk="0">
                  <a:moveTo>
                    <a:pt x="10374" y="3253"/>
                  </a:moveTo>
                  <a:cubicBezTo>
                    <a:pt x="13561" y="3253"/>
                    <a:pt x="16130" y="5822"/>
                    <a:pt x="16130" y="9009"/>
                  </a:cubicBezTo>
                  <a:cubicBezTo>
                    <a:pt x="16130" y="12163"/>
                    <a:pt x="13561" y="14765"/>
                    <a:pt x="10374" y="14765"/>
                  </a:cubicBezTo>
                  <a:cubicBezTo>
                    <a:pt x="7187" y="14765"/>
                    <a:pt x="4618" y="12163"/>
                    <a:pt x="4618" y="9009"/>
                  </a:cubicBezTo>
                  <a:cubicBezTo>
                    <a:pt x="4618" y="5822"/>
                    <a:pt x="7187" y="3253"/>
                    <a:pt x="10374" y="3253"/>
                  </a:cubicBezTo>
                  <a:close/>
                  <a:moveTo>
                    <a:pt x="5594" y="1"/>
                  </a:moveTo>
                  <a:cubicBezTo>
                    <a:pt x="5009" y="1"/>
                    <a:pt x="4456" y="98"/>
                    <a:pt x="3903" y="261"/>
                  </a:cubicBezTo>
                  <a:cubicBezTo>
                    <a:pt x="3773" y="293"/>
                    <a:pt x="3708" y="456"/>
                    <a:pt x="3740" y="619"/>
                  </a:cubicBezTo>
                  <a:cubicBezTo>
                    <a:pt x="3767" y="726"/>
                    <a:pt x="3883" y="789"/>
                    <a:pt x="3996" y="789"/>
                  </a:cubicBezTo>
                  <a:cubicBezTo>
                    <a:pt x="4020" y="789"/>
                    <a:pt x="4043" y="787"/>
                    <a:pt x="4065" y="781"/>
                  </a:cubicBezTo>
                  <a:cubicBezTo>
                    <a:pt x="4586" y="619"/>
                    <a:pt x="5074" y="554"/>
                    <a:pt x="5594" y="554"/>
                  </a:cubicBezTo>
                  <a:cubicBezTo>
                    <a:pt x="7252" y="554"/>
                    <a:pt x="8813" y="1367"/>
                    <a:pt x="9756" y="2732"/>
                  </a:cubicBezTo>
                  <a:cubicBezTo>
                    <a:pt x="9431" y="2765"/>
                    <a:pt x="9171" y="2830"/>
                    <a:pt x="8878" y="2895"/>
                  </a:cubicBezTo>
                  <a:cubicBezTo>
                    <a:pt x="8065" y="1887"/>
                    <a:pt x="6797" y="1301"/>
                    <a:pt x="5529" y="1301"/>
                  </a:cubicBezTo>
                  <a:cubicBezTo>
                    <a:pt x="4391" y="1334"/>
                    <a:pt x="3350" y="1789"/>
                    <a:pt x="2570" y="2570"/>
                  </a:cubicBezTo>
                  <a:cubicBezTo>
                    <a:pt x="1789" y="3383"/>
                    <a:pt x="1366" y="4423"/>
                    <a:pt x="1366" y="5562"/>
                  </a:cubicBezTo>
                  <a:lnTo>
                    <a:pt x="1366" y="7805"/>
                  </a:lnTo>
                  <a:cubicBezTo>
                    <a:pt x="1366" y="8131"/>
                    <a:pt x="1139" y="8456"/>
                    <a:pt x="813" y="8553"/>
                  </a:cubicBezTo>
                  <a:lnTo>
                    <a:pt x="228" y="8748"/>
                  </a:lnTo>
                  <a:cubicBezTo>
                    <a:pt x="98" y="8813"/>
                    <a:pt x="0" y="8976"/>
                    <a:pt x="66" y="9106"/>
                  </a:cubicBezTo>
                  <a:cubicBezTo>
                    <a:pt x="98" y="9236"/>
                    <a:pt x="196" y="9301"/>
                    <a:pt x="326" y="9301"/>
                  </a:cubicBezTo>
                  <a:cubicBezTo>
                    <a:pt x="326" y="9301"/>
                    <a:pt x="358" y="9301"/>
                    <a:pt x="391" y="9269"/>
                  </a:cubicBezTo>
                  <a:lnTo>
                    <a:pt x="976" y="9074"/>
                  </a:lnTo>
                  <a:cubicBezTo>
                    <a:pt x="1529" y="8879"/>
                    <a:pt x="1887" y="8391"/>
                    <a:pt x="1887" y="7805"/>
                  </a:cubicBezTo>
                  <a:lnTo>
                    <a:pt x="1887" y="5562"/>
                  </a:lnTo>
                  <a:cubicBezTo>
                    <a:pt x="1887" y="4586"/>
                    <a:pt x="2277" y="3675"/>
                    <a:pt x="2960" y="2960"/>
                  </a:cubicBezTo>
                  <a:cubicBezTo>
                    <a:pt x="3643" y="2277"/>
                    <a:pt x="4553" y="1887"/>
                    <a:pt x="5529" y="1854"/>
                  </a:cubicBezTo>
                  <a:cubicBezTo>
                    <a:pt x="6569" y="1854"/>
                    <a:pt x="7578" y="2277"/>
                    <a:pt x="8293" y="3058"/>
                  </a:cubicBezTo>
                  <a:cubicBezTo>
                    <a:pt x="7578" y="3318"/>
                    <a:pt x="6927" y="3675"/>
                    <a:pt x="6374" y="4131"/>
                  </a:cubicBezTo>
                  <a:cubicBezTo>
                    <a:pt x="6147" y="4001"/>
                    <a:pt x="5887" y="3936"/>
                    <a:pt x="5594" y="3936"/>
                  </a:cubicBezTo>
                  <a:cubicBezTo>
                    <a:pt x="4716" y="3936"/>
                    <a:pt x="3968" y="4651"/>
                    <a:pt x="3968" y="5562"/>
                  </a:cubicBezTo>
                  <a:lnTo>
                    <a:pt x="3968" y="5952"/>
                  </a:lnTo>
                  <a:cubicBezTo>
                    <a:pt x="3968" y="6082"/>
                    <a:pt x="4098" y="6212"/>
                    <a:pt x="4261" y="6212"/>
                  </a:cubicBezTo>
                  <a:cubicBezTo>
                    <a:pt x="4391" y="6212"/>
                    <a:pt x="4521" y="6082"/>
                    <a:pt x="4521" y="5952"/>
                  </a:cubicBezTo>
                  <a:lnTo>
                    <a:pt x="4521" y="5562"/>
                  </a:lnTo>
                  <a:cubicBezTo>
                    <a:pt x="4521" y="4976"/>
                    <a:pt x="5009" y="4488"/>
                    <a:pt x="5594" y="4488"/>
                  </a:cubicBezTo>
                  <a:cubicBezTo>
                    <a:pt x="5724" y="4488"/>
                    <a:pt x="5822" y="4488"/>
                    <a:pt x="5952" y="4553"/>
                  </a:cubicBezTo>
                  <a:cubicBezTo>
                    <a:pt x="5269" y="5204"/>
                    <a:pt x="4748" y="6017"/>
                    <a:pt x="4423" y="6927"/>
                  </a:cubicBezTo>
                  <a:cubicBezTo>
                    <a:pt x="4358" y="6895"/>
                    <a:pt x="4293" y="6862"/>
                    <a:pt x="4228" y="6862"/>
                  </a:cubicBezTo>
                  <a:cubicBezTo>
                    <a:pt x="4065" y="6895"/>
                    <a:pt x="3968" y="7025"/>
                    <a:pt x="4000" y="7188"/>
                  </a:cubicBezTo>
                  <a:cubicBezTo>
                    <a:pt x="4033" y="7383"/>
                    <a:pt x="4098" y="7578"/>
                    <a:pt x="4196" y="7773"/>
                  </a:cubicBezTo>
                  <a:cubicBezTo>
                    <a:pt x="4130" y="8163"/>
                    <a:pt x="4065" y="8586"/>
                    <a:pt x="4065" y="9009"/>
                  </a:cubicBezTo>
                  <a:cubicBezTo>
                    <a:pt x="4065" y="9496"/>
                    <a:pt x="4130" y="9952"/>
                    <a:pt x="4228" y="10407"/>
                  </a:cubicBezTo>
                  <a:cubicBezTo>
                    <a:pt x="3935" y="10309"/>
                    <a:pt x="3675" y="10147"/>
                    <a:pt x="3415" y="9952"/>
                  </a:cubicBezTo>
                  <a:cubicBezTo>
                    <a:pt x="3220" y="9805"/>
                    <a:pt x="2970" y="9732"/>
                    <a:pt x="2734" y="9732"/>
                  </a:cubicBezTo>
                  <a:cubicBezTo>
                    <a:pt x="2655" y="9732"/>
                    <a:pt x="2578" y="9740"/>
                    <a:pt x="2505" y="9757"/>
                  </a:cubicBezTo>
                  <a:lnTo>
                    <a:pt x="683" y="10179"/>
                  </a:lnTo>
                  <a:cubicBezTo>
                    <a:pt x="521" y="10212"/>
                    <a:pt x="456" y="10342"/>
                    <a:pt x="488" y="10504"/>
                  </a:cubicBezTo>
                  <a:cubicBezTo>
                    <a:pt x="517" y="10617"/>
                    <a:pt x="618" y="10706"/>
                    <a:pt x="751" y="10706"/>
                  </a:cubicBezTo>
                  <a:cubicBezTo>
                    <a:pt x="771" y="10706"/>
                    <a:pt x="792" y="10704"/>
                    <a:pt x="813" y="10700"/>
                  </a:cubicBezTo>
                  <a:lnTo>
                    <a:pt x="2635" y="10277"/>
                  </a:lnTo>
                  <a:cubicBezTo>
                    <a:pt x="2675" y="10269"/>
                    <a:pt x="2716" y="10265"/>
                    <a:pt x="2756" y="10265"/>
                  </a:cubicBezTo>
                  <a:cubicBezTo>
                    <a:pt x="2876" y="10265"/>
                    <a:pt x="2992" y="10301"/>
                    <a:pt x="3090" y="10374"/>
                  </a:cubicBezTo>
                  <a:cubicBezTo>
                    <a:pt x="3480" y="10700"/>
                    <a:pt x="3935" y="10895"/>
                    <a:pt x="4423" y="11057"/>
                  </a:cubicBezTo>
                  <a:cubicBezTo>
                    <a:pt x="4521" y="11350"/>
                    <a:pt x="4651" y="11643"/>
                    <a:pt x="4781" y="11935"/>
                  </a:cubicBezTo>
                  <a:cubicBezTo>
                    <a:pt x="4293" y="11838"/>
                    <a:pt x="3805" y="11675"/>
                    <a:pt x="3383" y="11448"/>
                  </a:cubicBezTo>
                  <a:cubicBezTo>
                    <a:pt x="3306" y="11409"/>
                    <a:pt x="3219" y="11394"/>
                    <a:pt x="3134" y="11394"/>
                  </a:cubicBezTo>
                  <a:cubicBezTo>
                    <a:pt x="3073" y="11394"/>
                    <a:pt x="3014" y="11402"/>
                    <a:pt x="2960" y="11415"/>
                  </a:cubicBezTo>
                  <a:lnTo>
                    <a:pt x="1887" y="11675"/>
                  </a:lnTo>
                  <a:cubicBezTo>
                    <a:pt x="1757" y="11740"/>
                    <a:pt x="1659" y="11870"/>
                    <a:pt x="1692" y="12033"/>
                  </a:cubicBezTo>
                  <a:cubicBezTo>
                    <a:pt x="1748" y="12146"/>
                    <a:pt x="1854" y="12234"/>
                    <a:pt x="1987" y="12234"/>
                  </a:cubicBezTo>
                  <a:cubicBezTo>
                    <a:pt x="2007" y="12234"/>
                    <a:pt x="2028" y="12232"/>
                    <a:pt x="2049" y="12228"/>
                  </a:cubicBezTo>
                  <a:lnTo>
                    <a:pt x="3090" y="11935"/>
                  </a:lnTo>
                  <a:lnTo>
                    <a:pt x="3122" y="11935"/>
                  </a:lnTo>
                  <a:cubicBezTo>
                    <a:pt x="3773" y="12261"/>
                    <a:pt x="4423" y="12456"/>
                    <a:pt x="5139" y="12521"/>
                  </a:cubicBezTo>
                  <a:cubicBezTo>
                    <a:pt x="5334" y="12781"/>
                    <a:pt x="5529" y="13041"/>
                    <a:pt x="5756" y="13301"/>
                  </a:cubicBezTo>
                  <a:lnTo>
                    <a:pt x="5594" y="13301"/>
                  </a:lnTo>
                  <a:cubicBezTo>
                    <a:pt x="4846" y="13301"/>
                    <a:pt x="4130" y="13171"/>
                    <a:pt x="3415" y="12911"/>
                  </a:cubicBezTo>
                  <a:cubicBezTo>
                    <a:pt x="3393" y="12905"/>
                    <a:pt x="3369" y="12903"/>
                    <a:pt x="3346" y="12903"/>
                  </a:cubicBezTo>
                  <a:cubicBezTo>
                    <a:pt x="3233" y="12903"/>
                    <a:pt x="3117" y="12966"/>
                    <a:pt x="3090" y="13074"/>
                  </a:cubicBezTo>
                  <a:cubicBezTo>
                    <a:pt x="3025" y="13204"/>
                    <a:pt x="3090" y="13366"/>
                    <a:pt x="3220" y="13431"/>
                  </a:cubicBezTo>
                  <a:cubicBezTo>
                    <a:pt x="4000" y="13691"/>
                    <a:pt x="4781" y="13854"/>
                    <a:pt x="5594" y="13854"/>
                  </a:cubicBezTo>
                  <a:cubicBezTo>
                    <a:pt x="5822" y="13854"/>
                    <a:pt x="6082" y="13821"/>
                    <a:pt x="6309" y="13821"/>
                  </a:cubicBezTo>
                  <a:cubicBezTo>
                    <a:pt x="6569" y="14049"/>
                    <a:pt x="6895" y="14244"/>
                    <a:pt x="7187" y="14439"/>
                  </a:cubicBezTo>
                  <a:cubicBezTo>
                    <a:pt x="6668" y="14558"/>
                    <a:pt x="6136" y="14616"/>
                    <a:pt x="5602" y="14616"/>
                  </a:cubicBezTo>
                  <a:cubicBezTo>
                    <a:pt x="4965" y="14616"/>
                    <a:pt x="4327" y="14534"/>
                    <a:pt x="3708" y="14374"/>
                  </a:cubicBezTo>
                  <a:cubicBezTo>
                    <a:pt x="3643" y="14342"/>
                    <a:pt x="3578" y="14342"/>
                    <a:pt x="3545" y="14342"/>
                  </a:cubicBezTo>
                  <a:cubicBezTo>
                    <a:pt x="3383" y="14374"/>
                    <a:pt x="3285" y="14537"/>
                    <a:pt x="3317" y="14667"/>
                  </a:cubicBezTo>
                  <a:cubicBezTo>
                    <a:pt x="3350" y="14765"/>
                    <a:pt x="3415" y="14862"/>
                    <a:pt x="3513" y="14895"/>
                  </a:cubicBezTo>
                  <a:cubicBezTo>
                    <a:pt x="4196" y="15057"/>
                    <a:pt x="4878" y="15155"/>
                    <a:pt x="5594" y="15155"/>
                  </a:cubicBezTo>
                  <a:cubicBezTo>
                    <a:pt x="6309" y="15155"/>
                    <a:pt x="6992" y="15057"/>
                    <a:pt x="7675" y="14895"/>
                  </a:cubicBezTo>
                  <a:cubicBezTo>
                    <a:pt x="7740" y="14862"/>
                    <a:pt x="7805" y="14830"/>
                    <a:pt x="7838" y="14765"/>
                  </a:cubicBezTo>
                  <a:cubicBezTo>
                    <a:pt x="8618" y="15122"/>
                    <a:pt x="9464" y="15317"/>
                    <a:pt x="10374" y="15317"/>
                  </a:cubicBezTo>
                  <a:cubicBezTo>
                    <a:pt x="11740" y="15317"/>
                    <a:pt x="13008" y="14862"/>
                    <a:pt x="14049" y="14114"/>
                  </a:cubicBezTo>
                  <a:lnTo>
                    <a:pt x="14407" y="14504"/>
                  </a:lnTo>
                  <a:cubicBezTo>
                    <a:pt x="14472" y="14537"/>
                    <a:pt x="14537" y="14569"/>
                    <a:pt x="14602" y="14569"/>
                  </a:cubicBezTo>
                  <a:cubicBezTo>
                    <a:pt x="14667" y="14569"/>
                    <a:pt x="14732" y="14537"/>
                    <a:pt x="14797" y="14504"/>
                  </a:cubicBezTo>
                  <a:cubicBezTo>
                    <a:pt x="14894" y="14374"/>
                    <a:pt x="14894" y="14212"/>
                    <a:pt x="14797" y="14114"/>
                  </a:cubicBezTo>
                  <a:lnTo>
                    <a:pt x="14472" y="13789"/>
                  </a:lnTo>
                  <a:cubicBezTo>
                    <a:pt x="14732" y="13594"/>
                    <a:pt x="14960" y="13366"/>
                    <a:pt x="15155" y="13106"/>
                  </a:cubicBezTo>
                  <a:lnTo>
                    <a:pt x="17854" y="15805"/>
                  </a:lnTo>
                  <a:cubicBezTo>
                    <a:pt x="18049" y="16000"/>
                    <a:pt x="18049" y="16293"/>
                    <a:pt x="17854" y="16488"/>
                  </a:cubicBezTo>
                  <a:cubicBezTo>
                    <a:pt x="17756" y="16586"/>
                    <a:pt x="17634" y="16634"/>
                    <a:pt x="17512" y="16634"/>
                  </a:cubicBezTo>
                  <a:cubicBezTo>
                    <a:pt x="17390" y="16634"/>
                    <a:pt x="17268" y="16586"/>
                    <a:pt x="17171" y="16488"/>
                  </a:cubicBezTo>
                  <a:lnTo>
                    <a:pt x="15610" y="14927"/>
                  </a:lnTo>
                  <a:cubicBezTo>
                    <a:pt x="15561" y="14878"/>
                    <a:pt x="15488" y="14854"/>
                    <a:pt x="15415" y="14854"/>
                  </a:cubicBezTo>
                  <a:cubicBezTo>
                    <a:pt x="15342" y="14854"/>
                    <a:pt x="15268" y="14878"/>
                    <a:pt x="15220" y="14927"/>
                  </a:cubicBezTo>
                  <a:cubicBezTo>
                    <a:pt x="15122" y="15025"/>
                    <a:pt x="15122" y="15187"/>
                    <a:pt x="15220" y="15317"/>
                  </a:cubicBezTo>
                  <a:lnTo>
                    <a:pt x="16781" y="16878"/>
                  </a:lnTo>
                  <a:cubicBezTo>
                    <a:pt x="16976" y="17073"/>
                    <a:pt x="17268" y="17171"/>
                    <a:pt x="17529" y="17171"/>
                  </a:cubicBezTo>
                  <a:cubicBezTo>
                    <a:pt x="17789" y="17171"/>
                    <a:pt x="18049" y="17073"/>
                    <a:pt x="18244" y="16878"/>
                  </a:cubicBezTo>
                  <a:cubicBezTo>
                    <a:pt x="18634" y="16456"/>
                    <a:pt x="18634" y="15805"/>
                    <a:pt x="18244" y="15415"/>
                  </a:cubicBezTo>
                  <a:lnTo>
                    <a:pt x="15480" y="12683"/>
                  </a:lnTo>
                  <a:cubicBezTo>
                    <a:pt x="16228" y="11643"/>
                    <a:pt x="16683" y="10374"/>
                    <a:pt x="16683" y="9009"/>
                  </a:cubicBezTo>
                  <a:cubicBezTo>
                    <a:pt x="16683" y="5529"/>
                    <a:pt x="13854" y="2700"/>
                    <a:pt x="10374" y="2700"/>
                  </a:cubicBezTo>
                  <a:cubicBezTo>
                    <a:pt x="9366" y="1041"/>
                    <a:pt x="7545" y="1"/>
                    <a:pt x="5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1" name="Google Shape;3721;p46"/>
          <p:cNvGrpSpPr/>
          <p:nvPr/>
        </p:nvGrpSpPr>
        <p:grpSpPr>
          <a:xfrm>
            <a:off x="3966431" y="1436359"/>
            <a:ext cx="365780" cy="272530"/>
            <a:chOff x="11894875" y="2767550"/>
            <a:chExt cx="466675" cy="345850"/>
          </a:xfrm>
        </p:grpSpPr>
        <p:sp>
          <p:nvSpPr>
            <p:cNvPr id="3722" name="Google Shape;3722;p46"/>
            <p:cNvSpPr/>
            <p:nvPr/>
          </p:nvSpPr>
          <p:spPr>
            <a:xfrm>
              <a:off x="12234925" y="2774375"/>
              <a:ext cx="31500" cy="33175"/>
            </a:xfrm>
            <a:custGeom>
              <a:avLst/>
              <a:gdLst/>
              <a:ahLst/>
              <a:cxnLst/>
              <a:rect l="l" t="t" r="r" b="b"/>
              <a:pathLst>
                <a:path w="1260" h="1327" extrusionOk="0">
                  <a:moveTo>
                    <a:pt x="284" y="0"/>
                  </a:moveTo>
                  <a:cubicBezTo>
                    <a:pt x="187" y="0"/>
                    <a:pt x="89" y="65"/>
                    <a:pt x="89" y="163"/>
                  </a:cubicBezTo>
                  <a:lnTo>
                    <a:pt x="24" y="1171"/>
                  </a:lnTo>
                  <a:cubicBezTo>
                    <a:pt x="0" y="1266"/>
                    <a:pt x="81" y="1326"/>
                    <a:pt x="164" y="1326"/>
                  </a:cubicBezTo>
                  <a:cubicBezTo>
                    <a:pt x="195" y="1326"/>
                    <a:pt x="226" y="1318"/>
                    <a:pt x="252" y="1301"/>
                  </a:cubicBezTo>
                  <a:lnTo>
                    <a:pt x="1130" y="846"/>
                  </a:lnTo>
                  <a:cubicBezTo>
                    <a:pt x="1227" y="781"/>
                    <a:pt x="1260" y="651"/>
                    <a:pt x="1195" y="585"/>
                  </a:cubicBezTo>
                  <a:cubicBezTo>
                    <a:pt x="935" y="293"/>
                    <a:pt x="642" y="98"/>
                    <a:pt x="284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46"/>
            <p:cNvSpPr/>
            <p:nvPr/>
          </p:nvSpPr>
          <p:spPr>
            <a:xfrm>
              <a:off x="1226477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934" y="1"/>
                  </a:moveTo>
                  <a:cubicBezTo>
                    <a:pt x="895" y="1"/>
                    <a:pt x="855" y="19"/>
                    <a:pt x="814" y="60"/>
                  </a:cubicBezTo>
                  <a:lnTo>
                    <a:pt x="98" y="710"/>
                  </a:lnTo>
                  <a:cubicBezTo>
                    <a:pt x="1" y="808"/>
                    <a:pt x="33" y="970"/>
                    <a:pt x="163" y="1003"/>
                  </a:cubicBezTo>
                  <a:lnTo>
                    <a:pt x="1106" y="1263"/>
                  </a:lnTo>
                  <a:cubicBezTo>
                    <a:pt x="1129" y="1269"/>
                    <a:pt x="1151" y="1271"/>
                    <a:pt x="1172" y="1271"/>
                  </a:cubicBezTo>
                  <a:cubicBezTo>
                    <a:pt x="1268" y="1271"/>
                    <a:pt x="1334" y="1213"/>
                    <a:pt x="1334" y="1133"/>
                  </a:cubicBezTo>
                  <a:cubicBezTo>
                    <a:pt x="1367" y="743"/>
                    <a:pt x="1269" y="385"/>
                    <a:pt x="1074" y="92"/>
                  </a:cubicBezTo>
                  <a:cubicBezTo>
                    <a:pt x="1036" y="36"/>
                    <a:pt x="987" y="1"/>
                    <a:pt x="934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46"/>
            <p:cNvSpPr/>
            <p:nvPr/>
          </p:nvSpPr>
          <p:spPr>
            <a:xfrm>
              <a:off x="12024950" y="2774375"/>
              <a:ext cx="30700" cy="33175"/>
            </a:xfrm>
            <a:custGeom>
              <a:avLst/>
              <a:gdLst/>
              <a:ahLst/>
              <a:cxnLst/>
              <a:rect l="l" t="t" r="r" b="b"/>
              <a:pathLst>
                <a:path w="1228" h="1327" extrusionOk="0">
                  <a:moveTo>
                    <a:pt x="943" y="0"/>
                  </a:moveTo>
                  <a:cubicBezTo>
                    <a:pt x="618" y="98"/>
                    <a:pt x="293" y="293"/>
                    <a:pt x="65" y="585"/>
                  </a:cubicBezTo>
                  <a:cubicBezTo>
                    <a:pt x="0" y="651"/>
                    <a:pt x="0" y="781"/>
                    <a:pt x="98" y="846"/>
                  </a:cubicBezTo>
                  <a:lnTo>
                    <a:pt x="976" y="1301"/>
                  </a:lnTo>
                  <a:cubicBezTo>
                    <a:pt x="1011" y="1318"/>
                    <a:pt x="1046" y="1326"/>
                    <a:pt x="1077" y="1326"/>
                  </a:cubicBezTo>
                  <a:cubicBezTo>
                    <a:pt x="1164" y="1326"/>
                    <a:pt x="1227" y="1266"/>
                    <a:pt x="1204" y="1171"/>
                  </a:cubicBezTo>
                  <a:lnTo>
                    <a:pt x="1171" y="163"/>
                  </a:lnTo>
                  <a:cubicBezTo>
                    <a:pt x="1171" y="65"/>
                    <a:pt x="1074" y="0"/>
                    <a:pt x="943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46"/>
            <p:cNvSpPr/>
            <p:nvPr/>
          </p:nvSpPr>
          <p:spPr>
            <a:xfrm>
              <a:off x="1199242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415" y="1"/>
                  </a:moveTo>
                  <a:cubicBezTo>
                    <a:pt x="358" y="1"/>
                    <a:pt x="299" y="36"/>
                    <a:pt x="261" y="92"/>
                  </a:cubicBezTo>
                  <a:cubicBezTo>
                    <a:pt x="66" y="385"/>
                    <a:pt x="1" y="743"/>
                    <a:pt x="1" y="1133"/>
                  </a:cubicBezTo>
                  <a:cubicBezTo>
                    <a:pt x="27" y="1213"/>
                    <a:pt x="98" y="1271"/>
                    <a:pt x="177" y="1271"/>
                  </a:cubicBezTo>
                  <a:cubicBezTo>
                    <a:pt x="194" y="1271"/>
                    <a:pt x="211" y="1269"/>
                    <a:pt x="228" y="1263"/>
                  </a:cubicBezTo>
                  <a:lnTo>
                    <a:pt x="1204" y="1003"/>
                  </a:lnTo>
                  <a:cubicBezTo>
                    <a:pt x="1301" y="970"/>
                    <a:pt x="1366" y="808"/>
                    <a:pt x="1269" y="710"/>
                  </a:cubicBezTo>
                  <a:lnTo>
                    <a:pt x="521" y="60"/>
                  </a:lnTo>
                  <a:cubicBezTo>
                    <a:pt x="494" y="19"/>
                    <a:pt x="455" y="1"/>
                    <a:pt x="415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46"/>
            <p:cNvSpPr/>
            <p:nvPr/>
          </p:nvSpPr>
          <p:spPr>
            <a:xfrm>
              <a:off x="12039575" y="2841600"/>
              <a:ext cx="218725" cy="197000"/>
            </a:xfrm>
            <a:custGeom>
              <a:avLst/>
              <a:gdLst/>
              <a:ahLst/>
              <a:cxnLst/>
              <a:rect l="l" t="t" r="r" b="b"/>
              <a:pathLst>
                <a:path w="8749" h="7880" extrusionOk="0">
                  <a:moveTo>
                    <a:pt x="2299" y="1"/>
                  </a:moveTo>
                  <a:cubicBezTo>
                    <a:pt x="1705" y="1"/>
                    <a:pt x="1114" y="230"/>
                    <a:pt x="651" y="693"/>
                  </a:cubicBezTo>
                  <a:cubicBezTo>
                    <a:pt x="228" y="1116"/>
                    <a:pt x="1" y="1734"/>
                    <a:pt x="1" y="2319"/>
                  </a:cubicBezTo>
                  <a:cubicBezTo>
                    <a:pt x="1" y="2872"/>
                    <a:pt x="196" y="3457"/>
                    <a:pt x="619" y="3880"/>
                  </a:cubicBezTo>
                  <a:lnTo>
                    <a:pt x="2602" y="6026"/>
                  </a:lnTo>
                  <a:lnTo>
                    <a:pt x="2537" y="7880"/>
                  </a:lnTo>
                  <a:lnTo>
                    <a:pt x="5724" y="7880"/>
                  </a:lnTo>
                  <a:lnTo>
                    <a:pt x="5724" y="6189"/>
                  </a:lnTo>
                  <a:lnTo>
                    <a:pt x="7871" y="3880"/>
                  </a:lnTo>
                  <a:cubicBezTo>
                    <a:pt x="8749" y="2970"/>
                    <a:pt x="8716" y="1571"/>
                    <a:pt x="7838" y="693"/>
                  </a:cubicBezTo>
                  <a:cubicBezTo>
                    <a:pt x="7383" y="238"/>
                    <a:pt x="6797" y="10"/>
                    <a:pt x="6180" y="10"/>
                  </a:cubicBezTo>
                  <a:cubicBezTo>
                    <a:pt x="5692" y="10"/>
                    <a:pt x="5204" y="173"/>
                    <a:pt x="4814" y="466"/>
                  </a:cubicBezTo>
                  <a:lnTo>
                    <a:pt x="4423" y="758"/>
                  </a:lnTo>
                  <a:cubicBezTo>
                    <a:pt x="4375" y="791"/>
                    <a:pt x="4310" y="807"/>
                    <a:pt x="4245" y="807"/>
                  </a:cubicBezTo>
                  <a:cubicBezTo>
                    <a:pt x="4180" y="807"/>
                    <a:pt x="4115" y="791"/>
                    <a:pt x="4066" y="758"/>
                  </a:cubicBezTo>
                  <a:lnTo>
                    <a:pt x="3708" y="466"/>
                  </a:lnTo>
                  <a:cubicBezTo>
                    <a:pt x="3282" y="157"/>
                    <a:pt x="2789" y="1"/>
                    <a:pt x="2299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46"/>
            <p:cNvSpPr/>
            <p:nvPr/>
          </p:nvSpPr>
          <p:spPr>
            <a:xfrm>
              <a:off x="12039575" y="2841775"/>
              <a:ext cx="103275" cy="196825"/>
            </a:xfrm>
            <a:custGeom>
              <a:avLst/>
              <a:gdLst/>
              <a:ahLst/>
              <a:cxnLst/>
              <a:rect l="l" t="t" r="r" b="b"/>
              <a:pathLst>
                <a:path w="4131" h="7873" extrusionOk="0">
                  <a:moveTo>
                    <a:pt x="2295" y="1"/>
                  </a:moveTo>
                  <a:cubicBezTo>
                    <a:pt x="1703" y="1"/>
                    <a:pt x="1114" y="233"/>
                    <a:pt x="684" y="686"/>
                  </a:cubicBezTo>
                  <a:cubicBezTo>
                    <a:pt x="228" y="1109"/>
                    <a:pt x="1" y="1727"/>
                    <a:pt x="1" y="2312"/>
                  </a:cubicBezTo>
                  <a:cubicBezTo>
                    <a:pt x="1" y="2865"/>
                    <a:pt x="196" y="3450"/>
                    <a:pt x="619" y="3873"/>
                  </a:cubicBezTo>
                  <a:lnTo>
                    <a:pt x="2602" y="6019"/>
                  </a:lnTo>
                  <a:lnTo>
                    <a:pt x="2537" y="7873"/>
                  </a:lnTo>
                  <a:lnTo>
                    <a:pt x="4066" y="7873"/>
                  </a:lnTo>
                  <a:lnTo>
                    <a:pt x="4131" y="6019"/>
                  </a:lnTo>
                  <a:lnTo>
                    <a:pt x="2147" y="3873"/>
                  </a:lnTo>
                  <a:cubicBezTo>
                    <a:pt x="1724" y="3450"/>
                    <a:pt x="1529" y="2865"/>
                    <a:pt x="1529" y="2312"/>
                  </a:cubicBezTo>
                  <a:cubicBezTo>
                    <a:pt x="1529" y="1727"/>
                    <a:pt x="1757" y="1109"/>
                    <a:pt x="2180" y="686"/>
                  </a:cubicBezTo>
                  <a:cubicBezTo>
                    <a:pt x="2440" y="426"/>
                    <a:pt x="2732" y="231"/>
                    <a:pt x="3058" y="133"/>
                  </a:cubicBezTo>
                  <a:cubicBezTo>
                    <a:pt x="2811" y="45"/>
                    <a:pt x="2553" y="1"/>
                    <a:pt x="2295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46"/>
            <p:cNvSpPr/>
            <p:nvPr/>
          </p:nvSpPr>
          <p:spPr>
            <a:xfrm>
              <a:off x="11936325" y="2979250"/>
              <a:ext cx="414650" cy="127650"/>
            </a:xfrm>
            <a:custGeom>
              <a:avLst/>
              <a:gdLst/>
              <a:ahLst/>
              <a:cxnLst/>
              <a:rect l="l" t="t" r="r" b="b"/>
              <a:pathLst>
                <a:path w="16586" h="5106" extrusionOk="0">
                  <a:moveTo>
                    <a:pt x="1" y="0"/>
                  </a:moveTo>
                  <a:lnTo>
                    <a:pt x="1" y="4260"/>
                  </a:lnTo>
                  <a:lnTo>
                    <a:pt x="2050" y="4293"/>
                  </a:lnTo>
                  <a:lnTo>
                    <a:pt x="2212" y="4423"/>
                  </a:lnTo>
                  <a:cubicBezTo>
                    <a:pt x="2700" y="4845"/>
                    <a:pt x="3350" y="5106"/>
                    <a:pt x="3968" y="5106"/>
                  </a:cubicBezTo>
                  <a:lnTo>
                    <a:pt x="9041" y="5106"/>
                  </a:lnTo>
                  <a:cubicBezTo>
                    <a:pt x="9464" y="5106"/>
                    <a:pt x="9887" y="4976"/>
                    <a:pt x="10277" y="4780"/>
                  </a:cubicBezTo>
                  <a:lnTo>
                    <a:pt x="16131" y="1756"/>
                  </a:lnTo>
                  <a:cubicBezTo>
                    <a:pt x="16423" y="1594"/>
                    <a:pt x="16586" y="1333"/>
                    <a:pt x="16586" y="1041"/>
                  </a:cubicBezTo>
                  <a:cubicBezTo>
                    <a:pt x="16586" y="911"/>
                    <a:pt x="16553" y="781"/>
                    <a:pt x="16521" y="683"/>
                  </a:cubicBezTo>
                  <a:cubicBezTo>
                    <a:pt x="16370" y="382"/>
                    <a:pt x="16084" y="216"/>
                    <a:pt x="15782" y="216"/>
                  </a:cubicBezTo>
                  <a:cubicBezTo>
                    <a:pt x="15692" y="216"/>
                    <a:pt x="15602" y="231"/>
                    <a:pt x="15513" y="260"/>
                  </a:cubicBezTo>
                  <a:lnTo>
                    <a:pt x="10212" y="2114"/>
                  </a:lnTo>
                  <a:cubicBezTo>
                    <a:pt x="10147" y="2016"/>
                    <a:pt x="10212" y="2081"/>
                    <a:pt x="10147" y="2016"/>
                  </a:cubicBezTo>
                  <a:cubicBezTo>
                    <a:pt x="10244" y="1854"/>
                    <a:pt x="10310" y="1691"/>
                    <a:pt x="10310" y="1496"/>
                  </a:cubicBezTo>
                  <a:cubicBezTo>
                    <a:pt x="10310" y="1171"/>
                    <a:pt x="10114" y="846"/>
                    <a:pt x="9854" y="683"/>
                  </a:cubicBezTo>
                  <a:cubicBezTo>
                    <a:pt x="9692" y="585"/>
                    <a:pt x="9529" y="520"/>
                    <a:pt x="9334" y="520"/>
                  </a:cubicBezTo>
                  <a:lnTo>
                    <a:pt x="5984" y="520"/>
                  </a:lnTo>
                  <a:cubicBezTo>
                    <a:pt x="5659" y="195"/>
                    <a:pt x="5204" y="0"/>
                    <a:pt x="4749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46"/>
            <p:cNvSpPr/>
            <p:nvPr/>
          </p:nvSpPr>
          <p:spPr>
            <a:xfrm>
              <a:off x="12085925" y="2992250"/>
              <a:ext cx="108150" cy="48800"/>
            </a:xfrm>
            <a:custGeom>
              <a:avLst/>
              <a:gdLst/>
              <a:ahLst/>
              <a:cxnLst/>
              <a:rect l="l" t="t" r="r" b="b"/>
              <a:pathLst>
                <a:path w="4326" h="1952" extrusionOk="0">
                  <a:moveTo>
                    <a:pt x="0" y="0"/>
                  </a:moveTo>
                  <a:lnTo>
                    <a:pt x="0" y="1952"/>
                  </a:lnTo>
                  <a:lnTo>
                    <a:pt x="3350" y="1952"/>
                  </a:lnTo>
                  <a:cubicBezTo>
                    <a:pt x="3870" y="1952"/>
                    <a:pt x="4326" y="1529"/>
                    <a:pt x="4326" y="976"/>
                  </a:cubicBezTo>
                  <a:cubicBezTo>
                    <a:pt x="4326" y="456"/>
                    <a:pt x="3870" y="0"/>
                    <a:pt x="3350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46"/>
            <p:cNvSpPr/>
            <p:nvPr/>
          </p:nvSpPr>
          <p:spPr>
            <a:xfrm>
              <a:off x="12085925" y="3006875"/>
              <a:ext cx="108150" cy="34175"/>
            </a:xfrm>
            <a:custGeom>
              <a:avLst/>
              <a:gdLst/>
              <a:ahLst/>
              <a:cxnLst/>
              <a:rect l="l" t="t" r="r" b="b"/>
              <a:pathLst>
                <a:path w="4326" h="1367" extrusionOk="0">
                  <a:moveTo>
                    <a:pt x="4228" y="1"/>
                  </a:moveTo>
                  <a:cubicBezTo>
                    <a:pt x="4098" y="358"/>
                    <a:pt x="3740" y="586"/>
                    <a:pt x="3350" y="586"/>
                  </a:cubicBezTo>
                  <a:lnTo>
                    <a:pt x="781" y="586"/>
                  </a:lnTo>
                  <a:cubicBezTo>
                    <a:pt x="358" y="586"/>
                    <a:pt x="0" y="944"/>
                    <a:pt x="0" y="1367"/>
                  </a:cubicBezTo>
                  <a:lnTo>
                    <a:pt x="3350" y="1367"/>
                  </a:lnTo>
                  <a:cubicBezTo>
                    <a:pt x="3870" y="1367"/>
                    <a:pt x="4326" y="944"/>
                    <a:pt x="4326" y="391"/>
                  </a:cubicBezTo>
                  <a:cubicBezTo>
                    <a:pt x="4326" y="261"/>
                    <a:pt x="4293" y="131"/>
                    <a:pt x="4228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46"/>
            <p:cNvSpPr/>
            <p:nvPr/>
          </p:nvSpPr>
          <p:spPr>
            <a:xfrm>
              <a:off x="11936325" y="2993875"/>
              <a:ext cx="414650" cy="113025"/>
            </a:xfrm>
            <a:custGeom>
              <a:avLst/>
              <a:gdLst/>
              <a:ahLst/>
              <a:cxnLst/>
              <a:rect l="l" t="t" r="r" b="b"/>
              <a:pathLst>
                <a:path w="16586" h="4521" extrusionOk="0">
                  <a:moveTo>
                    <a:pt x="16456" y="0"/>
                  </a:moveTo>
                  <a:cubicBezTo>
                    <a:pt x="16391" y="98"/>
                    <a:pt x="16261" y="196"/>
                    <a:pt x="16163" y="261"/>
                  </a:cubicBezTo>
                  <a:lnTo>
                    <a:pt x="10277" y="3317"/>
                  </a:lnTo>
                  <a:cubicBezTo>
                    <a:pt x="9887" y="3513"/>
                    <a:pt x="9464" y="3610"/>
                    <a:pt x="9041" y="3610"/>
                  </a:cubicBezTo>
                  <a:lnTo>
                    <a:pt x="4001" y="3610"/>
                  </a:lnTo>
                  <a:cubicBezTo>
                    <a:pt x="3350" y="3610"/>
                    <a:pt x="2700" y="3382"/>
                    <a:pt x="2212" y="2960"/>
                  </a:cubicBezTo>
                  <a:cubicBezTo>
                    <a:pt x="2115" y="2862"/>
                    <a:pt x="1984" y="2797"/>
                    <a:pt x="1854" y="2797"/>
                  </a:cubicBezTo>
                  <a:lnTo>
                    <a:pt x="1" y="2765"/>
                  </a:lnTo>
                  <a:lnTo>
                    <a:pt x="1" y="3675"/>
                  </a:lnTo>
                  <a:lnTo>
                    <a:pt x="2050" y="3708"/>
                  </a:lnTo>
                  <a:lnTo>
                    <a:pt x="2212" y="3870"/>
                  </a:lnTo>
                  <a:cubicBezTo>
                    <a:pt x="2700" y="4293"/>
                    <a:pt x="3350" y="4521"/>
                    <a:pt x="3968" y="4521"/>
                  </a:cubicBezTo>
                  <a:lnTo>
                    <a:pt x="9041" y="4521"/>
                  </a:lnTo>
                  <a:cubicBezTo>
                    <a:pt x="9464" y="4521"/>
                    <a:pt x="9887" y="4391"/>
                    <a:pt x="10277" y="4195"/>
                  </a:cubicBezTo>
                  <a:lnTo>
                    <a:pt x="16131" y="1171"/>
                  </a:lnTo>
                  <a:cubicBezTo>
                    <a:pt x="16423" y="1009"/>
                    <a:pt x="16586" y="748"/>
                    <a:pt x="16586" y="456"/>
                  </a:cubicBezTo>
                  <a:cubicBezTo>
                    <a:pt x="16586" y="326"/>
                    <a:pt x="16553" y="228"/>
                    <a:pt x="16521" y="98"/>
                  </a:cubicBezTo>
                  <a:cubicBezTo>
                    <a:pt x="16488" y="65"/>
                    <a:pt x="16488" y="33"/>
                    <a:pt x="164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46"/>
            <p:cNvSpPr/>
            <p:nvPr/>
          </p:nvSpPr>
          <p:spPr>
            <a:xfrm>
              <a:off x="11902175" y="2970300"/>
              <a:ext cx="63450" cy="126850"/>
            </a:xfrm>
            <a:custGeom>
              <a:avLst/>
              <a:gdLst/>
              <a:ahLst/>
              <a:cxnLst/>
              <a:rect l="l" t="t" r="r" b="b"/>
              <a:pathLst>
                <a:path w="2538" h="5074" extrusionOk="0">
                  <a:moveTo>
                    <a:pt x="196" y="0"/>
                  </a:moveTo>
                  <a:cubicBezTo>
                    <a:pt x="99" y="0"/>
                    <a:pt x="1" y="65"/>
                    <a:pt x="1" y="163"/>
                  </a:cubicBezTo>
                  <a:lnTo>
                    <a:pt x="1" y="4911"/>
                  </a:lnTo>
                  <a:cubicBezTo>
                    <a:pt x="1" y="5008"/>
                    <a:pt x="99" y="5073"/>
                    <a:pt x="196" y="5073"/>
                  </a:cubicBezTo>
                  <a:lnTo>
                    <a:pt x="2050" y="5073"/>
                  </a:lnTo>
                  <a:cubicBezTo>
                    <a:pt x="2310" y="5073"/>
                    <a:pt x="2505" y="4911"/>
                    <a:pt x="2537" y="4651"/>
                  </a:cubicBezTo>
                  <a:cubicBezTo>
                    <a:pt x="2537" y="4651"/>
                    <a:pt x="2537" y="4618"/>
                    <a:pt x="2537" y="4586"/>
                  </a:cubicBezTo>
                  <a:lnTo>
                    <a:pt x="2537" y="488"/>
                  </a:lnTo>
                  <a:cubicBezTo>
                    <a:pt x="2537" y="423"/>
                    <a:pt x="2537" y="391"/>
                    <a:pt x="2537" y="358"/>
                  </a:cubicBezTo>
                  <a:cubicBezTo>
                    <a:pt x="2505" y="163"/>
                    <a:pt x="2310" y="0"/>
                    <a:pt x="2050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46"/>
            <p:cNvSpPr/>
            <p:nvPr/>
          </p:nvSpPr>
          <p:spPr>
            <a:xfrm>
              <a:off x="11894875" y="2834450"/>
              <a:ext cx="466675" cy="247250"/>
            </a:xfrm>
            <a:custGeom>
              <a:avLst/>
              <a:gdLst/>
              <a:ahLst/>
              <a:cxnLst/>
              <a:rect l="l" t="t" r="r" b="b"/>
              <a:pathLst>
                <a:path w="18667" h="9890" extrusionOk="0">
                  <a:moveTo>
                    <a:pt x="8036" y="0"/>
                  </a:moveTo>
                  <a:cubicBezTo>
                    <a:pt x="7992" y="0"/>
                    <a:pt x="7947" y="1"/>
                    <a:pt x="7903" y="4"/>
                  </a:cubicBezTo>
                  <a:cubicBezTo>
                    <a:pt x="7285" y="69"/>
                    <a:pt x="6699" y="329"/>
                    <a:pt x="6244" y="752"/>
                  </a:cubicBezTo>
                  <a:cubicBezTo>
                    <a:pt x="5789" y="1239"/>
                    <a:pt x="5529" y="1890"/>
                    <a:pt x="5496" y="2540"/>
                  </a:cubicBezTo>
                  <a:cubicBezTo>
                    <a:pt x="5496" y="3223"/>
                    <a:pt x="5724" y="3873"/>
                    <a:pt x="6212" y="4361"/>
                  </a:cubicBezTo>
                  <a:lnTo>
                    <a:pt x="6407" y="4589"/>
                  </a:lnTo>
                  <a:cubicBezTo>
                    <a:pt x="6455" y="4638"/>
                    <a:pt x="6520" y="4662"/>
                    <a:pt x="6590" y="4662"/>
                  </a:cubicBezTo>
                  <a:cubicBezTo>
                    <a:pt x="6659" y="4662"/>
                    <a:pt x="6732" y="4638"/>
                    <a:pt x="6797" y="4589"/>
                  </a:cubicBezTo>
                  <a:cubicBezTo>
                    <a:pt x="6894" y="4491"/>
                    <a:pt x="6894" y="4329"/>
                    <a:pt x="6797" y="4199"/>
                  </a:cubicBezTo>
                  <a:lnTo>
                    <a:pt x="6602" y="4003"/>
                  </a:lnTo>
                  <a:cubicBezTo>
                    <a:pt x="5821" y="3191"/>
                    <a:pt x="5854" y="1922"/>
                    <a:pt x="6634" y="1142"/>
                  </a:cubicBezTo>
                  <a:cubicBezTo>
                    <a:pt x="7023" y="754"/>
                    <a:pt x="7545" y="557"/>
                    <a:pt x="8066" y="557"/>
                  </a:cubicBezTo>
                  <a:cubicBezTo>
                    <a:pt x="8505" y="557"/>
                    <a:pt x="8944" y="697"/>
                    <a:pt x="9301" y="979"/>
                  </a:cubicBezTo>
                  <a:lnTo>
                    <a:pt x="9691" y="1239"/>
                  </a:lnTo>
                  <a:cubicBezTo>
                    <a:pt x="9789" y="1321"/>
                    <a:pt x="9911" y="1361"/>
                    <a:pt x="10033" y="1361"/>
                  </a:cubicBezTo>
                  <a:cubicBezTo>
                    <a:pt x="10155" y="1361"/>
                    <a:pt x="10276" y="1321"/>
                    <a:pt x="10374" y="1239"/>
                  </a:cubicBezTo>
                  <a:lnTo>
                    <a:pt x="10732" y="979"/>
                  </a:lnTo>
                  <a:cubicBezTo>
                    <a:pt x="11104" y="697"/>
                    <a:pt x="11550" y="557"/>
                    <a:pt x="11994" y="557"/>
                  </a:cubicBezTo>
                  <a:cubicBezTo>
                    <a:pt x="12520" y="557"/>
                    <a:pt x="13043" y="754"/>
                    <a:pt x="13431" y="1142"/>
                  </a:cubicBezTo>
                  <a:cubicBezTo>
                    <a:pt x="14211" y="1922"/>
                    <a:pt x="14211" y="3191"/>
                    <a:pt x="13463" y="4003"/>
                  </a:cubicBezTo>
                  <a:lnTo>
                    <a:pt x="11447" y="6150"/>
                  </a:lnTo>
                  <a:cubicBezTo>
                    <a:pt x="11317" y="6085"/>
                    <a:pt x="11155" y="6052"/>
                    <a:pt x="10992" y="6052"/>
                  </a:cubicBezTo>
                  <a:lnTo>
                    <a:pt x="8520" y="6052"/>
                  </a:lnTo>
                  <a:lnTo>
                    <a:pt x="7577" y="5044"/>
                  </a:lnTo>
                  <a:cubicBezTo>
                    <a:pt x="7529" y="4995"/>
                    <a:pt x="7464" y="4971"/>
                    <a:pt x="7394" y="4971"/>
                  </a:cubicBezTo>
                  <a:cubicBezTo>
                    <a:pt x="7325" y="4971"/>
                    <a:pt x="7252" y="4995"/>
                    <a:pt x="7187" y="5044"/>
                  </a:cubicBezTo>
                  <a:cubicBezTo>
                    <a:pt x="7090" y="5142"/>
                    <a:pt x="7090" y="5304"/>
                    <a:pt x="7187" y="5434"/>
                  </a:cubicBezTo>
                  <a:lnTo>
                    <a:pt x="7772" y="6052"/>
                  </a:lnTo>
                  <a:lnTo>
                    <a:pt x="7740" y="6052"/>
                  </a:lnTo>
                  <a:cubicBezTo>
                    <a:pt x="7382" y="5727"/>
                    <a:pt x="6894" y="5532"/>
                    <a:pt x="6407" y="5532"/>
                  </a:cubicBezTo>
                  <a:lnTo>
                    <a:pt x="2992" y="5532"/>
                  </a:lnTo>
                  <a:cubicBezTo>
                    <a:pt x="2862" y="5304"/>
                    <a:pt x="2634" y="5142"/>
                    <a:pt x="2342" y="5142"/>
                  </a:cubicBezTo>
                  <a:lnTo>
                    <a:pt x="293" y="5142"/>
                  </a:lnTo>
                  <a:cubicBezTo>
                    <a:pt x="130" y="5142"/>
                    <a:pt x="0" y="5272"/>
                    <a:pt x="0" y="5434"/>
                  </a:cubicBezTo>
                  <a:cubicBezTo>
                    <a:pt x="0" y="5564"/>
                    <a:pt x="130" y="5695"/>
                    <a:pt x="293" y="5695"/>
                  </a:cubicBezTo>
                  <a:lnTo>
                    <a:pt x="2342" y="5695"/>
                  </a:lnTo>
                  <a:cubicBezTo>
                    <a:pt x="2472" y="5695"/>
                    <a:pt x="2569" y="5792"/>
                    <a:pt x="2569" y="5922"/>
                  </a:cubicBezTo>
                  <a:lnTo>
                    <a:pt x="2569" y="7938"/>
                  </a:lnTo>
                  <a:cubicBezTo>
                    <a:pt x="2569" y="8101"/>
                    <a:pt x="2699" y="8231"/>
                    <a:pt x="2829" y="8231"/>
                  </a:cubicBezTo>
                  <a:cubicBezTo>
                    <a:pt x="2992" y="8231"/>
                    <a:pt x="3122" y="8101"/>
                    <a:pt x="3122" y="7938"/>
                  </a:cubicBezTo>
                  <a:lnTo>
                    <a:pt x="3122" y="6085"/>
                  </a:lnTo>
                  <a:lnTo>
                    <a:pt x="6407" y="6085"/>
                  </a:lnTo>
                  <a:cubicBezTo>
                    <a:pt x="6797" y="6085"/>
                    <a:pt x="7155" y="6215"/>
                    <a:pt x="7447" y="6507"/>
                  </a:cubicBezTo>
                  <a:cubicBezTo>
                    <a:pt x="7512" y="6573"/>
                    <a:pt x="7577" y="6605"/>
                    <a:pt x="7642" y="6605"/>
                  </a:cubicBezTo>
                  <a:lnTo>
                    <a:pt x="10992" y="6605"/>
                  </a:lnTo>
                  <a:cubicBezTo>
                    <a:pt x="11382" y="6605"/>
                    <a:pt x="11675" y="6898"/>
                    <a:pt x="11675" y="7288"/>
                  </a:cubicBezTo>
                  <a:cubicBezTo>
                    <a:pt x="11675" y="7678"/>
                    <a:pt x="11382" y="8003"/>
                    <a:pt x="10992" y="8003"/>
                  </a:cubicBezTo>
                  <a:lnTo>
                    <a:pt x="8260" y="8003"/>
                  </a:lnTo>
                  <a:cubicBezTo>
                    <a:pt x="8130" y="8003"/>
                    <a:pt x="8033" y="8036"/>
                    <a:pt x="7935" y="8133"/>
                  </a:cubicBezTo>
                  <a:lnTo>
                    <a:pt x="7480" y="8589"/>
                  </a:lnTo>
                  <a:cubicBezTo>
                    <a:pt x="7350" y="8686"/>
                    <a:pt x="7350" y="8881"/>
                    <a:pt x="7480" y="8979"/>
                  </a:cubicBezTo>
                  <a:cubicBezTo>
                    <a:pt x="7512" y="9044"/>
                    <a:pt x="7577" y="9044"/>
                    <a:pt x="7675" y="9044"/>
                  </a:cubicBezTo>
                  <a:cubicBezTo>
                    <a:pt x="7740" y="9044"/>
                    <a:pt x="7805" y="9044"/>
                    <a:pt x="7838" y="8979"/>
                  </a:cubicBezTo>
                  <a:lnTo>
                    <a:pt x="8293" y="8524"/>
                  </a:lnTo>
                  <a:lnTo>
                    <a:pt x="10992" y="8524"/>
                  </a:lnTo>
                  <a:cubicBezTo>
                    <a:pt x="11285" y="8524"/>
                    <a:pt x="11577" y="8426"/>
                    <a:pt x="11805" y="8231"/>
                  </a:cubicBezTo>
                  <a:lnTo>
                    <a:pt x="17236" y="6312"/>
                  </a:lnTo>
                  <a:cubicBezTo>
                    <a:pt x="17302" y="6290"/>
                    <a:pt x="17367" y="6280"/>
                    <a:pt x="17431" y="6280"/>
                  </a:cubicBezTo>
                  <a:cubicBezTo>
                    <a:pt x="17650" y="6280"/>
                    <a:pt x="17843" y="6403"/>
                    <a:pt x="17919" y="6605"/>
                  </a:cubicBezTo>
                  <a:cubicBezTo>
                    <a:pt x="18049" y="6865"/>
                    <a:pt x="17951" y="7158"/>
                    <a:pt x="17691" y="7288"/>
                  </a:cubicBezTo>
                  <a:lnTo>
                    <a:pt x="13691" y="9369"/>
                  </a:lnTo>
                  <a:cubicBezTo>
                    <a:pt x="13528" y="9434"/>
                    <a:pt x="13496" y="9597"/>
                    <a:pt x="13561" y="9727"/>
                  </a:cubicBezTo>
                  <a:cubicBezTo>
                    <a:pt x="13593" y="9824"/>
                    <a:pt x="13691" y="9890"/>
                    <a:pt x="13789" y="9890"/>
                  </a:cubicBezTo>
                  <a:cubicBezTo>
                    <a:pt x="13854" y="9890"/>
                    <a:pt x="13886" y="9890"/>
                    <a:pt x="13919" y="9857"/>
                  </a:cubicBezTo>
                  <a:lnTo>
                    <a:pt x="17919" y="7776"/>
                  </a:lnTo>
                  <a:cubicBezTo>
                    <a:pt x="18439" y="7516"/>
                    <a:pt x="18667" y="6898"/>
                    <a:pt x="18406" y="6377"/>
                  </a:cubicBezTo>
                  <a:cubicBezTo>
                    <a:pt x="18230" y="5974"/>
                    <a:pt x="17839" y="5727"/>
                    <a:pt x="17430" y="5727"/>
                  </a:cubicBezTo>
                  <a:cubicBezTo>
                    <a:pt x="17311" y="5727"/>
                    <a:pt x="17190" y="5748"/>
                    <a:pt x="17073" y="5792"/>
                  </a:cubicBezTo>
                  <a:lnTo>
                    <a:pt x="12195" y="7516"/>
                  </a:lnTo>
                  <a:cubicBezTo>
                    <a:pt x="12228" y="7418"/>
                    <a:pt x="12228" y="7353"/>
                    <a:pt x="12228" y="7288"/>
                  </a:cubicBezTo>
                  <a:cubicBezTo>
                    <a:pt x="12228" y="6963"/>
                    <a:pt x="12098" y="6670"/>
                    <a:pt x="11902" y="6442"/>
                  </a:cubicBezTo>
                  <a:lnTo>
                    <a:pt x="13854" y="4361"/>
                  </a:lnTo>
                  <a:cubicBezTo>
                    <a:pt x="14309" y="3873"/>
                    <a:pt x="14569" y="3223"/>
                    <a:pt x="14569" y="2540"/>
                  </a:cubicBezTo>
                  <a:cubicBezTo>
                    <a:pt x="14537" y="1890"/>
                    <a:pt x="14276" y="1239"/>
                    <a:pt x="13789" y="752"/>
                  </a:cubicBezTo>
                  <a:cubicBezTo>
                    <a:pt x="13366" y="329"/>
                    <a:pt x="12781" y="69"/>
                    <a:pt x="12163" y="4"/>
                  </a:cubicBezTo>
                  <a:cubicBezTo>
                    <a:pt x="12118" y="1"/>
                    <a:pt x="12073" y="0"/>
                    <a:pt x="12029" y="0"/>
                  </a:cubicBezTo>
                  <a:cubicBezTo>
                    <a:pt x="11456" y="0"/>
                    <a:pt x="10889" y="192"/>
                    <a:pt x="10407" y="524"/>
                  </a:cubicBezTo>
                  <a:lnTo>
                    <a:pt x="10049" y="817"/>
                  </a:lnTo>
                  <a:lnTo>
                    <a:pt x="10016" y="817"/>
                  </a:lnTo>
                  <a:lnTo>
                    <a:pt x="9626" y="524"/>
                  </a:lnTo>
                  <a:cubicBezTo>
                    <a:pt x="9174" y="192"/>
                    <a:pt x="8609" y="0"/>
                    <a:pt x="8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46"/>
            <p:cNvSpPr/>
            <p:nvPr/>
          </p:nvSpPr>
          <p:spPr>
            <a:xfrm>
              <a:off x="11895675" y="3054850"/>
              <a:ext cx="326050" cy="58550"/>
            </a:xfrm>
            <a:custGeom>
              <a:avLst/>
              <a:gdLst/>
              <a:ahLst/>
              <a:cxnLst/>
              <a:rect l="l" t="t" r="r" b="b"/>
              <a:pathLst>
                <a:path w="13042" h="2342" extrusionOk="0">
                  <a:moveTo>
                    <a:pt x="2797" y="0"/>
                  </a:moveTo>
                  <a:cubicBezTo>
                    <a:pt x="2667" y="0"/>
                    <a:pt x="2537" y="130"/>
                    <a:pt x="2537" y="293"/>
                  </a:cubicBezTo>
                  <a:lnTo>
                    <a:pt x="2537" y="1204"/>
                  </a:lnTo>
                  <a:cubicBezTo>
                    <a:pt x="2537" y="1334"/>
                    <a:pt x="2440" y="1431"/>
                    <a:pt x="2310" y="1431"/>
                  </a:cubicBezTo>
                  <a:lnTo>
                    <a:pt x="261" y="1431"/>
                  </a:lnTo>
                  <a:cubicBezTo>
                    <a:pt x="98" y="1431"/>
                    <a:pt x="1" y="1561"/>
                    <a:pt x="1" y="1691"/>
                  </a:cubicBezTo>
                  <a:cubicBezTo>
                    <a:pt x="1" y="1854"/>
                    <a:pt x="98" y="1984"/>
                    <a:pt x="261" y="1984"/>
                  </a:cubicBezTo>
                  <a:lnTo>
                    <a:pt x="2310" y="1984"/>
                  </a:lnTo>
                  <a:cubicBezTo>
                    <a:pt x="2602" y="1984"/>
                    <a:pt x="2863" y="1789"/>
                    <a:pt x="2993" y="1561"/>
                  </a:cubicBezTo>
                  <a:lnTo>
                    <a:pt x="3578" y="1561"/>
                  </a:lnTo>
                  <a:lnTo>
                    <a:pt x="3676" y="1626"/>
                  </a:lnTo>
                  <a:cubicBezTo>
                    <a:pt x="4196" y="2082"/>
                    <a:pt x="4911" y="2342"/>
                    <a:pt x="5594" y="2342"/>
                  </a:cubicBezTo>
                  <a:lnTo>
                    <a:pt x="10667" y="2342"/>
                  </a:lnTo>
                  <a:cubicBezTo>
                    <a:pt x="11123" y="2342"/>
                    <a:pt x="11610" y="2244"/>
                    <a:pt x="12033" y="2017"/>
                  </a:cubicBezTo>
                  <a:lnTo>
                    <a:pt x="12879" y="1594"/>
                  </a:lnTo>
                  <a:cubicBezTo>
                    <a:pt x="13009" y="1496"/>
                    <a:pt x="13041" y="1334"/>
                    <a:pt x="12976" y="1204"/>
                  </a:cubicBezTo>
                  <a:cubicBezTo>
                    <a:pt x="12933" y="1117"/>
                    <a:pt x="12846" y="1074"/>
                    <a:pt x="12755" y="1074"/>
                  </a:cubicBezTo>
                  <a:cubicBezTo>
                    <a:pt x="12709" y="1074"/>
                    <a:pt x="12662" y="1084"/>
                    <a:pt x="12618" y="1106"/>
                  </a:cubicBezTo>
                  <a:lnTo>
                    <a:pt x="11773" y="1529"/>
                  </a:lnTo>
                  <a:cubicBezTo>
                    <a:pt x="11448" y="1691"/>
                    <a:pt x="11057" y="1789"/>
                    <a:pt x="10667" y="1789"/>
                  </a:cubicBezTo>
                  <a:lnTo>
                    <a:pt x="5627" y="1789"/>
                  </a:lnTo>
                  <a:cubicBezTo>
                    <a:pt x="5041" y="1789"/>
                    <a:pt x="4456" y="1594"/>
                    <a:pt x="4033" y="1204"/>
                  </a:cubicBezTo>
                  <a:lnTo>
                    <a:pt x="3871" y="1074"/>
                  </a:lnTo>
                  <a:cubicBezTo>
                    <a:pt x="3806" y="1041"/>
                    <a:pt x="3741" y="1008"/>
                    <a:pt x="3676" y="1008"/>
                  </a:cubicBezTo>
                  <a:lnTo>
                    <a:pt x="3090" y="1008"/>
                  </a:lnTo>
                  <a:lnTo>
                    <a:pt x="3090" y="293"/>
                  </a:lnTo>
                  <a:cubicBezTo>
                    <a:pt x="3090" y="130"/>
                    <a:pt x="2960" y="0"/>
                    <a:pt x="2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46"/>
            <p:cNvSpPr/>
            <p:nvPr/>
          </p:nvSpPr>
          <p:spPr>
            <a:xfrm>
              <a:off x="12228200" y="2767550"/>
              <a:ext cx="44725" cy="46675"/>
            </a:xfrm>
            <a:custGeom>
              <a:avLst/>
              <a:gdLst/>
              <a:ahLst/>
              <a:cxnLst/>
              <a:rect l="l" t="t" r="r" b="b"/>
              <a:pathLst>
                <a:path w="1789" h="1867" extrusionOk="0">
                  <a:moveTo>
                    <a:pt x="618" y="566"/>
                  </a:moveTo>
                  <a:cubicBezTo>
                    <a:pt x="813" y="663"/>
                    <a:pt x="976" y="761"/>
                    <a:pt x="1139" y="924"/>
                  </a:cubicBezTo>
                  <a:lnTo>
                    <a:pt x="553" y="1249"/>
                  </a:lnTo>
                  <a:lnTo>
                    <a:pt x="618" y="566"/>
                  </a:lnTo>
                  <a:close/>
                  <a:moveTo>
                    <a:pt x="514" y="0"/>
                  </a:moveTo>
                  <a:cubicBezTo>
                    <a:pt x="421" y="0"/>
                    <a:pt x="332" y="30"/>
                    <a:pt x="260" y="78"/>
                  </a:cubicBezTo>
                  <a:cubicBezTo>
                    <a:pt x="130" y="176"/>
                    <a:pt x="65" y="273"/>
                    <a:pt x="65" y="403"/>
                  </a:cubicBezTo>
                  <a:lnTo>
                    <a:pt x="0" y="1411"/>
                  </a:lnTo>
                  <a:cubicBezTo>
                    <a:pt x="0" y="1574"/>
                    <a:pt x="65" y="1737"/>
                    <a:pt x="228" y="1802"/>
                  </a:cubicBezTo>
                  <a:cubicBezTo>
                    <a:pt x="293" y="1867"/>
                    <a:pt x="358" y="1867"/>
                    <a:pt x="456" y="1867"/>
                  </a:cubicBezTo>
                  <a:cubicBezTo>
                    <a:pt x="521" y="1867"/>
                    <a:pt x="586" y="1867"/>
                    <a:pt x="651" y="1834"/>
                  </a:cubicBezTo>
                  <a:lnTo>
                    <a:pt x="1529" y="1346"/>
                  </a:lnTo>
                  <a:cubicBezTo>
                    <a:pt x="1659" y="1281"/>
                    <a:pt x="1724" y="1184"/>
                    <a:pt x="1756" y="1054"/>
                  </a:cubicBezTo>
                  <a:cubicBezTo>
                    <a:pt x="1789" y="924"/>
                    <a:pt x="1756" y="793"/>
                    <a:pt x="1659" y="696"/>
                  </a:cubicBezTo>
                  <a:cubicBezTo>
                    <a:pt x="1366" y="338"/>
                    <a:pt x="1008" y="111"/>
                    <a:pt x="618" y="13"/>
                  </a:cubicBezTo>
                  <a:cubicBezTo>
                    <a:pt x="583" y="4"/>
                    <a:pt x="548" y="0"/>
                    <a:pt x="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6"/>
            <p:cNvSpPr/>
            <p:nvPr/>
          </p:nvSpPr>
          <p:spPr>
            <a:xfrm>
              <a:off x="12258275" y="2810725"/>
              <a:ext cx="47175" cy="45775"/>
            </a:xfrm>
            <a:custGeom>
              <a:avLst/>
              <a:gdLst/>
              <a:ahLst/>
              <a:cxnLst/>
              <a:rect l="l" t="t" r="r" b="b"/>
              <a:pathLst>
                <a:path w="1887" h="1831" extrusionOk="0">
                  <a:moveTo>
                    <a:pt x="1171" y="595"/>
                  </a:moveTo>
                  <a:cubicBezTo>
                    <a:pt x="1269" y="790"/>
                    <a:pt x="1334" y="1018"/>
                    <a:pt x="1334" y="1245"/>
                  </a:cubicBezTo>
                  <a:lnTo>
                    <a:pt x="683" y="1050"/>
                  </a:lnTo>
                  <a:lnTo>
                    <a:pt x="1171" y="595"/>
                  </a:lnTo>
                  <a:close/>
                  <a:moveTo>
                    <a:pt x="1180" y="1"/>
                  </a:moveTo>
                  <a:cubicBezTo>
                    <a:pt x="1092" y="1"/>
                    <a:pt x="991" y="54"/>
                    <a:pt x="911" y="107"/>
                  </a:cubicBezTo>
                  <a:lnTo>
                    <a:pt x="163" y="790"/>
                  </a:lnTo>
                  <a:cubicBezTo>
                    <a:pt x="33" y="920"/>
                    <a:pt x="1" y="1083"/>
                    <a:pt x="33" y="1213"/>
                  </a:cubicBezTo>
                  <a:cubicBezTo>
                    <a:pt x="66" y="1375"/>
                    <a:pt x="196" y="1505"/>
                    <a:pt x="358" y="1538"/>
                  </a:cubicBezTo>
                  <a:lnTo>
                    <a:pt x="1301" y="1798"/>
                  </a:lnTo>
                  <a:cubicBezTo>
                    <a:pt x="1334" y="1831"/>
                    <a:pt x="1399" y="1831"/>
                    <a:pt x="1431" y="1831"/>
                  </a:cubicBezTo>
                  <a:cubicBezTo>
                    <a:pt x="1529" y="1831"/>
                    <a:pt x="1594" y="1798"/>
                    <a:pt x="1692" y="1733"/>
                  </a:cubicBezTo>
                  <a:cubicBezTo>
                    <a:pt x="1789" y="1668"/>
                    <a:pt x="1854" y="1538"/>
                    <a:pt x="1854" y="1408"/>
                  </a:cubicBezTo>
                  <a:cubicBezTo>
                    <a:pt x="1887" y="985"/>
                    <a:pt x="1789" y="562"/>
                    <a:pt x="1562" y="205"/>
                  </a:cubicBezTo>
                  <a:cubicBezTo>
                    <a:pt x="1496" y="107"/>
                    <a:pt x="1366" y="42"/>
                    <a:pt x="1236" y="10"/>
                  </a:cubicBezTo>
                  <a:cubicBezTo>
                    <a:pt x="1218" y="4"/>
                    <a:pt x="1199" y="1"/>
                    <a:pt x="1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6"/>
            <p:cNvSpPr/>
            <p:nvPr/>
          </p:nvSpPr>
          <p:spPr>
            <a:xfrm>
              <a:off x="12018450" y="2767550"/>
              <a:ext cx="43925" cy="46675"/>
            </a:xfrm>
            <a:custGeom>
              <a:avLst/>
              <a:gdLst/>
              <a:ahLst/>
              <a:cxnLst/>
              <a:rect l="l" t="t" r="r" b="b"/>
              <a:pathLst>
                <a:path w="1757" h="1867" extrusionOk="0">
                  <a:moveTo>
                    <a:pt x="1171" y="566"/>
                  </a:moveTo>
                  <a:lnTo>
                    <a:pt x="1203" y="1249"/>
                  </a:lnTo>
                  <a:lnTo>
                    <a:pt x="1203" y="1249"/>
                  </a:lnTo>
                  <a:lnTo>
                    <a:pt x="618" y="924"/>
                  </a:lnTo>
                  <a:cubicBezTo>
                    <a:pt x="781" y="761"/>
                    <a:pt x="943" y="663"/>
                    <a:pt x="1171" y="566"/>
                  </a:cubicBezTo>
                  <a:close/>
                  <a:moveTo>
                    <a:pt x="1268" y="1"/>
                  </a:moveTo>
                  <a:cubicBezTo>
                    <a:pt x="1236" y="1"/>
                    <a:pt x="1203" y="5"/>
                    <a:pt x="1171" y="13"/>
                  </a:cubicBezTo>
                  <a:cubicBezTo>
                    <a:pt x="748" y="111"/>
                    <a:pt x="391" y="338"/>
                    <a:pt x="98" y="696"/>
                  </a:cubicBezTo>
                  <a:cubicBezTo>
                    <a:pt x="33" y="793"/>
                    <a:pt x="0" y="924"/>
                    <a:pt x="33" y="1054"/>
                  </a:cubicBezTo>
                  <a:cubicBezTo>
                    <a:pt x="33" y="1184"/>
                    <a:pt x="130" y="1281"/>
                    <a:pt x="228" y="1346"/>
                  </a:cubicBezTo>
                  <a:lnTo>
                    <a:pt x="1106" y="1834"/>
                  </a:lnTo>
                  <a:cubicBezTo>
                    <a:pt x="1171" y="1867"/>
                    <a:pt x="1236" y="1867"/>
                    <a:pt x="1334" y="1867"/>
                  </a:cubicBezTo>
                  <a:cubicBezTo>
                    <a:pt x="1399" y="1867"/>
                    <a:pt x="1496" y="1867"/>
                    <a:pt x="1561" y="1802"/>
                  </a:cubicBezTo>
                  <a:cubicBezTo>
                    <a:pt x="1691" y="1737"/>
                    <a:pt x="1756" y="1574"/>
                    <a:pt x="1756" y="1411"/>
                  </a:cubicBezTo>
                  <a:lnTo>
                    <a:pt x="1691" y="403"/>
                  </a:lnTo>
                  <a:cubicBezTo>
                    <a:pt x="1691" y="306"/>
                    <a:pt x="1626" y="176"/>
                    <a:pt x="1529" y="111"/>
                  </a:cubicBezTo>
                  <a:cubicBezTo>
                    <a:pt x="1456" y="37"/>
                    <a:pt x="1364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6"/>
            <p:cNvSpPr/>
            <p:nvPr/>
          </p:nvSpPr>
          <p:spPr>
            <a:xfrm>
              <a:off x="11985100" y="2810950"/>
              <a:ext cx="47200" cy="45550"/>
            </a:xfrm>
            <a:custGeom>
              <a:avLst/>
              <a:gdLst/>
              <a:ahLst/>
              <a:cxnLst/>
              <a:rect l="l" t="t" r="r" b="b"/>
              <a:pathLst>
                <a:path w="1888" h="1822" extrusionOk="0">
                  <a:moveTo>
                    <a:pt x="716" y="586"/>
                  </a:moveTo>
                  <a:lnTo>
                    <a:pt x="1237" y="1041"/>
                  </a:lnTo>
                  <a:lnTo>
                    <a:pt x="586" y="1236"/>
                  </a:lnTo>
                  <a:cubicBezTo>
                    <a:pt x="586" y="1009"/>
                    <a:pt x="619" y="781"/>
                    <a:pt x="716" y="586"/>
                  </a:cubicBezTo>
                  <a:close/>
                  <a:moveTo>
                    <a:pt x="651" y="1"/>
                  </a:moveTo>
                  <a:cubicBezTo>
                    <a:pt x="521" y="1"/>
                    <a:pt x="391" y="98"/>
                    <a:pt x="326" y="196"/>
                  </a:cubicBezTo>
                  <a:cubicBezTo>
                    <a:pt x="99" y="553"/>
                    <a:pt x="1" y="944"/>
                    <a:pt x="33" y="1399"/>
                  </a:cubicBezTo>
                  <a:cubicBezTo>
                    <a:pt x="33" y="1529"/>
                    <a:pt x="99" y="1659"/>
                    <a:pt x="229" y="1724"/>
                  </a:cubicBezTo>
                  <a:cubicBezTo>
                    <a:pt x="294" y="1789"/>
                    <a:pt x="391" y="1822"/>
                    <a:pt x="489" y="1822"/>
                  </a:cubicBezTo>
                  <a:cubicBezTo>
                    <a:pt x="521" y="1822"/>
                    <a:pt x="554" y="1789"/>
                    <a:pt x="586" y="1789"/>
                  </a:cubicBezTo>
                  <a:lnTo>
                    <a:pt x="1562" y="1529"/>
                  </a:lnTo>
                  <a:cubicBezTo>
                    <a:pt x="1725" y="1496"/>
                    <a:pt x="1822" y="1366"/>
                    <a:pt x="1855" y="1204"/>
                  </a:cubicBezTo>
                  <a:cubicBezTo>
                    <a:pt x="1887" y="1074"/>
                    <a:pt x="1855" y="911"/>
                    <a:pt x="1725" y="781"/>
                  </a:cubicBezTo>
                  <a:lnTo>
                    <a:pt x="1009" y="98"/>
                  </a:lnTo>
                  <a:cubicBezTo>
                    <a:pt x="912" y="33"/>
                    <a:pt x="781" y="1"/>
                    <a:pt x="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9" name="Google Shape;3739;p46"/>
          <p:cNvGrpSpPr/>
          <p:nvPr/>
        </p:nvGrpSpPr>
        <p:grpSpPr>
          <a:xfrm>
            <a:off x="5693025" y="1397348"/>
            <a:ext cx="294045" cy="365751"/>
            <a:chOff x="13067200" y="2770300"/>
            <a:chExt cx="378875" cy="462625"/>
          </a:xfrm>
        </p:grpSpPr>
        <p:sp>
          <p:nvSpPr>
            <p:cNvPr id="3740" name="Google Shape;3740;p46"/>
            <p:cNvSpPr/>
            <p:nvPr/>
          </p:nvSpPr>
          <p:spPr>
            <a:xfrm>
              <a:off x="13074525" y="2778425"/>
              <a:ext cx="355300" cy="448000"/>
            </a:xfrm>
            <a:custGeom>
              <a:avLst/>
              <a:gdLst/>
              <a:ahLst/>
              <a:cxnLst/>
              <a:rect l="l" t="t" r="r" b="b"/>
              <a:pathLst>
                <a:path w="14212" h="17920" extrusionOk="0">
                  <a:moveTo>
                    <a:pt x="6894" y="1"/>
                  </a:moveTo>
                  <a:cubicBezTo>
                    <a:pt x="3415" y="1"/>
                    <a:pt x="683" y="2960"/>
                    <a:pt x="943" y="6440"/>
                  </a:cubicBezTo>
                  <a:lnTo>
                    <a:pt x="1073" y="8033"/>
                  </a:lnTo>
                  <a:cubicBezTo>
                    <a:pt x="1073" y="8098"/>
                    <a:pt x="1041" y="8196"/>
                    <a:pt x="1008" y="8261"/>
                  </a:cubicBezTo>
                  <a:lnTo>
                    <a:pt x="683" y="8781"/>
                  </a:lnTo>
                  <a:cubicBezTo>
                    <a:pt x="228" y="9529"/>
                    <a:pt x="0" y="10342"/>
                    <a:pt x="0" y="11187"/>
                  </a:cubicBezTo>
                  <a:cubicBezTo>
                    <a:pt x="0" y="11318"/>
                    <a:pt x="98" y="11415"/>
                    <a:pt x="195" y="11415"/>
                  </a:cubicBezTo>
                  <a:lnTo>
                    <a:pt x="1203" y="11415"/>
                  </a:lnTo>
                  <a:lnTo>
                    <a:pt x="1691" y="14082"/>
                  </a:lnTo>
                  <a:cubicBezTo>
                    <a:pt x="1756" y="14537"/>
                    <a:pt x="2147" y="14862"/>
                    <a:pt x="2602" y="14862"/>
                  </a:cubicBezTo>
                  <a:lnTo>
                    <a:pt x="5301" y="14895"/>
                  </a:lnTo>
                  <a:cubicBezTo>
                    <a:pt x="5724" y="14895"/>
                    <a:pt x="6081" y="15220"/>
                    <a:pt x="6081" y="15643"/>
                  </a:cubicBezTo>
                  <a:lnTo>
                    <a:pt x="6081" y="17529"/>
                  </a:lnTo>
                  <a:cubicBezTo>
                    <a:pt x="6081" y="17756"/>
                    <a:pt x="6244" y="17919"/>
                    <a:pt x="6472" y="17919"/>
                  </a:cubicBezTo>
                  <a:lnTo>
                    <a:pt x="11350" y="17886"/>
                  </a:lnTo>
                  <a:cubicBezTo>
                    <a:pt x="11577" y="17886"/>
                    <a:pt x="11740" y="17724"/>
                    <a:pt x="11740" y="17496"/>
                  </a:cubicBezTo>
                  <a:lnTo>
                    <a:pt x="11740" y="12293"/>
                  </a:lnTo>
                  <a:lnTo>
                    <a:pt x="12976" y="8163"/>
                  </a:lnTo>
                  <a:cubicBezTo>
                    <a:pt x="14211" y="4098"/>
                    <a:pt x="11155" y="1"/>
                    <a:pt x="6894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6"/>
            <p:cNvSpPr/>
            <p:nvPr/>
          </p:nvSpPr>
          <p:spPr>
            <a:xfrm>
              <a:off x="13073700" y="2789825"/>
              <a:ext cx="200025" cy="436600"/>
            </a:xfrm>
            <a:custGeom>
              <a:avLst/>
              <a:gdLst/>
              <a:ahLst/>
              <a:cxnLst/>
              <a:rect l="l" t="t" r="r" b="b"/>
              <a:pathLst>
                <a:path w="8001" h="17464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342" y="943"/>
                    <a:pt x="749" y="3317"/>
                    <a:pt x="976" y="5984"/>
                  </a:cubicBezTo>
                  <a:lnTo>
                    <a:pt x="1106" y="7577"/>
                  </a:lnTo>
                  <a:cubicBezTo>
                    <a:pt x="1106" y="7642"/>
                    <a:pt x="1074" y="7740"/>
                    <a:pt x="1041" y="7805"/>
                  </a:cubicBezTo>
                  <a:lnTo>
                    <a:pt x="716" y="8325"/>
                  </a:lnTo>
                  <a:cubicBezTo>
                    <a:pt x="261" y="9073"/>
                    <a:pt x="1" y="9886"/>
                    <a:pt x="1" y="10731"/>
                  </a:cubicBezTo>
                  <a:cubicBezTo>
                    <a:pt x="1" y="10862"/>
                    <a:pt x="98" y="10959"/>
                    <a:pt x="228" y="10959"/>
                  </a:cubicBezTo>
                  <a:lnTo>
                    <a:pt x="1236" y="10959"/>
                  </a:lnTo>
                  <a:lnTo>
                    <a:pt x="1692" y="13626"/>
                  </a:lnTo>
                  <a:cubicBezTo>
                    <a:pt x="1789" y="14081"/>
                    <a:pt x="2180" y="14406"/>
                    <a:pt x="2635" y="14406"/>
                  </a:cubicBezTo>
                  <a:lnTo>
                    <a:pt x="5334" y="14439"/>
                  </a:lnTo>
                  <a:cubicBezTo>
                    <a:pt x="5757" y="14439"/>
                    <a:pt x="6114" y="14764"/>
                    <a:pt x="6114" y="15219"/>
                  </a:cubicBezTo>
                  <a:lnTo>
                    <a:pt x="6114" y="17073"/>
                  </a:lnTo>
                  <a:cubicBezTo>
                    <a:pt x="6114" y="17300"/>
                    <a:pt x="6277" y="17463"/>
                    <a:pt x="6472" y="17463"/>
                  </a:cubicBezTo>
                  <a:lnTo>
                    <a:pt x="8001" y="17430"/>
                  </a:lnTo>
                  <a:cubicBezTo>
                    <a:pt x="7903" y="17365"/>
                    <a:pt x="7871" y="17268"/>
                    <a:pt x="7871" y="17170"/>
                  </a:cubicBezTo>
                  <a:lnTo>
                    <a:pt x="7871" y="14081"/>
                  </a:lnTo>
                  <a:cubicBezTo>
                    <a:pt x="7871" y="13658"/>
                    <a:pt x="7513" y="13333"/>
                    <a:pt x="7090" y="13333"/>
                  </a:cubicBezTo>
                  <a:lnTo>
                    <a:pt x="4391" y="13301"/>
                  </a:lnTo>
                  <a:cubicBezTo>
                    <a:pt x="3936" y="13301"/>
                    <a:pt x="3545" y="12975"/>
                    <a:pt x="3448" y="12520"/>
                  </a:cubicBezTo>
                  <a:lnTo>
                    <a:pt x="3155" y="10862"/>
                  </a:lnTo>
                  <a:cubicBezTo>
                    <a:pt x="3058" y="10276"/>
                    <a:pt x="2570" y="9853"/>
                    <a:pt x="1984" y="9853"/>
                  </a:cubicBezTo>
                  <a:cubicBezTo>
                    <a:pt x="1854" y="9853"/>
                    <a:pt x="1757" y="9756"/>
                    <a:pt x="1757" y="9626"/>
                  </a:cubicBezTo>
                  <a:cubicBezTo>
                    <a:pt x="1757" y="8780"/>
                    <a:pt x="1984" y="7967"/>
                    <a:pt x="2440" y="7219"/>
                  </a:cubicBezTo>
                  <a:lnTo>
                    <a:pt x="2765" y="6699"/>
                  </a:lnTo>
                  <a:cubicBezTo>
                    <a:pt x="2830" y="6634"/>
                    <a:pt x="2830" y="6536"/>
                    <a:pt x="2830" y="6471"/>
                  </a:cubicBezTo>
                  <a:lnTo>
                    <a:pt x="2700" y="4845"/>
                  </a:lnTo>
                  <a:cubicBezTo>
                    <a:pt x="2570" y="2927"/>
                    <a:pt x="3350" y="1171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6"/>
            <p:cNvSpPr/>
            <p:nvPr/>
          </p:nvSpPr>
          <p:spPr>
            <a:xfrm>
              <a:off x="13307025" y="2984125"/>
              <a:ext cx="33375" cy="30900"/>
            </a:xfrm>
            <a:custGeom>
              <a:avLst/>
              <a:gdLst/>
              <a:ahLst/>
              <a:cxnLst/>
              <a:rect l="l" t="t" r="r" b="b"/>
              <a:pathLst>
                <a:path w="1335" h="1236" extrusionOk="0">
                  <a:moveTo>
                    <a:pt x="1" y="0"/>
                  </a:moveTo>
                  <a:lnTo>
                    <a:pt x="1" y="586"/>
                  </a:lnTo>
                  <a:cubicBezTo>
                    <a:pt x="1" y="943"/>
                    <a:pt x="326" y="1236"/>
                    <a:pt x="684" y="1236"/>
                  </a:cubicBezTo>
                  <a:cubicBezTo>
                    <a:pt x="1042" y="1236"/>
                    <a:pt x="1334" y="943"/>
                    <a:pt x="1334" y="586"/>
                  </a:cubicBezTo>
                  <a:lnTo>
                    <a:pt x="1334" y="0"/>
                  </a:lnTo>
                  <a:close/>
                </a:path>
              </a:pathLst>
            </a:custGeom>
            <a:solidFill>
              <a:srgbClr val="E2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6"/>
            <p:cNvSpPr/>
            <p:nvPr/>
          </p:nvSpPr>
          <p:spPr>
            <a:xfrm>
              <a:off x="13258250" y="2777550"/>
              <a:ext cx="130925" cy="170000"/>
            </a:xfrm>
            <a:custGeom>
              <a:avLst/>
              <a:gdLst/>
              <a:ahLst/>
              <a:cxnLst/>
              <a:rect l="l" t="t" r="r" b="b"/>
              <a:pathLst>
                <a:path w="5237" h="6800" extrusionOk="0">
                  <a:moveTo>
                    <a:pt x="2683" y="1"/>
                  </a:moveTo>
                  <a:cubicBezTo>
                    <a:pt x="2645" y="1"/>
                    <a:pt x="2608" y="2"/>
                    <a:pt x="2570" y="3"/>
                  </a:cubicBezTo>
                  <a:cubicBezTo>
                    <a:pt x="1171" y="36"/>
                    <a:pt x="33" y="1174"/>
                    <a:pt x="1" y="2572"/>
                  </a:cubicBezTo>
                  <a:cubicBezTo>
                    <a:pt x="1" y="3385"/>
                    <a:pt x="358" y="4101"/>
                    <a:pt x="911" y="4588"/>
                  </a:cubicBezTo>
                  <a:cubicBezTo>
                    <a:pt x="1106" y="4751"/>
                    <a:pt x="1204" y="4979"/>
                    <a:pt x="1204" y="5239"/>
                  </a:cubicBezTo>
                  <a:lnTo>
                    <a:pt x="1204" y="6800"/>
                  </a:lnTo>
                  <a:lnTo>
                    <a:pt x="4066" y="6800"/>
                  </a:lnTo>
                  <a:lnTo>
                    <a:pt x="4066" y="5239"/>
                  </a:lnTo>
                  <a:cubicBezTo>
                    <a:pt x="4066" y="4979"/>
                    <a:pt x="4163" y="4751"/>
                    <a:pt x="4358" y="4588"/>
                  </a:cubicBezTo>
                  <a:cubicBezTo>
                    <a:pt x="4911" y="4101"/>
                    <a:pt x="5236" y="3385"/>
                    <a:pt x="5236" y="2605"/>
                  </a:cubicBezTo>
                  <a:cubicBezTo>
                    <a:pt x="5236" y="1179"/>
                    <a:pt x="4095" y="1"/>
                    <a:pt x="2683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6"/>
            <p:cNvSpPr/>
            <p:nvPr/>
          </p:nvSpPr>
          <p:spPr>
            <a:xfrm>
              <a:off x="13258250" y="2777300"/>
              <a:ext cx="82950" cy="170250"/>
            </a:xfrm>
            <a:custGeom>
              <a:avLst/>
              <a:gdLst/>
              <a:ahLst/>
              <a:cxnLst/>
              <a:rect l="l" t="t" r="r" b="b"/>
              <a:pathLst>
                <a:path w="3318" h="6810" extrusionOk="0">
                  <a:moveTo>
                    <a:pt x="2773" y="0"/>
                  </a:moveTo>
                  <a:cubicBezTo>
                    <a:pt x="2707" y="0"/>
                    <a:pt x="2639" y="5"/>
                    <a:pt x="2570" y="13"/>
                  </a:cubicBezTo>
                  <a:cubicBezTo>
                    <a:pt x="1171" y="46"/>
                    <a:pt x="33" y="1184"/>
                    <a:pt x="1" y="2582"/>
                  </a:cubicBezTo>
                  <a:cubicBezTo>
                    <a:pt x="1" y="3395"/>
                    <a:pt x="358" y="4111"/>
                    <a:pt x="911" y="4598"/>
                  </a:cubicBezTo>
                  <a:cubicBezTo>
                    <a:pt x="1106" y="4761"/>
                    <a:pt x="1204" y="4989"/>
                    <a:pt x="1204" y="5249"/>
                  </a:cubicBezTo>
                  <a:lnTo>
                    <a:pt x="1204" y="6810"/>
                  </a:lnTo>
                  <a:lnTo>
                    <a:pt x="2570" y="6810"/>
                  </a:lnTo>
                  <a:lnTo>
                    <a:pt x="2570" y="5249"/>
                  </a:lnTo>
                  <a:cubicBezTo>
                    <a:pt x="2537" y="4989"/>
                    <a:pt x="2440" y="4761"/>
                    <a:pt x="2245" y="4598"/>
                  </a:cubicBezTo>
                  <a:cubicBezTo>
                    <a:pt x="1692" y="4111"/>
                    <a:pt x="1334" y="3395"/>
                    <a:pt x="1367" y="2582"/>
                  </a:cubicBezTo>
                  <a:cubicBezTo>
                    <a:pt x="1367" y="1379"/>
                    <a:pt x="2212" y="371"/>
                    <a:pt x="3318" y="78"/>
                  </a:cubicBezTo>
                  <a:cubicBezTo>
                    <a:pt x="3127" y="31"/>
                    <a:pt x="2954" y="0"/>
                    <a:pt x="277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6"/>
            <p:cNvSpPr/>
            <p:nvPr/>
          </p:nvSpPr>
          <p:spPr>
            <a:xfrm>
              <a:off x="13280200" y="2934525"/>
              <a:ext cx="87825" cy="54500"/>
            </a:xfrm>
            <a:custGeom>
              <a:avLst/>
              <a:gdLst/>
              <a:ahLst/>
              <a:cxnLst/>
              <a:rect l="l" t="t" r="r" b="b"/>
              <a:pathLst>
                <a:path w="3513" h="2180" extrusionOk="0">
                  <a:moveTo>
                    <a:pt x="261" y="0"/>
                  </a:moveTo>
                  <a:cubicBezTo>
                    <a:pt x="131" y="0"/>
                    <a:pt x="1" y="131"/>
                    <a:pt x="1" y="261"/>
                  </a:cubicBezTo>
                  <a:lnTo>
                    <a:pt x="1" y="1236"/>
                  </a:lnTo>
                  <a:cubicBezTo>
                    <a:pt x="1" y="1757"/>
                    <a:pt x="423" y="2179"/>
                    <a:pt x="976" y="2179"/>
                  </a:cubicBezTo>
                  <a:lnTo>
                    <a:pt x="2537" y="2179"/>
                  </a:lnTo>
                  <a:cubicBezTo>
                    <a:pt x="3058" y="2179"/>
                    <a:pt x="3513" y="1757"/>
                    <a:pt x="3513" y="1236"/>
                  </a:cubicBezTo>
                  <a:lnTo>
                    <a:pt x="3513" y="261"/>
                  </a:lnTo>
                  <a:cubicBezTo>
                    <a:pt x="3513" y="131"/>
                    <a:pt x="3383" y="0"/>
                    <a:pt x="3220" y="0"/>
                  </a:cubicBezTo>
                  <a:close/>
                </a:path>
              </a:pathLst>
            </a:custGeom>
            <a:solidFill>
              <a:srgbClr val="EF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6"/>
            <p:cNvSpPr/>
            <p:nvPr/>
          </p:nvSpPr>
          <p:spPr>
            <a:xfrm>
              <a:off x="13360700" y="3158100"/>
              <a:ext cx="13825" cy="74000"/>
            </a:xfrm>
            <a:custGeom>
              <a:avLst/>
              <a:gdLst/>
              <a:ahLst/>
              <a:cxnLst/>
              <a:rect l="l" t="t" r="r" b="b"/>
              <a:pathLst>
                <a:path w="553" h="2960" extrusionOk="0">
                  <a:moveTo>
                    <a:pt x="293" y="0"/>
                  </a:moveTo>
                  <a:cubicBezTo>
                    <a:pt x="130" y="0"/>
                    <a:pt x="0" y="98"/>
                    <a:pt x="0" y="261"/>
                  </a:cubicBezTo>
                  <a:lnTo>
                    <a:pt x="0" y="2699"/>
                  </a:lnTo>
                  <a:cubicBezTo>
                    <a:pt x="0" y="2830"/>
                    <a:pt x="130" y="2960"/>
                    <a:pt x="293" y="2960"/>
                  </a:cubicBezTo>
                  <a:cubicBezTo>
                    <a:pt x="423" y="2960"/>
                    <a:pt x="553" y="2830"/>
                    <a:pt x="553" y="2699"/>
                  </a:cubicBezTo>
                  <a:lnTo>
                    <a:pt x="553" y="261"/>
                  </a:lnTo>
                  <a:cubicBezTo>
                    <a:pt x="553" y="98"/>
                    <a:pt x="423" y="0"/>
                    <a:pt x="2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6"/>
            <p:cNvSpPr/>
            <p:nvPr/>
          </p:nvSpPr>
          <p:spPr>
            <a:xfrm>
              <a:off x="13360700" y="2888800"/>
              <a:ext cx="54475" cy="253875"/>
            </a:xfrm>
            <a:custGeom>
              <a:avLst/>
              <a:gdLst/>
              <a:ahLst/>
              <a:cxnLst/>
              <a:rect l="l" t="t" r="r" b="b"/>
              <a:pathLst>
                <a:path w="2179" h="10155" extrusionOk="0">
                  <a:moveTo>
                    <a:pt x="1575" y="0"/>
                  </a:moveTo>
                  <a:cubicBezTo>
                    <a:pt x="1549" y="0"/>
                    <a:pt x="1523" y="3"/>
                    <a:pt x="1496" y="8"/>
                  </a:cubicBezTo>
                  <a:cubicBezTo>
                    <a:pt x="1366" y="41"/>
                    <a:pt x="1268" y="204"/>
                    <a:pt x="1301" y="334"/>
                  </a:cubicBezTo>
                  <a:cubicBezTo>
                    <a:pt x="1626" y="1439"/>
                    <a:pt x="1594" y="2577"/>
                    <a:pt x="1268" y="3683"/>
                  </a:cubicBezTo>
                  <a:lnTo>
                    <a:pt x="33" y="7813"/>
                  </a:lnTo>
                  <a:cubicBezTo>
                    <a:pt x="0" y="7846"/>
                    <a:pt x="0" y="7878"/>
                    <a:pt x="0" y="7878"/>
                  </a:cubicBezTo>
                  <a:lnTo>
                    <a:pt x="0" y="9862"/>
                  </a:lnTo>
                  <a:cubicBezTo>
                    <a:pt x="0" y="10024"/>
                    <a:pt x="130" y="10154"/>
                    <a:pt x="293" y="10154"/>
                  </a:cubicBezTo>
                  <a:cubicBezTo>
                    <a:pt x="423" y="10154"/>
                    <a:pt x="553" y="10024"/>
                    <a:pt x="553" y="9862"/>
                  </a:cubicBezTo>
                  <a:lnTo>
                    <a:pt x="553" y="7911"/>
                  </a:lnTo>
                  <a:lnTo>
                    <a:pt x="1789" y="3813"/>
                  </a:lnTo>
                  <a:cubicBezTo>
                    <a:pt x="2146" y="2642"/>
                    <a:pt x="2179" y="1374"/>
                    <a:pt x="1854" y="204"/>
                  </a:cubicBezTo>
                  <a:cubicBezTo>
                    <a:pt x="1800" y="68"/>
                    <a:pt x="1700" y="0"/>
                    <a:pt x="15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6"/>
            <p:cNvSpPr/>
            <p:nvPr/>
          </p:nvSpPr>
          <p:spPr>
            <a:xfrm>
              <a:off x="13067200" y="2843475"/>
              <a:ext cx="165875" cy="389450"/>
            </a:xfrm>
            <a:custGeom>
              <a:avLst/>
              <a:gdLst/>
              <a:ahLst/>
              <a:cxnLst/>
              <a:rect l="l" t="t" r="r" b="b"/>
              <a:pathLst>
                <a:path w="6635" h="15578" extrusionOk="0">
                  <a:moveTo>
                    <a:pt x="2076" y="0"/>
                  </a:moveTo>
                  <a:cubicBezTo>
                    <a:pt x="1984" y="0"/>
                    <a:pt x="1898" y="44"/>
                    <a:pt x="1854" y="130"/>
                  </a:cubicBezTo>
                  <a:cubicBezTo>
                    <a:pt x="1171" y="1236"/>
                    <a:pt x="879" y="2537"/>
                    <a:pt x="976" y="3838"/>
                  </a:cubicBezTo>
                  <a:lnTo>
                    <a:pt x="1074" y="5431"/>
                  </a:lnTo>
                  <a:cubicBezTo>
                    <a:pt x="1074" y="5464"/>
                    <a:pt x="1074" y="5496"/>
                    <a:pt x="1074" y="5529"/>
                  </a:cubicBezTo>
                  <a:lnTo>
                    <a:pt x="749" y="6049"/>
                  </a:lnTo>
                  <a:cubicBezTo>
                    <a:pt x="261" y="6797"/>
                    <a:pt x="1" y="7707"/>
                    <a:pt x="1" y="8585"/>
                  </a:cubicBezTo>
                  <a:cubicBezTo>
                    <a:pt x="1" y="8878"/>
                    <a:pt x="228" y="9073"/>
                    <a:pt x="488" y="9073"/>
                  </a:cubicBezTo>
                  <a:lnTo>
                    <a:pt x="1269" y="9073"/>
                  </a:lnTo>
                  <a:lnTo>
                    <a:pt x="1692" y="11512"/>
                  </a:lnTo>
                  <a:cubicBezTo>
                    <a:pt x="1789" y="12098"/>
                    <a:pt x="2309" y="12520"/>
                    <a:pt x="2895" y="12553"/>
                  </a:cubicBezTo>
                  <a:lnTo>
                    <a:pt x="5594" y="12553"/>
                  </a:lnTo>
                  <a:cubicBezTo>
                    <a:pt x="5854" y="12553"/>
                    <a:pt x="6082" y="12780"/>
                    <a:pt x="6082" y="13073"/>
                  </a:cubicBezTo>
                  <a:lnTo>
                    <a:pt x="6082" y="15317"/>
                  </a:lnTo>
                  <a:cubicBezTo>
                    <a:pt x="6082" y="15447"/>
                    <a:pt x="6212" y="15577"/>
                    <a:pt x="6374" y="15577"/>
                  </a:cubicBezTo>
                  <a:cubicBezTo>
                    <a:pt x="6505" y="15577"/>
                    <a:pt x="6635" y="15447"/>
                    <a:pt x="6635" y="15317"/>
                  </a:cubicBezTo>
                  <a:lnTo>
                    <a:pt x="6635" y="13073"/>
                  </a:lnTo>
                  <a:cubicBezTo>
                    <a:pt x="6635" y="12488"/>
                    <a:pt x="6179" y="12000"/>
                    <a:pt x="5594" y="12000"/>
                  </a:cubicBezTo>
                  <a:lnTo>
                    <a:pt x="2895" y="12000"/>
                  </a:lnTo>
                  <a:cubicBezTo>
                    <a:pt x="2570" y="12000"/>
                    <a:pt x="2309" y="11772"/>
                    <a:pt x="2244" y="11447"/>
                  </a:cubicBezTo>
                  <a:lnTo>
                    <a:pt x="1789" y="8781"/>
                  </a:lnTo>
                  <a:cubicBezTo>
                    <a:pt x="1757" y="8651"/>
                    <a:pt x="1659" y="8553"/>
                    <a:pt x="1529" y="8553"/>
                  </a:cubicBezTo>
                  <a:lnTo>
                    <a:pt x="553" y="8553"/>
                  </a:lnTo>
                  <a:cubicBezTo>
                    <a:pt x="553" y="7772"/>
                    <a:pt x="781" y="6992"/>
                    <a:pt x="1204" y="6342"/>
                  </a:cubicBezTo>
                  <a:lnTo>
                    <a:pt x="1529" y="5821"/>
                  </a:lnTo>
                  <a:cubicBezTo>
                    <a:pt x="1594" y="5691"/>
                    <a:pt x="1627" y="5529"/>
                    <a:pt x="1627" y="5399"/>
                  </a:cubicBezTo>
                  <a:lnTo>
                    <a:pt x="1496" y="3805"/>
                  </a:lnTo>
                  <a:cubicBezTo>
                    <a:pt x="1399" y="2602"/>
                    <a:pt x="1692" y="1431"/>
                    <a:pt x="2309" y="423"/>
                  </a:cubicBezTo>
                  <a:cubicBezTo>
                    <a:pt x="2375" y="293"/>
                    <a:pt x="2342" y="130"/>
                    <a:pt x="2212" y="33"/>
                  </a:cubicBezTo>
                  <a:cubicBezTo>
                    <a:pt x="2169" y="11"/>
                    <a:pt x="2122" y="0"/>
                    <a:pt x="20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6"/>
            <p:cNvSpPr/>
            <p:nvPr/>
          </p:nvSpPr>
          <p:spPr>
            <a:xfrm>
              <a:off x="13129000" y="2771125"/>
              <a:ext cx="134975" cy="62625"/>
            </a:xfrm>
            <a:custGeom>
              <a:avLst/>
              <a:gdLst/>
              <a:ahLst/>
              <a:cxnLst/>
              <a:rect l="l" t="t" r="r" b="b"/>
              <a:pathLst>
                <a:path w="5399" h="2505" extrusionOk="0">
                  <a:moveTo>
                    <a:pt x="4715" y="0"/>
                  </a:moveTo>
                  <a:cubicBezTo>
                    <a:pt x="2959" y="0"/>
                    <a:pt x="1268" y="748"/>
                    <a:pt x="98" y="2049"/>
                  </a:cubicBezTo>
                  <a:cubicBezTo>
                    <a:pt x="0" y="2179"/>
                    <a:pt x="0" y="2341"/>
                    <a:pt x="130" y="2439"/>
                  </a:cubicBezTo>
                  <a:cubicBezTo>
                    <a:pt x="163" y="2504"/>
                    <a:pt x="228" y="2504"/>
                    <a:pt x="293" y="2504"/>
                  </a:cubicBezTo>
                  <a:cubicBezTo>
                    <a:pt x="358" y="2504"/>
                    <a:pt x="455" y="2472"/>
                    <a:pt x="488" y="2407"/>
                  </a:cubicBezTo>
                  <a:cubicBezTo>
                    <a:pt x="1561" y="1236"/>
                    <a:pt x="3122" y="553"/>
                    <a:pt x="4715" y="553"/>
                  </a:cubicBezTo>
                  <a:lnTo>
                    <a:pt x="5106" y="553"/>
                  </a:lnTo>
                  <a:cubicBezTo>
                    <a:pt x="5123" y="556"/>
                    <a:pt x="5140" y="558"/>
                    <a:pt x="5156" y="558"/>
                  </a:cubicBezTo>
                  <a:cubicBezTo>
                    <a:pt x="5294" y="558"/>
                    <a:pt x="5398" y="442"/>
                    <a:pt x="5398" y="325"/>
                  </a:cubicBezTo>
                  <a:cubicBezTo>
                    <a:pt x="5398" y="163"/>
                    <a:pt x="5301" y="33"/>
                    <a:pt x="5138" y="33"/>
                  </a:cubicBezTo>
                  <a:cubicBezTo>
                    <a:pt x="5008" y="0"/>
                    <a:pt x="4846" y="0"/>
                    <a:pt x="47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6"/>
            <p:cNvSpPr/>
            <p:nvPr/>
          </p:nvSpPr>
          <p:spPr>
            <a:xfrm>
              <a:off x="13250950" y="2770300"/>
              <a:ext cx="145550" cy="252050"/>
            </a:xfrm>
            <a:custGeom>
              <a:avLst/>
              <a:gdLst/>
              <a:ahLst/>
              <a:cxnLst/>
              <a:rect l="l" t="t" r="r" b="b"/>
              <a:pathLst>
                <a:path w="5822" h="10082" extrusionOk="0">
                  <a:moveTo>
                    <a:pt x="4390" y="6862"/>
                  </a:moveTo>
                  <a:lnTo>
                    <a:pt x="4390" y="7382"/>
                  </a:lnTo>
                  <a:lnTo>
                    <a:pt x="1431" y="7382"/>
                  </a:lnTo>
                  <a:lnTo>
                    <a:pt x="1431" y="6862"/>
                  </a:lnTo>
                  <a:close/>
                  <a:moveTo>
                    <a:pt x="4390" y="7935"/>
                  </a:moveTo>
                  <a:cubicBezTo>
                    <a:pt x="4325" y="8261"/>
                    <a:pt x="4032" y="8488"/>
                    <a:pt x="3707" y="8488"/>
                  </a:cubicBezTo>
                  <a:lnTo>
                    <a:pt x="2146" y="8488"/>
                  </a:lnTo>
                  <a:cubicBezTo>
                    <a:pt x="1789" y="8488"/>
                    <a:pt x="1528" y="8261"/>
                    <a:pt x="1463" y="7935"/>
                  </a:cubicBezTo>
                  <a:close/>
                  <a:moveTo>
                    <a:pt x="3317" y="9041"/>
                  </a:moveTo>
                  <a:lnTo>
                    <a:pt x="3317" y="9139"/>
                  </a:lnTo>
                  <a:cubicBezTo>
                    <a:pt x="3317" y="9334"/>
                    <a:pt x="3122" y="9529"/>
                    <a:pt x="2927" y="9529"/>
                  </a:cubicBezTo>
                  <a:cubicBezTo>
                    <a:pt x="2699" y="9529"/>
                    <a:pt x="2537" y="9334"/>
                    <a:pt x="2537" y="9139"/>
                  </a:cubicBezTo>
                  <a:lnTo>
                    <a:pt x="2537" y="9041"/>
                  </a:lnTo>
                  <a:close/>
                  <a:moveTo>
                    <a:pt x="2862" y="1"/>
                  </a:moveTo>
                  <a:cubicBezTo>
                    <a:pt x="2114" y="33"/>
                    <a:pt x="1398" y="326"/>
                    <a:pt x="878" y="879"/>
                  </a:cubicBezTo>
                  <a:cubicBezTo>
                    <a:pt x="325" y="1399"/>
                    <a:pt x="33" y="2114"/>
                    <a:pt x="33" y="2862"/>
                  </a:cubicBezTo>
                  <a:cubicBezTo>
                    <a:pt x="0" y="3708"/>
                    <a:pt x="390" y="4521"/>
                    <a:pt x="1008" y="5074"/>
                  </a:cubicBezTo>
                  <a:cubicBezTo>
                    <a:pt x="1138" y="5204"/>
                    <a:pt x="1236" y="5366"/>
                    <a:pt x="1236" y="5529"/>
                  </a:cubicBezTo>
                  <a:lnTo>
                    <a:pt x="1236" y="6374"/>
                  </a:lnTo>
                  <a:cubicBezTo>
                    <a:pt x="1041" y="6439"/>
                    <a:pt x="911" y="6635"/>
                    <a:pt x="911" y="6862"/>
                  </a:cubicBezTo>
                  <a:lnTo>
                    <a:pt x="911" y="7415"/>
                  </a:lnTo>
                  <a:lnTo>
                    <a:pt x="813" y="7415"/>
                  </a:lnTo>
                  <a:cubicBezTo>
                    <a:pt x="650" y="7415"/>
                    <a:pt x="520" y="7513"/>
                    <a:pt x="520" y="7675"/>
                  </a:cubicBezTo>
                  <a:cubicBezTo>
                    <a:pt x="520" y="7838"/>
                    <a:pt x="650" y="7935"/>
                    <a:pt x="813" y="7935"/>
                  </a:cubicBezTo>
                  <a:lnTo>
                    <a:pt x="911" y="7935"/>
                  </a:lnTo>
                  <a:cubicBezTo>
                    <a:pt x="976" y="8521"/>
                    <a:pt x="1431" y="8976"/>
                    <a:pt x="1984" y="9041"/>
                  </a:cubicBezTo>
                  <a:lnTo>
                    <a:pt x="1984" y="9139"/>
                  </a:lnTo>
                  <a:cubicBezTo>
                    <a:pt x="1984" y="9659"/>
                    <a:pt x="2406" y="10082"/>
                    <a:pt x="2927" y="10082"/>
                  </a:cubicBezTo>
                  <a:cubicBezTo>
                    <a:pt x="3415" y="10082"/>
                    <a:pt x="3837" y="9659"/>
                    <a:pt x="3837" y="9139"/>
                  </a:cubicBezTo>
                  <a:lnTo>
                    <a:pt x="3837" y="9041"/>
                  </a:lnTo>
                  <a:cubicBezTo>
                    <a:pt x="4423" y="8943"/>
                    <a:pt x="4878" y="8488"/>
                    <a:pt x="4943" y="7935"/>
                  </a:cubicBezTo>
                  <a:lnTo>
                    <a:pt x="5008" y="7935"/>
                  </a:lnTo>
                  <a:cubicBezTo>
                    <a:pt x="5171" y="7935"/>
                    <a:pt x="5268" y="7805"/>
                    <a:pt x="5268" y="7675"/>
                  </a:cubicBezTo>
                  <a:cubicBezTo>
                    <a:pt x="5268" y="7513"/>
                    <a:pt x="5171" y="7382"/>
                    <a:pt x="5008" y="7382"/>
                  </a:cubicBezTo>
                  <a:lnTo>
                    <a:pt x="4943" y="7382"/>
                  </a:lnTo>
                  <a:lnTo>
                    <a:pt x="4943" y="6830"/>
                  </a:lnTo>
                  <a:cubicBezTo>
                    <a:pt x="4943" y="6635"/>
                    <a:pt x="4813" y="6439"/>
                    <a:pt x="4618" y="6342"/>
                  </a:cubicBezTo>
                  <a:lnTo>
                    <a:pt x="4618" y="5529"/>
                  </a:lnTo>
                  <a:cubicBezTo>
                    <a:pt x="4618" y="5334"/>
                    <a:pt x="4683" y="5204"/>
                    <a:pt x="4813" y="5074"/>
                  </a:cubicBezTo>
                  <a:cubicBezTo>
                    <a:pt x="5463" y="4521"/>
                    <a:pt x="5821" y="3740"/>
                    <a:pt x="5821" y="2895"/>
                  </a:cubicBezTo>
                  <a:cubicBezTo>
                    <a:pt x="5821" y="2374"/>
                    <a:pt x="5658" y="1854"/>
                    <a:pt x="5398" y="1399"/>
                  </a:cubicBezTo>
                  <a:cubicBezTo>
                    <a:pt x="5355" y="1312"/>
                    <a:pt x="5254" y="1269"/>
                    <a:pt x="5162" y="1269"/>
                  </a:cubicBezTo>
                  <a:cubicBezTo>
                    <a:pt x="5116" y="1269"/>
                    <a:pt x="5073" y="1280"/>
                    <a:pt x="5041" y="1301"/>
                  </a:cubicBezTo>
                  <a:cubicBezTo>
                    <a:pt x="4910" y="1399"/>
                    <a:pt x="4845" y="1561"/>
                    <a:pt x="4943" y="1692"/>
                  </a:cubicBezTo>
                  <a:cubicBezTo>
                    <a:pt x="5138" y="2049"/>
                    <a:pt x="5268" y="2472"/>
                    <a:pt x="5268" y="2895"/>
                  </a:cubicBezTo>
                  <a:cubicBezTo>
                    <a:pt x="5268" y="3578"/>
                    <a:pt x="4976" y="4196"/>
                    <a:pt x="4455" y="4651"/>
                  </a:cubicBezTo>
                  <a:cubicBezTo>
                    <a:pt x="4228" y="4878"/>
                    <a:pt x="4065" y="5171"/>
                    <a:pt x="4065" y="5529"/>
                  </a:cubicBezTo>
                  <a:lnTo>
                    <a:pt x="4065" y="6309"/>
                  </a:lnTo>
                  <a:lnTo>
                    <a:pt x="1756" y="6309"/>
                  </a:lnTo>
                  <a:lnTo>
                    <a:pt x="1756" y="5529"/>
                  </a:lnTo>
                  <a:cubicBezTo>
                    <a:pt x="1756" y="5204"/>
                    <a:pt x="1626" y="4878"/>
                    <a:pt x="1366" y="4651"/>
                  </a:cubicBezTo>
                  <a:cubicBezTo>
                    <a:pt x="846" y="4196"/>
                    <a:pt x="553" y="3545"/>
                    <a:pt x="553" y="2862"/>
                  </a:cubicBezTo>
                  <a:cubicBezTo>
                    <a:pt x="585" y="2244"/>
                    <a:pt x="813" y="1692"/>
                    <a:pt x="1236" y="1236"/>
                  </a:cubicBezTo>
                  <a:cubicBezTo>
                    <a:pt x="1691" y="814"/>
                    <a:pt x="2244" y="553"/>
                    <a:pt x="2862" y="553"/>
                  </a:cubicBezTo>
                  <a:cubicBezTo>
                    <a:pt x="2903" y="551"/>
                    <a:pt x="2945" y="549"/>
                    <a:pt x="2986" y="549"/>
                  </a:cubicBezTo>
                  <a:cubicBezTo>
                    <a:pt x="3427" y="549"/>
                    <a:pt x="3841" y="706"/>
                    <a:pt x="4228" y="944"/>
                  </a:cubicBezTo>
                  <a:cubicBezTo>
                    <a:pt x="4274" y="967"/>
                    <a:pt x="4324" y="977"/>
                    <a:pt x="4372" y="977"/>
                  </a:cubicBezTo>
                  <a:cubicBezTo>
                    <a:pt x="4461" y="977"/>
                    <a:pt x="4543" y="942"/>
                    <a:pt x="4585" y="879"/>
                  </a:cubicBezTo>
                  <a:cubicBezTo>
                    <a:pt x="4683" y="748"/>
                    <a:pt x="4650" y="586"/>
                    <a:pt x="4520" y="488"/>
                  </a:cubicBezTo>
                  <a:cubicBezTo>
                    <a:pt x="4032" y="163"/>
                    <a:pt x="3447" y="1"/>
                    <a:pt x="28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6"/>
            <p:cNvSpPr/>
            <p:nvPr/>
          </p:nvSpPr>
          <p:spPr>
            <a:xfrm>
              <a:off x="13420050" y="2818450"/>
              <a:ext cx="26025" cy="17725"/>
            </a:xfrm>
            <a:custGeom>
              <a:avLst/>
              <a:gdLst/>
              <a:ahLst/>
              <a:cxnLst/>
              <a:rect l="l" t="t" r="r" b="b"/>
              <a:pathLst>
                <a:path w="1041" h="709" extrusionOk="0">
                  <a:moveTo>
                    <a:pt x="727" y="0"/>
                  </a:moveTo>
                  <a:cubicBezTo>
                    <a:pt x="690" y="0"/>
                    <a:pt x="653" y="8"/>
                    <a:pt x="618" y="26"/>
                  </a:cubicBezTo>
                  <a:lnTo>
                    <a:pt x="195" y="188"/>
                  </a:lnTo>
                  <a:cubicBezTo>
                    <a:pt x="65" y="253"/>
                    <a:pt x="0" y="416"/>
                    <a:pt x="65" y="546"/>
                  </a:cubicBezTo>
                  <a:cubicBezTo>
                    <a:pt x="130" y="676"/>
                    <a:pt x="228" y="709"/>
                    <a:pt x="325" y="709"/>
                  </a:cubicBezTo>
                  <a:lnTo>
                    <a:pt x="423" y="709"/>
                  </a:lnTo>
                  <a:lnTo>
                    <a:pt x="846" y="514"/>
                  </a:lnTo>
                  <a:cubicBezTo>
                    <a:pt x="976" y="448"/>
                    <a:pt x="1041" y="286"/>
                    <a:pt x="976" y="156"/>
                  </a:cubicBezTo>
                  <a:cubicBezTo>
                    <a:pt x="928" y="61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46"/>
            <p:cNvSpPr/>
            <p:nvPr/>
          </p:nvSpPr>
          <p:spPr>
            <a:xfrm>
              <a:off x="13420050" y="2871275"/>
              <a:ext cx="26025" cy="17750"/>
            </a:xfrm>
            <a:custGeom>
              <a:avLst/>
              <a:gdLst/>
              <a:ahLst/>
              <a:cxnLst/>
              <a:rect l="l" t="t" r="r" b="b"/>
              <a:pathLst>
                <a:path w="1041" h="710" extrusionOk="0">
                  <a:moveTo>
                    <a:pt x="314" y="1"/>
                  </a:moveTo>
                  <a:cubicBezTo>
                    <a:pt x="213" y="1"/>
                    <a:pt x="113" y="61"/>
                    <a:pt x="65" y="157"/>
                  </a:cubicBezTo>
                  <a:cubicBezTo>
                    <a:pt x="0" y="287"/>
                    <a:pt x="65" y="449"/>
                    <a:pt x="195" y="514"/>
                  </a:cubicBezTo>
                  <a:lnTo>
                    <a:pt x="618" y="677"/>
                  </a:lnTo>
                  <a:cubicBezTo>
                    <a:pt x="651" y="709"/>
                    <a:pt x="683" y="709"/>
                    <a:pt x="716" y="709"/>
                  </a:cubicBezTo>
                  <a:cubicBezTo>
                    <a:pt x="813" y="709"/>
                    <a:pt x="911" y="644"/>
                    <a:pt x="976" y="547"/>
                  </a:cubicBezTo>
                  <a:cubicBezTo>
                    <a:pt x="1041" y="417"/>
                    <a:pt x="976" y="254"/>
                    <a:pt x="846" y="189"/>
                  </a:cubicBezTo>
                  <a:lnTo>
                    <a:pt x="423" y="26"/>
                  </a:lnTo>
                  <a:cubicBezTo>
                    <a:pt x="388" y="9"/>
                    <a:pt x="351" y="1"/>
                    <a:pt x="3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46"/>
            <p:cNvSpPr/>
            <p:nvPr/>
          </p:nvSpPr>
          <p:spPr>
            <a:xfrm>
              <a:off x="13198900" y="2818450"/>
              <a:ext cx="25225" cy="17725"/>
            </a:xfrm>
            <a:custGeom>
              <a:avLst/>
              <a:gdLst/>
              <a:ahLst/>
              <a:cxnLst/>
              <a:rect l="l" t="t" r="r" b="b"/>
              <a:pathLst>
                <a:path w="1009" h="709" extrusionOk="0">
                  <a:moveTo>
                    <a:pt x="314" y="0"/>
                  </a:moveTo>
                  <a:cubicBezTo>
                    <a:pt x="213" y="0"/>
                    <a:pt x="113" y="61"/>
                    <a:pt x="66" y="156"/>
                  </a:cubicBezTo>
                  <a:cubicBezTo>
                    <a:pt x="1" y="286"/>
                    <a:pt x="66" y="448"/>
                    <a:pt x="196" y="514"/>
                  </a:cubicBezTo>
                  <a:lnTo>
                    <a:pt x="619" y="709"/>
                  </a:lnTo>
                  <a:lnTo>
                    <a:pt x="716" y="709"/>
                  </a:lnTo>
                  <a:cubicBezTo>
                    <a:pt x="814" y="709"/>
                    <a:pt x="911" y="676"/>
                    <a:pt x="976" y="579"/>
                  </a:cubicBezTo>
                  <a:cubicBezTo>
                    <a:pt x="1009" y="416"/>
                    <a:pt x="976" y="253"/>
                    <a:pt x="814" y="221"/>
                  </a:cubicBezTo>
                  <a:lnTo>
                    <a:pt x="424" y="26"/>
                  </a:lnTo>
                  <a:cubicBezTo>
                    <a:pt x="389" y="8"/>
                    <a:pt x="351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46"/>
            <p:cNvSpPr/>
            <p:nvPr/>
          </p:nvSpPr>
          <p:spPr>
            <a:xfrm>
              <a:off x="13198900" y="2870825"/>
              <a:ext cx="25225" cy="18200"/>
            </a:xfrm>
            <a:custGeom>
              <a:avLst/>
              <a:gdLst/>
              <a:ahLst/>
              <a:cxnLst/>
              <a:rect l="l" t="t" r="r" b="b"/>
              <a:pathLst>
                <a:path w="1009" h="728" extrusionOk="0">
                  <a:moveTo>
                    <a:pt x="709" y="1"/>
                  </a:moveTo>
                  <a:cubicBezTo>
                    <a:pt x="679" y="1"/>
                    <a:pt x="648" y="5"/>
                    <a:pt x="619" y="12"/>
                  </a:cubicBezTo>
                  <a:lnTo>
                    <a:pt x="196" y="207"/>
                  </a:lnTo>
                  <a:cubicBezTo>
                    <a:pt x="66" y="272"/>
                    <a:pt x="1" y="435"/>
                    <a:pt x="66" y="565"/>
                  </a:cubicBezTo>
                  <a:cubicBezTo>
                    <a:pt x="98" y="662"/>
                    <a:pt x="196" y="727"/>
                    <a:pt x="326" y="727"/>
                  </a:cubicBezTo>
                  <a:cubicBezTo>
                    <a:pt x="358" y="727"/>
                    <a:pt x="391" y="727"/>
                    <a:pt x="424" y="695"/>
                  </a:cubicBezTo>
                  <a:lnTo>
                    <a:pt x="814" y="532"/>
                  </a:lnTo>
                  <a:cubicBezTo>
                    <a:pt x="944" y="467"/>
                    <a:pt x="1009" y="305"/>
                    <a:pt x="944" y="175"/>
                  </a:cubicBezTo>
                  <a:cubicBezTo>
                    <a:pt x="919" y="49"/>
                    <a:pt x="815" y="1"/>
                    <a:pt x="7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5" name="Google Shape;3755;p46"/>
          <p:cNvGrpSpPr/>
          <p:nvPr/>
        </p:nvGrpSpPr>
        <p:grpSpPr>
          <a:xfrm>
            <a:off x="7362245" y="1397323"/>
            <a:ext cx="337069" cy="365751"/>
            <a:chOff x="14107025" y="2776800"/>
            <a:chExt cx="430100" cy="462625"/>
          </a:xfrm>
        </p:grpSpPr>
        <p:sp>
          <p:nvSpPr>
            <p:cNvPr id="3756" name="Google Shape;3756;p46"/>
            <p:cNvSpPr/>
            <p:nvPr/>
          </p:nvSpPr>
          <p:spPr>
            <a:xfrm>
              <a:off x="14420825" y="2840525"/>
              <a:ext cx="91075" cy="92400"/>
            </a:xfrm>
            <a:custGeom>
              <a:avLst/>
              <a:gdLst/>
              <a:ahLst/>
              <a:cxnLst/>
              <a:rect l="l" t="t" r="r" b="b"/>
              <a:pathLst>
                <a:path w="3643" h="3696" extrusionOk="0">
                  <a:moveTo>
                    <a:pt x="2635" y="0"/>
                  </a:moveTo>
                  <a:cubicBezTo>
                    <a:pt x="2508" y="0"/>
                    <a:pt x="2379" y="49"/>
                    <a:pt x="2277" y="151"/>
                  </a:cubicBezTo>
                  <a:lnTo>
                    <a:pt x="1432" y="1029"/>
                  </a:lnTo>
                  <a:lnTo>
                    <a:pt x="1" y="2460"/>
                  </a:lnTo>
                  <a:lnTo>
                    <a:pt x="1432" y="3695"/>
                  </a:lnTo>
                  <a:lnTo>
                    <a:pt x="2537" y="2200"/>
                  </a:lnTo>
                  <a:lnTo>
                    <a:pt x="3448" y="1256"/>
                  </a:lnTo>
                  <a:cubicBezTo>
                    <a:pt x="3643" y="1061"/>
                    <a:pt x="3610" y="769"/>
                    <a:pt x="3448" y="606"/>
                  </a:cubicBezTo>
                  <a:lnTo>
                    <a:pt x="2960" y="118"/>
                  </a:lnTo>
                  <a:cubicBezTo>
                    <a:pt x="2867" y="41"/>
                    <a:pt x="2752" y="0"/>
                    <a:pt x="2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46"/>
            <p:cNvSpPr/>
            <p:nvPr/>
          </p:nvSpPr>
          <p:spPr>
            <a:xfrm>
              <a:off x="14131400" y="2840525"/>
              <a:ext cx="83775" cy="88325"/>
            </a:xfrm>
            <a:custGeom>
              <a:avLst/>
              <a:gdLst/>
              <a:ahLst/>
              <a:cxnLst/>
              <a:rect l="l" t="t" r="r" b="b"/>
              <a:pathLst>
                <a:path w="3351" h="3533" extrusionOk="0">
                  <a:moveTo>
                    <a:pt x="1013" y="0"/>
                  </a:moveTo>
                  <a:cubicBezTo>
                    <a:pt x="901" y="0"/>
                    <a:pt x="794" y="41"/>
                    <a:pt x="716" y="118"/>
                  </a:cubicBezTo>
                  <a:lnTo>
                    <a:pt x="228" y="606"/>
                  </a:lnTo>
                  <a:cubicBezTo>
                    <a:pt x="33" y="769"/>
                    <a:pt x="1" y="1061"/>
                    <a:pt x="196" y="1256"/>
                  </a:cubicBezTo>
                  <a:lnTo>
                    <a:pt x="1106" y="2200"/>
                  </a:lnTo>
                  <a:lnTo>
                    <a:pt x="2440" y="3533"/>
                  </a:lnTo>
                  <a:lnTo>
                    <a:pt x="3350" y="2492"/>
                  </a:lnTo>
                  <a:lnTo>
                    <a:pt x="2212" y="1029"/>
                  </a:lnTo>
                  <a:lnTo>
                    <a:pt x="1367" y="151"/>
                  </a:lnTo>
                  <a:cubicBezTo>
                    <a:pt x="1265" y="49"/>
                    <a:pt x="1136" y="0"/>
                    <a:pt x="1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46"/>
            <p:cNvSpPr/>
            <p:nvPr/>
          </p:nvSpPr>
          <p:spPr>
            <a:xfrm>
              <a:off x="14111075" y="2815025"/>
              <a:ext cx="421975" cy="419525"/>
            </a:xfrm>
            <a:custGeom>
              <a:avLst/>
              <a:gdLst/>
              <a:ahLst/>
              <a:cxnLst/>
              <a:rect l="l" t="t" r="r" b="b"/>
              <a:pathLst>
                <a:path w="16879" h="16781" extrusionOk="0">
                  <a:moveTo>
                    <a:pt x="8066" y="0"/>
                  </a:moveTo>
                  <a:cubicBezTo>
                    <a:pt x="5887" y="0"/>
                    <a:pt x="3871" y="878"/>
                    <a:pt x="2342" y="2537"/>
                  </a:cubicBezTo>
                  <a:cubicBezTo>
                    <a:pt x="1594" y="3317"/>
                    <a:pt x="1041" y="4195"/>
                    <a:pt x="619" y="5203"/>
                  </a:cubicBezTo>
                  <a:cubicBezTo>
                    <a:pt x="228" y="6211"/>
                    <a:pt x="1" y="7284"/>
                    <a:pt x="1" y="8390"/>
                  </a:cubicBezTo>
                  <a:cubicBezTo>
                    <a:pt x="1" y="13040"/>
                    <a:pt x="3773" y="16780"/>
                    <a:pt x="8423" y="16780"/>
                  </a:cubicBezTo>
                  <a:cubicBezTo>
                    <a:pt x="10700" y="16780"/>
                    <a:pt x="12911" y="15870"/>
                    <a:pt x="14505" y="14211"/>
                  </a:cubicBezTo>
                  <a:cubicBezTo>
                    <a:pt x="16033" y="12618"/>
                    <a:pt x="16878" y="10536"/>
                    <a:pt x="16813" y="8358"/>
                  </a:cubicBezTo>
                  <a:cubicBezTo>
                    <a:pt x="16748" y="6211"/>
                    <a:pt x="15838" y="4163"/>
                    <a:pt x="14212" y="2569"/>
                  </a:cubicBezTo>
                  <a:cubicBezTo>
                    <a:pt x="12651" y="1041"/>
                    <a:pt x="10602" y="130"/>
                    <a:pt x="8456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46"/>
            <p:cNvSpPr/>
            <p:nvPr/>
          </p:nvSpPr>
          <p:spPr>
            <a:xfrm>
              <a:off x="14294825" y="2793875"/>
              <a:ext cx="53675" cy="66700"/>
            </a:xfrm>
            <a:custGeom>
              <a:avLst/>
              <a:gdLst/>
              <a:ahLst/>
              <a:cxnLst/>
              <a:rect l="l" t="t" r="r" b="b"/>
              <a:pathLst>
                <a:path w="2147" h="2668" extrusionOk="0">
                  <a:moveTo>
                    <a:pt x="0" y="1"/>
                  </a:moveTo>
                  <a:lnTo>
                    <a:pt x="0" y="2667"/>
                  </a:lnTo>
                  <a:lnTo>
                    <a:pt x="2147" y="2667"/>
                  </a:lnTo>
                  <a:lnTo>
                    <a:pt x="2147" y="1"/>
                  </a:lnTo>
                  <a:close/>
                </a:path>
              </a:pathLst>
            </a:custGeom>
            <a:solidFill>
              <a:srgbClr val="E5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46"/>
            <p:cNvSpPr/>
            <p:nvPr/>
          </p:nvSpPr>
          <p:spPr>
            <a:xfrm>
              <a:off x="14140350" y="2843275"/>
              <a:ext cx="365050" cy="362825"/>
            </a:xfrm>
            <a:custGeom>
              <a:avLst/>
              <a:gdLst/>
              <a:ahLst/>
              <a:cxnLst/>
              <a:rect l="l" t="t" r="r" b="b"/>
              <a:pathLst>
                <a:path w="14602" h="14513" extrusionOk="0">
                  <a:moveTo>
                    <a:pt x="6929" y="0"/>
                  </a:moveTo>
                  <a:cubicBezTo>
                    <a:pt x="3079" y="0"/>
                    <a:pt x="1" y="3369"/>
                    <a:pt x="1" y="7260"/>
                  </a:cubicBezTo>
                  <a:cubicBezTo>
                    <a:pt x="1" y="11260"/>
                    <a:pt x="3252" y="14512"/>
                    <a:pt x="7252" y="14512"/>
                  </a:cubicBezTo>
                  <a:cubicBezTo>
                    <a:pt x="11252" y="14512"/>
                    <a:pt x="14602" y="11260"/>
                    <a:pt x="14504" y="7260"/>
                  </a:cubicBezTo>
                  <a:cubicBezTo>
                    <a:pt x="14374" y="3390"/>
                    <a:pt x="11057" y="236"/>
                    <a:pt x="7252" y="8"/>
                  </a:cubicBezTo>
                  <a:cubicBezTo>
                    <a:pt x="7144" y="3"/>
                    <a:pt x="7036" y="0"/>
                    <a:pt x="6929" y="0"/>
                  </a:cubicBezTo>
                  <a:close/>
                </a:path>
              </a:pathLst>
            </a:custGeom>
            <a:solidFill>
              <a:srgbClr val="F9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46"/>
            <p:cNvSpPr/>
            <p:nvPr/>
          </p:nvSpPr>
          <p:spPr>
            <a:xfrm>
              <a:off x="14186700" y="2888175"/>
              <a:ext cx="134975" cy="272100"/>
            </a:xfrm>
            <a:custGeom>
              <a:avLst/>
              <a:gdLst/>
              <a:ahLst/>
              <a:cxnLst/>
              <a:rect l="l" t="t" r="r" b="b"/>
              <a:pathLst>
                <a:path w="5399" h="10884" extrusionOk="0">
                  <a:moveTo>
                    <a:pt x="4724" y="1"/>
                  </a:moveTo>
                  <a:cubicBezTo>
                    <a:pt x="4577" y="1"/>
                    <a:pt x="4439" y="50"/>
                    <a:pt x="4325" y="131"/>
                  </a:cubicBezTo>
                  <a:cubicBezTo>
                    <a:pt x="4195" y="196"/>
                    <a:pt x="4098" y="326"/>
                    <a:pt x="4065" y="456"/>
                  </a:cubicBezTo>
                  <a:lnTo>
                    <a:pt x="2211" y="6375"/>
                  </a:lnTo>
                  <a:cubicBezTo>
                    <a:pt x="2179" y="6570"/>
                    <a:pt x="2146" y="6765"/>
                    <a:pt x="2146" y="6960"/>
                  </a:cubicBezTo>
                  <a:lnTo>
                    <a:pt x="2146" y="7285"/>
                  </a:lnTo>
                  <a:cubicBezTo>
                    <a:pt x="2146" y="7448"/>
                    <a:pt x="2146" y="7610"/>
                    <a:pt x="2211" y="7773"/>
                  </a:cubicBezTo>
                  <a:lnTo>
                    <a:pt x="2146" y="7806"/>
                  </a:lnTo>
                  <a:lnTo>
                    <a:pt x="130" y="8261"/>
                  </a:lnTo>
                  <a:cubicBezTo>
                    <a:pt x="33" y="8293"/>
                    <a:pt x="0" y="8391"/>
                    <a:pt x="33" y="8488"/>
                  </a:cubicBezTo>
                  <a:cubicBezTo>
                    <a:pt x="585" y="9464"/>
                    <a:pt x="1398" y="10277"/>
                    <a:pt x="2374" y="10830"/>
                  </a:cubicBezTo>
                  <a:cubicBezTo>
                    <a:pt x="2450" y="10868"/>
                    <a:pt x="2526" y="10884"/>
                    <a:pt x="2603" y="10884"/>
                  </a:cubicBezTo>
                  <a:cubicBezTo>
                    <a:pt x="2657" y="10884"/>
                    <a:pt x="2710" y="10876"/>
                    <a:pt x="2764" y="10862"/>
                  </a:cubicBezTo>
                  <a:lnTo>
                    <a:pt x="4520" y="9984"/>
                  </a:lnTo>
                  <a:cubicBezTo>
                    <a:pt x="5041" y="9757"/>
                    <a:pt x="5366" y="9204"/>
                    <a:pt x="5366" y="8619"/>
                  </a:cubicBezTo>
                  <a:lnTo>
                    <a:pt x="5366" y="586"/>
                  </a:lnTo>
                  <a:cubicBezTo>
                    <a:pt x="5398" y="424"/>
                    <a:pt x="5301" y="261"/>
                    <a:pt x="5171" y="163"/>
                  </a:cubicBezTo>
                  <a:cubicBezTo>
                    <a:pt x="5024" y="50"/>
                    <a:pt x="4870" y="1"/>
                    <a:pt x="4724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46"/>
            <p:cNvSpPr/>
            <p:nvPr/>
          </p:nvSpPr>
          <p:spPr>
            <a:xfrm>
              <a:off x="14320825" y="2886750"/>
              <a:ext cx="137425" cy="273800"/>
            </a:xfrm>
            <a:custGeom>
              <a:avLst/>
              <a:gdLst/>
              <a:ahLst/>
              <a:cxnLst/>
              <a:rect l="l" t="t" r="r" b="b"/>
              <a:pathLst>
                <a:path w="5497" h="10952" extrusionOk="0">
                  <a:moveTo>
                    <a:pt x="695" y="0"/>
                  </a:moveTo>
                  <a:cubicBezTo>
                    <a:pt x="522" y="0"/>
                    <a:pt x="338" y="64"/>
                    <a:pt x="163" y="220"/>
                  </a:cubicBezTo>
                  <a:cubicBezTo>
                    <a:pt x="66" y="318"/>
                    <a:pt x="1" y="416"/>
                    <a:pt x="1" y="546"/>
                  </a:cubicBezTo>
                  <a:lnTo>
                    <a:pt x="1" y="8611"/>
                  </a:lnTo>
                  <a:cubicBezTo>
                    <a:pt x="1" y="9196"/>
                    <a:pt x="359" y="9749"/>
                    <a:pt x="879" y="10009"/>
                  </a:cubicBezTo>
                  <a:lnTo>
                    <a:pt x="2863" y="10952"/>
                  </a:lnTo>
                  <a:lnTo>
                    <a:pt x="2993" y="10952"/>
                  </a:lnTo>
                  <a:cubicBezTo>
                    <a:pt x="3546" y="10627"/>
                    <a:pt x="4066" y="10269"/>
                    <a:pt x="4521" y="9781"/>
                  </a:cubicBezTo>
                  <a:cubicBezTo>
                    <a:pt x="4911" y="9391"/>
                    <a:pt x="5204" y="8968"/>
                    <a:pt x="5464" y="8545"/>
                  </a:cubicBezTo>
                  <a:cubicBezTo>
                    <a:pt x="5497" y="8448"/>
                    <a:pt x="5464" y="8350"/>
                    <a:pt x="5367" y="8318"/>
                  </a:cubicBezTo>
                  <a:lnTo>
                    <a:pt x="3253" y="7798"/>
                  </a:lnTo>
                  <a:lnTo>
                    <a:pt x="3188" y="7798"/>
                  </a:lnTo>
                  <a:cubicBezTo>
                    <a:pt x="3253" y="7635"/>
                    <a:pt x="3253" y="7440"/>
                    <a:pt x="3253" y="7277"/>
                  </a:cubicBezTo>
                  <a:lnTo>
                    <a:pt x="3253" y="6985"/>
                  </a:lnTo>
                  <a:cubicBezTo>
                    <a:pt x="3253" y="6789"/>
                    <a:pt x="3220" y="6562"/>
                    <a:pt x="3188" y="6399"/>
                  </a:cubicBezTo>
                  <a:lnTo>
                    <a:pt x="1334" y="481"/>
                  </a:lnTo>
                  <a:cubicBezTo>
                    <a:pt x="1302" y="351"/>
                    <a:pt x="1204" y="220"/>
                    <a:pt x="1107" y="123"/>
                  </a:cubicBezTo>
                  <a:cubicBezTo>
                    <a:pt x="986" y="48"/>
                    <a:pt x="844" y="0"/>
                    <a:pt x="695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46"/>
            <p:cNvSpPr/>
            <p:nvPr/>
          </p:nvSpPr>
          <p:spPr>
            <a:xfrm>
              <a:off x="14186700" y="2888175"/>
              <a:ext cx="134150" cy="251250"/>
            </a:xfrm>
            <a:custGeom>
              <a:avLst/>
              <a:gdLst/>
              <a:ahLst/>
              <a:cxnLst/>
              <a:rect l="l" t="t" r="r" b="b"/>
              <a:pathLst>
                <a:path w="5366" h="10050" extrusionOk="0">
                  <a:moveTo>
                    <a:pt x="4724" y="1"/>
                  </a:moveTo>
                  <a:cubicBezTo>
                    <a:pt x="4577" y="1"/>
                    <a:pt x="4439" y="50"/>
                    <a:pt x="4325" y="131"/>
                  </a:cubicBezTo>
                  <a:cubicBezTo>
                    <a:pt x="4195" y="229"/>
                    <a:pt x="4098" y="326"/>
                    <a:pt x="4065" y="489"/>
                  </a:cubicBezTo>
                  <a:lnTo>
                    <a:pt x="2211" y="6375"/>
                  </a:lnTo>
                  <a:cubicBezTo>
                    <a:pt x="2179" y="6570"/>
                    <a:pt x="2146" y="6765"/>
                    <a:pt x="2146" y="6960"/>
                  </a:cubicBezTo>
                  <a:lnTo>
                    <a:pt x="2146" y="7285"/>
                  </a:lnTo>
                  <a:cubicBezTo>
                    <a:pt x="2146" y="7448"/>
                    <a:pt x="2146" y="7610"/>
                    <a:pt x="2211" y="7773"/>
                  </a:cubicBezTo>
                  <a:lnTo>
                    <a:pt x="2146" y="7806"/>
                  </a:lnTo>
                  <a:lnTo>
                    <a:pt x="130" y="8261"/>
                  </a:lnTo>
                  <a:cubicBezTo>
                    <a:pt x="33" y="8293"/>
                    <a:pt x="0" y="8391"/>
                    <a:pt x="33" y="8488"/>
                  </a:cubicBezTo>
                  <a:cubicBezTo>
                    <a:pt x="358" y="9074"/>
                    <a:pt x="781" y="9594"/>
                    <a:pt x="1301" y="10049"/>
                  </a:cubicBezTo>
                  <a:cubicBezTo>
                    <a:pt x="976" y="9724"/>
                    <a:pt x="716" y="9334"/>
                    <a:pt x="488" y="8944"/>
                  </a:cubicBezTo>
                  <a:cubicBezTo>
                    <a:pt x="455" y="8846"/>
                    <a:pt x="488" y="8749"/>
                    <a:pt x="585" y="8716"/>
                  </a:cubicBezTo>
                  <a:lnTo>
                    <a:pt x="2602" y="8261"/>
                  </a:lnTo>
                  <a:cubicBezTo>
                    <a:pt x="2634" y="8261"/>
                    <a:pt x="2667" y="8196"/>
                    <a:pt x="2634" y="8163"/>
                  </a:cubicBezTo>
                  <a:cubicBezTo>
                    <a:pt x="2602" y="8033"/>
                    <a:pt x="2602" y="7871"/>
                    <a:pt x="2602" y="7741"/>
                  </a:cubicBezTo>
                  <a:lnTo>
                    <a:pt x="2602" y="7448"/>
                  </a:lnTo>
                  <a:cubicBezTo>
                    <a:pt x="2602" y="7220"/>
                    <a:pt x="2634" y="7025"/>
                    <a:pt x="2699" y="6830"/>
                  </a:cubicBezTo>
                  <a:lnTo>
                    <a:pt x="4520" y="944"/>
                  </a:lnTo>
                  <a:cubicBezTo>
                    <a:pt x="4585" y="781"/>
                    <a:pt x="4650" y="684"/>
                    <a:pt x="4781" y="586"/>
                  </a:cubicBezTo>
                  <a:cubicBezTo>
                    <a:pt x="4898" y="516"/>
                    <a:pt x="5032" y="462"/>
                    <a:pt x="5183" y="462"/>
                  </a:cubicBezTo>
                  <a:cubicBezTo>
                    <a:pt x="5241" y="462"/>
                    <a:pt x="5302" y="471"/>
                    <a:pt x="5366" y="489"/>
                  </a:cubicBezTo>
                  <a:cubicBezTo>
                    <a:pt x="5333" y="359"/>
                    <a:pt x="5268" y="229"/>
                    <a:pt x="5171" y="163"/>
                  </a:cubicBezTo>
                  <a:cubicBezTo>
                    <a:pt x="5024" y="50"/>
                    <a:pt x="4870" y="1"/>
                    <a:pt x="4724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46"/>
            <p:cNvSpPr/>
            <p:nvPr/>
          </p:nvSpPr>
          <p:spPr>
            <a:xfrm>
              <a:off x="14303750" y="2888175"/>
              <a:ext cx="17925" cy="247175"/>
            </a:xfrm>
            <a:custGeom>
              <a:avLst/>
              <a:gdLst/>
              <a:ahLst/>
              <a:cxnLst/>
              <a:rect l="l" t="t" r="r" b="b"/>
              <a:pathLst>
                <a:path w="717" h="9887" extrusionOk="0">
                  <a:moveTo>
                    <a:pt x="1" y="1"/>
                  </a:moveTo>
                  <a:cubicBezTo>
                    <a:pt x="33" y="66"/>
                    <a:pt x="33" y="131"/>
                    <a:pt x="33" y="163"/>
                  </a:cubicBezTo>
                  <a:lnTo>
                    <a:pt x="33" y="9887"/>
                  </a:lnTo>
                  <a:cubicBezTo>
                    <a:pt x="456" y="9594"/>
                    <a:pt x="716" y="9139"/>
                    <a:pt x="716" y="8619"/>
                  </a:cubicBezTo>
                  <a:lnTo>
                    <a:pt x="716" y="586"/>
                  </a:lnTo>
                  <a:cubicBezTo>
                    <a:pt x="716" y="424"/>
                    <a:pt x="619" y="261"/>
                    <a:pt x="489" y="163"/>
                  </a:cubicBezTo>
                  <a:cubicBezTo>
                    <a:pt x="326" y="33"/>
                    <a:pt x="164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46"/>
            <p:cNvSpPr/>
            <p:nvPr/>
          </p:nvSpPr>
          <p:spPr>
            <a:xfrm>
              <a:off x="14320825" y="2887175"/>
              <a:ext cx="18725" cy="247375"/>
            </a:xfrm>
            <a:custGeom>
              <a:avLst/>
              <a:gdLst/>
              <a:ahLst/>
              <a:cxnLst/>
              <a:rect l="l" t="t" r="r" b="b"/>
              <a:pathLst>
                <a:path w="749" h="9895" extrusionOk="0">
                  <a:moveTo>
                    <a:pt x="651" y="0"/>
                  </a:moveTo>
                  <a:cubicBezTo>
                    <a:pt x="489" y="0"/>
                    <a:pt x="326" y="68"/>
                    <a:pt x="163" y="203"/>
                  </a:cubicBezTo>
                  <a:cubicBezTo>
                    <a:pt x="66" y="301"/>
                    <a:pt x="1" y="431"/>
                    <a:pt x="1" y="561"/>
                  </a:cubicBezTo>
                  <a:lnTo>
                    <a:pt x="1" y="8626"/>
                  </a:lnTo>
                  <a:cubicBezTo>
                    <a:pt x="1" y="9146"/>
                    <a:pt x="294" y="9634"/>
                    <a:pt x="716" y="9894"/>
                  </a:cubicBezTo>
                  <a:lnTo>
                    <a:pt x="716" y="8203"/>
                  </a:lnTo>
                  <a:lnTo>
                    <a:pt x="716" y="138"/>
                  </a:lnTo>
                  <a:cubicBezTo>
                    <a:pt x="716" y="106"/>
                    <a:pt x="749" y="41"/>
                    <a:pt x="749" y="8"/>
                  </a:cubicBezTo>
                  <a:cubicBezTo>
                    <a:pt x="716" y="3"/>
                    <a:pt x="684" y="0"/>
                    <a:pt x="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46"/>
            <p:cNvSpPr/>
            <p:nvPr/>
          </p:nvSpPr>
          <p:spPr>
            <a:xfrm>
              <a:off x="14274500" y="2784125"/>
              <a:ext cx="93500" cy="34975"/>
            </a:xfrm>
            <a:custGeom>
              <a:avLst/>
              <a:gdLst/>
              <a:ahLst/>
              <a:cxnLst/>
              <a:rect l="l" t="t" r="r" b="b"/>
              <a:pathLst>
                <a:path w="3740" h="1399" extrusionOk="0">
                  <a:moveTo>
                    <a:pt x="358" y="0"/>
                  </a:moveTo>
                  <a:cubicBezTo>
                    <a:pt x="163" y="0"/>
                    <a:pt x="0" y="163"/>
                    <a:pt x="0" y="358"/>
                  </a:cubicBezTo>
                  <a:lnTo>
                    <a:pt x="0" y="1041"/>
                  </a:lnTo>
                  <a:cubicBezTo>
                    <a:pt x="0" y="1236"/>
                    <a:pt x="163" y="1399"/>
                    <a:pt x="358" y="1399"/>
                  </a:cubicBezTo>
                  <a:lnTo>
                    <a:pt x="3382" y="1399"/>
                  </a:lnTo>
                  <a:cubicBezTo>
                    <a:pt x="3577" y="1399"/>
                    <a:pt x="3740" y="1236"/>
                    <a:pt x="3740" y="1041"/>
                  </a:cubicBezTo>
                  <a:lnTo>
                    <a:pt x="3740" y="358"/>
                  </a:lnTo>
                  <a:cubicBezTo>
                    <a:pt x="3740" y="163"/>
                    <a:pt x="3577" y="0"/>
                    <a:pt x="33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46"/>
            <p:cNvSpPr/>
            <p:nvPr/>
          </p:nvSpPr>
          <p:spPr>
            <a:xfrm>
              <a:off x="14184250" y="2902825"/>
              <a:ext cx="79700" cy="106525"/>
            </a:xfrm>
            <a:custGeom>
              <a:avLst/>
              <a:gdLst/>
              <a:ahLst/>
              <a:cxnLst/>
              <a:rect l="l" t="t" r="r" b="b"/>
              <a:pathLst>
                <a:path w="3188" h="4261" extrusionOk="0">
                  <a:moveTo>
                    <a:pt x="2901" y="0"/>
                  </a:moveTo>
                  <a:cubicBezTo>
                    <a:pt x="2855" y="0"/>
                    <a:pt x="2808" y="11"/>
                    <a:pt x="2765" y="33"/>
                  </a:cubicBezTo>
                  <a:cubicBezTo>
                    <a:pt x="1301" y="878"/>
                    <a:pt x="293" y="2309"/>
                    <a:pt x="1" y="3968"/>
                  </a:cubicBezTo>
                  <a:cubicBezTo>
                    <a:pt x="1" y="4098"/>
                    <a:pt x="98" y="4260"/>
                    <a:pt x="228" y="4260"/>
                  </a:cubicBezTo>
                  <a:lnTo>
                    <a:pt x="261" y="4260"/>
                  </a:lnTo>
                  <a:cubicBezTo>
                    <a:pt x="391" y="4260"/>
                    <a:pt x="521" y="4195"/>
                    <a:pt x="553" y="4033"/>
                  </a:cubicBezTo>
                  <a:cubicBezTo>
                    <a:pt x="781" y="2537"/>
                    <a:pt x="1692" y="1268"/>
                    <a:pt x="3025" y="521"/>
                  </a:cubicBezTo>
                  <a:cubicBezTo>
                    <a:pt x="3155" y="423"/>
                    <a:pt x="3187" y="260"/>
                    <a:pt x="3122" y="130"/>
                  </a:cubicBezTo>
                  <a:cubicBezTo>
                    <a:pt x="3079" y="44"/>
                    <a:pt x="2992" y="0"/>
                    <a:pt x="2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46"/>
            <p:cNvSpPr/>
            <p:nvPr/>
          </p:nvSpPr>
          <p:spPr>
            <a:xfrm>
              <a:off x="14133850" y="2776800"/>
              <a:ext cx="375625" cy="435800"/>
            </a:xfrm>
            <a:custGeom>
              <a:avLst/>
              <a:gdLst/>
              <a:ahLst/>
              <a:cxnLst/>
              <a:rect l="l" t="t" r="r" b="b"/>
              <a:pathLst>
                <a:path w="15025" h="17432" extrusionOk="0">
                  <a:moveTo>
                    <a:pt x="8325" y="1984"/>
                  </a:moveTo>
                  <a:lnTo>
                    <a:pt x="8325" y="2472"/>
                  </a:lnTo>
                  <a:cubicBezTo>
                    <a:pt x="8033" y="2440"/>
                    <a:pt x="7773" y="2407"/>
                    <a:pt x="7512" y="2407"/>
                  </a:cubicBezTo>
                  <a:cubicBezTo>
                    <a:pt x="7252" y="2407"/>
                    <a:pt x="6992" y="2440"/>
                    <a:pt x="6699" y="2472"/>
                  </a:cubicBezTo>
                  <a:lnTo>
                    <a:pt x="6699" y="1984"/>
                  </a:lnTo>
                  <a:close/>
                  <a:moveTo>
                    <a:pt x="5984" y="1"/>
                  </a:moveTo>
                  <a:cubicBezTo>
                    <a:pt x="5626" y="1"/>
                    <a:pt x="5334" y="293"/>
                    <a:pt x="5334" y="651"/>
                  </a:cubicBezTo>
                  <a:lnTo>
                    <a:pt x="5334" y="1334"/>
                  </a:lnTo>
                  <a:cubicBezTo>
                    <a:pt x="5366" y="1692"/>
                    <a:pt x="5626" y="1984"/>
                    <a:pt x="5984" y="1984"/>
                  </a:cubicBezTo>
                  <a:lnTo>
                    <a:pt x="6179" y="1984"/>
                  </a:lnTo>
                  <a:lnTo>
                    <a:pt x="6179" y="2537"/>
                  </a:lnTo>
                  <a:cubicBezTo>
                    <a:pt x="2667" y="3155"/>
                    <a:pt x="0" y="6244"/>
                    <a:pt x="0" y="9919"/>
                  </a:cubicBezTo>
                  <a:cubicBezTo>
                    <a:pt x="0" y="14082"/>
                    <a:pt x="3382" y="17431"/>
                    <a:pt x="7512" y="17431"/>
                  </a:cubicBezTo>
                  <a:cubicBezTo>
                    <a:pt x="11642" y="17431"/>
                    <a:pt x="15024" y="14082"/>
                    <a:pt x="15024" y="9919"/>
                  </a:cubicBezTo>
                  <a:cubicBezTo>
                    <a:pt x="15024" y="8618"/>
                    <a:pt x="14667" y="7285"/>
                    <a:pt x="14016" y="6147"/>
                  </a:cubicBezTo>
                  <a:cubicBezTo>
                    <a:pt x="13951" y="6060"/>
                    <a:pt x="13857" y="6017"/>
                    <a:pt x="13763" y="6017"/>
                  </a:cubicBezTo>
                  <a:cubicBezTo>
                    <a:pt x="13716" y="6017"/>
                    <a:pt x="13669" y="6028"/>
                    <a:pt x="13626" y="6049"/>
                  </a:cubicBezTo>
                  <a:cubicBezTo>
                    <a:pt x="13496" y="6147"/>
                    <a:pt x="13463" y="6309"/>
                    <a:pt x="13529" y="6440"/>
                  </a:cubicBezTo>
                  <a:cubicBezTo>
                    <a:pt x="14146" y="7480"/>
                    <a:pt x="14472" y="8683"/>
                    <a:pt x="14472" y="9919"/>
                  </a:cubicBezTo>
                  <a:cubicBezTo>
                    <a:pt x="14472" y="13789"/>
                    <a:pt x="11350" y="16911"/>
                    <a:pt x="7512" y="16911"/>
                  </a:cubicBezTo>
                  <a:cubicBezTo>
                    <a:pt x="3675" y="16911"/>
                    <a:pt x="553" y="13789"/>
                    <a:pt x="553" y="9919"/>
                  </a:cubicBezTo>
                  <a:cubicBezTo>
                    <a:pt x="553" y="6082"/>
                    <a:pt x="3675" y="2960"/>
                    <a:pt x="7512" y="2960"/>
                  </a:cubicBezTo>
                  <a:cubicBezTo>
                    <a:pt x="9594" y="2960"/>
                    <a:pt x="11577" y="3871"/>
                    <a:pt x="12911" y="5497"/>
                  </a:cubicBezTo>
                  <a:cubicBezTo>
                    <a:pt x="12970" y="5575"/>
                    <a:pt x="13053" y="5618"/>
                    <a:pt x="13138" y="5618"/>
                  </a:cubicBezTo>
                  <a:cubicBezTo>
                    <a:pt x="13193" y="5618"/>
                    <a:pt x="13250" y="5600"/>
                    <a:pt x="13301" y="5562"/>
                  </a:cubicBezTo>
                  <a:cubicBezTo>
                    <a:pt x="13398" y="5464"/>
                    <a:pt x="13431" y="5269"/>
                    <a:pt x="13333" y="5171"/>
                  </a:cubicBezTo>
                  <a:cubicBezTo>
                    <a:pt x="12163" y="3773"/>
                    <a:pt x="10602" y="2862"/>
                    <a:pt x="8846" y="2537"/>
                  </a:cubicBezTo>
                  <a:lnTo>
                    <a:pt x="8846" y="1984"/>
                  </a:lnTo>
                  <a:lnTo>
                    <a:pt x="9008" y="1984"/>
                  </a:lnTo>
                  <a:cubicBezTo>
                    <a:pt x="9333" y="1984"/>
                    <a:pt x="9626" y="1692"/>
                    <a:pt x="9626" y="1334"/>
                  </a:cubicBezTo>
                  <a:lnTo>
                    <a:pt x="9626" y="651"/>
                  </a:lnTo>
                  <a:cubicBezTo>
                    <a:pt x="9626" y="293"/>
                    <a:pt x="9366" y="1"/>
                    <a:pt x="9008" y="1"/>
                  </a:cubicBezTo>
                  <a:lnTo>
                    <a:pt x="7740" y="1"/>
                  </a:lnTo>
                  <a:cubicBezTo>
                    <a:pt x="7577" y="1"/>
                    <a:pt x="7447" y="131"/>
                    <a:pt x="7447" y="293"/>
                  </a:cubicBezTo>
                  <a:cubicBezTo>
                    <a:pt x="7447" y="423"/>
                    <a:pt x="7577" y="554"/>
                    <a:pt x="7740" y="554"/>
                  </a:cubicBezTo>
                  <a:lnTo>
                    <a:pt x="9008" y="554"/>
                  </a:lnTo>
                  <a:cubicBezTo>
                    <a:pt x="9041" y="554"/>
                    <a:pt x="9106" y="619"/>
                    <a:pt x="9106" y="651"/>
                  </a:cubicBezTo>
                  <a:lnTo>
                    <a:pt x="9106" y="1334"/>
                  </a:lnTo>
                  <a:cubicBezTo>
                    <a:pt x="9106" y="1367"/>
                    <a:pt x="9041" y="1432"/>
                    <a:pt x="9008" y="1432"/>
                  </a:cubicBezTo>
                  <a:lnTo>
                    <a:pt x="5984" y="1432"/>
                  </a:lnTo>
                  <a:cubicBezTo>
                    <a:pt x="5919" y="1432"/>
                    <a:pt x="5886" y="1367"/>
                    <a:pt x="5886" y="1334"/>
                  </a:cubicBezTo>
                  <a:lnTo>
                    <a:pt x="5886" y="651"/>
                  </a:lnTo>
                  <a:cubicBezTo>
                    <a:pt x="5886" y="619"/>
                    <a:pt x="5919" y="554"/>
                    <a:pt x="5984" y="554"/>
                  </a:cubicBezTo>
                  <a:lnTo>
                    <a:pt x="6569" y="554"/>
                  </a:lnTo>
                  <a:cubicBezTo>
                    <a:pt x="6732" y="554"/>
                    <a:pt x="6829" y="423"/>
                    <a:pt x="6829" y="293"/>
                  </a:cubicBezTo>
                  <a:cubicBezTo>
                    <a:pt x="6829" y="131"/>
                    <a:pt x="6732" y="1"/>
                    <a:pt x="6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46"/>
            <p:cNvSpPr/>
            <p:nvPr/>
          </p:nvSpPr>
          <p:spPr>
            <a:xfrm>
              <a:off x="14107025" y="2821325"/>
              <a:ext cx="430100" cy="418100"/>
            </a:xfrm>
            <a:custGeom>
              <a:avLst/>
              <a:gdLst/>
              <a:ahLst/>
              <a:cxnLst/>
              <a:rect l="l" t="t" r="r" b="b"/>
              <a:pathLst>
                <a:path w="17204" h="16724" extrusionOk="0">
                  <a:moveTo>
                    <a:pt x="2000" y="1033"/>
                  </a:moveTo>
                  <a:cubicBezTo>
                    <a:pt x="2049" y="1033"/>
                    <a:pt x="2098" y="1049"/>
                    <a:pt x="2146" y="1081"/>
                  </a:cubicBezTo>
                  <a:lnTo>
                    <a:pt x="2797" y="1797"/>
                  </a:lnTo>
                  <a:cubicBezTo>
                    <a:pt x="2537" y="2024"/>
                    <a:pt x="2277" y="2285"/>
                    <a:pt x="2049" y="2545"/>
                  </a:cubicBezTo>
                  <a:lnTo>
                    <a:pt x="1366" y="1829"/>
                  </a:lnTo>
                  <a:cubicBezTo>
                    <a:pt x="1301" y="1764"/>
                    <a:pt x="1301" y="1634"/>
                    <a:pt x="1366" y="1569"/>
                  </a:cubicBezTo>
                  <a:lnTo>
                    <a:pt x="1854" y="1081"/>
                  </a:lnTo>
                  <a:cubicBezTo>
                    <a:pt x="1903" y="1049"/>
                    <a:pt x="1951" y="1033"/>
                    <a:pt x="2000" y="1033"/>
                  </a:cubicBezTo>
                  <a:close/>
                  <a:moveTo>
                    <a:pt x="15171" y="1033"/>
                  </a:moveTo>
                  <a:cubicBezTo>
                    <a:pt x="15219" y="1033"/>
                    <a:pt x="15268" y="1049"/>
                    <a:pt x="15317" y="1081"/>
                  </a:cubicBezTo>
                  <a:lnTo>
                    <a:pt x="15805" y="1569"/>
                  </a:lnTo>
                  <a:cubicBezTo>
                    <a:pt x="15870" y="1634"/>
                    <a:pt x="15870" y="1764"/>
                    <a:pt x="15805" y="1829"/>
                  </a:cubicBezTo>
                  <a:lnTo>
                    <a:pt x="15122" y="2545"/>
                  </a:lnTo>
                  <a:cubicBezTo>
                    <a:pt x="14894" y="2285"/>
                    <a:pt x="14634" y="2024"/>
                    <a:pt x="14374" y="1797"/>
                  </a:cubicBezTo>
                  <a:lnTo>
                    <a:pt x="15024" y="1081"/>
                  </a:lnTo>
                  <a:cubicBezTo>
                    <a:pt x="15073" y="1049"/>
                    <a:pt x="15122" y="1033"/>
                    <a:pt x="15171" y="1033"/>
                  </a:cubicBezTo>
                  <a:close/>
                  <a:moveTo>
                    <a:pt x="11348" y="0"/>
                  </a:moveTo>
                  <a:cubicBezTo>
                    <a:pt x="11234" y="0"/>
                    <a:pt x="11116" y="68"/>
                    <a:pt x="11089" y="203"/>
                  </a:cubicBezTo>
                  <a:cubicBezTo>
                    <a:pt x="11024" y="333"/>
                    <a:pt x="11089" y="496"/>
                    <a:pt x="11252" y="529"/>
                  </a:cubicBezTo>
                  <a:cubicBezTo>
                    <a:pt x="14471" y="1667"/>
                    <a:pt x="16650" y="4724"/>
                    <a:pt x="16650" y="8138"/>
                  </a:cubicBezTo>
                  <a:cubicBezTo>
                    <a:pt x="16650" y="10284"/>
                    <a:pt x="15805" y="12301"/>
                    <a:pt x="14276" y="13829"/>
                  </a:cubicBezTo>
                  <a:cubicBezTo>
                    <a:pt x="12780" y="15358"/>
                    <a:pt x="10732" y="16203"/>
                    <a:pt x="8585" y="16203"/>
                  </a:cubicBezTo>
                  <a:cubicBezTo>
                    <a:pt x="6439" y="16203"/>
                    <a:pt x="4423" y="15358"/>
                    <a:pt x="2894" y="13829"/>
                  </a:cubicBezTo>
                  <a:cubicBezTo>
                    <a:pt x="1366" y="12333"/>
                    <a:pt x="553" y="10284"/>
                    <a:pt x="553" y="8138"/>
                  </a:cubicBezTo>
                  <a:cubicBezTo>
                    <a:pt x="553" y="4724"/>
                    <a:pt x="2699" y="1667"/>
                    <a:pt x="5919" y="561"/>
                  </a:cubicBezTo>
                  <a:cubicBezTo>
                    <a:pt x="6049" y="496"/>
                    <a:pt x="6114" y="333"/>
                    <a:pt x="6081" y="203"/>
                  </a:cubicBezTo>
                  <a:cubicBezTo>
                    <a:pt x="6031" y="102"/>
                    <a:pt x="5940" y="20"/>
                    <a:pt x="5826" y="20"/>
                  </a:cubicBezTo>
                  <a:cubicBezTo>
                    <a:pt x="5793" y="20"/>
                    <a:pt x="5759" y="27"/>
                    <a:pt x="5724" y="41"/>
                  </a:cubicBezTo>
                  <a:cubicBezTo>
                    <a:pt x="4813" y="366"/>
                    <a:pt x="3968" y="854"/>
                    <a:pt x="3220" y="1439"/>
                  </a:cubicBezTo>
                  <a:lnTo>
                    <a:pt x="2537" y="724"/>
                  </a:lnTo>
                  <a:cubicBezTo>
                    <a:pt x="2403" y="573"/>
                    <a:pt x="2209" y="500"/>
                    <a:pt x="2012" y="500"/>
                  </a:cubicBezTo>
                  <a:cubicBezTo>
                    <a:pt x="1826" y="500"/>
                    <a:pt x="1638" y="565"/>
                    <a:pt x="1496" y="691"/>
                  </a:cubicBezTo>
                  <a:lnTo>
                    <a:pt x="1008" y="1146"/>
                  </a:lnTo>
                  <a:cubicBezTo>
                    <a:pt x="716" y="1439"/>
                    <a:pt x="716" y="1894"/>
                    <a:pt x="976" y="2187"/>
                  </a:cubicBezTo>
                  <a:lnTo>
                    <a:pt x="1724" y="2968"/>
                  </a:lnTo>
                  <a:cubicBezTo>
                    <a:pt x="618" y="4431"/>
                    <a:pt x="0" y="6252"/>
                    <a:pt x="0" y="8138"/>
                  </a:cubicBezTo>
                  <a:cubicBezTo>
                    <a:pt x="0" y="10447"/>
                    <a:pt x="911" y="12593"/>
                    <a:pt x="2504" y="14219"/>
                  </a:cubicBezTo>
                  <a:cubicBezTo>
                    <a:pt x="4130" y="15845"/>
                    <a:pt x="6309" y="16723"/>
                    <a:pt x="8585" y="16723"/>
                  </a:cubicBezTo>
                  <a:cubicBezTo>
                    <a:pt x="10894" y="16723"/>
                    <a:pt x="13041" y="15845"/>
                    <a:pt x="14667" y="14219"/>
                  </a:cubicBezTo>
                  <a:cubicBezTo>
                    <a:pt x="16293" y="12593"/>
                    <a:pt x="17203" y="10447"/>
                    <a:pt x="17203" y="8138"/>
                  </a:cubicBezTo>
                  <a:cubicBezTo>
                    <a:pt x="17171" y="6252"/>
                    <a:pt x="16553" y="4431"/>
                    <a:pt x="15447" y="2968"/>
                  </a:cubicBezTo>
                  <a:lnTo>
                    <a:pt x="16195" y="2187"/>
                  </a:lnTo>
                  <a:cubicBezTo>
                    <a:pt x="16488" y="1894"/>
                    <a:pt x="16455" y="1439"/>
                    <a:pt x="16162" y="1146"/>
                  </a:cubicBezTo>
                  <a:lnTo>
                    <a:pt x="15675" y="691"/>
                  </a:lnTo>
                  <a:cubicBezTo>
                    <a:pt x="15536" y="553"/>
                    <a:pt x="15362" y="487"/>
                    <a:pt x="15185" y="487"/>
                  </a:cubicBezTo>
                  <a:cubicBezTo>
                    <a:pt x="14988" y="487"/>
                    <a:pt x="14788" y="569"/>
                    <a:pt x="14634" y="724"/>
                  </a:cubicBezTo>
                  <a:lnTo>
                    <a:pt x="13984" y="1439"/>
                  </a:lnTo>
                  <a:cubicBezTo>
                    <a:pt x="13236" y="821"/>
                    <a:pt x="12358" y="333"/>
                    <a:pt x="11415" y="8"/>
                  </a:cubicBezTo>
                  <a:cubicBezTo>
                    <a:pt x="11393" y="3"/>
                    <a:pt x="11370" y="0"/>
                    <a:pt x="11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46"/>
            <p:cNvSpPr/>
            <p:nvPr/>
          </p:nvSpPr>
          <p:spPr>
            <a:xfrm>
              <a:off x="14181825" y="2989650"/>
              <a:ext cx="83750" cy="120500"/>
            </a:xfrm>
            <a:custGeom>
              <a:avLst/>
              <a:gdLst/>
              <a:ahLst/>
              <a:cxnLst/>
              <a:rect l="l" t="t" r="r" b="b"/>
              <a:pathLst>
                <a:path w="3350" h="4820" extrusionOk="0">
                  <a:moveTo>
                    <a:pt x="3069" y="1"/>
                  </a:moveTo>
                  <a:cubicBezTo>
                    <a:pt x="2951" y="1"/>
                    <a:pt x="2825" y="89"/>
                    <a:pt x="2797" y="202"/>
                  </a:cubicBezTo>
                  <a:lnTo>
                    <a:pt x="2179" y="2186"/>
                  </a:lnTo>
                  <a:cubicBezTo>
                    <a:pt x="2081" y="2413"/>
                    <a:pt x="2049" y="2641"/>
                    <a:pt x="2049" y="2869"/>
                  </a:cubicBezTo>
                  <a:lnTo>
                    <a:pt x="2049" y="3161"/>
                  </a:lnTo>
                  <a:cubicBezTo>
                    <a:pt x="2049" y="3291"/>
                    <a:pt x="2081" y="3389"/>
                    <a:pt x="2081" y="3486"/>
                  </a:cubicBezTo>
                  <a:lnTo>
                    <a:pt x="228" y="3942"/>
                  </a:lnTo>
                  <a:cubicBezTo>
                    <a:pt x="98" y="3974"/>
                    <a:pt x="0" y="4137"/>
                    <a:pt x="33" y="4267"/>
                  </a:cubicBezTo>
                  <a:cubicBezTo>
                    <a:pt x="65" y="4397"/>
                    <a:pt x="163" y="4462"/>
                    <a:pt x="293" y="4462"/>
                  </a:cubicBezTo>
                  <a:lnTo>
                    <a:pt x="358" y="4462"/>
                  </a:lnTo>
                  <a:lnTo>
                    <a:pt x="2211" y="4007"/>
                  </a:lnTo>
                  <a:cubicBezTo>
                    <a:pt x="2341" y="4267"/>
                    <a:pt x="2504" y="4527"/>
                    <a:pt x="2732" y="4755"/>
                  </a:cubicBezTo>
                  <a:cubicBezTo>
                    <a:pt x="2764" y="4820"/>
                    <a:pt x="2829" y="4820"/>
                    <a:pt x="2927" y="4820"/>
                  </a:cubicBezTo>
                  <a:cubicBezTo>
                    <a:pt x="2992" y="4820"/>
                    <a:pt x="3057" y="4820"/>
                    <a:pt x="3089" y="4755"/>
                  </a:cubicBezTo>
                  <a:cubicBezTo>
                    <a:pt x="3219" y="4657"/>
                    <a:pt x="3219" y="4495"/>
                    <a:pt x="3089" y="4364"/>
                  </a:cubicBezTo>
                  <a:cubicBezTo>
                    <a:pt x="2797" y="4039"/>
                    <a:pt x="2602" y="3616"/>
                    <a:pt x="2602" y="3161"/>
                  </a:cubicBezTo>
                  <a:lnTo>
                    <a:pt x="2602" y="2869"/>
                  </a:lnTo>
                  <a:cubicBezTo>
                    <a:pt x="2602" y="2706"/>
                    <a:pt x="2634" y="2511"/>
                    <a:pt x="2667" y="2348"/>
                  </a:cubicBezTo>
                  <a:lnTo>
                    <a:pt x="3317" y="365"/>
                  </a:lnTo>
                  <a:cubicBezTo>
                    <a:pt x="3350" y="202"/>
                    <a:pt x="3252" y="72"/>
                    <a:pt x="3122" y="7"/>
                  </a:cubicBezTo>
                  <a:cubicBezTo>
                    <a:pt x="3105" y="3"/>
                    <a:pt x="3087" y="1"/>
                    <a:pt x="3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46"/>
            <p:cNvSpPr/>
            <p:nvPr/>
          </p:nvSpPr>
          <p:spPr>
            <a:xfrm>
              <a:off x="14242775" y="2880050"/>
              <a:ext cx="217925" cy="287025"/>
            </a:xfrm>
            <a:custGeom>
              <a:avLst/>
              <a:gdLst/>
              <a:ahLst/>
              <a:cxnLst/>
              <a:rect l="l" t="t" r="r" b="b"/>
              <a:pathLst>
                <a:path w="8717" h="11481" extrusionOk="0">
                  <a:moveTo>
                    <a:pt x="2472" y="1"/>
                  </a:moveTo>
                  <a:cubicBezTo>
                    <a:pt x="2050" y="1"/>
                    <a:pt x="1692" y="261"/>
                    <a:pt x="1562" y="651"/>
                  </a:cubicBezTo>
                  <a:lnTo>
                    <a:pt x="684" y="3480"/>
                  </a:lnTo>
                  <a:cubicBezTo>
                    <a:pt x="651" y="3610"/>
                    <a:pt x="716" y="3773"/>
                    <a:pt x="879" y="3805"/>
                  </a:cubicBezTo>
                  <a:cubicBezTo>
                    <a:pt x="912" y="3805"/>
                    <a:pt x="912" y="3838"/>
                    <a:pt x="944" y="3838"/>
                  </a:cubicBezTo>
                  <a:cubicBezTo>
                    <a:pt x="1074" y="3838"/>
                    <a:pt x="1172" y="3740"/>
                    <a:pt x="1204" y="3643"/>
                  </a:cubicBezTo>
                  <a:lnTo>
                    <a:pt x="2082" y="814"/>
                  </a:lnTo>
                  <a:cubicBezTo>
                    <a:pt x="2147" y="651"/>
                    <a:pt x="2277" y="554"/>
                    <a:pt x="2472" y="554"/>
                  </a:cubicBezTo>
                  <a:cubicBezTo>
                    <a:pt x="2700" y="554"/>
                    <a:pt x="2863" y="716"/>
                    <a:pt x="2863" y="944"/>
                  </a:cubicBezTo>
                  <a:lnTo>
                    <a:pt x="2863" y="2830"/>
                  </a:lnTo>
                  <a:cubicBezTo>
                    <a:pt x="2830" y="2830"/>
                    <a:pt x="2765" y="2797"/>
                    <a:pt x="2700" y="2797"/>
                  </a:cubicBezTo>
                  <a:cubicBezTo>
                    <a:pt x="2375" y="2797"/>
                    <a:pt x="2082" y="3025"/>
                    <a:pt x="2017" y="3350"/>
                  </a:cubicBezTo>
                  <a:lnTo>
                    <a:pt x="1367" y="6212"/>
                  </a:lnTo>
                  <a:cubicBezTo>
                    <a:pt x="1334" y="6375"/>
                    <a:pt x="1399" y="6505"/>
                    <a:pt x="1562" y="6537"/>
                  </a:cubicBezTo>
                  <a:cubicBezTo>
                    <a:pt x="1579" y="6541"/>
                    <a:pt x="1597" y="6543"/>
                    <a:pt x="1615" y="6543"/>
                  </a:cubicBezTo>
                  <a:cubicBezTo>
                    <a:pt x="1733" y="6543"/>
                    <a:pt x="1859" y="6455"/>
                    <a:pt x="1887" y="6342"/>
                  </a:cubicBezTo>
                  <a:lnTo>
                    <a:pt x="2538" y="3480"/>
                  </a:lnTo>
                  <a:cubicBezTo>
                    <a:pt x="2538" y="3415"/>
                    <a:pt x="2603" y="3350"/>
                    <a:pt x="2700" y="3350"/>
                  </a:cubicBezTo>
                  <a:cubicBezTo>
                    <a:pt x="2798" y="3350"/>
                    <a:pt x="2863" y="3415"/>
                    <a:pt x="2863" y="3513"/>
                  </a:cubicBezTo>
                  <a:lnTo>
                    <a:pt x="2863" y="8879"/>
                  </a:lnTo>
                  <a:cubicBezTo>
                    <a:pt x="2863" y="9366"/>
                    <a:pt x="2603" y="9822"/>
                    <a:pt x="2147" y="10017"/>
                  </a:cubicBezTo>
                  <a:lnTo>
                    <a:pt x="196" y="10960"/>
                  </a:lnTo>
                  <a:cubicBezTo>
                    <a:pt x="66" y="11025"/>
                    <a:pt x="1" y="11187"/>
                    <a:pt x="66" y="11317"/>
                  </a:cubicBezTo>
                  <a:cubicBezTo>
                    <a:pt x="99" y="11415"/>
                    <a:pt x="196" y="11480"/>
                    <a:pt x="294" y="11480"/>
                  </a:cubicBezTo>
                  <a:cubicBezTo>
                    <a:pt x="359" y="11480"/>
                    <a:pt x="391" y="11480"/>
                    <a:pt x="424" y="11448"/>
                  </a:cubicBezTo>
                  <a:lnTo>
                    <a:pt x="2407" y="10504"/>
                  </a:lnTo>
                  <a:cubicBezTo>
                    <a:pt x="2700" y="10342"/>
                    <a:pt x="2960" y="10114"/>
                    <a:pt x="3155" y="9822"/>
                  </a:cubicBezTo>
                  <a:cubicBezTo>
                    <a:pt x="3318" y="10114"/>
                    <a:pt x="3578" y="10374"/>
                    <a:pt x="3903" y="10504"/>
                  </a:cubicBezTo>
                  <a:lnTo>
                    <a:pt x="5887" y="11448"/>
                  </a:lnTo>
                  <a:cubicBezTo>
                    <a:pt x="5920" y="11480"/>
                    <a:pt x="5952" y="11480"/>
                    <a:pt x="5985" y="11480"/>
                  </a:cubicBezTo>
                  <a:cubicBezTo>
                    <a:pt x="6082" y="11480"/>
                    <a:pt x="6180" y="11415"/>
                    <a:pt x="6245" y="11317"/>
                  </a:cubicBezTo>
                  <a:cubicBezTo>
                    <a:pt x="6310" y="11187"/>
                    <a:pt x="6245" y="11025"/>
                    <a:pt x="6115" y="10960"/>
                  </a:cubicBezTo>
                  <a:lnTo>
                    <a:pt x="4131" y="10017"/>
                  </a:lnTo>
                  <a:cubicBezTo>
                    <a:pt x="3708" y="9822"/>
                    <a:pt x="3416" y="9366"/>
                    <a:pt x="3416" y="8879"/>
                  </a:cubicBezTo>
                  <a:lnTo>
                    <a:pt x="3416" y="3545"/>
                  </a:lnTo>
                  <a:cubicBezTo>
                    <a:pt x="3416" y="3448"/>
                    <a:pt x="3513" y="3350"/>
                    <a:pt x="3611" y="3350"/>
                  </a:cubicBezTo>
                  <a:cubicBezTo>
                    <a:pt x="3676" y="3350"/>
                    <a:pt x="3741" y="3415"/>
                    <a:pt x="3773" y="3513"/>
                  </a:cubicBezTo>
                  <a:lnTo>
                    <a:pt x="4424" y="6342"/>
                  </a:lnTo>
                  <a:cubicBezTo>
                    <a:pt x="4452" y="6484"/>
                    <a:pt x="4554" y="6576"/>
                    <a:pt x="4688" y="6576"/>
                  </a:cubicBezTo>
                  <a:cubicBezTo>
                    <a:pt x="4707" y="6576"/>
                    <a:pt x="4728" y="6574"/>
                    <a:pt x="4749" y="6570"/>
                  </a:cubicBezTo>
                  <a:cubicBezTo>
                    <a:pt x="4879" y="6537"/>
                    <a:pt x="4976" y="6375"/>
                    <a:pt x="4944" y="6244"/>
                  </a:cubicBezTo>
                  <a:lnTo>
                    <a:pt x="4294" y="3383"/>
                  </a:lnTo>
                  <a:cubicBezTo>
                    <a:pt x="4229" y="3058"/>
                    <a:pt x="3936" y="2830"/>
                    <a:pt x="3611" y="2830"/>
                  </a:cubicBezTo>
                  <a:lnTo>
                    <a:pt x="3416" y="2830"/>
                  </a:lnTo>
                  <a:lnTo>
                    <a:pt x="3416" y="944"/>
                  </a:lnTo>
                  <a:cubicBezTo>
                    <a:pt x="3416" y="716"/>
                    <a:pt x="3611" y="554"/>
                    <a:pt x="3838" y="554"/>
                  </a:cubicBezTo>
                  <a:cubicBezTo>
                    <a:pt x="4001" y="554"/>
                    <a:pt x="4163" y="651"/>
                    <a:pt x="4229" y="846"/>
                  </a:cubicBezTo>
                  <a:lnTo>
                    <a:pt x="6050" y="6732"/>
                  </a:lnTo>
                  <a:cubicBezTo>
                    <a:pt x="6115" y="6927"/>
                    <a:pt x="6147" y="7090"/>
                    <a:pt x="6147" y="7253"/>
                  </a:cubicBezTo>
                  <a:lnTo>
                    <a:pt x="6147" y="7545"/>
                  </a:lnTo>
                  <a:cubicBezTo>
                    <a:pt x="6115" y="8000"/>
                    <a:pt x="5952" y="8456"/>
                    <a:pt x="5627" y="8748"/>
                  </a:cubicBezTo>
                  <a:cubicBezTo>
                    <a:pt x="5529" y="8879"/>
                    <a:pt x="5529" y="9041"/>
                    <a:pt x="5627" y="9139"/>
                  </a:cubicBezTo>
                  <a:cubicBezTo>
                    <a:pt x="5659" y="9204"/>
                    <a:pt x="5757" y="9236"/>
                    <a:pt x="5822" y="9236"/>
                  </a:cubicBezTo>
                  <a:cubicBezTo>
                    <a:pt x="5887" y="9236"/>
                    <a:pt x="5952" y="9204"/>
                    <a:pt x="6017" y="9139"/>
                  </a:cubicBezTo>
                  <a:cubicBezTo>
                    <a:pt x="6212" y="8911"/>
                    <a:pt x="6407" y="8651"/>
                    <a:pt x="6505" y="8391"/>
                  </a:cubicBezTo>
                  <a:lnTo>
                    <a:pt x="8359" y="8846"/>
                  </a:lnTo>
                  <a:lnTo>
                    <a:pt x="8424" y="8846"/>
                  </a:lnTo>
                  <a:cubicBezTo>
                    <a:pt x="8554" y="8846"/>
                    <a:pt x="8651" y="8781"/>
                    <a:pt x="8684" y="8651"/>
                  </a:cubicBezTo>
                  <a:cubicBezTo>
                    <a:pt x="8716" y="8521"/>
                    <a:pt x="8651" y="8358"/>
                    <a:pt x="8489" y="8326"/>
                  </a:cubicBezTo>
                  <a:lnTo>
                    <a:pt x="6635" y="7870"/>
                  </a:lnTo>
                  <a:cubicBezTo>
                    <a:pt x="6668" y="7740"/>
                    <a:pt x="6668" y="7643"/>
                    <a:pt x="6668" y="7545"/>
                  </a:cubicBezTo>
                  <a:lnTo>
                    <a:pt x="6668" y="7253"/>
                  </a:lnTo>
                  <a:cubicBezTo>
                    <a:pt x="6668" y="7025"/>
                    <a:pt x="6635" y="6797"/>
                    <a:pt x="6570" y="6570"/>
                  </a:cubicBezTo>
                  <a:lnTo>
                    <a:pt x="4716" y="651"/>
                  </a:lnTo>
                  <a:cubicBezTo>
                    <a:pt x="4586" y="261"/>
                    <a:pt x="4229" y="1"/>
                    <a:pt x="3806" y="1"/>
                  </a:cubicBezTo>
                  <a:cubicBezTo>
                    <a:pt x="3546" y="1"/>
                    <a:pt x="3318" y="98"/>
                    <a:pt x="3155" y="293"/>
                  </a:cubicBezTo>
                  <a:cubicBezTo>
                    <a:pt x="2960" y="98"/>
                    <a:pt x="2733" y="1"/>
                    <a:pt x="24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46"/>
            <p:cNvSpPr/>
            <p:nvPr/>
          </p:nvSpPr>
          <p:spPr>
            <a:xfrm>
              <a:off x="14377750" y="2902175"/>
              <a:ext cx="94325" cy="112050"/>
            </a:xfrm>
            <a:custGeom>
              <a:avLst/>
              <a:gdLst/>
              <a:ahLst/>
              <a:cxnLst/>
              <a:rect l="l" t="t" r="r" b="b"/>
              <a:pathLst>
                <a:path w="3773" h="4482" extrusionOk="0">
                  <a:moveTo>
                    <a:pt x="346" y="1"/>
                  </a:moveTo>
                  <a:cubicBezTo>
                    <a:pt x="245" y="1"/>
                    <a:pt x="145" y="61"/>
                    <a:pt x="98" y="156"/>
                  </a:cubicBezTo>
                  <a:cubicBezTo>
                    <a:pt x="0" y="286"/>
                    <a:pt x="65" y="449"/>
                    <a:pt x="195" y="514"/>
                  </a:cubicBezTo>
                  <a:cubicBezTo>
                    <a:pt x="846" y="872"/>
                    <a:pt x="1431" y="1392"/>
                    <a:pt x="1854" y="2010"/>
                  </a:cubicBezTo>
                  <a:cubicBezTo>
                    <a:pt x="2212" y="2498"/>
                    <a:pt x="2504" y="3083"/>
                    <a:pt x="2634" y="3701"/>
                  </a:cubicBezTo>
                  <a:lnTo>
                    <a:pt x="2374" y="3603"/>
                  </a:lnTo>
                  <a:cubicBezTo>
                    <a:pt x="2339" y="3586"/>
                    <a:pt x="2302" y="3578"/>
                    <a:pt x="2265" y="3578"/>
                  </a:cubicBezTo>
                  <a:cubicBezTo>
                    <a:pt x="2164" y="3578"/>
                    <a:pt x="2064" y="3638"/>
                    <a:pt x="2016" y="3733"/>
                  </a:cubicBezTo>
                  <a:cubicBezTo>
                    <a:pt x="1951" y="3896"/>
                    <a:pt x="2016" y="4026"/>
                    <a:pt x="2179" y="4091"/>
                  </a:cubicBezTo>
                  <a:lnTo>
                    <a:pt x="3025" y="4449"/>
                  </a:lnTo>
                  <a:cubicBezTo>
                    <a:pt x="3057" y="4449"/>
                    <a:pt x="3090" y="4481"/>
                    <a:pt x="3122" y="4481"/>
                  </a:cubicBezTo>
                  <a:cubicBezTo>
                    <a:pt x="3220" y="4481"/>
                    <a:pt x="3317" y="4416"/>
                    <a:pt x="3350" y="4286"/>
                  </a:cubicBezTo>
                  <a:lnTo>
                    <a:pt x="3707" y="3473"/>
                  </a:lnTo>
                  <a:cubicBezTo>
                    <a:pt x="3773" y="3343"/>
                    <a:pt x="3707" y="3181"/>
                    <a:pt x="3545" y="3116"/>
                  </a:cubicBezTo>
                  <a:cubicBezTo>
                    <a:pt x="3523" y="3110"/>
                    <a:pt x="3499" y="3107"/>
                    <a:pt x="3476" y="3107"/>
                  </a:cubicBezTo>
                  <a:cubicBezTo>
                    <a:pt x="3362" y="3107"/>
                    <a:pt x="3241" y="3170"/>
                    <a:pt x="3187" y="3278"/>
                  </a:cubicBezTo>
                  <a:lnTo>
                    <a:pt x="3122" y="3441"/>
                  </a:lnTo>
                  <a:cubicBezTo>
                    <a:pt x="2960" y="2823"/>
                    <a:pt x="2667" y="2205"/>
                    <a:pt x="2277" y="1685"/>
                  </a:cubicBezTo>
                  <a:cubicBezTo>
                    <a:pt x="1821" y="1002"/>
                    <a:pt x="1171" y="449"/>
                    <a:pt x="456" y="26"/>
                  </a:cubicBezTo>
                  <a:cubicBezTo>
                    <a:pt x="421" y="9"/>
                    <a:pt x="383" y="1"/>
                    <a:pt x="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3" name="Google Shape;3773;p46"/>
          <p:cNvGrpSpPr/>
          <p:nvPr/>
        </p:nvGrpSpPr>
        <p:grpSpPr>
          <a:xfrm>
            <a:off x="1430340" y="2117299"/>
            <a:ext cx="365757" cy="310561"/>
            <a:chOff x="10297350" y="3399550"/>
            <a:chExt cx="480500" cy="408150"/>
          </a:xfrm>
        </p:grpSpPr>
        <p:sp>
          <p:nvSpPr>
            <p:cNvPr id="3774" name="Google Shape;3774;p46"/>
            <p:cNvSpPr/>
            <p:nvPr/>
          </p:nvSpPr>
          <p:spPr>
            <a:xfrm>
              <a:off x="10297350" y="3403825"/>
              <a:ext cx="473175" cy="395550"/>
            </a:xfrm>
            <a:custGeom>
              <a:avLst/>
              <a:gdLst/>
              <a:ahLst/>
              <a:cxnLst/>
              <a:rect l="l" t="t" r="r" b="b"/>
              <a:pathLst>
                <a:path w="18927" h="15822" extrusionOk="0">
                  <a:moveTo>
                    <a:pt x="5220" y="0"/>
                  </a:moveTo>
                  <a:cubicBezTo>
                    <a:pt x="4000" y="0"/>
                    <a:pt x="2781" y="464"/>
                    <a:pt x="1854" y="1391"/>
                  </a:cubicBezTo>
                  <a:cubicBezTo>
                    <a:pt x="65" y="3179"/>
                    <a:pt x="0" y="6106"/>
                    <a:pt x="1724" y="7992"/>
                  </a:cubicBezTo>
                  <a:lnTo>
                    <a:pt x="8618" y="15407"/>
                  </a:lnTo>
                  <a:cubicBezTo>
                    <a:pt x="8862" y="15683"/>
                    <a:pt x="9195" y="15821"/>
                    <a:pt x="9528" y="15821"/>
                  </a:cubicBezTo>
                  <a:cubicBezTo>
                    <a:pt x="9862" y="15821"/>
                    <a:pt x="10195" y="15683"/>
                    <a:pt x="10439" y="15407"/>
                  </a:cubicBezTo>
                  <a:lnTo>
                    <a:pt x="17203" y="7992"/>
                  </a:lnTo>
                  <a:cubicBezTo>
                    <a:pt x="18927" y="6106"/>
                    <a:pt x="18862" y="3212"/>
                    <a:pt x="17073" y="1423"/>
                  </a:cubicBezTo>
                  <a:lnTo>
                    <a:pt x="17040" y="1391"/>
                  </a:lnTo>
                  <a:cubicBezTo>
                    <a:pt x="16114" y="464"/>
                    <a:pt x="14894" y="0"/>
                    <a:pt x="13675" y="0"/>
                  </a:cubicBezTo>
                  <a:cubicBezTo>
                    <a:pt x="12455" y="0"/>
                    <a:pt x="11236" y="464"/>
                    <a:pt x="10309" y="1391"/>
                  </a:cubicBezTo>
                  <a:lnTo>
                    <a:pt x="9724" y="1976"/>
                  </a:lnTo>
                  <a:cubicBezTo>
                    <a:pt x="9659" y="2041"/>
                    <a:pt x="9561" y="2074"/>
                    <a:pt x="9459" y="2074"/>
                  </a:cubicBezTo>
                  <a:cubicBezTo>
                    <a:pt x="9358" y="2074"/>
                    <a:pt x="9252" y="2041"/>
                    <a:pt x="9171" y="1976"/>
                  </a:cubicBezTo>
                  <a:lnTo>
                    <a:pt x="8585" y="1391"/>
                  </a:lnTo>
                  <a:cubicBezTo>
                    <a:pt x="7659" y="464"/>
                    <a:pt x="6439" y="0"/>
                    <a:pt x="5220" y="0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46"/>
            <p:cNvSpPr/>
            <p:nvPr/>
          </p:nvSpPr>
          <p:spPr>
            <a:xfrm>
              <a:off x="10297350" y="3403750"/>
              <a:ext cx="257725" cy="395875"/>
            </a:xfrm>
            <a:custGeom>
              <a:avLst/>
              <a:gdLst/>
              <a:ahLst/>
              <a:cxnLst/>
              <a:rect l="l" t="t" r="r" b="b"/>
              <a:pathLst>
                <a:path w="10309" h="15835" extrusionOk="0">
                  <a:moveTo>
                    <a:pt x="5249" y="1"/>
                  </a:moveTo>
                  <a:cubicBezTo>
                    <a:pt x="4024" y="1"/>
                    <a:pt x="2795" y="453"/>
                    <a:pt x="1854" y="1394"/>
                  </a:cubicBezTo>
                  <a:cubicBezTo>
                    <a:pt x="33" y="3215"/>
                    <a:pt x="0" y="6109"/>
                    <a:pt x="1724" y="7995"/>
                  </a:cubicBezTo>
                  <a:lnTo>
                    <a:pt x="8618" y="15442"/>
                  </a:lnTo>
                  <a:cubicBezTo>
                    <a:pt x="8862" y="15703"/>
                    <a:pt x="9180" y="15834"/>
                    <a:pt x="9504" y="15834"/>
                  </a:cubicBezTo>
                  <a:cubicBezTo>
                    <a:pt x="9784" y="15834"/>
                    <a:pt x="10067" y="15736"/>
                    <a:pt x="10309" y="15540"/>
                  </a:cubicBezTo>
                  <a:cubicBezTo>
                    <a:pt x="10244" y="15507"/>
                    <a:pt x="10211" y="15475"/>
                    <a:pt x="10179" y="15442"/>
                  </a:cubicBezTo>
                  <a:lnTo>
                    <a:pt x="3285" y="7995"/>
                  </a:lnTo>
                  <a:cubicBezTo>
                    <a:pt x="1561" y="6109"/>
                    <a:pt x="1626" y="3182"/>
                    <a:pt x="3415" y="1394"/>
                  </a:cubicBezTo>
                  <a:cubicBezTo>
                    <a:pt x="4163" y="646"/>
                    <a:pt x="5073" y="223"/>
                    <a:pt x="6016" y="60"/>
                  </a:cubicBezTo>
                  <a:cubicBezTo>
                    <a:pt x="5762" y="21"/>
                    <a:pt x="5506" y="1"/>
                    <a:pt x="5249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46"/>
            <p:cNvSpPr/>
            <p:nvPr/>
          </p:nvSpPr>
          <p:spPr>
            <a:xfrm>
              <a:off x="10378650" y="3491350"/>
              <a:ext cx="314650" cy="288700"/>
            </a:xfrm>
            <a:custGeom>
              <a:avLst/>
              <a:gdLst/>
              <a:ahLst/>
              <a:cxnLst/>
              <a:rect l="l" t="t" r="r" b="b"/>
              <a:pathLst>
                <a:path w="12586" h="11548" extrusionOk="0">
                  <a:moveTo>
                    <a:pt x="2686" y="1"/>
                  </a:moveTo>
                  <a:cubicBezTo>
                    <a:pt x="2647" y="1"/>
                    <a:pt x="2608" y="2"/>
                    <a:pt x="2569" y="3"/>
                  </a:cubicBezTo>
                  <a:cubicBezTo>
                    <a:pt x="1951" y="3"/>
                    <a:pt x="1366" y="264"/>
                    <a:pt x="878" y="686"/>
                  </a:cubicBezTo>
                  <a:cubicBezTo>
                    <a:pt x="325" y="1207"/>
                    <a:pt x="0" y="1890"/>
                    <a:pt x="0" y="2670"/>
                  </a:cubicBezTo>
                  <a:cubicBezTo>
                    <a:pt x="0" y="3385"/>
                    <a:pt x="293" y="4068"/>
                    <a:pt x="781" y="4556"/>
                  </a:cubicBezTo>
                  <a:lnTo>
                    <a:pt x="2212" y="6020"/>
                  </a:lnTo>
                  <a:cubicBezTo>
                    <a:pt x="2374" y="6215"/>
                    <a:pt x="2374" y="6507"/>
                    <a:pt x="2212" y="6670"/>
                  </a:cubicBezTo>
                  <a:lnTo>
                    <a:pt x="1366" y="7580"/>
                  </a:lnTo>
                  <a:lnTo>
                    <a:pt x="5008" y="11548"/>
                  </a:lnTo>
                  <a:lnTo>
                    <a:pt x="5886" y="10572"/>
                  </a:lnTo>
                  <a:cubicBezTo>
                    <a:pt x="5984" y="10475"/>
                    <a:pt x="6114" y="10426"/>
                    <a:pt x="6244" y="10426"/>
                  </a:cubicBezTo>
                  <a:cubicBezTo>
                    <a:pt x="6374" y="10426"/>
                    <a:pt x="6504" y="10475"/>
                    <a:pt x="6602" y="10572"/>
                  </a:cubicBezTo>
                  <a:lnTo>
                    <a:pt x="7545" y="11515"/>
                  </a:lnTo>
                  <a:lnTo>
                    <a:pt x="11154" y="7548"/>
                  </a:lnTo>
                  <a:lnTo>
                    <a:pt x="10146" y="6507"/>
                  </a:lnTo>
                  <a:cubicBezTo>
                    <a:pt x="10016" y="6377"/>
                    <a:pt x="10016" y="6150"/>
                    <a:pt x="10146" y="6020"/>
                  </a:cubicBezTo>
                  <a:lnTo>
                    <a:pt x="11577" y="4491"/>
                  </a:lnTo>
                  <a:cubicBezTo>
                    <a:pt x="12585" y="3418"/>
                    <a:pt x="12520" y="1727"/>
                    <a:pt x="11415" y="719"/>
                  </a:cubicBezTo>
                  <a:cubicBezTo>
                    <a:pt x="10927" y="231"/>
                    <a:pt x="10276" y="3"/>
                    <a:pt x="9593" y="3"/>
                  </a:cubicBezTo>
                  <a:cubicBezTo>
                    <a:pt x="8878" y="3"/>
                    <a:pt x="8130" y="296"/>
                    <a:pt x="7642" y="849"/>
                  </a:cubicBezTo>
                  <a:lnTo>
                    <a:pt x="6439" y="2150"/>
                  </a:lnTo>
                  <a:cubicBezTo>
                    <a:pt x="6358" y="2231"/>
                    <a:pt x="6260" y="2272"/>
                    <a:pt x="6167" y="2272"/>
                  </a:cubicBezTo>
                  <a:cubicBezTo>
                    <a:pt x="6073" y="2272"/>
                    <a:pt x="5984" y="2231"/>
                    <a:pt x="5919" y="2150"/>
                  </a:cubicBezTo>
                  <a:lnTo>
                    <a:pt x="4585" y="816"/>
                  </a:lnTo>
                  <a:cubicBezTo>
                    <a:pt x="4091" y="291"/>
                    <a:pt x="3421" y="1"/>
                    <a:pt x="2686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46"/>
            <p:cNvSpPr/>
            <p:nvPr/>
          </p:nvSpPr>
          <p:spPr>
            <a:xfrm>
              <a:off x="10392475" y="3510825"/>
              <a:ext cx="282125" cy="277075"/>
            </a:xfrm>
            <a:custGeom>
              <a:avLst/>
              <a:gdLst/>
              <a:ahLst/>
              <a:cxnLst/>
              <a:rect l="l" t="t" r="r" b="b"/>
              <a:pathLst>
                <a:path w="11285" h="11083" extrusionOk="0">
                  <a:moveTo>
                    <a:pt x="2175" y="1"/>
                  </a:moveTo>
                  <a:cubicBezTo>
                    <a:pt x="1672" y="1"/>
                    <a:pt x="1167" y="188"/>
                    <a:pt x="780" y="558"/>
                  </a:cubicBezTo>
                  <a:cubicBezTo>
                    <a:pt x="33" y="1306"/>
                    <a:pt x="0" y="2541"/>
                    <a:pt x="748" y="3322"/>
                  </a:cubicBezTo>
                  <a:lnTo>
                    <a:pt x="7707" y="10476"/>
                  </a:lnTo>
                  <a:cubicBezTo>
                    <a:pt x="8093" y="10879"/>
                    <a:pt x="8617" y="11082"/>
                    <a:pt x="9137" y="11082"/>
                  </a:cubicBezTo>
                  <a:cubicBezTo>
                    <a:pt x="9625" y="11082"/>
                    <a:pt x="10109" y="10903"/>
                    <a:pt x="10471" y="10541"/>
                  </a:cubicBezTo>
                  <a:cubicBezTo>
                    <a:pt x="11252" y="9761"/>
                    <a:pt x="11284" y="8525"/>
                    <a:pt x="10536" y="7745"/>
                  </a:cubicBezTo>
                  <a:lnTo>
                    <a:pt x="3577" y="590"/>
                  </a:lnTo>
                  <a:cubicBezTo>
                    <a:pt x="3199" y="196"/>
                    <a:pt x="2688" y="1"/>
                    <a:pt x="2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46"/>
            <p:cNvSpPr/>
            <p:nvPr/>
          </p:nvSpPr>
          <p:spPr>
            <a:xfrm>
              <a:off x="10449375" y="3563975"/>
              <a:ext cx="166675" cy="167825"/>
            </a:xfrm>
            <a:custGeom>
              <a:avLst/>
              <a:gdLst/>
              <a:ahLst/>
              <a:cxnLst/>
              <a:rect l="l" t="t" r="r" b="b"/>
              <a:pathLst>
                <a:path w="6667" h="6713" extrusionOk="0">
                  <a:moveTo>
                    <a:pt x="1074" y="1"/>
                  </a:moveTo>
                  <a:cubicBezTo>
                    <a:pt x="960" y="1"/>
                    <a:pt x="846" y="41"/>
                    <a:pt x="748" y="123"/>
                  </a:cubicBezTo>
                  <a:lnTo>
                    <a:pt x="163" y="708"/>
                  </a:lnTo>
                  <a:cubicBezTo>
                    <a:pt x="0" y="871"/>
                    <a:pt x="0" y="1163"/>
                    <a:pt x="163" y="1326"/>
                  </a:cubicBezTo>
                  <a:lnTo>
                    <a:pt x="5204" y="6562"/>
                  </a:lnTo>
                  <a:cubicBezTo>
                    <a:pt x="5306" y="6664"/>
                    <a:pt x="5425" y="6712"/>
                    <a:pt x="5544" y="6712"/>
                  </a:cubicBezTo>
                  <a:cubicBezTo>
                    <a:pt x="5653" y="6712"/>
                    <a:pt x="5761" y="6672"/>
                    <a:pt x="5854" y="6594"/>
                  </a:cubicBezTo>
                  <a:lnTo>
                    <a:pt x="6472" y="6009"/>
                  </a:lnTo>
                  <a:cubicBezTo>
                    <a:pt x="6667" y="5846"/>
                    <a:pt x="6667" y="5553"/>
                    <a:pt x="6504" y="5391"/>
                  </a:cubicBezTo>
                  <a:lnTo>
                    <a:pt x="1399" y="123"/>
                  </a:lnTo>
                  <a:cubicBezTo>
                    <a:pt x="1301" y="41"/>
                    <a:pt x="1187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46"/>
            <p:cNvSpPr/>
            <p:nvPr/>
          </p:nvSpPr>
          <p:spPr>
            <a:xfrm>
              <a:off x="10453425" y="3565400"/>
              <a:ext cx="160200" cy="167500"/>
            </a:xfrm>
            <a:custGeom>
              <a:avLst/>
              <a:gdLst/>
              <a:ahLst/>
              <a:cxnLst/>
              <a:rect l="l" t="t" r="r" b="b"/>
              <a:pathLst>
                <a:path w="6408" h="6700" extrusionOk="0">
                  <a:moveTo>
                    <a:pt x="2668" y="1"/>
                  </a:moveTo>
                  <a:lnTo>
                    <a:pt x="1" y="2862"/>
                  </a:lnTo>
                  <a:lnTo>
                    <a:pt x="3741" y="6700"/>
                  </a:lnTo>
                  <a:lnTo>
                    <a:pt x="6407" y="3838"/>
                  </a:lnTo>
                  <a:lnTo>
                    <a:pt x="2668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46"/>
            <p:cNvSpPr/>
            <p:nvPr/>
          </p:nvSpPr>
          <p:spPr>
            <a:xfrm>
              <a:off x="10472125" y="3585725"/>
              <a:ext cx="122800" cy="127675"/>
            </a:xfrm>
            <a:custGeom>
              <a:avLst/>
              <a:gdLst/>
              <a:ahLst/>
              <a:cxnLst/>
              <a:rect l="l" t="t" r="r" b="b"/>
              <a:pathLst>
                <a:path w="4912" h="5107" extrusionOk="0">
                  <a:moveTo>
                    <a:pt x="1172" y="1"/>
                  </a:moveTo>
                  <a:lnTo>
                    <a:pt x="1" y="1236"/>
                  </a:lnTo>
                  <a:lnTo>
                    <a:pt x="3741" y="5106"/>
                  </a:lnTo>
                  <a:lnTo>
                    <a:pt x="4911" y="3838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46"/>
            <p:cNvSpPr/>
            <p:nvPr/>
          </p:nvSpPr>
          <p:spPr>
            <a:xfrm>
              <a:off x="10394100" y="3509175"/>
              <a:ext cx="278875" cy="280450"/>
            </a:xfrm>
            <a:custGeom>
              <a:avLst/>
              <a:gdLst/>
              <a:ahLst/>
              <a:cxnLst/>
              <a:rect l="l" t="t" r="r" b="b"/>
              <a:pathLst>
                <a:path w="11155" h="11218" extrusionOk="0">
                  <a:moveTo>
                    <a:pt x="8994" y="0"/>
                  </a:moveTo>
                  <a:cubicBezTo>
                    <a:pt x="8468" y="0"/>
                    <a:pt x="7938" y="213"/>
                    <a:pt x="7545" y="624"/>
                  </a:cubicBezTo>
                  <a:lnTo>
                    <a:pt x="748" y="7941"/>
                  </a:lnTo>
                  <a:cubicBezTo>
                    <a:pt x="0" y="8721"/>
                    <a:pt x="65" y="9957"/>
                    <a:pt x="846" y="10705"/>
                  </a:cubicBezTo>
                  <a:cubicBezTo>
                    <a:pt x="1219" y="11047"/>
                    <a:pt x="1696" y="11218"/>
                    <a:pt x="2175" y="11218"/>
                  </a:cubicBezTo>
                  <a:cubicBezTo>
                    <a:pt x="2696" y="11218"/>
                    <a:pt x="3219" y="11014"/>
                    <a:pt x="3610" y="10607"/>
                  </a:cubicBezTo>
                  <a:lnTo>
                    <a:pt x="10406" y="3290"/>
                  </a:lnTo>
                  <a:cubicBezTo>
                    <a:pt x="11154" y="2510"/>
                    <a:pt x="11122" y="1274"/>
                    <a:pt x="10309" y="526"/>
                  </a:cubicBezTo>
                  <a:cubicBezTo>
                    <a:pt x="9939" y="172"/>
                    <a:pt x="9468" y="0"/>
                    <a:pt x="8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46"/>
            <p:cNvSpPr/>
            <p:nvPr/>
          </p:nvSpPr>
          <p:spPr>
            <a:xfrm>
              <a:off x="10452625" y="3563275"/>
              <a:ext cx="164250" cy="170150"/>
            </a:xfrm>
            <a:custGeom>
              <a:avLst/>
              <a:gdLst/>
              <a:ahLst/>
              <a:cxnLst/>
              <a:rect l="l" t="t" r="r" b="b"/>
              <a:pathLst>
                <a:path w="6570" h="6806" extrusionOk="0">
                  <a:moveTo>
                    <a:pt x="5479" y="0"/>
                  </a:moveTo>
                  <a:cubicBezTo>
                    <a:pt x="5360" y="0"/>
                    <a:pt x="5241" y="49"/>
                    <a:pt x="5139" y="151"/>
                  </a:cubicBezTo>
                  <a:lnTo>
                    <a:pt x="163" y="5451"/>
                  </a:lnTo>
                  <a:cubicBezTo>
                    <a:pt x="0" y="5614"/>
                    <a:pt x="33" y="5907"/>
                    <a:pt x="196" y="6069"/>
                  </a:cubicBezTo>
                  <a:lnTo>
                    <a:pt x="781" y="6687"/>
                  </a:lnTo>
                  <a:cubicBezTo>
                    <a:pt x="874" y="6765"/>
                    <a:pt x="989" y="6805"/>
                    <a:pt x="1102" y="6805"/>
                  </a:cubicBezTo>
                  <a:cubicBezTo>
                    <a:pt x="1226" y="6805"/>
                    <a:pt x="1346" y="6757"/>
                    <a:pt x="1431" y="6655"/>
                  </a:cubicBezTo>
                  <a:lnTo>
                    <a:pt x="6407" y="1321"/>
                  </a:lnTo>
                  <a:cubicBezTo>
                    <a:pt x="6569" y="1126"/>
                    <a:pt x="6569" y="834"/>
                    <a:pt x="6407" y="671"/>
                  </a:cubicBezTo>
                  <a:lnTo>
                    <a:pt x="5789" y="118"/>
                  </a:lnTo>
                  <a:cubicBezTo>
                    <a:pt x="5696" y="41"/>
                    <a:pt x="5588" y="0"/>
                    <a:pt x="5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46"/>
            <p:cNvSpPr/>
            <p:nvPr/>
          </p:nvSpPr>
          <p:spPr>
            <a:xfrm>
              <a:off x="10501400" y="3780650"/>
              <a:ext cx="65875" cy="27050"/>
            </a:xfrm>
            <a:custGeom>
              <a:avLst/>
              <a:gdLst/>
              <a:ahLst/>
              <a:cxnLst/>
              <a:rect l="l" t="t" r="r" b="b"/>
              <a:pathLst>
                <a:path w="2635" h="1082" extrusionOk="0">
                  <a:moveTo>
                    <a:pt x="310" y="0"/>
                  </a:moveTo>
                  <a:cubicBezTo>
                    <a:pt x="245" y="0"/>
                    <a:pt x="179" y="25"/>
                    <a:pt x="131" y="73"/>
                  </a:cubicBezTo>
                  <a:cubicBezTo>
                    <a:pt x="1" y="171"/>
                    <a:pt x="1" y="334"/>
                    <a:pt x="98" y="464"/>
                  </a:cubicBezTo>
                  <a:lnTo>
                    <a:pt x="228" y="594"/>
                  </a:lnTo>
                  <a:cubicBezTo>
                    <a:pt x="521" y="919"/>
                    <a:pt x="944" y="1081"/>
                    <a:pt x="1366" y="1081"/>
                  </a:cubicBezTo>
                  <a:cubicBezTo>
                    <a:pt x="1789" y="1081"/>
                    <a:pt x="2179" y="919"/>
                    <a:pt x="2472" y="594"/>
                  </a:cubicBezTo>
                  <a:lnTo>
                    <a:pt x="2537" y="529"/>
                  </a:lnTo>
                  <a:cubicBezTo>
                    <a:pt x="2635" y="399"/>
                    <a:pt x="2635" y="236"/>
                    <a:pt x="2505" y="138"/>
                  </a:cubicBezTo>
                  <a:cubicBezTo>
                    <a:pt x="2459" y="93"/>
                    <a:pt x="2400" y="69"/>
                    <a:pt x="2340" y="69"/>
                  </a:cubicBezTo>
                  <a:cubicBezTo>
                    <a:pt x="2270" y="69"/>
                    <a:pt x="2199" y="101"/>
                    <a:pt x="2147" y="171"/>
                  </a:cubicBezTo>
                  <a:lnTo>
                    <a:pt x="2082" y="236"/>
                  </a:lnTo>
                  <a:cubicBezTo>
                    <a:pt x="1887" y="431"/>
                    <a:pt x="1627" y="561"/>
                    <a:pt x="1366" y="561"/>
                  </a:cubicBezTo>
                  <a:cubicBezTo>
                    <a:pt x="1074" y="561"/>
                    <a:pt x="814" y="431"/>
                    <a:pt x="651" y="236"/>
                  </a:cubicBezTo>
                  <a:lnTo>
                    <a:pt x="488" y="73"/>
                  </a:lnTo>
                  <a:cubicBezTo>
                    <a:pt x="440" y="25"/>
                    <a:pt x="375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10655050" y="3626275"/>
              <a:ext cx="54500" cy="57025"/>
            </a:xfrm>
            <a:custGeom>
              <a:avLst/>
              <a:gdLst/>
              <a:ahLst/>
              <a:cxnLst/>
              <a:rect l="l" t="t" r="r" b="b"/>
              <a:pathLst>
                <a:path w="2180" h="2281" extrusionOk="0">
                  <a:moveTo>
                    <a:pt x="1885" y="0"/>
                  </a:moveTo>
                  <a:cubicBezTo>
                    <a:pt x="1815" y="0"/>
                    <a:pt x="1744" y="32"/>
                    <a:pt x="1692" y="102"/>
                  </a:cubicBezTo>
                  <a:lnTo>
                    <a:pt x="98" y="1826"/>
                  </a:lnTo>
                  <a:cubicBezTo>
                    <a:pt x="1" y="1923"/>
                    <a:pt x="1" y="2086"/>
                    <a:pt x="131" y="2216"/>
                  </a:cubicBezTo>
                  <a:cubicBezTo>
                    <a:pt x="163" y="2248"/>
                    <a:pt x="228" y="2281"/>
                    <a:pt x="294" y="2281"/>
                  </a:cubicBezTo>
                  <a:cubicBezTo>
                    <a:pt x="391" y="2281"/>
                    <a:pt x="456" y="2248"/>
                    <a:pt x="489" y="2183"/>
                  </a:cubicBezTo>
                  <a:lnTo>
                    <a:pt x="2082" y="460"/>
                  </a:lnTo>
                  <a:cubicBezTo>
                    <a:pt x="2180" y="330"/>
                    <a:pt x="2180" y="167"/>
                    <a:pt x="2050" y="70"/>
                  </a:cubicBezTo>
                  <a:cubicBezTo>
                    <a:pt x="2004" y="24"/>
                    <a:pt x="1945" y="0"/>
                    <a:pt x="18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46"/>
            <p:cNvSpPr/>
            <p:nvPr/>
          </p:nvSpPr>
          <p:spPr>
            <a:xfrm>
              <a:off x="10302225" y="3399550"/>
              <a:ext cx="475625" cy="282125"/>
            </a:xfrm>
            <a:custGeom>
              <a:avLst/>
              <a:gdLst/>
              <a:ahLst/>
              <a:cxnLst/>
              <a:rect l="l" t="t" r="r" b="b"/>
              <a:pathLst>
                <a:path w="19025" h="11285" extrusionOk="0">
                  <a:moveTo>
                    <a:pt x="5041" y="1"/>
                  </a:moveTo>
                  <a:cubicBezTo>
                    <a:pt x="3756" y="1"/>
                    <a:pt x="2472" y="488"/>
                    <a:pt x="1496" y="1464"/>
                  </a:cubicBezTo>
                  <a:cubicBezTo>
                    <a:pt x="553" y="2375"/>
                    <a:pt x="33" y="3610"/>
                    <a:pt x="0" y="4911"/>
                  </a:cubicBezTo>
                  <a:cubicBezTo>
                    <a:pt x="0" y="6212"/>
                    <a:pt x="456" y="7480"/>
                    <a:pt x="1334" y="8423"/>
                  </a:cubicBezTo>
                  <a:lnTo>
                    <a:pt x="3935" y="11220"/>
                  </a:lnTo>
                  <a:cubicBezTo>
                    <a:pt x="3968" y="11285"/>
                    <a:pt x="4065" y="11285"/>
                    <a:pt x="4130" y="11285"/>
                  </a:cubicBezTo>
                  <a:cubicBezTo>
                    <a:pt x="4195" y="11285"/>
                    <a:pt x="4260" y="11285"/>
                    <a:pt x="4293" y="11220"/>
                  </a:cubicBezTo>
                  <a:cubicBezTo>
                    <a:pt x="4423" y="11122"/>
                    <a:pt x="4423" y="10960"/>
                    <a:pt x="4325" y="10830"/>
                  </a:cubicBezTo>
                  <a:lnTo>
                    <a:pt x="1756" y="8066"/>
                  </a:lnTo>
                  <a:cubicBezTo>
                    <a:pt x="943" y="7188"/>
                    <a:pt x="521" y="6082"/>
                    <a:pt x="553" y="4911"/>
                  </a:cubicBezTo>
                  <a:cubicBezTo>
                    <a:pt x="586" y="3773"/>
                    <a:pt x="1041" y="2667"/>
                    <a:pt x="1854" y="1854"/>
                  </a:cubicBezTo>
                  <a:cubicBezTo>
                    <a:pt x="2736" y="972"/>
                    <a:pt x="3889" y="533"/>
                    <a:pt x="5041" y="533"/>
                  </a:cubicBezTo>
                  <a:cubicBezTo>
                    <a:pt x="6182" y="533"/>
                    <a:pt x="7321" y="964"/>
                    <a:pt x="8195" y="1822"/>
                  </a:cubicBezTo>
                  <a:lnTo>
                    <a:pt x="8878" y="2505"/>
                  </a:lnTo>
                  <a:cubicBezTo>
                    <a:pt x="8976" y="2619"/>
                    <a:pt x="9114" y="2675"/>
                    <a:pt x="9252" y="2675"/>
                  </a:cubicBezTo>
                  <a:cubicBezTo>
                    <a:pt x="9390" y="2675"/>
                    <a:pt x="9529" y="2619"/>
                    <a:pt x="9626" y="2505"/>
                  </a:cubicBezTo>
                  <a:lnTo>
                    <a:pt x="10277" y="1854"/>
                  </a:lnTo>
                  <a:cubicBezTo>
                    <a:pt x="11155" y="976"/>
                    <a:pt x="12309" y="537"/>
                    <a:pt x="13459" y="537"/>
                  </a:cubicBezTo>
                  <a:cubicBezTo>
                    <a:pt x="14610" y="537"/>
                    <a:pt x="15756" y="976"/>
                    <a:pt x="16618" y="1854"/>
                  </a:cubicBezTo>
                  <a:lnTo>
                    <a:pt x="16650" y="1854"/>
                  </a:lnTo>
                  <a:cubicBezTo>
                    <a:pt x="18341" y="3578"/>
                    <a:pt x="18406" y="6277"/>
                    <a:pt x="16780" y="8066"/>
                  </a:cubicBezTo>
                  <a:lnTo>
                    <a:pt x="16553" y="8293"/>
                  </a:lnTo>
                  <a:cubicBezTo>
                    <a:pt x="16455" y="8423"/>
                    <a:pt x="16455" y="8586"/>
                    <a:pt x="16585" y="8683"/>
                  </a:cubicBezTo>
                  <a:cubicBezTo>
                    <a:pt x="16634" y="8732"/>
                    <a:pt x="16699" y="8757"/>
                    <a:pt x="16764" y="8757"/>
                  </a:cubicBezTo>
                  <a:cubicBezTo>
                    <a:pt x="16829" y="8757"/>
                    <a:pt x="16894" y="8732"/>
                    <a:pt x="16943" y="8683"/>
                  </a:cubicBezTo>
                  <a:lnTo>
                    <a:pt x="17171" y="8423"/>
                  </a:lnTo>
                  <a:cubicBezTo>
                    <a:pt x="19024" y="6440"/>
                    <a:pt x="18927" y="3383"/>
                    <a:pt x="17041" y="1497"/>
                  </a:cubicBezTo>
                  <a:lnTo>
                    <a:pt x="17008" y="1464"/>
                  </a:lnTo>
                  <a:cubicBezTo>
                    <a:pt x="16033" y="488"/>
                    <a:pt x="14748" y="1"/>
                    <a:pt x="13463" y="1"/>
                  </a:cubicBezTo>
                  <a:cubicBezTo>
                    <a:pt x="12179" y="1"/>
                    <a:pt x="10894" y="488"/>
                    <a:pt x="9919" y="1464"/>
                  </a:cubicBezTo>
                  <a:lnTo>
                    <a:pt x="9268" y="2114"/>
                  </a:lnTo>
                  <a:lnTo>
                    <a:pt x="8586" y="1464"/>
                  </a:lnTo>
                  <a:cubicBezTo>
                    <a:pt x="7610" y="488"/>
                    <a:pt x="6325" y="1"/>
                    <a:pt x="50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46"/>
            <p:cNvSpPr/>
            <p:nvPr/>
          </p:nvSpPr>
          <p:spPr>
            <a:xfrm>
              <a:off x="10392475" y="3502000"/>
              <a:ext cx="282125" cy="294325"/>
            </a:xfrm>
            <a:custGeom>
              <a:avLst/>
              <a:gdLst/>
              <a:ahLst/>
              <a:cxnLst/>
              <a:rect l="l" t="t" r="r" b="b"/>
              <a:pathLst>
                <a:path w="11285" h="11773" extrusionOk="0">
                  <a:moveTo>
                    <a:pt x="8975" y="0"/>
                  </a:moveTo>
                  <a:cubicBezTo>
                    <a:pt x="8358" y="33"/>
                    <a:pt x="7805" y="293"/>
                    <a:pt x="7414" y="716"/>
                  </a:cubicBezTo>
                  <a:lnTo>
                    <a:pt x="6374" y="1821"/>
                  </a:lnTo>
                  <a:cubicBezTo>
                    <a:pt x="6276" y="1951"/>
                    <a:pt x="6276" y="2114"/>
                    <a:pt x="6374" y="2211"/>
                  </a:cubicBezTo>
                  <a:cubicBezTo>
                    <a:pt x="6439" y="2260"/>
                    <a:pt x="6512" y="2285"/>
                    <a:pt x="6581" y="2285"/>
                  </a:cubicBezTo>
                  <a:cubicBezTo>
                    <a:pt x="6650" y="2285"/>
                    <a:pt x="6715" y="2260"/>
                    <a:pt x="6764" y="2211"/>
                  </a:cubicBezTo>
                  <a:lnTo>
                    <a:pt x="7805" y="1073"/>
                  </a:lnTo>
                  <a:cubicBezTo>
                    <a:pt x="8097" y="748"/>
                    <a:pt x="8520" y="553"/>
                    <a:pt x="8975" y="553"/>
                  </a:cubicBezTo>
                  <a:cubicBezTo>
                    <a:pt x="9014" y="550"/>
                    <a:pt x="9052" y="549"/>
                    <a:pt x="9089" y="549"/>
                  </a:cubicBezTo>
                  <a:cubicBezTo>
                    <a:pt x="9501" y="549"/>
                    <a:pt x="9881" y="710"/>
                    <a:pt x="10179" y="1008"/>
                  </a:cubicBezTo>
                  <a:cubicBezTo>
                    <a:pt x="10504" y="1301"/>
                    <a:pt x="10699" y="1724"/>
                    <a:pt x="10731" y="2179"/>
                  </a:cubicBezTo>
                  <a:cubicBezTo>
                    <a:pt x="10731" y="2634"/>
                    <a:pt x="10569" y="3057"/>
                    <a:pt x="10276" y="3382"/>
                  </a:cubicBezTo>
                  <a:lnTo>
                    <a:pt x="3480" y="10699"/>
                  </a:lnTo>
                  <a:cubicBezTo>
                    <a:pt x="3143" y="11053"/>
                    <a:pt x="2692" y="11232"/>
                    <a:pt x="2241" y="11232"/>
                  </a:cubicBezTo>
                  <a:cubicBezTo>
                    <a:pt x="1822" y="11232"/>
                    <a:pt x="1402" y="11077"/>
                    <a:pt x="1073" y="10764"/>
                  </a:cubicBezTo>
                  <a:cubicBezTo>
                    <a:pt x="748" y="10471"/>
                    <a:pt x="553" y="10049"/>
                    <a:pt x="553" y="9593"/>
                  </a:cubicBezTo>
                  <a:cubicBezTo>
                    <a:pt x="520" y="9138"/>
                    <a:pt x="683" y="8715"/>
                    <a:pt x="1008" y="8390"/>
                  </a:cubicBezTo>
                  <a:lnTo>
                    <a:pt x="5984" y="3057"/>
                  </a:lnTo>
                  <a:cubicBezTo>
                    <a:pt x="6081" y="2959"/>
                    <a:pt x="6081" y="2764"/>
                    <a:pt x="5951" y="2667"/>
                  </a:cubicBezTo>
                  <a:cubicBezTo>
                    <a:pt x="5906" y="2621"/>
                    <a:pt x="5847" y="2597"/>
                    <a:pt x="5786" y="2597"/>
                  </a:cubicBezTo>
                  <a:cubicBezTo>
                    <a:pt x="5717" y="2597"/>
                    <a:pt x="5646" y="2630"/>
                    <a:pt x="5593" y="2699"/>
                  </a:cubicBezTo>
                  <a:lnTo>
                    <a:pt x="618" y="8032"/>
                  </a:lnTo>
                  <a:cubicBezTo>
                    <a:pt x="195" y="8455"/>
                    <a:pt x="0" y="9041"/>
                    <a:pt x="0" y="9626"/>
                  </a:cubicBezTo>
                  <a:cubicBezTo>
                    <a:pt x="33" y="10211"/>
                    <a:pt x="293" y="10764"/>
                    <a:pt x="715" y="11187"/>
                  </a:cubicBezTo>
                  <a:cubicBezTo>
                    <a:pt x="1138" y="11577"/>
                    <a:pt x="1691" y="11772"/>
                    <a:pt x="2244" y="11772"/>
                  </a:cubicBezTo>
                  <a:cubicBezTo>
                    <a:pt x="2829" y="11772"/>
                    <a:pt x="3415" y="11545"/>
                    <a:pt x="3870" y="11057"/>
                  </a:cubicBezTo>
                  <a:lnTo>
                    <a:pt x="10666" y="3740"/>
                  </a:lnTo>
                  <a:cubicBezTo>
                    <a:pt x="11089" y="3317"/>
                    <a:pt x="11284" y="2764"/>
                    <a:pt x="11284" y="2146"/>
                  </a:cubicBezTo>
                  <a:cubicBezTo>
                    <a:pt x="11252" y="1561"/>
                    <a:pt x="10992" y="1008"/>
                    <a:pt x="10569" y="618"/>
                  </a:cubicBezTo>
                  <a:cubicBezTo>
                    <a:pt x="10146" y="195"/>
                    <a:pt x="9561" y="0"/>
                    <a:pt x="8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46"/>
            <p:cNvSpPr/>
            <p:nvPr/>
          </p:nvSpPr>
          <p:spPr>
            <a:xfrm>
              <a:off x="10445300" y="3556250"/>
              <a:ext cx="177275" cy="183975"/>
            </a:xfrm>
            <a:custGeom>
              <a:avLst/>
              <a:gdLst/>
              <a:ahLst/>
              <a:cxnLst/>
              <a:rect l="l" t="t" r="r" b="b"/>
              <a:pathLst>
                <a:path w="7091" h="7359" extrusionOk="0">
                  <a:moveTo>
                    <a:pt x="5759" y="0"/>
                  </a:moveTo>
                  <a:cubicBezTo>
                    <a:pt x="5565" y="0"/>
                    <a:pt x="5374" y="82"/>
                    <a:pt x="5236" y="237"/>
                  </a:cubicBezTo>
                  <a:lnTo>
                    <a:pt x="261" y="5537"/>
                  </a:lnTo>
                  <a:cubicBezTo>
                    <a:pt x="1" y="5830"/>
                    <a:pt x="1" y="6253"/>
                    <a:pt x="261" y="6545"/>
                  </a:cubicBezTo>
                  <a:lnTo>
                    <a:pt x="879" y="7131"/>
                  </a:lnTo>
                  <a:cubicBezTo>
                    <a:pt x="1009" y="7261"/>
                    <a:pt x="1204" y="7358"/>
                    <a:pt x="1367" y="7358"/>
                  </a:cubicBezTo>
                  <a:lnTo>
                    <a:pt x="1399" y="7358"/>
                  </a:lnTo>
                  <a:cubicBezTo>
                    <a:pt x="1594" y="7358"/>
                    <a:pt x="1757" y="7261"/>
                    <a:pt x="1919" y="7131"/>
                  </a:cubicBezTo>
                  <a:lnTo>
                    <a:pt x="3415" y="5505"/>
                  </a:lnTo>
                  <a:cubicBezTo>
                    <a:pt x="3513" y="5407"/>
                    <a:pt x="3513" y="5245"/>
                    <a:pt x="3383" y="5115"/>
                  </a:cubicBezTo>
                  <a:cubicBezTo>
                    <a:pt x="3338" y="5069"/>
                    <a:pt x="3278" y="5045"/>
                    <a:pt x="3218" y="5045"/>
                  </a:cubicBezTo>
                  <a:cubicBezTo>
                    <a:pt x="3148" y="5045"/>
                    <a:pt x="3077" y="5077"/>
                    <a:pt x="3025" y="5147"/>
                  </a:cubicBezTo>
                  <a:lnTo>
                    <a:pt x="1497" y="6741"/>
                  </a:lnTo>
                  <a:cubicBezTo>
                    <a:pt x="1464" y="6806"/>
                    <a:pt x="1432" y="6806"/>
                    <a:pt x="1399" y="6806"/>
                  </a:cubicBezTo>
                  <a:cubicBezTo>
                    <a:pt x="1334" y="6806"/>
                    <a:pt x="1302" y="6806"/>
                    <a:pt x="1269" y="6741"/>
                  </a:cubicBezTo>
                  <a:lnTo>
                    <a:pt x="651" y="6155"/>
                  </a:lnTo>
                  <a:cubicBezTo>
                    <a:pt x="586" y="6090"/>
                    <a:pt x="586" y="5993"/>
                    <a:pt x="651" y="5895"/>
                  </a:cubicBezTo>
                  <a:lnTo>
                    <a:pt x="5627" y="594"/>
                  </a:lnTo>
                  <a:cubicBezTo>
                    <a:pt x="5659" y="562"/>
                    <a:pt x="5708" y="546"/>
                    <a:pt x="5757" y="546"/>
                  </a:cubicBezTo>
                  <a:cubicBezTo>
                    <a:pt x="5806" y="546"/>
                    <a:pt x="5854" y="562"/>
                    <a:pt x="5887" y="594"/>
                  </a:cubicBezTo>
                  <a:lnTo>
                    <a:pt x="6472" y="1147"/>
                  </a:lnTo>
                  <a:cubicBezTo>
                    <a:pt x="6537" y="1180"/>
                    <a:pt x="6537" y="1212"/>
                    <a:pt x="6537" y="1277"/>
                  </a:cubicBezTo>
                  <a:cubicBezTo>
                    <a:pt x="6537" y="1310"/>
                    <a:pt x="6537" y="1375"/>
                    <a:pt x="6505" y="1407"/>
                  </a:cubicBezTo>
                  <a:lnTo>
                    <a:pt x="3806" y="4302"/>
                  </a:lnTo>
                  <a:cubicBezTo>
                    <a:pt x="3708" y="4399"/>
                    <a:pt x="3708" y="4594"/>
                    <a:pt x="3838" y="4692"/>
                  </a:cubicBezTo>
                  <a:cubicBezTo>
                    <a:pt x="3883" y="4737"/>
                    <a:pt x="3943" y="4761"/>
                    <a:pt x="4003" y="4761"/>
                  </a:cubicBezTo>
                  <a:cubicBezTo>
                    <a:pt x="4073" y="4761"/>
                    <a:pt x="4144" y="4729"/>
                    <a:pt x="4196" y="4659"/>
                  </a:cubicBezTo>
                  <a:lnTo>
                    <a:pt x="6895" y="1765"/>
                  </a:lnTo>
                  <a:cubicBezTo>
                    <a:pt x="7025" y="1635"/>
                    <a:pt x="7090" y="1440"/>
                    <a:pt x="7090" y="1245"/>
                  </a:cubicBezTo>
                  <a:cubicBezTo>
                    <a:pt x="7090" y="1050"/>
                    <a:pt x="6992" y="887"/>
                    <a:pt x="6862" y="757"/>
                  </a:cubicBezTo>
                  <a:lnTo>
                    <a:pt x="6245" y="204"/>
                  </a:lnTo>
                  <a:cubicBezTo>
                    <a:pt x="6106" y="66"/>
                    <a:pt x="5932" y="0"/>
                    <a:pt x="57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46"/>
            <p:cNvSpPr/>
            <p:nvPr/>
          </p:nvSpPr>
          <p:spPr>
            <a:xfrm>
              <a:off x="10544500" y="3662750"/>
              <a:ext cx="130100" cy="133575"/>
            </a:xfrm>
            <a:custGeom>
              <a:avLst/>
              <a:gdLst/>
              <a:ahLst/>
              <a:cxnLst/>
              <a:rect l="l" t="t" r="r" b="b"/>
              <a:pathLst>
                <a:path w="5204" h="5343" extrusionOk="0">
                  <a:moveTo>
                    <a:pt x="2980" y="1"/>
                  </a:moveTo>
                  <a:cubicBezTo>
                    <a:pt x="2911" y="1"/>
                    <a:pt x="2846" y="25"/>
                    <a:pt x="2797" y="74"/>
                  </a:cubicBezTo>
                  <a:cubicBezTo>
                    <a:pt x="2667" y="172"/>
                    <a:pt x="2667" y="334"/>
                    <a:pt x="2764" y="432"/>
                  </a:cubicBezTo>
                  <a:lnTo>
                    <a:pt x="4195" y="1960"/>
                  </a:lnTo>
                  <a:cubicBezTo>
                    <a:pt x="4520" y="2285"/>
                    <a:pt x="4683" y="2741"/>
                    <a:pt x="4650" y="3163"/>
                  </a:cubicBezTo>
                  <a:cubicBezTo>
                    <a:pt x="4650" y="3619"/>
                    <a:pt x="4455" y="4041"/>
                    <a:pt x="4130" y="4367"/>
                  </a:cubicBezTo>
                  <a:cubicBezTo>
                    <a:pt x="3832" y="4635"/>
                    <a:pt x="3426" y="4793"/>
                    <a:pt x="3035" y="4793"/>
                  </a:cubicBezTo>
                  <a:cubicBezTo>
                    <a:pt x="2999" y="4793"/>
                    <a:pt x="2963" y="4792"/>
                    <a:pt x="2927" y="4789"/>
                  </a:cubicBezTo>
                  <a:cubicBezTo>
                    <a:pt x="2472" y="4789"/>
                    <a:pt x="2049" y="4594"/>
                    <a:pt x="1724" y="4269"/>
                  </a:cubicBezTo>
                  <a:lnTo>
                    <a:pt x="520" y="2936"/>
                  </a:lnTo>
                  <a:cubicBezTo>
                    <a:pt x="455" y="2887"/>
                    <a:pt x="382" y="2863"/>
                    <a:pt x="313" y="2863"/>
                  </a:cubicBezTo>
                  <a:cubicBezTo>
                    <a:pt x="244" y="2863"/>
                    <a:pt x="179" y="2887"/>
                    <a:pt x="130" y="2936"/>
                  </a:cubicBezTo>
                  <a:cubicBezTo>
                    <a:pt x="0" y="3033"/>
                    <a:pt x="0" y="3196"/>
                    <a:pt x="98" y="3326"/>
                  </a:cubicBezTo>
                  <a:lnTo>
                    <a:pt x="1333" y="4627"/>
                  </a:lnTo>
                  <a:cubicBezTo>
                    <a:pt x="1756" y="5082"/>
                    <a:pt x="2309" y="5310"/>
                    <a:pt x="2894" y="5342"/>
                  </a:cubicBezTo>
                  <a:lnTo>
                    <a:pt x="2959" y="5342"/>
                  </a:lnTo>
                  <a:cubicBezTo>
                    <a:pt x="3545" y="5342"/>
                    <a:pt x="4065" y="5147"/>
                    <a:pt x="4488" y="4757"/>
                  </a:cubicBezTo>
                  <a:cubicBezTo>
                    <a:pt x="4911" y="4334"/>
                    <a:pt x="5171" y="3781"/>
                    <a:pt x="5203" y="3196"/>
                  </a:cubicBezTo>
                  <a:cubicBezTo>
                    <a:pt x="5203" y="2611"/>
                    <a:pt x="5008" y="2025"/>
                    <a:pt x="4585" y="1602"/>
                  </a:cubicBezTo>
                  <a:lnTo>
                    <a:pt x="3187" y="74"/>
                  </a:lnTo>
                  <a:cubicBezTo>
                    <a:pt x="3122" y="25"/>
                    <a:pt x="3049" y="1"/>
                    <a:pt x="29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46"/>
            <p:cNvSpPr/>
            <p:nvPr/>
          </p:nvSpPr>
          <p:spPr>
            <a:xfrm>
              <a:off x="10392475" y="3502475"/>
              <a:ext cx="130100" cy="133675"/>
            </a:xfrm>
            <a:custGeom>
              <a:avLst/>
              <a:gdLst/>
              <a:ahLst/>
              <a:cxnLst/>
              <a:rect l="l" t="t" r="r" b="b"/>
              <a:pathLst>
                <a:path w="5204" h="5347" extrusionOk="0">
                  <a:moveTo>
                    <a:pt x="2237" y="0"/>
                  </a:moveTo>
                  <a:cubicBezTo>
                    <a:pt x="1694" y="0"/>
                    <a:pt x="1149" y="196"/>
                    <a:pt x="715" y="599"/>
                  </a:cubicBezTo>
                  <a:cubicBezTo>
                    <a:pt x="293" y="989"/>
                    <a:pt x="33" y="1542"/>
                    <a:pt x="0" y="2160"/>
                  </a:cubicBezTo>
                  <a:cubicBezTo>
                    <a:pt x="0" y="2745"/>
                    <a:pt x="195" y="3298"/>
                    <a:pt x="618" y="3753"/>
                  </a:cubicBezTo>
                  <a:lnTo>
                    <a:pt x="2016" y="5282"/>
                  </a:lnTo>
                  <a:cubicBezTo>
                    <a:pt x="2081" y="5314"/>
                    <a:pt x="2146" y="5347"/>
                    <a:pt x="2244" y="5347"/>
                  </a:cubicBezTo>
                  <a:cubicBezTo>
                    <a:pt x="2309" y="5347"/>
                    <a:pt x="2374" y="5347"/>
                    <a:pt x="2406" y="5282"/>
                  </a:cubicBezTo>
                  <a:cubicBezTo>
                    <a:pt x="2537" y="5184"/>
                    <a:pt x="2537" y="5022"/>
                    <a:pt x="2439" y="4892"/>
                  </a:cubicBezTo>
                  <a:lnTo>
                    <a:pt x="1008" y="3363"/>
                  </a:lnTo>
                  <a:cubicBezTo>
                    <a:pt x="683" y="3038"/>
                    <a:pt x="520" y="2615"/>
                    <a:pt x="553" y="2160"/>
                  </a:cubicBezTo>
                  <a:cubicBezTo>
                    <a:pt x="553" y="1705"/>
                    <a:pt x="748" y="1314"/>
                    <a:pt x="1073" y="989"/>
                  </a:cubicBezTo>
                  <a:cubicBezTo>
                    <a:pt x="1398" y="696"/>
                    <a:pt x="1810" y="549"/>
                    <a:pt x="2223" y="549"/>
                  </a:cubicBezTo>
                  <a:cubicBezTo>
                    <a:pt x="2680" y="549"/>
                    <a:pt x="3138" y="728"/>
                    <a:pt x="3480" y="1087"/>
                  </a:cubicBezTo>
                  <a:lnTo>
                    <a:pt x="4715" y="2388"/>
                  </a:lnTo>
                  <a:cubicBezTo>
                    <a:pt x="4768" y="2457"/>
                    <a:pt x="4839" y="2490"/>
                    <a:pt x="4908" y="2490"/>
                  </a:cubicBezTo>
                  <a:cubicBezTo>
                    <a:pt x="4969" y="2490"/>
                    <a:pt x="5028" y="2465"/>
                    <a:pt x="5073" y="2420"/>
                  </a:cubicBezTo>
                  <a:cubicBezTo>
                    <a:pt x="5203" y="2323"/>
                    <a:pt x="5203" y="2127"/>
                    <a:pt x="5106" y="2030"/>
                  </a:cubicBezTo>
                  <a:lnTo>
                    <a:pt x="3870" y="697"/>
                  </a:lnTo>
                  <a:cubicBezTo>
                    <a:pt x="3427" y="237"/>
                    <a:pt x="2833" y="0"/>
                    <a:pt x="2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46"/>
            <p:cNvSpPr/>
            <p:nvPr/>
          </p:nvSpPr>
          <p:spPr>
            <a:xfrm>
              <a:off x="10443675" y="3556550"/>
              <a:ext cx="60200" cy="60100"/>
            </a:xfrm>
            <a:custGeom>
              <a:avLst/>
              <a:gdLst/>
              <a:ahLst/>
              <a:cxnLst/>
              <a:rect l="l" t="t" r="r" b="b"/>
              <a:pathLst>
                <a:path w="2408" h="2404" extrusionOk="0">
                  <a:moveTo>
                    <a:pt x="1354" y="1"/>
                  </a:moveTo>
                  <a:cubicBezTo>
                    <a:pt x="1177" y="1"/>
                    <a:pt x="1005" y="66"/>
                    <a:pt x="879" y="192"/>
                  </a:cubicBezTo>
                  <a:lnTo>
                    <a:pt x="261" y="745"/>
                  </a:lnTo>
                  <a:cubicBezTo>
                    <a:pt x="98" y="875"/>
                    <a:pt x="33" y="1038"/>
                    <a:pt x="1" y="1233"/>
                  </a:cubicBezTo>
                  <a:cubicBezTo>
                    <a:pt x="1" y="1428"/>
                    <a:pt x="66" y="1623"/>
                    <a:pt x="196" y="1753"/>
                  </a:cubicBezTo>
                  <a:lnTo>
                    <a:pt x="716" y="2306"/>
                  </a:lnTo>
                  <a:cubicBezTo>
                    <a:pt x="781" y="2371"/>
                    <a:pt x="846" y="2403"/>
                    <a:pt x="911" y="2403"/>
                  </a:cubicBezTo>
                  <a:cubicBezTo>
                    <a:pt x="976" y="2403"/>
                    <a:pt x="1041" y="2371"/>
                    <a:pt x="1106" y="2306"/>
                  </a:cubicBezTo>
                  <a:cubicBezTo>
                    <a:pt x="1204" y="2208"/>
                    <a:pt x="1204" y="2046"/>
                    <a:pt x="1106" y="1948"/>
                  </a:cubicBezTo>
                  <a:lnTo>
                    <a:pt x="586" y="1395"/>
                  </a:lnTo>
                  <a:cubicBezTo>
                    <a:pt x="554" y="1363"/>
                    <a:pt x="554" y="1298"/>
                    <a:pt x="554" y="1265"/>
                  </a:cubicBezTo>
                  <a:cubicBezTo>
                    <a:pt x="554" y="1200"/>
                    <a:pt x="586" y="1168"/>
                    <a:pt x="619" y="1135"/>
                  </a:cubicBezTo>
                  <a:lnTo>
                    <a:pt x="1236" y="582"/>
                  </a:lnTo>
                  <a:cubicBezTo>
                    <a:pt x="1269" y="550"/>
                    <a:pt x="1310" y="534"/>
                    <a:pt x="1354" y="534"/>
                  </a:cubicBezTo>
                  <a:cubicBezTo>
                    <a:pt x="1399" y="534"/>
                    <a:pt x="1448" y="550"/>
                    <a:pt x="1497" y="582"/>
                  </a:cubicBezTo>
                  <a:lnTo>
                    <a:pt x="1887" y="1038"/>
                  </a:lnTo>
                  <a:cubicBezTo>
                    <a:pt x="1956" y="1090"/>
                    <a:pt x="2035" y="1123"/>
                    <a:pt x="2109" y="1123"/>
                  </a:cubicBezTo>
                  <a:cubicBezTo>
                    <a:pt x="2172" y="1123"/>
                    <a:pt x="2232" y="1098"/>
                    <a:pt x="2277" y="1038"/>
                  </a:cubicBezTo>
                  <a:cubicBezTo>
                    <a:pt x="2407" y="940"/>
                    <a:pt x="2407" y="777"/>
                    <a:pt x="2310" y="680"/>
                  </a:cubicBezTo>
                  <a:lnTo>
                    <a:pt x="1887" y="225"/>
                  </a:lnTo>
                  <a:cubicBezTo>
                    <a:pt x="1736" y="74"/>
                    <a:pt x="1543" y="1"/>
                    <a:pt x="13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46"/>
            <p:cNvSpPr/>
            <p:nvPr/>
          </p:nvSpPr>
          <p:spPr>
            <a:xfrm>
              <a:off x="10563200" y="3682275"/>
              <a:ext cx="58550" cy="57950"/>
            </a:xfrm>
            <a:custGeom>
              <a:avLst/>
              <a:gdLst/>
              <a:ahLst/>
              <a:cxnLst/>
              <a:rect l="l" t="t" r="r" b="b"/>
              <a:pathLst>
                <a:path w="2342" h="2318" extrusionOk="0">
                  <a:moveTo>
                    <a:pt x="1496" y="0"/>
                  </a:moveTo>
                  <a:cubicBezTo>
                    <a:pt x="1423" y="0"/>
                    <a:pt x="1350" y="25"/>
                    <a:pt x="1301" y="74"/>
                  </a:cubicBezTo>
                  <a:cubicBezTo>
                    <a:pt x="1203" y="171"/>
                    <a:pt x="1203" y="334"/>
                    <a:pt x="1301" y="464"/>
                  </a:cubicBezTo>
                  <a:lnTo>
                    <a:pt x="1691" y="887"/>
                  </a:lnTo>
                  <a:cubicBezTo>
                    <a:pt x="1724" y="952"/>
                    <a:pt x="1724" y="1049"/>
                    <a:pt x="1659" y="1114"/>
                  </a:cubicBezTo>
                  <a:lnTo>
                    <a:pt x="1073" y="1732"/>
                  </a:lnTo>
                  <a:cubicBezTo>
                    <a:pt x="1041" y="1765"/>
                    <a:pt x="1008" y="1765"/>
                    <a:pt x="943" y="1765"/>
                  </a:cubicBezTo>
                  <a:cubicBezTo>
                    <a:pt x="911" y="1765"/>
                    <a:pt x="846" y="1765"/>
                    <a:pt x="813" y="1732"/>
                  </a:cubicBezTo>
                  <a:lnTo>
                    <a:pt x="488" y="1374"/>
                  </a:lnTo>
                  <a:cubicBezTo>
                    <a:pt x="436" y="1322"/>
                    <a:pt x="365" y="1289"/>
                    <a:pt x="295" y="1289"/>
                  </a:cubicBezTo>
                  <a:cubicBezTo>
                    <a:pt x="235" y="1289"/>
                    <a:pt x="176" y="1314"/>
                    <a:pt x="130" y="1374"/>
                  </a:cubicBezTo>
                  <a:cubicBezTo>
                    <a:pt x="0" y="1472"/>
                    <a:pt x="0" y="1634"/>
                    <a:pt x="98" y="1732"/>
                  </a:cubicBezTo>
                  <a:lnTo>
                    <a:pt x="423" y="2090"/>
                  </a:lnTo>
                  <a:cubicBezTo>
                    <a:pt x="553" y="2220"/>
                    <a:pt x="748" y="2317"/>
                    <a:pt x="943" y="2317"/>
                  </a:cubicBezTo>
                  <a:cubicBezTo>
                    <a:pt x="1138" y="2317"/>
                    <a:pt x="1333" y="2252"/>
                    <a:pt x="1464" y="2090"/>
                  </a:cubicBezTo>
                  <a:lnTo>
                    <a:pt x="2049" y="1504"/>
                  </a:lnTo>
                  <a:cubicBezTo>
                    <a:pt x="2342" y="1244"/>
                    <a:pt x="2342" y="789"/>
                    <a:pt x="2081" y="496"/>
                  </a:cubicBezTo>
                  <a:lnTo>
                    <a:pt x="1691" y="74"/>
                  </a:lnTo>
                  <a:cubicBezTo>
                    <a:pt x="1642" y="25"/>
                    <a:pt x="1569" y="0"/>
                    <a:pt x="14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2" name="Google Shape;3792;p46"/>
          <p:cNvGrpSpPr/>
          <p:nvPr/>
        </p:nvGrpSpPr>
        <p:grpSpPr>
          <a:xfrm>
            <a:off x="5693000" y="2089694"/>
            <a:ext cx="294050" cy="365778"/>
            <a:chOff x="12521675" y="3423950"/>
            <a:chExt cx="374825" cy="462600"/>
          </a:xfrm>
        </p:grpSpPr>
        <p:sp>
          <p:nvSpPr>
            <p:cNvPr id="3793" name="Google Shape;3793;p46"/>
            <p:cNvSpPr/>
            <p:nvPr/>
          </p:nvSpPr>
          <p:spPr>
            <a:xfrm>
              <a:off x="12802975" y="3502800"/>
              <a:ext cx="87025" cy="78900"/>
            </a:xfrm>
            <a:custGeom>
              <a:avLst/>
              <a:gdLst/>
              <a:ahLst/>
              <a:cxnLst/>
              <a:rect l="l" t="t" r="r" b="b"/>
              <a:pathLst>
                <a:path w="3481" h="3156" extrusionOk="0">
                  <a:moveTo>
                    <a:pt x="1" y="1"/>
                  </a:moveTo>
                  <a:lnTo>
                    <a:pt x="1" y="3155"/>
                  </a:lnTo>
                  <a:lnTo>
                    <a:pt x="1367" y="3155"/>
                  </a:lnTo>
                  <a:cubicBezTo>
                    <a:pt x="2537" y="3155"/>
                    <a:pt x="3480" y="2212"/>
                    <a:pt x="3480" y="1041"/>
                  </a:cubicBezTo>
                  <a:lnTo>
                    <a:pt x="3480" y="358"/>
                  </a:lnTo>
                  <a:cubicBezTo>
                    <a:pt x="3480" y="163"/>
                    <a:pt x="3318" y="1"/>
                    <a:pt x="31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46"/>
            <p:cNvSpPr/>
            <p:nvPr/>
          </p:nvSpPr>
          <p:spPr>
            <a:xfrm>
              <a:off x="12802975" y="3663775"/>
              <a:ext cx="87025" cy="78875"/>
            </a:xfrm>
            <a:custGeom>
              <a:avLst/>
              <a:gdLst/>
              <a:ahLst/>
              <a:cxnLst/>
              <a:rect l="l" t="t" r="r" b="b"/>
              <a:pathLst>
                <a:path w="3481" h="3155" extrusionOk="0">
                  <a:moveTo>
                    <a:pt x="1" y="1"/>
                  </a:moveTo>
                  <a:lnTo>
                    <a:pt x="1" y="3155"/>
                  </a:lnTo>
                  <a:lnTo>
                    <a:pt x="1367" y="3155"/>
                  </a:lnTo>
                  <a:cubicBezTo>
                    <a:pt x="2537" y="3155"/>
                    <a:pt x="3480" y="2212"/>
                    <a:pt x="3480" y="1074"/>
                  </a:cubicBezTo>
                  <a:lnTo>
                    <a:pt x="3480" y="358"/>
                  </a:lnTo>
                  <a:cubicBezTo>
                    <a:pt x="3480" y="163"/>
                    <a:pt x="3318" y="1"/>
                    <a:pt x="31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46"/>
            <p:cNvSpPr/>
            <p:nvPr/>
          </p:nvSpPr>
          <p:spPr>
            <a:xfrm>
              <a:off x="12528200" y="3502800"/>
              <a:ext cx="87000" cy="78900"/>
            </a:xfrm>
            <a:custGeom>
              <a:avLst/>
              <a:gdLst/>
              <a:ahLst/>
              <a:cxnLst/>
              <a:rect l="l" t="t" r="r" b="b"/>
              <a:pathLst>
                <a:path w="3480" h="3156" extrusionOk="0">
                  <a:moveTo>
                    <a:pt x="325" y="1"/>
                  </a:moveTo>
                  <a:cubicBezTo>
                    <a:pt x="130" y="1"/>
                    <a:pt x="0" y="163"/>
                    <a:pt x="0" y="358"/>
                  </a:cubicBezTo>
                  <a:lnTo>
                    <a:pt x="0" y="1041"/>
                  </a:lnTo>
                  <a:cubicBezTo>
                    <a:pt x="0" y="2212"/>
                    <a:pt x="943" y="3155"/>
                    <a:pt x="2081" y="3155"/>
                  </a:cubicBezTo>
                  <a:lnTo>
                    <a:pt x="3480" y="3155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46"/>
            <p:cNvSpPr/>
            <p:nvPr/>
          </p:nvSpPr>
          <p:spPr>
            <a:xfrm>
              <a:off x="12528200" y="3663775"/>
              <a:ext cx="87000" cy="78875"/>
            </a:xfrm>
            <a:custGeom>
              <a:avLst/>
              <a:gdLst/>
              <a:ahLst/>
              <a:cxnLst/>
              <a:rect l="l" t="t" r="r" b="b"/>
              <a:pathLst>
                <a:path w="3480" h="3155" extrusionOk="0">
                  <a:moveTo>
                    <a:pt x="325" y="1"/>
                  </a:moveTo>
                  <a:cubicBezTo>
                    <a:pt x="130" y="1"/>
                    <a:pt x="0" y="163"/>
                    <a:pt x="0" y="358"/>
                  </a:cubicBezTo>
                  <a:lnTo>
                    <a:pt x="0" y="1074"/>
                  </a:lnTo>
                  <a:cubicBezTo>
                    <a:pt x="0" y="2212"/>
                    <a:pt x="943" y="3155"/>
                    <a:pt x="2081" y="3155"/>
                  </a:cubicBezTo>
                  <a:lnTo>
                    <a:pt x="3480" y="3155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46"/>
            <p:cNvSpPr/>
            <p:nvPr/>
          </p:nvSpPr>
          <p:spPr>
            <a:xfrm>
              <a:off x="12686725" y="3815800"/>
              <a:ext cx="44725" cy="64250"/>
            </a:xfrm>
            <a:custGeom>
              <a:avLst/>
              <a:gdLst/>
              <a:ahLst/>
              <a:cxnLst/>
              <a:rect l="l" t="t" r="r" b="b"/>
              <a:pathLst>
                <a:path w="1789" h="2570" extrusionOk="0">
                  <a:moveTo>
                    <a:pt x="0" y="1"/>
                  </a:moveTo>
                  <a:lnTo>
                    <a:pt x="0" y="2375"/>
                  </a:lnTo>
                  <a:cubicBezTo>
                    <a:pt x="0" y="2472"/>
                    <a:pt x="98" y="2570"/>
                    <a:pt x="228" y="2570"/>
                  </a:cubicBezTo>
                  <a:lnTo>
                    <a:pt x="1594" y="2570"/>
                  </a:lnTo>
                  <a:cubicBezTo>
                    <a:pt x="1691" y="2570"/>
                    <a:pt x="1789" y="2472"/>
                    <a:pt x="1789" y="2375"/>
                  </a:cubicBezTo>
                  <a:lnTo>
                    <a:pt x="17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46"/>
            <p:cNvSpPr/>
            <p:nvPr/>
          </p:nvSpPr>
          <p:spPr>
            <a:xfrm>
              <a:off x="12640375" y="3789800"/>
              <a:ext cx="136625" cy="51225"/>
            </a:xfrm>
            <a:custGeom>
              <a:avLst/>
              <a:gdLst/>
              <a:ahLst/>
              <a:cxnLst/>
              <a:rect l="l" t="t" r="r" b="b"/>
              <a:pathLst>
                <a:path w="5465" h="2049" extrusionOk="0">
                  <a:moveTo>
                    <a:pt x="1" y="0"/>
                  </a:moveTo>
                  <a:lnTo>
                    <a:pt x="1" y="650"/>
                  </a:lnTo>
                  <a:lnTo>
                    <a:pt x="1" y="1431"/>
                  </a:lnTo>
                  <a:cubicBezTo>
                    <a:pt x="1" y="1756"/>
                    <a:pt x="293" y="2049"/>
                    <a:pt x="651" y="2049"/>
                  </a:cubicBezTo>
                  <a:lnTo>
                    <a:pt x="4846" y="2049"/>
                  </a:lnTo>
                  <a:cubicBezTo>
                    <a:pt x="5171" y="2049"/>
                    <a:pt x="5464" y="1756"/>
                    <a:pt x="5464" y="1431"/>
                  </a:cubicBezTo>
                  <a:lnTo>
                    <a:pt x="54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46"/>
            <p:cNvSpPr/>
            <p:nvPr/>
          </p:nvSpPr>
          <p:spPr>
            <a:xfrm>
              <a:off x="12574525" y="3502800"/>
              <a:ext cx="40675" cy="78900"/>
            </a:xfrm>
            <a:custGeom>
              <a:avLst/>
              <a:gdLst/>
              <a:ahLst/>
              <a:cxnLst/>
              <a:rect l="l" t="t" r="r" b="b"/>
              <a:pathLst>
                <a:path w="1627" h="3156" extrusionOk="0">
                  <a:moveTo>
                    <a:pt x="1" y="1"/>
                  </a:moveTo>
                  <a:lnTo>
                    <a:pt x="1" y="3123"/>
                  </a:lnTo>
                  <a:cubicBezTo>
                    <a:pt x="66" y="3155"/>
                    <a:pt x="163" y="3155"/>
                    <a:pt x="228" y="3155"/>
                  </a:cubicBezTo>
                  <a:lnTo>
                    <a:pt x="1627" y="3155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46"/>
            <p:cNvSpPr/>
            <p:nvPr/>
          </p:nvSpPr>
          <p:spPr>
            <a:xfrm>
              <a:off x="12574525" y="3663775"/>
              <a:ext cx="40675" cy="78875"/>
            </a:xfrm>
            <a:custGeom>
              <a:avLst/>
              <a:gdLst/>
              <a:ahLst/>
              <a:cxnLst/>
              <a:rect l="l" t="t" r="r" b="b"/>
              <a:pathLst>
                <a:path w="1627" h="3155" extrusionOk="0">
                  <a:moveTo>
                    <a:pt x="1" y="1"/>
                  </a:moveTo>
                  <a:lnTo>
                    <a:pt x="1" y="3155"/>
                  </a:lnTo>
                  <a:lnTo>
                    <a:pt x="1627" y="3155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46"/>
            <p:cNvSpPr/>
            <p:nvPr/>
          </p:nvSpPr>
          <p:spPr>
            <a:xfrm>
              <a:off x="12802975" y="3664600"/>
              <a:ext cx="41500" cy="78050"/>
            </a:xfrm>
            <a:custGeom>
              <a:avLst/>
              <a:gdLst/>
              <a:ahLst/>
              <a:cxnLst/>
              <a:rect l="l" t="t" r="r" b="b"/>
              <a:pathLst>
                <a:path w="1660" h="3122" extrusionOk="0">
                  <a:moveTo>
                    <a:pt x="1" y="0"/>
                  </a:moveTo>
                  <a:lnTo>
                    <a:pt x="1" y="3122"/>
                  </a:lnTo>
                  <a:lnTo>
                    <a:pt x="1367" y="3122"/>
                  </a:lnTo>
                  <a:cubicBezTo>
                    <a:pt x="1464" y="3122"/>
                    <a:pt x="1562" y="3122"/>
                    <a:pt x="1659" y="3089"/>
                  </a:cubicBezTo>
                  <a:lnTo>
                    <a:pt x="1659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46"/>
            <p:cNvSpPr/>
            <p:nvPr/>
          </p:nvSpPr>
          <p:spPr>
            <a:xfrm>
              <a:off x="12802975" y="3502800"/>
              <a:ext cx="41500" cy="78900"/>
            </a:xfrm>
            <a:custGeom>
              <a:avLst/>
              <a:gdLst/>
              <a:ahLst/>
              <a:cxnLst/>
              <a:rect l="l" t="t" r="r" b="b"/>
              <a:pathLst>
                <a:path w="1660" h="3156" extrusionOk="0">
                  <a:moveTo>
                    <a:pt x="1" y="1"/>
                  </a:moveTo>
                  <a:lnTo>
                    <a:pt x="1" y="3155"/>
                  </a:lnTo>
                  <a:lnTo>
                    <a:pt x="1367" y="3155"/>
                  </a:lnTo>
                  <a:cubicBezTo>
                    <a:pt x="1464" y="3155"/>
                    <a:pt x="1562" y="3155"/>
                    <a:pt x="1659" y="3123"/>
                  </a:cubicBezTo>
                  <a:lnTo>
                    <a:pt x="165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46"/>
            <p:cNvSpPr/>
            <p:nvPr/>
          </p:nvSpPr>
          <p:spPr>
            <a:xfrm>
              <a:off x="12592425" y="3430450"/>
              <a:ext cx="233350" cy="375625"/>
            </a:xfrm>
            <a:custGeom>
              <a:avLst/>
              <a:gdLst/>
              <a:ahLst/>
              <a:cxnLst/>
              <a:rect l="l" t="t" r="r" b="b"/>
              <a:pathLst>
                <a:path w="9334" h="15025" extrusionOk="0">
                  <a:moveTo>
                    <a:pt x="748" y="0"/>
                  </a:moveTo>
                  <a:cubicBezTo>
                    <a:pt x="325" y="0"/>
                    <a:pt x="0" y="326"/>
                    <a:pt x="0" y="748"/>
                  </a:cubicBezTo>
                  <a:lnTo>
                    <a:pt x="0" y="14309"/>
                  </a:lnTo>
                  <a:cubicBezTo>
                    <a:pt x="0" y="14699"/>
                    <a:pt x="325" y="15024"/>
                    <a:pt x="748" y="15024"/>
                  </a:cubicBezTo>
                  <a:lnTo>
                    <a:pt x="8618" y="15024"/>
                  </a:lnTo>
                  <a:cubicBezTo>
                    <a:pt x="9008" y="15024"/>
                    <a:pt x="9333" y="14699"/>
                    <a:pt x="9333" y="14309"/>
                  </a:cubicBezTo>
                  <a:lnTo>
                    <a:pt x="9333" y="748"/>
                  </a:lnTo>
                  <a:cubicBezTo>
                    <a:pt x="9333" y="326"/>
                    <a:pt x="9008" y="0"/>
                    <a:pt x="8618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46"/>
            <p:cNvSpPr/>
            <p:nvPr/>
          </p:nvSpPr>
          <p:spPr>
            <a:xfrm>
              <a:off x="12620050" y="3458100"/>
              <a:ext cx="178900" cy="321150"/>
            </a:xfrm>
            <a:custGeom>
              <a:avLst/>
              <a:gdLst/>
              <a:ahLst/>
              <a:cxnLst/>
              <a:rect l="l" t="t" r="r" b="b"/>
              <a:pathLst>
                <a:path w="7156" h="12846" extrusionOk="0">
                  <a:moveTo>
                    <a:pt x="196" y="0"/>
                  </a:moveTo>
                  <a:cubicBezTo>
                    <a:pt x="66" y="0"/>
                    <a:pt x="1" y="65"/>
                    <a:pt x="1" y="195"/>
                  </a:cubicBezTo>
                  <a:lnTo>
                    <a:pt x="1" y="12650"/>
                  </a:lnTo>
                  <a:cubicBezTo>
                    <a:pt x="1" y="12748"/>
                    <a:pt x="66" y="12845"/>
                    <a:pt x="196" y="12845"/>
                  </a:cubicBezTo>
                  <a:lnTo>
                    <a:pt x="6960" y="12845"/>
                  </a:lnTo>
                  <a:cubicBezTo>
                    <a:pt x="7090" y="12845"/>
                    <a:pt x="7155" y="12748"/>
                    <a:pt x="7155" y="12650"/>
                  </a:cubicBezTo>
                  <a:lnTo>
                    <a:pt x="7155" y="195"/>
                  </a:lnTo>
                  <a:cubicBezTo>
                    <a:pt x="7155" y="65"/>
                    <a:pt x="7090" y="0"/>
                    <a:pt x="6960" y="0"/>
                  </a:cubicBezTo>
                  <a:close/>
                </a:path>
              </a:pathLst>
            </a:custGeom>
            <a:solidFill>
              <a:srgbClr val="F3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46"/>
            <p:cNvSpPr/>
            <p:nvPr/>
          </p:nvSpPr>
          <p:spPr>
            <a:xfrm>
              <a:off x="12646075" y="3631250"/>
              <a:ext cx="126025" cy="126050"/>
            </a:xfrm>
            <a:custGeom>
              <a:avLst/>
              <a:gdLst/>
              <a:ahLst/>
              <a:cxnLst/>
              <a:rect l="l" t="t" r="r" b="b"/>
              <a:pathLst>
                <a:path w="5041" h="5042" extrusionOk="0">
                  <a:moveTo>
                    <a:pt x="2537" y="1"/>
                  </a:moveTo>
                  <a:cubicBezTo>
                    <a:pt x="1139" y="1"/>
                    <a:pt x="0" y="1139"/>
                    <a:pt x="0" y="2505"/>
                  </a:cubicBezTo>
                  <a:cubicBezTo>
                    <a:pt x="0" y="3903"/>
                    <a:pt x="1139" y="5041"/>
                    <a:pt x="2537" y="5041"/>
                  </a:cubicBezTo>
                  <a:cubicBezTo>
                    <a:pt x="3935" y="5041"/>
                    <a:pt x="5041" y="3903"/>
                    <a:pt x="5041" y="2505"/>
                  </a:cubicBezTo>
                  <a:cubicBezTo>
                    <a:pt x="5041" y="1139"/>
                    <a:pt x="3935" y="1"/>
                    <a:pt x="2537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46"/>
            <p:cNvSpPr/>
            <p:nvPr/>
          </p:nvSpPr>
          <p:spPr>
            <a:xfrm>
              <a:off x="12646075" y="3479225"/>
              <a:ext cx="126025" cy="126050"/>
            </a:xfrm>
            <a:custGeom>
              <a:avLst/>
              <a:gdLst/>
              <a:ahLst/>
              <a:cxnLst/>
              <a:rect l="l" t="t" r="r" b="b"/>
              <a:pathLst>
                <a:path w="5041" h="5042" extrusionOk="0">
                  <a:moveTo>
                    <a:pt x="2537" y="1"/>
                  </a:moveTo>
                  <a:cubicBezTo>
                    <a:pt x="1139" y="1"/>
                    <a:pt x="0" y="1139"/>
                    <a:pt x="0" y="2505"/>
                  </a:cubicBezTo>
                  <a:cubicBezTo>
                    <a:pt x="0" y="3903"/>
                    <a:pt x="1139" y="5041"/>
                    <a:pt x="2537" y="5041"/>
                  </a:cubicBezTo>
                  <a:cubicBezTo>
                    <a:pt x="3935" y="5041"/>
                    <a:pt x="5041" y="3903"/>
                    <a:pt x="5041" y="2505"/>
                  </a:cubicBezTo>
                  <a:cubicBezTo>
                    <a:pt x="5041" y="1139"/>
                    <a:pt x="3935" y="1"/>
                    <a:pt x="2537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46"/>
            <p:cNvSpPr/>
            <p:nvPr/>
          </p:nvSpPr>
          <p:spPr>
            <a:xfrm>
              <a:off x="12646075" y="3631250"/>
              <a:ext cx="82125" cy="126050"/>
            </a:xfrm>
            <a:custGeom>
              <a:avLst/>
              <a:gdLst/>
              <a:ahLst/>
              <a:cxnLst/>
              <a:rect l="l" t="t" r="r" b="b"/>
              <a:pathLst>
                <a:path w="3285" h="5042" extrusionOk="0">
                  <a:moveTo>
                    <a:pt x="2537" y="1"/>
                  </a:moveTo>
                  <a:cubicBezTo>
                    <a:pt x="1139" y="1"/>
                    <a:pt x="0" y="1106"/>
                    <a:pt x="0" y="2505"/>
                  </a:cubicBezTo>
                  <a:cubicBezTo>
                    <a:pt x="0" y="3903"/>
                    <a:pt x="1139" y="5041"/>
                    <a:pt x="2537" y="5041"/>
                  </a:cubicBezTo>
                  <a:cubicBezTo>
                    <a:pt x="2797" y="5041"/>
                    <a:pt x="3057" y="5009"/>
                    <a:pt x="3285" y="4911"/>
                  </a:cubicBezTo>
                  <a:cubicBezTo>
                    <a:pt x="2277" y="4619"/>
                    <a:pt x="1529" y="3643"/>
                    <a:pt x="1529" y="2505"/>
                  </a:cubicBezTo>
                  <a:cubicBezTo>
                    <a:pt x="1529" y="1399"/>
                    <a:pt x="2277" y="424"/>
                    <a:pt x="3285" y="98"/>
                  </a:cubicBezTo>
                  <a:cubicBezTo>
                    <a:pt x="3057" y="33"/>
                    <a:pt x="2797" y="1"/>
                    <a:pt x="2537" y="1"/>
                  </a:cubicBezTo>
                  <a:close/>
                </a:path>
              </a:pathLst>
            </a:custGeom>
            <a:solidFill>
              <a:srgbClr val="FB2B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46"/>
            <p:cNvSpPr/>
            <p:nvPr/>
          </p:nvSpPr>
          <p:spPr>
            <a:xfrm>
              <a:off x="12646075" y="3479225"/>
              <a:ext cx="82125" cy="126050"/>
            </a:xfrm>
            <a:custGeom>
              <a:avLst/>
              <a:gdLst/>
              <a:ahLst/>
              <a:cxnLst/>
              <a:rect l="l" t="t" r="r" b="b"/>
              <a:pathLst>
                <a:path w="3285" h="5042" extrusionOk="0">
                  <a:moveTo>
                    <a:pt x="2537" y="1"/>
                  </a:moveTo>
                  <a:cubicBezTo>
                    <a:pt x="1139" y="1"/>
                    <a:pt x="0" y="1106"/>
                    <a:pt x="0" y="2505"/>
                  </a:cubicBezTo>
                  <a:cubicBezTo>
                    <a:pt x="0" y="3903"/>
                    <a:pt x="1139" y="5041"/>
                    <a:pt x="2537" y="5041"/>
                  </a:cubicBezTo>
                  <a:cubicBezTo>
                    <a:pt x="2797" y="5041"/>
                    <a:pt x="3057" y="5009"/>
                    <a:pt x="3285" y="4911"/>
                  </a:cubicBezTo>
                  <a:cubicBezTo>
                    <a:pt x="2277" y="4618"/>
                    <a:pt x="1529" y="3643"/>
                    <a:pt x="1529" y="2505"/>
                  </a:cubicBezTo>
                  <a:cubicBezTo>
                    <a:pt x="1529" y="1399"/>
                    <a:pt x="2277" y="423"/>
                    <a:pt x="3285" y="98"/>
                  </a:cubicBezTo>
                  <a:cubicBezTo>
                    <a:pt x="3057" y="33"/>
                    <a:pt x="2797" y="1"/>
                    <a:pt x="2537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46"/>
            <p:cNvSpPr/>
            <p:nvPr/>
          </p:nvSpPr>
          <p:spPr>
            <a:xfrm>
              <a:off x="12585900" y="3423950"/>
              <a:ext cx="247175" cy="462600"/>
            </a:xfrm>
            <a:custGeom>
              <a:avLst/>
              <a:gdLst/>
              <a:ahLst/>
              <a:cxnLst/>
              <a:rect l="l" t="t" r="r" b="b"/>
              <a:pathLst>
                <a:path w="9887" h="18504" extrusionOk="0">
                  <a:moveTo>
                    <a:pt x="8879" y="553"/>
                  </a:moveTo>
                  <a:cubicBezTo>
                    <a:pt x="9139" y="553"/>
                    <a:pt x="9334" y="748"/>
                    <a:pt x="9334" y="1008"/>
                  </a:cubicBezTo>
                  <a:lnTo>
                    <a:pt x="9334" y="14569"/>
                  </a:lnTo>
                  <a:cubicBezTo>
                    <a:pt x="9334" y="14829"/>
                    <a:pt x="9139" y="15024"/>
                    <a:pt x="8879" y="15024"/>
                  </a:cubicBezTo>
                  <a:lnTo>
                    <a:pt x="1009" y="15024"/>
                  </a:lnTo>
                  <a:cubicBezTo>
                    <a:pt x="749" y="15024"/>
                    <a:pt x="554" y="14829"/>
                    <a:pt x="554" y="14569"/>
                  </a:cubicBezTo>
                  <a:lnTo>
                    <a:pt x="554" y="1008"/>
                  </a:lnTo>
                  <a:cubicBezTo>
                    <a:pt x="554" y="748"/>
                    <a:pt x="749" y="553"/>
                    <a:pt x="1009" y="553"/>
                  </a:cubicBezTo>
                  <a:close/>
                  <a:moveTo>
                    <a:pt x="7383" y="15577"/>
                  </a:moveTo>
                  <a:lnTo>
                    <a:pt x="7383" y="16065"/>
                  </a:lnTo>
                  <a:cubicBezTo>
                    <a:pt x="7383" y="16260"/>
                    <a:pt x="7220" y="16423"/>
                    <a:pt x="7025" y="16423"/>
                  </a:cubicBezTo>
                  <a:lnTo>
                    <a:pt x="2830" y="16423"/>
                  </a:lnTo>
                  <a:cubicBezTo>
                    <a:pt x="2635" y="16423"/>
                    <a:pt x="2472" y="16260"/>
                    <a:pt x="2472" y="16065"/>
                  </a:cubicBezTo>
                  <a:lnTo>
                    <a:pt x="2472" y="15577"/>
                  </a:lnTo>
                  <a:close/>
                  <a:moveTo>
                    <a:pt x="1009" y="0"/>
                  </a:moveTo>
                  <a:cubicBezTo>
                    <a:pt x="456" y="0"/>
                    <a:pt x="1" y="456"/>
                    <a:pt x="1" y="1008"/>
                  </a:cubicBezTo>
                  <a:lnTo>
                    <a:pt x="1" y="14569"/>
                  </a:lnTo>
                  <a:cubicBezTo>
                    <a:pt x="1" y="15122"/>
                    <a:pt x="456" y="15577"/>
                    <a:pt x="1009" y="15577"/>
                  </a:cubicBezTo>
                  <a:lnTo>
                    <a:pt x="1920" y="15577"/>
                  </a:lnTo>
                  <a:lnTo>
                    <a:pt x="1920" y="16065"/>
                  </a:lnTo>
                  <a:cubicBezTo>
                    <a:pt x="1920" y="16553"/>
                    <a:pt x="2310" y="16975"/>
                    <a:pt x="2830" y="16975"/>
                  </a:cubicBezTo>
                  <a:lnTo>
                    <a:pt x="3773" y="16975"/>
                  </a:lnTo>
                  <a:lnTo>
                    <a:pt x="3773" y="18244"/>
                  </a:lnTo>
                  <a:cubicBezTo>
                    <a:pt x="3773" y="18406"/>
                    <a:pt x="3903" y="18504"/>
                    <a:pt x="4066" y="18504"/>
                  </a:cubicBezTo>
                  <a:cubicBezTo>
                    <a:pt x="4196" y="18504"/>
                    <a:pt x="4326" y="18406"/>
                    <a:pt x="4326" y="18244"/>
                  </a:cubicBezTo>
                  <a:lnTo>
                    <a:pt x="4326" y="16975"/>
                  </a:lnTo>
                  <a:lnTo>
                    <a:pt x="5562" y="16975"/>
                  </a:lnTo>
                  <a:lnTo>
                    <a:pt x="5562" y="18244"/>
                  </a:lnTo>
                  <a:cubicBezTo>
                    <a:pt x="5562" y="18406"/>
                    <a:pt x="5692" y="18504"/>
                    <a:pt x="5822" y="18504"/>
                  </a:cubicBezTo>
                  <a:cubicBezTo>
                    <a:pt x="5985" y="18504"/>
                    <a:pt x="6115" y="18406"/>
                    <a:pt x="6115" y="18244"/>
                  </a:cubicBezTo>
                  <a:lnTo>
                    <a:pt x="6115" y="16975"/>
                  </a:lnTo>
                  <a:lnTo>
                    <a:pt x="7025" y="16975"/>
                  </a:lnTo>
                  <a:cubicBezTo>
                    <a:pt x="7513" y="16975"/>
                    <a:pt x="7936" y="16553"/>
                    <a:pt x="7936" y="16065"/>
                  </a:cubicBezTo>
                  <a:lnTo>
                    <a:pt x="7936" y="15577"/>
                  </a:lnTo>
                  <a:lnTo>
                    <a:pt x="8879" y="15577"/>
                  </a:lnTo>
                  <a:cubicBezTo>
                    <a:pt x="9432" y="15577"/>
                    <a:pt x="9887" y="15122"/>
                    <a:pt x="9887" y="14569"/>
                  </a:cubicBezTo>
                  <a:lnTo>
                    <a:pt x="9887" y="1008"/>
                  </a:lnTo>
                  <a:cubicBezTo>
                    <a:pt x="9887" y="456"/>
                    <a:pt x="9432" y="0"/>
                    <a:pt x="8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46"/>
            <p:cNvSpPr/>
            <p:nvPr/>
          </p:nvSpPr>
          <p:spPr>
            <a:xfrm>
              <a:off x="12612750" y="3451575"/>
              <a:ext cx="192700" cy="334175"/>
            </a:xfrm>
            <a:custGeom>
              <a:avLst/>
              <a:gdLst/>
              <a:ahLst/>
              <a:cxnLst/>
              <a:rect l="l" t="t" r="r" b="b"/>
              <a:pathLst>
                <a:path w="7708" h="13367" extrusionOk="0">
                  <a:moveTo>
                    <a:pt x="293" y="1"/>
                  </a:moveTo>
                  <a:cubicBezTo>
                    <a:pt x="130" y="1"/>
                    <a:pt x="0" y="98"/>
                    <a:pt x="0" y="261"/>
                  </a:cubicBezTo>
                  <a:lnTo>
                    <a:pt x="0" y="13106"/>
                  </a:lnTo>
                  <a:cubicBezTo>
                    <a:pt x="0" y="13269"/>
                    <a:pt x="130" y="13366"/>
                    <a:pt x="293" y="13366"/>
                  </a:cubicBezTo>
                  <a:lnTo>
                    <a:pt x="7447" y="13366"/>
                  </a:lnTo>
                  <a:cubicBezTo>
                    <a:pt x="7610" y="13366"/>
                    <a:pt x="7707" y="13269"/>
                    <a:pt x="7707" y="13106"/>
                  </a:cubicBezTo>
                  <a:lnTo>
                    <a:pt x="7707" y="7383"/>
                  </a:lnTo>
                  <a:cubicBezTo>
                    <a:pt x="7707" y="7220"/>
                    <a:pt x="7610" y="7090"/>
                    <a:pt x="7447" y="7090"/>
                  </a:cubicBezTo>
                  <a:cubicBezTo>
                    <a:pt x="7285" y="7090"/>
                    <a:pt x="7187" y="7220"/>
                    <a:pt x="7187" y="7383"/>
                  </a:cubicBezTo>
                  <a:lnTo>
                    <a:pt x="7187" y="12814"/>
                  </a:lnTo>
                  <a:lnTo>
                    <a:pt x="553" y="12814"/>
                  </a:lnTo>
                  <a:lnTo>
                    <a:pt x="553" y="521"/>
                  </a:lnTo>
                  <a:lnTo>
                    <a:pt x="7187" y="521"/>
                  </a:lnTo>
                  <a:lnTo>
                    <a:pt x="7187" y="6212"/>
                  </a:lnTo>
                  <a:cubicBezTo>
                    <a:pt x="7187" y="6375"/>
                    <a:pt x="7285" y="6472"/>
                    <a:pt x="7447" y="6472"/>
                  </a:cubicBezTo>
                  <a:cubicBezTo>
                    <a:pt x="7610" y="6472"/>
                    <a:pt x="7707" y="6375"/>
                    <a:pt x="7707" y="6212"/>
                  </a:cubicBezTo>
                  <a:lnTo>
                    <a:pt x="7707" y="261"/>
                  </a:lnTo>
                  <a:cubicBezTo>
                    <a:pt x="7707" y="98"/>
                    <a:pt x="7610" y="1"/>
                    <a:pt x="74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46"/>
            <p:cNvSpPr/>
            <p:nvPr/>
          </p:nvSpPr>
          <p:spPr>
            <a:xfrm>
              <a:off x="12639575" y="3471900"/>
              <a:ext cx="139850" cy="139875"/>
            </a:xfrm>
            <a:custGeom>
              <a:avLst/>
              <a:gdLst/>
              <a:ahLst/>
              <a:cxnLst/>
              <a:rect l="l" t="t" r="r" b="b"/>
              <a:pathLst>
                <a:path w="5594" h="5595" extrusionOk="0">
                  <a:moveTo>
                    <a:pt x="2797" y="1"/>
                  </a:moveTo>
                  <a:cubicBezTo>
                    <a:pt x="1236" y="1"/>
                    <a:pt x="0" y="1269"/>
                    <a:pt x="0" y="2798"/>
                  </a:cubicBezTo>
                  <a:cubicBezTo>
                    <a:pt x="0" y="3253"/>
                    <a:pt x="98" y="3643"/>
                    <a:pt x="260" y="4033"/>
                  </a:cubicBezTo>
                  <a:cubicBezTo>
                    <a:pt x="308" y="4129"/>
                    <a:pt x="408" y="4189"/>
                    <a:pt x="522" y="4189"/>
                  </a:cubicBezTo>
                  <a:cubicBezTo>
                    <a:pt x="564" y="4189"/>
                    <a:pt x="607" y="4181"/>
                    <a:pt x="651" y="4163"/>
                  </a:cubicBezTo>
                  <a:cubicBezTo>
                    <a:pt x="781" y="4098"/>
                    <a:pt x="813" y="3936"/>
                    <a:pt x="748" y="3806"/>
                  </a:cubicBezTo>
                  <a:cubicBezTo>
                    <a:pt x="618" y="3481"/>
                    <a:pt x="521" y="3155"/>
                    <a:pt x="521" y="2798"/>
                  </a:cubicBezTo>
                  <a:cubicBezTo>
                    <a:pt x="521" y="1562"/>
                    <a:pt x="1561" y="554"/>
                    <a:pt x="2797" y="554"/>
                  </a:cubicBezTo>
                  <a:cubicBezTo>
                    <a:pt x="4033" y="554"/>
                    <a:pt x="5041" y="1562"/>
                    <a:pt x="5041" y="2798"/>
                  </a:cubicBezTo>
                  <a:cubicBezTo>
                    <a:pt x="5041" y="4066"/>
                    <a:pt x="4033" y="5074"/>
                    <a:pt x="2797" y="5074"/>
                  </a:cubicBezTo>
                  <a:cubicBezTo>
                    <a:pt x="2309" y="5074"/>
                    <a:pt x="1821" y="4911"/>
                    <a:pt x="1431" y="4619"/>
                  </a:cubicBezTo>
                  <a:cubicBezTo>
                    <a:pt x="1377" y="4578"/>
                    <a:pt x="1316" y="4560"/>
                    <a:pt x="1258" y="4560"/>
                  </a:cubicBezTo>
                  <a:cubicBezTo>
                    <a:pt x="1176" y="4560"/>
                    <a:pt x="1098" y="4595"/>
                    <a:pt x="1041" y="4651"/>
                  </a:cubicBezTo>
                  <a:cubicBezTo>
                    <a:pt x="976" y="4781"/>
                    <a:pt x="976" y="4944"/>
                    <a:pt x="1106" y="5041"/>
                  </a:cubicBezTo>
                  <a:cubicBezTo>
                    <a:pt x="1594" y="5399"/>
                    <a:pt x="2179" y="5594"/>
                    <a:pt x="2797" y="5594"/>
                  </a:cubicBezTo>
                  <a:cubicBezTo>
                    <a:pt x="4325" y="5594"/>
                    <a:pt x="5594" y="4359"/>
                    <a:pt x="5594" y="2798"/>
                  </a:cubicBezTo>
                  <a:cubicBezTo>
                    <a:pt x="5594" y="1269"/>
                    <a:pt x="4325" y="1"/>
                    <a:pt x="27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6"/>
            <p:cNvSpPr/>
            <p:nvPr/>
          </p:nvSpPr>
          <p:spPr>
            <a:xfrm>
              <a:off x="12639575" y="3623950"/>
              <a:ext cx="139850" cy="139850"/>
            </a:xfrm>
            <a:custGeom>
              <a:avLst/>
              <a:gdLst/>
              <a:ahLst/>
              <a:cxnLst/>
              <a:rect l="l" t="t" r="r" b="b"/>
              <a:pathLst>
                <a:path w="5594" h="5594" extrusionOk="0">
                  <a:moveTo>
                    <a:pt x="2797" y="0"/>
                  </a:moveTo>
                  <a:cubicBezTo>
                    <a:pt x="1236" y="0"/>
                    <a:pt x="0" y="1268"/>
                    <a:pt x="0" y="2797"/>
                  </a:cubicBezTo>
                  <a:cubicBezTo>
                    <a:pt x="0" y="3089"/>
                    <a:pt x="33" y="3382"/>
                    <a:pt x="130" y="3642"/>
                  </a:cubicBezTo>
                  <a:cubicBezTo>
                    <a:pt x="156" y="3744"/>
                    <a:pt x="260" y="3826"/>
                    <a:pt x="367" y="3826"/>
                  </a:cubicBezTo>
                  <a:cubicBezTo>
                    <a:pt x="397" y="3826"/>
                    <a:pt x="427" y="3819"/>
                    <a:pt x="456" y="3805"/>
                  </a:cubicBezTo>
                  <a:cubicBezTo>
                    <a:pt x="586" y="3772"/>
                    <a:pt x="683" y="3610"/>
                    <a:pt x="651" y="3480"/>
                  </a:cubicBezTo>
                  <a:cubicBezTo>
                    <a:pt x="553" y="3252"/>
                    <a:pt x="521" y="3024"/>
                    <a:pt x="521" y="2797"/>
                  </a:cubicBezTo>
                  <a:cubicBezTo>
                    <a:pt x="521" y="1561"/>
                    <a:pt x="1561" y="553"/>
                    <a:pt x="2797" y="553"/>
                  </a:cubicBezTo>
                  <a:cubicBezTo>
                    <a:pt x="4033" y="553"/>
                    <a:pt x="5041" y="1561"/>
                    <a:pt x="5041" y="2797"/>
                  </a:cubicBezTo>
                  <a:cubicBezTo>
                    <a:pt x="5041" y="4065"/>
                    <a:pt x="4033" y="5073"/>
                    <a:pt x="2797" y="5073"/>
                  </a:cubicBezTo>
                  <a:cubicBezTo>
                    <a:pt x="2179" y="5073"/>
                    <a:pt x="1626" y="4845"/>
                    <a:pt x="1203" y="4423"/>
                  </a:cubicBezTo>
                  <a:cubicBezTo>
                    <a:pt x="1155" y="4358"/>
                    <a:pt x="1090" y="4325"/>
                    <a:pt x="1021" y="4325"/>
                  </a:cubicBezTo>
                  <a:cubicBezTo>
                    <a:pt x="951" y="4325"/>
                    <a:pt x="878" y="4358"/>
                    <a:pt x="813" y="4423"/>
                  </a:cubicBezTo>
                  <a:cubicBezTo>
                    <a:pt x="716" y="4520"/>
                    <a:pt x="716" y="4683"/>
                    <a:pt x="813" y="4813"/>
                  </a:cubicBezTo>
                  <a:cubicBezTo>
                    <a:pt x="1366" y="5333"/>
                    <a:pt x="2049" y="5593"/>
                    <a:pt x="2797" y="5593"/>
                  </a:cubicBezTo>
                  <a:cubicBezTo>
                    <a:pt x="4325" y="5593"/>
                    <a:pt x="5594" y="4358"/>
                    <a:pt x="5594" y="2797"/>
                  </a:cubicBezTo>
                  <a:cubicBezTo>
                    <a:pt x="5594" y="1268"/>
                    <a:pt x="4325" y="0"/>
                    <a:pt x="2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6"/>
            <p:cNvSpPr/>
            <p:nvPr/>
          </p:nvSpPr>
          <p:spPr>
            <a:xfrm>
              <a:off x="12668825" y="3549750"/>
              <a:ext cx="81325" cy="35200"/>
            </a:xfrm>
            <a:custGeom>
              <a:avLst/>
              <a:gdLst/>
              <a:ahLst/>
              <a:cxnLst/>
              <a:rect l="l" t="t" r="r" b="b"/>
              <a:pathLst>
                <a:path w="3253" h="1408" extrusionOk="0">
                  <a:moveTo>
                    <a:pt x="265" y="1"/>
                  </a:moveTo>
                  <a:cubicBezTo>
                    <a:pt x="242" y="1"/>
                    <a:pt x="218" y="3"/>
                    <a:pt x="196" y="9"/>
                  </a:cubicBezTo>
                  <a:cubicBezTo>
                    <a:pt x="66" y="74"/>
                    <a:pt x="1" y="236"/>
                    <a:pt x="66" y="367"/>
                  </a:cubicBezTo>
                  <a:cubicBezTo>
                    <a:pt x="326" y="1017"/>
                    <a:pt x="944" y="1407"/>
                    <a:pt x="1627" y="1407"/>
                  </a:cubicBezTo>
                  <a:cubicBezTo>
                    <a:pt x="2310" y="1407"/>
                    <a:pt x="2928" y="1017"/>
                    <a:pt x="3188" y="367"/>
                  </a:cubicBezTo>
                  <a:cubicBezTo>
                    <a:pt x="3253" y="236"/>
                    <a:pt x="3188" y="74"/>
                    <a:pt x="3058" y="9"/>
                  </a:cubicBezTo>
                  <a:cubicBezTo>
                    <a:pt x="3036" y="3"/>
                    <a:pt x="3012" y="1"/>
                    <a:pt x="2989" y="1"/>
                  </a:cubicBezTo>
                  <a:cubicBezTo>
                    <a:pt x="2875" y="1"/>
                    <a:pt x="2754" y="64"/>
                    <a:pt x="2700" y="171"/>
                  </a:cubicBezTo>
                  <a:cubicBezTo>
                    <a:pt x="2505" y="594"/>
                    <a:pt x="2082" y="854"/>
                    <a:pt x="1627" y="854"/>
                  </a:cubicBezTo>
                  <a:cubicBezTo>
                    <a:pt x="1172" y="854"/>
                    <a:pt x="749" y="594"/>
                    <a:pt x="554" y="171"/>
                  </a:cubicBezTo>
                  <a:cubicBezTo>
                    <a:pt x="500" y="64"/>
                    <a:pt x="379" y="1"/>
                    <a:pt x="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6"/>
            <p:cNvSpPr/>
            <p:nvPr/>
          </p:nvSpPr>
          <p:spPr>
            <a:xfrm>
              <a:off x="12679400" y="3506050"/>
              <a:ext cx="13050" cy="21175"/>
            </a:xfrm>
            <a:custGeom>
              <a:avLst/>
              <a:gdLst/>
              <a:ahLst/>
              <a:cxnLst/>
              <a:rect l="l" t="t" r="r" b="b"/>
              <a:pathLst>
                <a:path w="522" h="847" extrusionOk="0">
                  <a:moveTo>
                    <a:pt x="261" y="1"/>
                  </a:moveTo>
                  <a:cubicBezTo>
                    <a:pt x="98" y="1"/>
                    <a:pt x="1" y="98"/>
                    <a:pt x="1" y="261"/>
                  </a:cubicBezTo>
                  <a:lnTo>
                    <a:pt x="1" y="586"/>
                  </a:lnTo>
                  <a:cubicBezTo>
                    <a:pt x="1" y="749"/>
                    <a:pt x="131" y="846"/>
                    <a:pt x="261" y="846"/>
                  </a:cubicBezTo>
                  <a:cubicBezTo>
                    <a:pt x="423" y="846"/>
                    <a:pt x="521" y="749"/>
                    <a:pt x="521" y="586"/>
                  </a:cubicBezTo>
                  <a:lnTo>
                    <a:pt x="521" y="261"/>
                  </a:lnTo>
                  <a:cubicBezTo>
                    <a:pt x="521" y="98"/>
                    <a:pt x="423" y="1"/>
                    <a:pt x="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46"/>
            <p:cNvSpPr/>
            <p:nvPr/>
          </p:nvSpPr>
          <p:spPr>
            <a:xfrm>
              <a:off x="12725750" y="3506050"/>
              <a:ext cx="13850" cy="21175"/>
            </a:xfrm>
            <a:custGeom>
              <a:avLst/>
              <a:gdLst/>
              <a:ahLst/>
              <a:cxnLst/>
              <a:rect l="l" t="t" r="r" b="b"/>
              <a:pathLst>
                <a:path w="554" h="847" extrusionOk="0">
                  <a:moveTo>
                    <a:pt x="293" y="1"/>
                  </a:moveTo>
                  <a:cubicBezTo>
                    <a:pt x="130" y="1"/>
                    <a:pt x="0" y="98"/>
                    <a:pt x="0" y="261"/>
                  </a:cubicBezTo>
                  <a:lnTo>
                    <a:pt x="0" y="586"/>
                  </a:lnTo>
                  <a:cubicBezTo>
                    <a:pt x="0" y="749"/>
                    <a:pt x="130" y="846"/>
                    <a:pt x="293" y="846"/>
                  </a:cubicBezTo>
                  <a:cubicBezTo>
                    <a:pt x="423" y="846"/>
                    <a:pt x="553" y="749"/>
                    <a:pt x="553" y="586"/>
                  </a:cubicBezTo>
                  <a:lnTo>
                    <a:pt x="553" y="261"/>
                  </a:lnTo>
                  <a:cubicBezTo>
                    <a:pt x="553" y="98"/>
                    <a:pt x="423" y="1"/>
                    <a:pt x="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46"/>
            <p:cNvSpPr/>
            <p:nvPr/>
          </p:nvSpPr>
          <p:spPr>
            <a:xfrm>
              <a:off x="12676150" y="3703600"/>
              <a:ext cx="66700" cy="24625"/>
            </a:xfrm>
            <a:custGeom>
              <a:avLst/>
              <a:gdLst/>
              <a:ahLst/>
              <a:cxnLst/>
              <a:rect l="l" t="t" r="r" b="b"/>
              <a:pathLst>
                <a:path w="2668" h="985" extrusionOk="0">
                  <a:moveTo>
                    <a:pt x="1334" y="1"/>
                  </a:moveTo>
                  <a:cubicBezTo>
                    <a:pt x="879" y="1"/>
                    <a:pt x="423" y="196"/>
                    <a:pt x="98" y="521"/>
                  </a:cubicBezTo>
                  <a:cubicBezTo>
                    <a:pt x="1" y="619"/>
                    <a:pt x="1" y="781"/>
                    <a:pt x="98" y="912"/>
                  </a:cubicBezTo>
                  <a:cubicBezTo>
                    <a:pt x="163" y="960"/>
                    <a:pt x="236" y="985"/>
                    <a:pt x="306" y="985"/>
                  </a:cubicBezTo>
                  <a:cubicBezTo>
                    <a:pt x="375" y="985"/>
                    <a:pt x="440" y="960"/>
                    <a:pt x="488" y="912"/>
                  </a:cubicBezTo>
                  <a:cubicBezTo>
                    <a:pt x="716" y="684"/>
                    <a:pt x="1009" y="554"/>
                    <a:pt x="1334" y="554"/>
                  </a:cubicBezTo>
                  <a:cubicBezTo>
                    <a:pt x="1627" y="554"/>
                    <a:pt x="1952" y="684"/>
                    <a:pt x="2147" y="912"/>
                  </a:cubicBezTo>
                  <a:cubicBezTo>
                    <a:pt x="2212" y="944"/>
                    <a:pt x="2277" y="977"/>
                    <a:pt x="2342" y="977"/>
                  </a:cubicBezTo>
                  <a:cubicBezTo>
                    <a:pt x="2440" y="977"/>
                    <a:pt x="2505" y="944"/>
                    <a:pt x="2537" y="912"/>
                  </a:cubicBezTo>
                  <a:cubicBezTo>
                    <a:pt x="2667" y="781"/>
                    <a:pt x="2667" y="619"/>
                    <a:pt x="2537" y="521"/>
                  </a:cubicBezTo>
                  <a:cubicBezTo>
                    <a:pt x="2212" y="196"/>
                    <a:pt x="1789" y="1"/>
                    <a:pt x="13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6"/>
            <p:cNvSpPr/>
            <p:nvPr/>
          </p:nvSpPr>
          <p:spPr>
            <a:xfrm>
              <a:off x="12670475" y="3657425"/>
              <a:ext cx="33350" cy="30775"/>
            </a:xfrm>
            <a:custGeom>
              <a:avLst/>
              <a:gdLst/>
              <a:ahLst/>
              <a:cxnLst/>
              <a:rect l="l" t="t" r="r" b="b"/>
              <a:pathLst>
                <a:path w="1334" h="1231" extrusionOk="0">
                  <a:moveTo>
                    <a:pt x="308" y="1"/>
                  </a:moveTo>
                  <a:cubicBezTo>
                    <a:pt x="233" y="1"/>
                    <a:pt x="154" y="35"/>
                    <a:pt x="98" y="92"/>
                  </a:cubicBezTo>
                  <a:cubicBezTo>
                    <a:pt x="0" y="222"/>
                    <a:pt x="33" y="385"/>
                    <a:pt x="130" y="482"/>
                  </a:cubicBezTo>
                  <a:lnTo>
                    <a:pt x="358" y="645"/>
                  </a:lnTo>
                  <a:lnTo>
                    <a:pt x="358" y="970"/>
                  </a:lnTo>
                  <a:cubicBezTo>
                    <a:pt x="358" y="1133"/>
                    <a:pt x="488" y="1230"/>
                    <a:pt x="650" y="1230"/>
                  </a:cubicBezTo>
                  <a:cubicBezTo>
                    <a:pt x="748" y="1230"/>
                    <a:pt x="878" y="1165"/>
                    <a:pt x="911" y="1035"/>
                  </a:cubicBezTo>
                  <a:cubicBezTo>
                    <a:pt x="943" y="1068"/>
                    <a:pt x="976" y="1068"/>
                    <a:pt x="1008" y="1068"/>
                  </a:cubicBezTo>
                  <a:cubicBezTo>
                    <a:pt x="1106" y="1068"/>
                    <a:pt x="1171" y="1035"/>
                    <a:pt x="1236" y="970"/>
                  </a:cubicBezTo>
                  <a:cubicBezTo>
                    <a:pt x="1333" y="840"/>
                    <a:pt x="1301" y="677"/>
                    <a:pt x="1171" y="580"/>
                  </a:cubicBezTo>
                  <a:lnTo>
                    <a:pt x="455" y="59"/>
                  </a:lnTo>
                  <a:cubicBezTo>
                    <a:pt x="414" y="19"/>
                    <a:pt x="362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46"/>
            <p:cNvSpPr/>
            <p:nvPr/>
          </p:nvSpPr>
          <p:spPr>
            <a:xfrm>
              <a:off x="12715175" y="3657475"/>
              <a:ext cx="33350" cy="31525"/>
            </a:xfrm>
            <a:custGeom>
              <a:avLst/>
              <a:gdLst/>
              <a:ahLst/>
              <a:cxnLst/>
              <a:rect l="l" t="t" r="r" b="b"/>
              <a:pathLst>
                <a:path w="1334" h="1261" extrusionOk="0">
                  <a:moveTo>
                    <a:pt x="1009" y="1"/>
                  </a:moveTo>
                  <a:cubicBezTo>
                    <a:pt x="954" y="1"/>
                    <a:pt x="897" y="19"/>
                    <a:pt x="846" y="57"/>
                  </a:cubicBezTo>
                  <a:lnTo>
                    <a:pt x="131" y="578"/>
                  </a:lnTo>
                  <a:cubicBezTo>
                    <a:pt x="33" y="675"/>
                    <a:pt x="1" y="838"/>
                    <a:pt x="98" y="968"/>
                  </a:cubicBezTo>
                  <a:cubicBezTo>
                    <a:pt x="131" y="1033"/>
                    <a:pt x="228" y="1066"/>
                    <a:pt x="293" y="1066"/>
                  </a:cubicBezTo>
                  <a:cubicBezTo>
                    <a:pt x="326" y="1066"/>
                    <a:pt x="391" y="1066"/>
                    <a:pt x="423" y="1033"/>
                  </a:cubicBezTo>
                  <a:cubicBezTo>
                    <a:pt x="456" y="1163"/>
                    <a:pt x="553" y="1261"/>
                    <a:pt x="684" y="1261"/>
                  </a:cubicBezTo>
                  <a:cubicBezTo>
                    <a:pt x="846" y="1261"/>
                    <a:pt x="944" y="1131"/>
                    <a:pt x="944" y="968"/>
                  </a:cubicBezTo>
                  <a:lnTo>
                    <a:pt x="944" y="643"/>
                  </a:lnTo>
                  <a:lnTo>
                    <a:pt x="1171" y="480"/>
                  </a:lnTo>
                  <a:cubicBezTo>
                    <a:pt x="1301" y="415"/>
                    <a:pt x="1334" y="220"/>
                    <a:pt x="1236" y="122"/>
                  </a:cubicBezTo>
                  <a:cubicBezTo>
                    <a:pt x="1177" y="44"/>
                    <a:pt x="1094" y="1"/>
                    <a:pt x="1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46"/>
            <p:cNvSpPr/>
            <p:nvPr/>
          </p:nvSpPr>
          <p:spPr>
            <a:xfrm>
              <a:off x="12845250" y="3496300"/>
              <a:ext cx="51250" cy="91900"/>
            </a:xfrm>
            <a:custGeom>
              <a:avLst/>
              <a:gdLst/>
              <a:ahLst/>
              <a:cxnLst/>
              <a:rect l="l" t="t" r="r" b="b"/>
              <a:pathLst>
                <a:path w="2050" h="3676" extrusionOk="0">
                  <a:moveTo>
                    <a:pt x="326" y="1"/>
                  </a:moveTo>
                  <a:cubicBezTo>
                    <a:pt x="163" y="1"/>
                    <a:pt x="33" y="131"/>
                    <a:pt x="33" y="261"/>
                  </a:cubicBezTo>
                  <a:cubicBezTo>
                    <a:pt x="33" y="423"/>
                    <a:pt x="163" y="553"/>
                    <a:pt x="326" y="553"/>
                  </a:cubicBezTo>
                  <a:lnTo>
                    <a:pt x="1497" y="553"/>
                  </a:lnTo>
                  <a:lnTo>
                    <a:pt x="1497" y="1301"/>
                  </a:lnTo>
                  <a:cubicBezTo>
                    <a:pt x="1497" y="2114"/>
                    <a:pt x="1009" y="2862"/>
                    <a:pt x="228" y="3155"/>
                  </a:cubicBezTo>
                  <a:cubicBezTo>
                    <a:pt x="66" y="3220"/>
                    <a:pt x="1" y="3350"/>
                    <a:pt x="66" y="3513"/>
                  </a:cubicBezTo>
                  <a:cubicBezTo>
                    <a:pt x="98" y="3610"/>
                    <a:pt x="196" y="3675"/>
                    <a:pt x="326" y="3675"/>
                  </a:cubicBezTo>
                  <a:lnTo>
                    <a:pt x="423" y="3675"/>
                  </a:lnTo>
                  <a:cubicBezTo>
                    <a:pt x="1399" y="3318"/>
                    <a:pt x="2049" y="2374"/>
                    <a:pt x="2049" y="1301"/>
                  </a:cubicBezTo>
                  <a:lnTo>
                    <a:pt x="2049" y="553"/>
                  </a:lnTo>
                  <a:cubicBezTo>
                    <a:pt x="2049" y="261"/>
                    <a:pt x="1822" y="1"/>
                    <a:pt x="14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46"/>
            <p:cNvSpPr/>
            <p:nvPr/>
          </p:nvSpPr>
          <p:spPr>
            <a:xfrm>
              <a:off x="12521675" y="3496300"/>
              <a:ext cx="51250" cy="91900"/>
            </a:xfrm>
            <a:custGeom>
              <a:avLst/>
              <a:gdLst/>
              <a:ahLst/>
              <a:cxnLst/>
              <a:rect l="l" t="t" r="r" b="b"/>
              <a:pathLst>
                <a:path w="2050" h="3676" extrusionOk="0">
                  <a:moveTo>
                    <a:pt x="586" y="1"/>
                  </a:moveTo>
                  <a:cubicBezTo>
                    <a:pt x="261" y="1"/>
                    <a:pt x="1" y="261"/>
                    <a:pt x="1" y="553"/>
                  </a:cubicBezTo>
                  <a:lnTo>
                    <a:pt x="1" y="1301"/>
                  </a:lnTo>
                  <a:cubicBezTo>
                    <a:pt x="1" y="2374"/>
                    <a:pt x="684" y="3318"/>
                    <a:pt x="1659" y="3675"/>
                  </a:cubicBezTo>
                  <a:lnTo>
                    <a:pt x="1757" y="3675"/>
                  </a:lnTo>
                  <a:cubicBezTo>
                    <a:pt x="1855" y="3675"/>
                    <a:pt x="1985" y="3610"/>
                    <a:pt x="2017" y="3513"/>
                  </a:cubicBezTo>
                  <a:cubicBezTo>
                    <a:pt x="2050" y="3350"/>
                    <a:pt x="1985" y="3220"/>
                    <a:pt x="1855" y="3155"/>
                  </a:cubicBezTo>
                  <a:cubicBezTo>
                    <a:pt x="1074" y="2862"/>
                    <a:pt x="554" y="2114"/>
                    <a:pt x="554" y="1301"/>
                  </a:cubicBezTo>
                  <a:lnTo>
                    <a:pt x="554" y="553"/>
                  </a:lnTo>
                  <a:lnTo>
                    <a:pt x="1757" y="553"/>
                  </a:lnTo>
                  <a:cubicBezTo>
                    <a:pt x="1920" y="553"/>
                    <a:pt x="2017" y="423"/>
                    <a:pt x="2017" y="261"/>
                  </a:cubicBezTo>
                  <a:cubicBezTo>
                    <a:pt x="2017" y="131"/>
                    <a:pt x="1920" y="1"/>
                    <a:pt x="1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46"/>
            <p:cNvSpPr/>
            <p:nvPr/>
          </p:nvSpPr>
          <p:spPr>
            <a:xfrm>
              <a:off x="12845250" y="3657275"/>
              <a:ext cx="51250" cy="91900"/>
            </a:xfrm>
            <a:custGeom>
              <a:avLst/>
              <a:gdLst/>
              <a:ahLst/>
              <a:cxnLst/>
              <a:rect l="l" t="t" r="r" b="b"/>
              <a:pathLst>
                <a:path w="2050" h="3676" extrusionOk="0">
                  <a:moveTo>
                    <a:pt x="326" y="0"/>
                  </a:moveTo>
                  <a:cubicBezTo>
                    <a:pt x="163" y="0"/>
                    <a:pt x="33" y="130"/>
                    <a:pt x="33" y="261"/>
                  </a:cubicBezTo>
                  <a:cubicBezTo>
                    <a:pt x="33" y="423"/>
                    <a:pt x="163" y="553"/>
                    <a:pt x="326" y="553"/>
                  </a:cubicBezTo>
                  <a:lnTo>
                    <a:pt x="1497" y="553"/>
                  </a:lnTo>
                  <a:lnTo>
                    <a:pt x="1497" y="1301"/>
                  </a:lnTo>
                  <a:cubicBezTo>
                    <a:pt x="1497" y="2147"/>
                    <a:pt x="1009" y="2862"/>
                    <a:pt x="228" y="3155"/>
                  </a:cubicBezTo>
                  <a:cubicBezTo>
                    <a:pt x="66" y="3220"/>
                    <a:pt x="1" y="3350"/>
                    <a:pt x="66" y="3512"/>
                  </a:cubicBezTo>
                  <a:cubicBezTo>
                    <a:pt x="98" y="3610"/>
                    <a:pt x="196" y="3675"/>
                    <a:pt x="326" y="3675"/>
                  </a:cubicBezTo>
                  <a:lnTo>
                    <a:pt x="423" y="3675"/>
                  </a:lnTo>
                  <a:cubicBezTo>
                    <a:pt x="1399" y="3317"/>
                    <a:pt x="2049" y="2374"/>
                    <a:pt x="2049" y="1334"/>
                  </a:cubicBezTo>
                  <a:lnTo>
                    <a:pt x="2049" y="553"/>
                  </a:lnTo>
                  <a:cubicBezTo>
                    <a:pt x="2049" y="261"/>
                    <a:pt x="1822" y="0"/>
                    <a:pt x="1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46"/>
            <p:cNvSpPr/>
            <p:nvPr/>
          </p:nvSpPr>
          <p:spPr>
            <a:xfrm>
              <a:off x="12521675" y="3657275"/>
              <a:ext cx="51250" cy="91900"/>
            </a:xfrm>
            <a:custGeom>
              <a:avLst/>
              <a:gdLst/>
              <a:ahLst/>
              <a:cxnLst/>
              <a:rect l="l" t="t" r="r" b="b"/>
              <a:pathLst>
                <a:path w="2050" h="3676" extrusionOk="0">
                  <a:moveTo>
                    <a:pt x="586" y="0"/>
                  </a:moveTo>
                  <a:cubicBezTo>
                    <a:pt x="261" y="0"/>
                    <a:pt x="1" y="261"/>
                    <a:pt x="1" y="553"/>
                  </a:cubicBezTo>
                  <a:lnTo>
                    <a:pt x="1" y="1301"/>
                  </a:lnTo>
                  <a:cubicBezTo>
                    <a:pt x="1" y="2374"/>
                    <a:pt x="684" y="3317"/>
                    <a:pt x="1659" y="3675"/>
                  </a:cubicBezTo>
                  <a:lnTo>
                    <a:pt x="1757" y="3675"/>
                  </a:lnTo>
                  <a:cubicBezTo>
                    <a:pt x="1855" y="3675"/>
                    <a:pt x="1985" y="3610"/>
                    <a:pt x="2017" y="3512"/>
                  </a:cubicBezTo>
                  <a:cubicBezTo>
                    <a:pt x="2050" y="3350"/>
                    <a:pt x="1985" y="3220"/>
                    <a:pt x="1855" y="3155"/>
                  </a:cubicBezTo>
                  <a:cubicBezTo>
                    <a:pt x="1074" y="2862"/>
                    <a:pt x="554" y="2147"/>
                    <a:pt x="554" y="1301"/>
                  </a:cubicBezTo>
                  <a:lnTo>
                    <a:pt x="554" y="553"/>
                  </a:lnTo>
                  <a:lnTo>
                    <a:pt x="1757" y="553"/>
                  </a:lnTo>
                  <a:cubicBezTo>
                    <a:pt x="1920" y="553"/>
                    <a:pt x="2017" y="423"/>
                    <a:pt x="2017" y="293"/>
                  </a:cubicBezTo>
                  <a:cubicBezTo>
                    <a:pt x="2017" y="130"/>
                    <a:pt x="1920" y="0"/>
                    <a:pt x="1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3" name="Google Shape;3823;p46"/>
          <p:cNvGrpSpPr/>
          <p:nvPr/>
        </p:nvGrpSpPr>
        <p:grpSpPr>
          <a:xfrm>
            <a:off x="6527648" y="2089695"/>
            <a:ext cx="315545" cy="365778"/>
            <a:chOff x="13012725" y="3427200"/>
            <a:chExt cx="406525" cy="462600"/>
          </a:xfrm>
        </p:grpSpPr>
        <p:sp>
          <p:nvSpPr>
            <p:cNvPr id="3824" name="Google Shape;3824;p46"/>
            <p:cNvSpPr/>
            <p:nvPr/>
          </p:nvSpPr>
          <p:spPr>
            <a:xfrm>
              <a:off x="13173700" y="3840200"/>
              <a:ext cx="84575" cy="43100"/>
            </a:xfrm>
            <a:custGeom>
              <a:avLst/>
              <a:gdLst/>
              <a:ahLst/>
              <a:cxnLst/>
              <a:rect l="l" t="t" r="r" b="b"/>
              <a:pathLst>
                <a:path w="3383" h="1724" extrusionOk="0">
                  <a:moveTo>
                    <a:pt x="1" y="0"/>
                  </a:moveTo>
                  <a:lnTo>
                    <a:pt x="1" y="618"/>
                  </a:lnTo>
                  <a:cubicBezTo>
                    <a:pt x="1" y="1236"/>
                    <a:pt x="488" y="1724"/>
                    <a:pt x="1106" y="1724"/>
                  </a:cubicBezTo>
                  <a:lnTo>
                    <a:pt x="2310" y="1724"/>
                  </a:lnTo>
                  <a:cubicBezTo>
                    <a:pt x="2895" y="1724"/>
                    <a:pt x="3383" y="1236"/>
                    <a:pt x="3383" y="618"/>
                  </a:cubicBezTo>
                  <a:lnTo>
                    <a:pt x="3383" y="0"/>
                  </a:lnTo>
                  <a:close/>
                </a:path>
              </a:pathLst>
            </a:custGeom>
            <a:solidFill>
              <a:srgbClr val="BA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46"/>
            <p:cNvSpPr/>
            <p:nvPr/>
          </p:nvSpPr>
          <p:spPr>
            <a:xfrm>
              <a:off x="13068025" y="3434525"/>
              <a:ext cx="295950" cy="378875"/>
            </a:xfrm>
            <a:custGeom>
              <a:avLst/>
              <a:gdLst/>
              <a:ahLst/>
              <a:cxnLst/>
              <a:rect l="l" t="t" r="r" b="b"/>
              <a:pathLst>
                <a:path w="11838" h="15155" extrusionOk="0">
                  <a:moveTo>
                    <a:pt x="5919" y="0"/>
                  </a:moveTo>
                  <a:cubicBezTo>
                    <a:pt x="2667" y="0"/>
                    <a:pt x="33" y="2602"/>
                    <a:pt x="0" y="5854"/>
                  </a:cubicBezTo>
                  <a:cubicBezTo>
                    <a:pt x="0" y="7349"/>
                    <a:pt x="553" y="8683"/>
                    <a:pt x="1431" y="9723"/>
                  </a:cubicBezTo>
                  <a:cubicBezTo>
                    <a:pt x="2081" y="10471"/>
                    <a:pt x="2569" y="11382"/>
                    <a:pt x="2862" y="12325"/>
                  </a:cubicBezTo>
                  <a:lnTo>
                    <a:pt x="3285" y="13723"/>
                  </a:lnTo>
                  <a:lnTo>
                    <a:pt x="3252" y="15154"/>
                  </a:lnTo>
                  <a:lnTo>
                    <a:pt x="8553" y="15024"/>
                  </a:lnTo>
                  <a:lnTo>
                    <a:pt x="8553" y="13723"/>
                  </a:lnTo>
                  <a:lnTo>
                    <a:pt x="8976" y="12390"/>
                  </a:lnTo>
                  <a:cubicBezTo>
                    <a:pt x="9268" y="11414"/>
                    <a:pt x="9756" y="10504"/>
                    <a:pt x="10406" y="9723"/>
                  </a:cubicBezTo>
                  <a:cubicBezTo>
                    <a:pt x="11284" y="8715"/>
                    <a:pt x="11837" y="7349"/>
                    <a:pt x="11837" y="5886"/>
                  </a:cubicBezTo>
                  <a:cubicBezTo>
                    <a:pt x="11837" y="2634"/>
                    <a:pt x="9203" y="0"/>
                    <a:pt x="5919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46"/>
            <p:cNvSpPr/>
            <p:nvPr/>
          </p:nvSpPr>
          <p:spPr>
            <a:xfrm>
              <a:off x="13137125" y="3777600"/>
              <a:ext cx="158550" cy="78075"/>
            </a:xfrm>
            <a:custGeom>
              <a:avLst/>
              <a:gdLst/>
              <a:ahLst/>
              <a:cxnLst/>
              <a:rect l="l" t="t" r="r" b="b"/>
              <a:pathLst>
                <a:path w="6342" h="3123" extrusionOk="0">
                  <a:moveTo>
                    <a:pt x="293" y="0"/>
                  </a:moveTo>
                  <a:cubicBezTo>
                    <a:pt x="130" y="0"/>
                    <a:pt x="0" y="130"/>
                    <a:pt x="0" y="293"/>
                  </a:cubicBezTo>
                  <a:lnTo>
                    <a:pt x="0" y="2049"/>
                  </a:lnTo>
                  <a:cubicBezTo>
                    <a:pt x="0" y="2634"/>
                    <a:pt x="488" y="3122"/>
                    <a:pt x="1073" y="3122"/>
                  </a:cubicBezTo>
                  <a:lnTo>
                    <a:pt x="5236" y="3122"/>
                  </a:lnTo>
                  <a:cubicBezTo>
                    <a:pt x="5854" y="3122"/>
                    <a:pt x="6342" y="2634"/>
                    <a:pt x="6342" y="2049"/>
                  </a:cubicBezTo>
                  <a:lnTo>
                    <a:pt x="6342" y="293"/>
                  </a:lnTo>
                  <a:cubicBezTo>
                    <a:pt x="6342" y="130"/>
                    <a:pt x="6212" y="0"/>
                    <a:pt x="6049" y="0"/>
                  </a:cubicBezTo>
                  <a:close/>
                </a:path>
              </a:pathLst>
            </a:custGeom>
            <a:solidFill>
              <a:srgbClr val="F3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46"/>
            <p:cNvSpPr/>
            <p:nvPr/>
          </p:nvSpPr>
          <p:spPr>
            <a:xfrm>
              <a:off x="13068025" y="3434525"/>
              <a:ext cx="219525" cy="378875"/>
            </a:xfrm>
            <a:custGeom>
              <a:avLst/>
              <a:gdLst/>
              <a:ahLst/>
              <a:cxnLst/>
              <a:rect l="l" t="t" r="r" b="b"/>
              <a:pathLst>
                <a:path w="8781" h="15155" extrusionOk="0">
                  <a:moveTo>
                    <a:pt x="5919" y="0"/>
                  </a:moveTo>
                  <a:cubicBezTo>
                    <a:pt x="2667" y="0"/>
                    <a:pt x="33" y="2602"/>
                    <a:pt x="33" y="5854"/>
                  </a:cubicBezTo>
                  <a:cubicBezTo>
                    <a:pt x="0" y="7349"/>
                    <a:pt x="553" y="8715"/>
                    <a:pt x="1431" y="9756"/>
                  </a:cubicBezTo>
                  <a:cubicBezTo>
                    <a:pt x="2114" y="10504"/>
                    <a:pt x="2602" y="11414"/>
                    <a:pt x="2894" y="12390"/>
                  </a:cubicBezTo>
                  <a:lnTo>
                    <a:pt x="3285" y="13723"/>
                  </a:lnTo>
                  <a:lnTo>
                    <a:pt x="3252" y="15154"/>
                  </a:lnTo>
                  <a:lnTo>
                    <a:pt x="3252" y="15154"/>
                  </a:lnTo>
                  <a:lnTo>
                    <a:pt x="4358" y="15122"/>
                  </a:lnTo>
                  <a:lnTo>
                    <a:pt x="8553" y="15024"/>
                  </a:lnTo>
                  <a:lnTo>
                    <a:pt x="8553" y="13723"/>
                  </a:lnTo>
                  <a:lnTo>
                    <a:pt x="8780" y="13008"/>
                  </a:lnTo>
                  <a:lnTo>
                    <a:pt x="5398" y="13008"/>
                  </a:lnTo>
                  <a:cubicBezTo>
                    <a:pt x="5008" y="13008"/>
                    <a:pt x="4683" y="12748"/>
                    <a:pt x="4585" y="12390"/>
                  </a:cubicBezTo>
                  <a:cubicBezTo>
                    <a:pt x="4293" y="11414"/>
                    <a:pt x="3805" y="10504"/>
                    <a:pt x="3122" y="9756"/>
                  </a:cubicBezTo>
                  <a:cubicBezTo>
                    <a:pt x="2244" y="8715"/>
                    <a:pt x="1691" y="7349"/>
                    <a:pt x="1724" y="5854"/>
                  </a:cubicBezTo>
                  <a:cubicBezTo>
                    <a:pt x="1724" y="2894"/>
                    <a:pt x="3902" y="455"/>
                    <a:pt x="6764" y="33"/>
                  </a:cubicBezTo>
                  <a:cubicBezTo>
                    <a:pt x="6504" y="0"/>
                    <a:pt x="6211" y="0"/>
                    <a:pt x="5919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46"/>
            <p:cNvSpPr/>
            <p:nvPr/>
          </p:nvSpPr>
          <p:spPr>
            <a:xfrm>
              <a:off x="13116800" y="3482475"/>
              <a:ext cx="198400" cy="198400"/>
            </a:xfrm>
            <a:custGeom>
              <a:avLst/>
              <a:gdLst/>
              <a:ahLst/>
              <a:cxnLst/>
              <a:rect l="l" t="t" r="r" b="b"/>
              <a:pathLst>
                <a:path w="7936" h="7936" extrusionOk="0">
                  <a:moveTo>
                    <a:pt x="3968" y="1"/>
                  </a:moveTo>
                  <a:cubicBezTo>
                    <a:pt x="1789" y="1"/>
                    <a:pt x="0" y="1789"/>
                    <a:pt x="0" y="3968"/>
                  </a:cubicBezTo>
                  <a:cubicBezTo>
                    <a:pt x="0" y="6179"/>
                    <a:pt x="1789" y="7935"/>
                    <a:pt x="3968" y="7935"/>
                  </a:cubicBezTo>
                  <a:cubicBezTo>
                    <a:pt x="6179" y="7935"/>
                    <a:pt x="7935" y="6179"/>
                    <a:pt x="7935" y="3968"/>
                  </a:cubicBezTo>
                  <a:cubicBezTo>
                    <a:pt x="7935" y="1789"/>
                    <a:pt x="6179" y="1"/>
                    <a:pt x="3968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46"/>
            <p:cNvSpPr/>
            <p:nvPr/>
          </p:nvSpPr>
          <p:spPr>
            <a:xfrm>
              <a:off x="13116800" y="3482475"/>
              <a:ext cx="127650" cy="198400"/>
            </a:xfrm>
            <a:custGeom>
              <a:avLst/>
              <a:gdLst/>
              <a:ahLst/>
              <a:cxnLst/>
              <a:rect l="l" t="t" r="r" b="b"/>
              <a:pathLst>
                <a:path w="5106" h="7936" extrusionOk="0">
                  <a:moveTo>
                    <a:pt x="3968" y="1"/>
                  </a:moveTo>
                  <a:cubicBezTo>
                    <a:pt x="1789" y="1"/>
                    <a:pt x="0" y="1789"/>
                    <a:pt x="0" y="3968"/>
                  </a:cubicBezTo>
                  <a:cubicBezTo>
                    <a:pt x="0" y="6179"/>
                    <a:pt x="1789" y="7935"/>
                    <a:pt x="3968" y="7935"/>
                  </a:cubicBezTo>
                  <a:cubicBezTo>
                    <a:pt x="4358" y="7935"/>
                    <a:pt x="4748" y="7870"/>
                    <a:pt x="5106" y="7773"/>
                  </a:cubicBezTo>
                  <a:cubicBezTo>
                    <a:pt x="3480" y="7285"/>
                    <a:pt x="2277" y="5757"/>
                    <a:pt x="2277" y="3968"/>
                  </a:cubicBezTo>
                  <a:cubicBezTo>
                    <a:pt x="2277" y="2179"/>
                    <a:pt x="3480" y="684"/>
                    <a:pt x="5106" y="163"/>
                  </a:cubicBezTo>
                  <a:cubicBezTo>
                    <a:pt x="4748" y="66"/>
                    <a:pt x="4358" y="1"/>
                    <a:pt x="396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46"/>
            <p:cNvSpPr/>
            <p:nvPr/>
          </p:nvSpPr>
          <p:spPr>
            <a:xfrm>
              <a:off x="13137125" y="3816250"/>
              <a:ext cx="158550" cy="39425"/>
            </a:xfrm>
            <a:custGeom>
              <a:avLst/>
              <a:gdLst/>
              <a:ahLst/>
              <a:cxnLst/>
              <a:rect l="l" t="t" r="r" b="b"/>
              <a:pathLst>
                <a:path w="6342" h="1577" extrusionOk="0">
                  <a:moveTo>
                    <a:pt x="2419" y="1"/>
                  </a:moveTo>
                  <a:cubicBezTo>
                    <a:pt x="1706" y="1"/>
                    <a:pt x="1171" y="4"/>
                    <a:pt x="1171" y="15"/>
                  </a:cubicBezTo>
                  <a:cubicBezTo>
                    <a:pt x="1138" y="48"/>
                    <a:pt x="0" y="568"/>
                    <a:pt x="0" y="568"/>
                  </a:cubicBezTo>
                  <a:cubicBezTo>
                    <a:pt x="33" y="1121"/>
                    <a:pt x="488" y="1576"/>
                    <a:pt x="1073" y="1576"/>
                  </a:cubicBezTo>
                  <a:lnTo>
                    <a:pt x="5236" y="1576"/>
                  </a:lnTo>
                  <a:cubicBezTo>
                    <a:pt x="5821" y="1576"/>
                    <a:pt x="6277" y="1121"/>
                    <a:pt x="6342" y="568"/>
                  </a:cubicBezTo>
                  <a:lnTo>
                    <a:pt x="5984" y="15"/>
                  </a:lnTo>
                  <a:cubicBezTo>
                    <a:pt x="5984" y="15"/>
                    <a:pt x="3845" y="1"/>
                    <a:pt x="2419" y="1"/>
                  </a:cubicBezTo>
                  <a:close/>
                </a:path>
              </a:pathLst>
            </a:custGeom>
            <a:solidFill>
              <a:srgbClr val="EF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46"/>
            <p:cNvSpPr/>
            <p:nvPr/>
          </p:nvSpPr>
          <p:spPr>
            <a:xfrm>
              <a:off x="13137125" y="3777600"/>
              <a:ext cx="158550" cy="39050"/>
            </a:xfrm>
            <a:custGeom>
              <a:avLst/>
              <a:gdLst/>
              <a:ahLst/>
              <a:cxnLst/>
              <a:rect l="l" t="t" r="r" b="b"/>
              <a:pathLst>
                <a:path w="6342" h="1562" extrusionOk="0">
                  <a:moveTo>
                    <a:pt x="293" y="0"/>
                  </a:moveTo>
                  <a:cubicBezTo>
                    <a:pt x="130" y="0"/>
                    <a:pt x="0" y="130"/>
                    <a:pt x="0" y="293"/>
                  </a:cubicBezTo>
                  <a:lnTo>
                    <a:pt x="0" y="1106"/>
                  </a:lnTo>
                  <a:lnTo>
                    <a:pt x="553" y="1561"/>
                  </a:lnTo>
                  <a:lnTo>
                    <a:pt x="5854" y="1561"/>
                  </a:lnTo>
                  <a:lnTo>
                    <a:pt x="6342" y="1106"/>
                  </a:lnTo>
                  <a:lnTo>
                    <a:pt x="6342" y="293"/>
                  </a:lnTo>
                  <a:cubicBezTo>
                    <a:pt x="6342" y="130"/>
                    <a:pt x="6212" y="0"/>
                    <a:pt x="6049" y="0"/>
                  </a:cubicBezTo>
                  <a:close/>
                </a:path>
              </a:pathLst>
            </a:custGeom>
            <a:solidFill>
              <a:srgbClr val="EF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46"/>
            <p:cNvSpPr/>
            <p:nvPr/>
          </p:nvSpPr>
          <p:spPr>
            <a:xfrm>
              <a:off x="13137125" y="3816625"/>
              <a:ext cx="59375" cy="39050"/>
            </a:xfrm>
            <a:custGeom>
              <a:avLst/>
              <a:gdLst/>
              <a:ahLst/>
              <a:cxnLst/>
              <a:rect l="l" t="t" r="r" b="b"/>
              <a:pathLst>
                <a:path w="2375" h="1562" extrusionOk="0">
                  <a:moveTo>
                    <a:pt x="1138" y="0"/>
                  </a:moveTo>
                  <a:cubicBezTo>
                    <a:pt x="1138" y="33"/>
                    <a:pt x="0" y="553"/>
                    <a:pt x="0" y="553"/>
                  </a:cubicBezTo>
                  <a:cubicBezTo>
                    <a:pt x="33" y="1106"/>
                    <a:pt x="488" y="1561"/>
                    <a:pt x="1073" y="1561"/>
                  </a:cubicBezTo>
                  <a:lnTo>
                    <a:pt x="2374" y="1561"/>
                  </a:lnTo>
                  <a:cubicBezTo>
                    <a:pt x="1789" y="1561"/>
                    <a:pt x="1334" y="1138"/>
                    <a:pt x="1269" y="553"/>
                  </a:cubicBezTo>
                  <a:cubicBezTo>
                    <a:pt x="1269" y="553"/>
                    <a:pt x="1269" y="260"/>
                    <a:pt x="1269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46"/>
            <p:cNvSpPr/>
            <p:nvPr/>
          </p:nvSpPr>
          <p:spPr>
            <a:xfrm>
              <a:off x="13137125" y="3777600"/>
              <a:ext cx="39050" cy="39050"/>
            </a:xfrm>
            <a:custGeom>
              <a:avLst/>
              <a:gdLst/>
              <a:ahLst/>
              <a:cxnLst/>
              <a:rect l="l" t="t" r="r" b="b"/>
              <a:pathLst>
                <a:path w="1562" h="1562" extrusionOk="0">
                  <a:moveTo>
                    <a:pt x="293" y="0"/>
                  </a:moveTo>
                  <a:cubicBezTo>
                    <a:pt x="130" y="0"/>
                    <a:pt x="0" y="130"/>
                    <a:pt x="0" y="293"/>
                  </a:cubicBezTo>
                  <a:lnTo>
                    <a:pt x="0" y="1106"/>
                  </a:lnTo>
                  <a:lnTo>
                    <a:pt x="553" y="1561"/>
                  </a:lnTo>
                  <a:lnTo>
                    <a:pt x="1269" y="1561"/>
                  </a:lnTo>
                  <a:lnTo>
                    <a:pt x="1269" y="1106"/>
                  </a:lnTo>
                  <a:lnTo>
                    <a:pt x="1269" y="293"/>
                  </a:lnTo>
                  <a:cubicBezTo>
                    <a:pt x="1269" y="130"/>
                    <a:pt x="1399" y="0"/>
                    <a:pt x="156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46"/>
            <p:cNvSpPr/>
            <p:nvPr/>
          </p:nvSpPr>
          <p:spPr>
            <a:xfrm>
              <a:off x="13137125" y="3805225"/>
              <a:ext cx="158550" cy="25250"/>
            </a:xfrm>
            <a:custGeom>
              <a:avLst/>
              <a:gdLst/>
              <a:ahLst/>
              <a:cxnLst/>
              <a:rect l="l" t="t" r="r" b="b"/>
              <a:pathLst>
                <a:path w="6342" h="1010" extrusionOk="0">
                  <a:moveTo>
                    <a:pt x="0" y="1"/>
                  </a:moveTo>
                  <a:cubicBezTo>
                    <a:pt x="0" y="1"/>
                    <a:pt x="0" y="977"/>
                    <a:pt x="0" y="1009"/>
                  </a:cubicBezTo>
                  <a:lnTo>
                    <a:pt x="6342" y="1009"/>
                  </a:lnTo>
                  <a:cubicBezTo>
                    <a:pt x="6342" y="977"/>
                    <a:pt x="6342" y="1"/>
                    <a:pt x="6342" y="1"/>
                  </a:cubicBezTo>
                  <a:close/>
                </a:path>
              </a:pathLst>
            </a:custGeom>
            <a:solidFill>
              <a:srgbClr val="D7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13137125" y="3805225"/>
              <a:ext cx="32550" cy="25250"/>
            </a:xfrm>
            <a:custGeom>
              <a:avLst/>
              <a:gdLst/>
              <a:ahLst/>
              <a:cxnLst/>
              <a:rect l="l" t="t" r="r" b="b"/>
              <a:pathLst>
                <a:path w="1302" h="1010" extrusionOk="0">
                  <a:moveTo>
                    <a:pt x="0" y="1"/>
                  </a:moveTo>
                  <a:cubicBezTo>
                    <a:pt x="0" y="1"/>
                    <a:pt x="0" y="977"/>
                    <a:pt x="0" y="1009"/>
                  </a:cubicBezTo>
                  <a:lnTo>
                    <a:pt x="1301" y="1009"/>
                  </a:lnTo>
                  <a:cubicBezTo>
                    <a:pt x="1269" y="1009"/>
                    <a:pt x="1269" y="33"/>
                    <a:pt x="126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6"/>
            <p:cNvSpPr/>
            <p:nvPr/>
          </p:nvSpPr>
          <p:spPr>
            <a:xfrm>
              <a:off x="13137925" y="3589650"/>
              <a:ext cx="156125" cy="70900"/>
            </a:xfrm>
            <a:custGeom>
              <a:avLst/>
              <a:gdLst/>
              <a:ahLst/>
              <a:cxnLst/>
              <a:rect l="l" t="t" r="r" b="b"/>
              <a:pathLst>
                <a:path w="6245" h="2836" extrusionOk="0">
                  <a:moveTo>
                    <a:pt x="313" y="0"/>
                  </a:moveTo>
                  <a:cubicBezTo>
                    <a:pt x="295" y="0"/>
                    <a:pt x="278" y="2"/>
                    <a:pt x="261" y="6"/>
                  </a:cubicBezTo>
                  <a:cubicBezTo>
                    <a:pt x="98" y="39"/>
                    <a:pt x="1" y="201"/>
                    <a:pt x="33" y="331"/>
                  </a:cubicBezTo>
                  <a:cubicBezTo>
                    <a:pt x="359" y="1795"/>
                    <a:pt x="1659" y="2835"/>
                    <a:pt x="3123" y="2835"/>
                  </a:cubicBezTo>
                  <a:cubicBezTo>
                    <a:pt x="4619" y="2835"/>
                    <a:pt x="5919" y="1795"/>
                    <a:pt x="6212" y="331"/>
                  </a:cubicBezTo>
                  <a:cubicBezTo>
                    <a:pt x="6245" y="201"/>
                    <a:pt x="6147" y="39"/>
                    <a:pt x="6017" y="6"/>
                  </a:cubicBezTo>
                  <a:cubicBezTo>
                    <a:pt x="5996" y="2"/>
                    <a:pt x="5975" y="0"/>
                    <a:pt x="5956" y="0"/>
                  </a:cubicBezTo>
                  <a:cubicBezTo>
                    <a:pt x="5822" y="0"/>
                    <a:pt x="5720" y="92"/>
                    <a:pt x="5692" y="234"/>
                  </a:cubicBezTo>
                  <a:cubicBezTo>
                    <a:pt x="5432" y="1437"/>
                    <a:pt x="4358" y="2315"/>
                    <a:pt x="3123" y="2315"/>
                  </a:cubicBezTo>
                  <a:cubicBezTo>
                    <a:pt x="1887" y="2315"/>
                    <a:pt x="814" y="1437"/>
                    <a:pt x="586" y="234"/>
                  </a:cubicBezTo>
                  <a:cubicBezTo>
                    <a:pt x="558" y="92"/>
                    <a:pt x="431" y="0"/>
                    <a:pt x="3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46"/>
            <p:cNvSpPr/>
            <p:nvPr/>
          </p:nvSpPr>
          <p:spPr>
            <a:xfrm>
              <a:off x="13061500" y="3427200"/>
              <a:ext cx="308975" cy="462600"/>
            </a:xfrm>
            <a:custGeom>
              <a:avLst/>
              <a:gdLst/>
              <a:ahLst/>
              <a:cxnLst/>
              <a:rect l="l" t="t" r="r" b="b"/>
              <a:pathLst>
                <a:path w="12359" h="18504" extrusionOk="0">
                  <a:moveTo>
                    <a:pt x="9074" y="14276"/>
                  </a:moveTo>
                  <a:cubicBezTo>
                    <a:pt x="9074" y="14276"/>
                    <a:pt x="9074" y="14276"/>
                    <a:pt x="9074" y="14309"/>
                  </a:cubicBezTo>
                  <a:lnTo>
                    <a:pt x="9074" y="14862"/>
                  </a:lnTo>
                  <a:lnTo>
                    <a:pt x="5367" y="14862"/>
                  </a:lnTo>
                  <a:cubicBezTo>
                    <a:pt x="5237" y="14862"/>
                    <a:pt x="5107" y="14992"/>
                    <a:pt x="5107" y="15122"/>
                  </a:cubicBezTo>
                  <a:cubicBezTo>
                    <a:pt x="5107" y="15285"/>
                    <a:pt x="5204" y="15415"/>
                    <a:pt x="5367" y="15415"/>
                  </a:cubicBezTo>
                  <a:lnTo>
                    <a:pt x="9074" y="15415"/>
                  </a:lnTo>
                  <a:lnTo>
                    <a:pt x="9074" y="15870"/>
                  </a:lnTo>
                  <a:lnTo>
                    <a:pt x="3285" y="15870"/>
                  </a:lnTo>
                  <a:lnTo>
                    <a:pt x="3285" y="15415"/>
                  </a:lnTo>
                  <a:lnTo>
                    <a:pt x="4229" y="15415"/>
                  </a:lnTo>
                  <a:cubicBezTo>
                    <a:pt x="4359" y="15415"/>
                    <a:pt x="4489" y="15285"/>
                    <a:pt x="4489" y="15122"/>
                  </a:cubicBezTo>
                  <a:cubicBezTo>
                    <a:pt x="4489" y="14992"/>
                    <a:pt x="4359" y="14862"/>
                    <a:pt x="4229" y="14862"/>
                  </a:cubicBezTo>
                  <a:lnTo>
                    <a:pt x="3285" y="14862"/>
                  </a:lnTo>
                  <a:lnTo>
                    <a:pt x="3285" y="14309"/>
                  </a:lnTo>
                  <a:cubicBezTo>
                    <a:pt x="3285" y="14276"/>
                    <a:pt x="3285" y="14276"/>
                    <a:pt x="3318" y="14276"/>
                  </a:cubicBezTo>
                  <a:close/>
                  <a:moveTo>
                    <a:pt x="9009" y="16423"/>
                  </a:moveTo>
                  <a:cubicBezTo>
                    <a:pt x="8879" y="16683"/>
                    <a:pt x="8586" y="16878"/>
                    <a:pt x="8261" y="16878"/>
                  </a:cubicBezTo>
                  <a:lnTo>
                    <a:pt x="4098" y="16878"/>
                  </a:lnTo>
                  <a:cubicBezTo>
                    <a:pt x="3773" y="16878"/>
                    <a:pt x="3481" y="16683"/>
                    <a:pt x="3350" y="16423"/>
                  </a:cubicBezTo>
                  <a:close/>
                  <a:moveTo>
                    <a:pt x="7546" y="17431"/>
                  </a:moveTo>
                  <a:cubicBezTo>
                    <a:pt x="7448" y="17724"/>
                    <a:pt x="7155" y="17951"/>
                    <a:pt x="6798" y="17951"/>
                  </a:cubicBezTo>
                  <a:lnTo>
                    <a:pt x="5594" y="17951"/>
                  </a:lnTo>
                  <a:cubicBezTo>
                    <a:pt x="5237" y="17951"/>
                    <a:pt x="4911" y="17724"/>
                    <a:pt x="4814" y="17431"/>
                  </a:cubicBezTo>
                  <a:close/>
                  <a:moveTo>
                    <a:pt x="6180" y="0"/>
                  </a:moveTo>
                  <a:cubicBezTo>
                    <a:pt x="4554" y="0"/>
                    <a:pt x="2993" y="651"/>
                    <a:pt x="1822" y="1789"/>
                  </a:cubicBezTo>
                  <a:cubicBezTo>
                    <a:pt x="651" y="2960"/>
                    <a:pt x="1" y="4521"/>
                    <a:pt x="1" y="6147"/>
                  </a:cubicBezTo>
                  <a:cubicBezTo>
                    <a:pt x="1" y="7642"/>
                    <a:pt x="521" y="9073"/>
                    <a:pt x="1464" y="10179"/>
                  </a:cubicBezTo>
                  <a:cubicBezTo>
                    <a:pt x="2115" y="10959"/>
                    <a:pt x="2603" y="11805"/>
                    <a:pt x="2863" y="12715"/>
                  </a:cubicBezTo>
                  <a:lnTo>
                    <a:pt x="3188" y="13756"/>
                  </a:lnTo>
                  <a:cubicBezTo>
                    <a:pt x="2928" y="13789"/>
                    <a:pt x="2733" y="14016"/>
                    <a:pt x="2733" y="14309"/>
                  </a:cubicBezTo>
                  <a:lnTo>
                    <a:pt x="2733" y="14862"/>
                  </a:lnTo>
                  <a:lnTo>
                    <a:pt x="2700" y="14862"/>
                  </a:lnTo>
                  <a:cubicBezTo>
                    <a:pt x="2537" y="14862"/>
                    <a:pt x="2407" y="14992"/>
                    <a:pt x="2407" y="15122"/>
                  </a:cubicBezTo>
                  <a:cubicBezTo>
                    <a:pt x="2407" y="15285"/>
                    <a:pt x="2537" y="15415"/>
                    <a:pt x="2700" y="15415"/>
                  </a:cubicBezTo>
                  <a:lnTo>
                    <a:pt x="2733" y="15415"/>
                  </a:lnTo>
                  <a:lnTo>
                    <a:pt x="2733" y="15870"/>
                  </a:lnTo>
                  <a:lnTo>
                    <a:pt x="2700" y="15870"/>
                  </a:lnTo>
                  <a:cubicBezTo>
                    <a:pt x="2537" y="15870"/>
                    <a:pt x="2407" y="16000"/>
                    <a:pt x="2407" y="16130"/>
                  </a:cubicBezTo>
                  <a:cubicBezTo>
                    <a:pt x="2407" y="16293"/>
                    <a:pt x="2537" y="16423"/>
                    <a:pt x="2700" y="16423"/>
                  </a:cubicBezTo>
                  <a:lnTo>
                    <a:pt x="2798" y="16423"/>
                  </a:lnTo>
                  <a:cubicBezTo>
                    <a:pt x="2928" y="16976"/>
                    <a:pt x="3481" y="17431"/>
                    <a:pt x="4098" y="17431"/>
                  </a:cubicBezTo>
                  <a:lnTo>
                    <a:pt x="4261" y="17431"/>
                  </a:lnTo>
                  <a:cubicBezTo>
                    <a:pt x="4359" y="18049"/>
                    <a:pt x="4911" y="18504"/>
                    <a:pt x="5594" y="18504"/>
                  </a:cubicBezTo>
                  <a:lnTo>
                    <a:pt x="6798" y="18504"/>
                  </a:lnTo>
                  <a:cubicBezTo>
                    <a:pt x="7448" y="18504"/>
                    <a:pt x="8001" y="18049"/>
                    <a:pt x="8098" y="17431"/>
                  </a:cubicBezTo>
                  <a:lnTo>
                    <a:pt x="8261" y="17431"/>
                  </a:lnTo>
                  <a:cubicBezTo>
                    <a:pt x="8879" y="17431"/>
                    <a:pt x="9432" y="16976"/>
                    <a:pt x="9562" y="16423"/>
                  </a:cubicBezTo>
                  <a:lnTo>
                    <a:pt x="9659" y="16423"/>
                  </a:lnTo>
                  <a:cubicBezTo>
                    <a:pt x="9822" y="16423"/>
                    <a:pt x="9952" y="16293"/>
                    <a:pt x="9952" y="16130"/>
                  </a:cubicBezTo>
                  <a:cubicBezTo>
                    <a:pt x="9952" y="16000"/>
                    <a:pt x="9822" y="15870"/>
                    <a:pt x="9659" y="15870"/>
                  </a:cubicBezTo>
                  <a:lnTo>
                    <a:pt x="9627" y="15870"/>
                  </a:lnTo>
                  <a:lnTo>
                    <a:pt x="9627" y="15415"/>
                  </a:lnTo>
                  <a:lnTo>
                    <a:pt x="9659" y="15415"/>
                  </a:lnTo>
                  <a:cubicBezTo>
                    <a:pt x="9822" y="15415"/>
                    <a:pt x="9952" y="15285"/>
                    <a:pt x="9952" y="15122"/>
                  </a:cubicBezTo>
                  <a:cubicBezTo>
                    <a:pt x="9952" y="14992"/>
                    <a:pt x="9822" y="14862"/>
                    <a:pt x="9659" y="14862"/>
                  </a:cubicBezTo>
                  <a:lnTo>
                    <a:pt x="9627" y="14862"/>
                  </a:lnTo>
                  <a:lnTo>
                    <a:pt x="9627" y="14309"/>
                  </a:lnTo>
                  <a:cubicBezTo>
                    <a:pt x="9627" y="14016"/>
                    <a:pt x="9432" y="13789"/>
                    <a:pt x="9171" y="13756"/>
                  </a:cubicBezTo>
                  <a:lnTo>
                    <a:pt x="9464" y="12781"/>
                  </a:lnTo>
                  <a:cubicBezTo>
                    <a:pt x="9757" y="11837"/>
                    <a:pt x="10212" y="10992"/>
                    <a:pt x="10830" y="10244"/>
                  </a:cubicBezTo>
                  <a:cubicBezTo>
                    <a:pt x="10928" y="10114"/>
                    <a:pt x="10928" y="9951"/>
                    <a:pt x="10797" y="9854"/>
                  </a:cubicBezTo>
                  <a:cubicBezTo>
                    <a:pt x="10757" y="9813"/>
                    <a:pt x="10704" y="9795"/>
                    <a:pt x="10650" y="9795"/>
                  </a:cubicBezTo>
                  <a:cubicBezTo>
                    <a:pt x="10575" y="9795"/>
                    <a:pt x="10496" y="9830"/>
                    <a:pt x="10440" y="9886"/>
                  </a:cubicBezTo>
                  <a:cubicBezTo>
                    <a:pt x="9757" y="10699"/>
                    <a:pt x="9269" y="11610"/>
                    <a:pt x="8944" y="12618"/>
                  </a:cubicBezTo>
                  <a:lnTo>
                    <a:pt x="8619" y="13724"/>
                  </a:lnTo>
                  <a:lnTo>
                    <a:pt x="6440" y="13724"/>
                  </a:lnTo>
                  <a:lnTo>
                    <a:pt x="6440" y="10407"/>
                  </a:lnTo>
                  <a:cubicBezTo>
                    <a:pt x="8651" y="10277"/>
                    <a:pt x="10407" y="8423"/>
                    <a:pt x="10407" y="6179"/>
                  </a:cubicBezTo>
                  <a:cubicBezTo>
                    <a:pt x="10407" y="3838"/>
                    <a:pt x="8521" y="1952"/>
                    <a:pt x="6180" y="1952"/>
                  </a:cubicBezTo>
                  <a:cubicBezTo>
                    <a:pt x="5334" y="1952"/>
                    <a:pt x="4521" y="2179"/>
                    <a:pt x="3838" y="2634"/>
                  </a:cubicBezTo>
                  <a:cubicBezTo>
                    <a:pt x="3708" y="2732"/>
                    <a:pt x="3676" y="2895"/>
                    <a:pt x="3773" y="3025"/>
                  </a:cubicBezTo>
                  <a:cubicBezTo>
                    <a:pt x="3813" y="3103"/>
                    <a:pt x="3888" y="3146"/>
                    <a:pt x="3970" y="3146"/>
                  </a:cubicBezTo>
                  <a:cubicBezTo>
                    <a:pt x="4023" y="3146"/>
                    <a:pt x="4080" y="3128"/>
                    <a:pt x="4131" y="3090"/>
                  </a:cubicBezTo>
                  <a:cubicBezTo>
                    <a:pt x="4749" y="2699"/>
                    <a:pt x="5464" y="2472"/>
                    <a:pt x="6180" y="2472"/>
                  </a:cubicBezTo>
                  <a:cubicBezTo>
                    <a:pt x="8196" y="2472"/>
                    <a:pt x="9854" y="4130"/>
                    <a:pt x="9854" y="6179"/>
                  </a:cubicBezTo>
                  <a:cubicBezTo>
                    <a:pt x="9854" y="8228"/>
                    <a:pt x="8196" y="9886"/>
                    <a:pt x="6180" y="9886"/>
                  </a:cubicBezTo>
                  <a:cubicBezTo>
                    <a:pt x="4131" y="9886"/>
                    <a:pt x="2472" y="8228"/>
                    <a:pt x="2472" y="6179"/>
                  </a:cubicBezTo>
                  <a:cubicBezTo>
                    <a:pt x="2472" y="5334"/>
                    <a:pt x="2798" y="4488"/>
                    <a:pt x="3350" y="3805"/>
                  </a:cubicBezTo>
                  <a:cubicBezTo>
                    <a:pt x="3448" y="3708"/>
                    <a:pt x="3416" y="3545"/>
                    <a:pt x="3318" y="3447"/>
                  </a:cubicBezTo>
                  <a:cubicBezTo>
                    <a:pt x="3258" y="3402"/>
                    <a:pt x="3190" y="3378"/>
                    <a:pt x="3126" y="3378"/>
                  </a:cubicBezTo>
                  <a:cubicBezTo>
                    <a:pt x="3051" y="3378"/>
                    <a:pt x="2980" y="3410"/>
                    <a:pt x="2928" y="3480"/>
                  </a:cubicBezTo>
                  <a:cubicBezTo>
                    <a:pt x="2277" y="4228"/>
                    <a:pt x="1952" y="5203"/>
                    <a:pt x="1952" y="6179"/>
                  </a:cubicBezTo>
                  <a:cubicBezTo>
                    <a:pt x="1952" y="8423"/>
                    <a:pt x="3708" y="10277"/>
                    <a:pt x="5920" y="10407"/>
                  </a:cubicBezTo>
                  <a:lnTo>
                    <a:pt x="5920" y="13724"/>
                  </a:lnTo>
                  <a:lnTo>
                    <a:pt x="3741" y="13724"/>
                  </a:lnTo>
                  <a:lnTo>
                    <a:pt x="3383" y="12553"/>
                  </a:lnTo>
                  <a:cubicBezTo>
                    <a:pt x="3090" y="11577"/>
                    <a:pt x="2570" y="10634"/>
                    <a:pt x="1887" y="9821"/>
                  </a:cubicBezTo>
                  <a:cubicBezTo>
                    <a:pt x="1009" y="8813"/>
                    <a:pt x="521" y="7512"/>
                    <a:pt x="521" y="6147"/>
                  </a:cubicBezTo>
                  <a:cubicBezTo>
                    <a:pt x="554" y="4651"/>
                    <a:pt x="1139" y="3252"/>
                    <a:pt x="2180" y="2179"/>
                  </a:cubicBezTo>
                  <a:cubicBezTo>
                    <a:pt x="3253" y="1139"/>
                    <a:pt x="4651" y="553"/>
                    <a:pt x="6180" y="553"/>
                  </a:cubicBezTo>
                  <a:cubicBezTo>
                    <a:pt x="9269" y="553"/>
                    <a:pt x="11806" y="3057"/>
                    <a:pt x="11806" y="6179"/>
                  </a:cubicBezTo>
                  <a:cubicBezTo>
                    <a:pt x="11806" y="7155"/>
                    <a:pt x="11545" y="8130"/>
                    <a:pt x="11058" y="8976"/>
                  </a:cubicBezTo>
                  <a:cubicBezTo>
                    <a:pt x="10993" y="9106"/>
                    <a:pt x="11058" y="9268"/>
                    <a:pt x="11188" y="9333"/>
                  </a:cubicBezTo>
                  <a:cubicBezTo>
                    <a:pt x="11236" y="9370"/>
                    <a:pt x="11290" y="9388"/>
                    <a:pt x="11341" y="9388"/>
                  </a:cubicBezTo>
                  <a:cubicBezTo>
                    <a:pt x="11426" y="9388"/>
                    <a:pt x="11505" y="9338"/>
                    <a:pt x="11545" y="9236"/>
                  </a:cubicBezTo>
                  <a:cubicBezTo>
                    <a:pt x="12098" y="8325"/>
                    <a:pt x="12358" y="7252"/>
                    <a:pt x="12358" y="6179"/>
                  </a:cubicBezTo>
                  <a:cubicBezTo>
                    <a:pt x="12358" y="2797"/>
                    <a:pt x="9594" y="0"/>
                    <a:pt x="61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13012725" y="3539225"/>
              <a:ext cx="79700" cy="195300"/>
            </a:xfrm>
            <a:custGeom>
              <a:avLst/>
              <a:gdLst/>
              <a:ahLst/>
              <a:cxnLst/>
              <a:rect l="l" t="t" r="r" b="b"/>
              <a:pathLst>
                <a:path w="3188" h="7812" extrusionOk="0">
                  <a:moveTo>
                    <a:pt x="404" y="1"/>
                  </a:moveTo>
                  <a:cubicBezTo>
                    <a:pt x="286" y="1"/>
                    <a:pt x="163" y="89"/>
                    <a:pt x="163" y="202"/>
                  </a:cubicBezTo>
                  <a:cubicBezTo>
                    <a:pt x="66" y="722"/>
                    <a:pt x="1" y="1210"/>
                    <a:pt x="1" y="1698"/>
                  </a:cubicBezTo>
                  <a:cubicBezTo>
                    <a:pt x="1" y="4007"/>
                    <a:pt x="1009" y="6218"/>
                    <a:pt x="2732" y="7747"/>
                  </a:cubicBezTo>
                  <a:cubicBezTo>
                    <a:pt x="2765" y="7812"/>
                    <a:pt x="2830" y="7812"/>
                    <a:pt x="2895" y="7812"/>
                  </a:cubicBezTo>
                  <a:cubicBezTo>
                    <a:pt x="2960" y="7812"/>
                    <a:pt x="3058" y="7779"/>
                    <a:pt x="3090" y="7747"/>
                  </a:cubicBezTo>
                  <a:cubicBezTo>
                    <a:pt x="3188" y="7617"/>
                    <a:pt x="3188" y="7454"/>
                    <a:pt x="3090" y="7356"/>
                  </a:cubicBezTo>
                  <a:cubicBezTo>
                    <a:pt x="1464" y="5926"/>
                    <a:pt x="554" y="3877"/>
                    <a:pt x="554" y="1698"/>
                  </a:cubicBezTo>
                  <a:cubicBezTo>
                    <a:pt x="554" y="1243"/>
                    <a:pt x="586" y="755"/>
                    <a:pt x="684" y="332"/>
                  </a:cubicBezTo>
                  <a:cubicBezTo>
                    <a:pt x="716" y="170"/>
                    <a:pt x="619" y="40"/>
                    <a:pt x="456" y="7"/>
                  </a:cubicBezTo>
                  <a:cubicBezTo>
                    <a:pt x="439" y="3"/>
                    <a:pt x="421" y="1"/>
                    <a:pt x="4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13339550" y="3539225"/>
              <a:ext cx="79700" cy="196125"/>
            </a:xfrm>
            <a:custGeom>
              <a:avLst/>
              <a:gdLst/>
              <a:ahLst/>
              <a:cxnLst/>
              <a:rect l="l" t="t" r="r" b="b"/>
              <a:pathLst>
                <a:path w="3188" h="7845" extrusionOk="0">
                  <a:moveTo>
                    <a:pt x="2795" y="1"/>
                  </a:moveTo>
                  <a:cubicBezTo>
                    <a:pt x="2775" y="1"/>
                    <a:pt x="2754" y="3"/>
                    <a:pt x="2732" y="7"/>
                  </a:cubicBezTo>
                  <a:cubicBezTo>
                    <a:pt x="2602" y="40"/>
                    <a:pt x="2505" y="170"/>
                    <a:pt x="2505" y="332"/>
                  </a:cubicBezTo>
                  <a:cubicBezTo>
                    <a:pt x="2602" y="788"/>
                    <a:pt x="2635" y="1243"/>
                    <a:pt x="2635" y="1698"/>
                  </a:cubicBezTo>
                  <a:cubicBezTo>
                    <a:pt x="2635" y="3877"/>
                    <a:pt x="1724" y="5926"/>
                    <a:pt x="131" y="7356"/>
                  </a:cubicBezTo>
                  <a:cubicBezTo>
                    <a:pt x="1" y="7454"/>
                    <a:pt x="1" y="7617"/>
                    <a:pt x="98" y="7747"/>
                  </a:cubicBezTo>
                  <a:cubicBezTo>
                    <a:pt x="163" y="7812"/>
                    <a:pt x="228" y="7844"/>
                    <a:pt x="293" y="7844"/>
                  </a:cubicBezTo>
                  <a:cubicBezTo>
                    <a:pt x="358" y="7844"/>
                    <a:pt x="423" y="7812"/>
                    <a:pt x="488" y="7747"/>
                  </a:cubicBezTo>
                  <a:cubicBezTo>
                    <a:pt x="2212" y="6218"/>
                    <a:pt x="3188" y="4007"/>
                    <a:pt x="3188" y="1698"/>
                  </a:cubicBezTo>
                  <a:cubicBezTo>
                    <a:pt x="3188" y="1210"/>
                    <a:pt x="3155" y="690"/>
                    <a:pt x="3058" y="202"/>
                  </a:cubicBezTo>
                  <a:cubicBezTo>
                    <a:pt x="3029" y="89"/>
                    <a:pt x="2927" y="1"/>
                    <a:pt x="27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13170450" y="3539400"/>
              <a:ext cx="13850" cy="26850"/>
            </a:xfrm>
            <a:custGeom>
              <a:avLst/>
              <a:gdLst/>
              <a:ahLst/>
              <a:cxnLst/>
              <a:rect l="l" t="t" r="r" b="b"/>
              <a:pathLst>
                <a:path w="554" h="1074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813"/>
                  </a:lnTo>
                  <a:cubicBezTo>
                    <a:pt x="1" y="943"/>
                    <a:pt x="131" y="1073"/>
                    <a:pt x="261" y="1073"/>
                  </a:cubicBezTo>
                  <a:cubicBezTo>
                    <a:pt x="423" y="1073"/>
                    <a:pt x="553" y="943"/>
                    <a:pt x="553" y="813"/>
                  </a:cubicBezTo>
                  <a:lnTo>
                    <a:pt x="553" y="260"/>
                  </a:lnTo>
                  <a:cubicBezTo>
                    <a:pt x="553" y="98"/>
                    <a:pt x="423" y="0"/>
                    <a:pt x="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13249300" y="3539400"/>
              <a:ext cx="13850" cy="26850"/>
            </a:xfrm>
            <a:custGeom>
              <a:avLst/>
              <a:gdLst/>
              <a:ahLst/>
              <a:cxnLst/>
              <a:rect l="l" t="t" r="r" b="b"/>
              <a:pathLst>
                <a:path w="554" h="1074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813"/>
                  </a:lnTo>
                  <a:cubicBezTo>
                    <a:pt x="1" y="943"/>
                    <a:pt x="131" y="1073"/>
                    <a:pt x="261" y="1073"/>
                  </a:cubicBezTo>
                  <a:cubicBezTo>
                    <a:pt x="424" y="1073"/>
                    <a:pt x="554" y="943"/>
                    <a:pt x="554" y="813"/>
                  </a:cubicBezTo>
                  <a:lnTo>
                    <a:pt x="554" y="260"/>
                  </a:lnTo>
                  <a:cubicBezTo>
                    <a:pt x="554" y="98"/>
                    <a:pt x="424" y="0"/>
                    <a:pt x="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13337125" y="3427200"/>
              <a:ext cx="23600" cy="27675"/>
            </a:xfrm>
            <a:custGeom>
              <a:avLst/>
              <a:gdLst/>
              <a:ahLst/>
              <a:cxnLst/>
              <a:rect l="l" t="t" r="r" b="b"/>
              <a:pathLst>
                <a:path w="944" h="1107" extrusionOk="0">
                  <a:moveTo>
                    <a:pt x="644" y="0"/>
                  </a:moveTo>
                  <a:cubicBezTo>
                    <a:pt x="553" y="0"/>
                    <a:pt x="466" y="44"/>
                    <a:pt x="423" y="130"/>
                  </a:cubicBezTo>
                  <a:lnTo>
                    <a:pt x="65" y="716"/>
                  </a:lnTo>
                  <a:cubicBezTo>
                    <a:pt x="0" y="846"/>
                    <a:pt x="33" y="1008"/>
                    <a:pt x="163" y="1073"/>
                  </a:cubicBezTo>
                  <a:cubicBezTo>
                    <a:pt x="195" y="1106"/>
                    <a:pt x="260" y="1106"/>
                    <a:pt x="293" y="1106"/>
                  </a:cubicBezTo>
                  <a:cubicBezTo>
                    <a:pt x="390" y="1106"/>
                    <a:pt x="488" y="1073"/>
                    <a:pt x="520" y="976"/>
                  </a:cubicBezTo>
                  <a:lnTo>
                    <a:pt x="878" y="423"/>
                  </a:lnTo>
                  <a:cubicBezTo>
                    <a:pt x="943" y="293"/>
                    <a:pt x="911" y="130"/>
                    <a:pt x="781" y="33"/>
                  </a:cubicBezTo>
                  <a:cubicBezTo>
                    <a:pt x="737" y="11"/>
                    <a:pt x="690" y="0"/>
                    <a:pt x="6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13365575" y="3464600"/>
              <a:ext cx="31725" cy="23600"/>
            </a:xfrm>
            <a:custGeom>
              <a:avLst/>
              <a:gdLst/>
              <a:ahLst/>
              <a:cxnLst/>
              <a:rect l="l" t="t" r="r" b="b"/>
              <a:pathLst>
                <a:path w="1269" h="944" extrusionOk="0">
                  <a:moveTo>
                    <a:pt x="951" y="0"/>
                  </a:moveTo>
                  <a:cubicBezTo>
                    <a:pt x="904" y="0"/>
                    <a:pt x="857" y="11"/>
                    <a:pt x="813" y="33"/>
                  </a:cubicBezTo>
                  <a:lnTo>
                    <a:pt x="195" y="423"/>
                  </a:lnTo>
                  <a:cubicBezTo>
                    <a:pt x="65" y="521"/>
                    <a:pt x="0" y="683"/>
                    <a:pt x="98" y="813"/>
                  </a:cubicBezTo>
                  <a:cubicBezTo>
                    <a:pt x="163" y="878"/>
                    <a:pt x="228" y="943"/>
                    <a:pt x="325" y="943"/>
                  </a:cubicBezTo>
                  <a:cubicBezTo>
                    <a:pt x="391" y="943"/>
                    <a:pt x="423" y="911"/>
                    <a:pt x="456" y="911"/>
                  </a:cubicBezTo>
                  <a:lnTo>
                    <a:pt x="1106" y="521"/>
                  </a:lnTo>
                  <a:cubicBezTo>
                    <a:pt x="1236" y="423"/>
                    <a:pt x="1269" y="260"/>
                    <a:pt x="1204" y="130"/>
                  </a:cubicBezTo>
                  <a:cubicBezTo>
                    <a:pt x="1138" y="44"/>
                    <a:pt x="1045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13071275" y="3427200"/>
              <a:ext cx="24400" cy="27675"/>
            </a:xfrm>
            <a:custGeom>
              <a:avLst/>
              <a:gdLst/>
              <a:ahLst/>
              <a:cxnLst/>
              <a:rect l="l" t="t" r="r" b="b"/>
              <a:pathLst>
                <a:path w="976" h="1107" extrusionOk="0">
                  <a:moveTo>
                    <a:pt x="300" y="0"/>
                  </a:moveTo>
                  <a:cubicBezTo>
                    <a:pt x="253" y="0"/>
                    <a:pt x="206" y="11"/>
                    <a:pt x="163" y="33"/>
                  </a:cubicBezTo>
                  <a:cubicBezTo>
                    <a:pt x="33" y="130"/>
                    <a:pt x="0" y="293"/>
                    <a:pt x="65" y="423"/>
                  </a:cubicBezTo>
                  <a:lnTo>
                    <a:pt x="423" y="976"/>
                  </a:lnTo>
                  <a:cubicBezTo>
                    <a:pt x="488" y="1073"/>
                    <a:pt x="553" y="1106"/>
                    <a:pt x="651" y="1106"/>
                  </a:cubicBezTo>
                  <a:cubicBezTo>
                    <a:pt x="716" y="1106"/>
                    <a:pt x="748" y="1106"/>
                    <a:pt x="781" y="1073"/>
                  </a:cubicBezTo>
                  <a:cubicBezTo>
                    <a:pt x="911" y="1008"/>
                    <a:pt x="976" y="846"/>
                    <a:pt x="878" y="716"/>
                  </a:cubicBezTo>
                  <a:lnTo>
                    <a:pt x="553" y="130"/>
                  </a:lnTo>
                  <a:cubicBezTo>
                    <a:pt x="488" y="44"/>
                    <a:pt x="394" y="0"/>
                    <a:pt x="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13034675" y="3464800"/>
              <a:ext cx="31750" cy="23400"/>
            </a:xfrm>
            <a:custGeom>
              <a:avLst/>
              <a:gdLst/>
              <a:ahLst/>
              <a:cxnLst/>
              <a:rect l="l" t="t" r="r" b="b"/>
              <a:pathLst>
                <a:path w="1270" h="936" extrusionOk="0">
                  <a:moveTo>
                    <a:pt x="295" y="1"/>
                  </a:moveTo>
                  <a:cubicBezTo>
                    <a:pt x="213" y="1"/>
                    <a:pt x="138" y="44"/>
                    <a:pt x="98" y="122"/>
                  </a:cubicBezTo>
                  <a:cubicBezTo>
                    <a:pt x="1" y="252"/>
                    <a:pt x="66" y="415"/>
                    <a:pt x="163" y="513"/>
                  </a:cubicBezTo>
                  <a:lnTo>
                    <a:pt x="814" y="903"/>
                  </a:lnTo>
                  <a:cubicBezTo>
                    <a:pt x="846" y="903"/>
                    <a:pt x="911" y="935"/>
                    <a:pt x="944" y="935"/>
                  </a:cubicBezTo>
                  <a:cubicBezTo>
                    <a:pt x="1041" y="935"/>
                    <a:pt x="1139" y="870"/>
                    <a:pt x="1172" y="805"/>
                  </a:cubicBezTo>
                  <a:cubicBezTo>
                    <a:pt x="1269" y="675"/>
                    <a:pt x="1237" y="513"/>
                    <a:pt x="1106" y="415"/>
                  </a:cubicBezTo>
                  <a:lnTo>
                    <a:pt x="456" y="57"/>
                  </a:lnTo>
                  <a:cubicBezTo>
                    <a:pt x="405" y="19"/>
                    <a:pt x="348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6" name="Google Shape;3846;p46"/>
          <p:cNvGrpSpPr/>
          <p:nvPr/>
        </p:nvGrpSpPr>
        <p:grpSpPr>
          <a:xfrm>
            <a:off x="7347896" y="2810738"/>
            <a:ext cx="365763" cy="308386"/>
            <a:chOff x="13499725" y="3461350"/>
            <a:chExt cx="464225" cy="393500"/>
          </a:xfrm>
        </p:grpSpPr>
        <p:sp>
          <p:nvSpPr>
            <p:cNvPr id="3847" name="Google Shape;3847;p46"/>
            <p:cNvSpPr/>
            <p:nvPr/>
          </p:nvSpPr>
          <p:spPr>
            <a:xfrm>
              <a:off x="13507025" y="3509300"/>
              <a:ext cx="449625" cy="297575"/>
            </a:xfrm>
            <a:custGeom>
              <a:avLst/>
              <a:gdLst/>
              <a:ahLst/>
              <a:cxnLst/>
              <a:rect l="l" t="t" r="r" b="b"/>
              <a:pathLst>
                <a:path w="17985" h="11903" extrusionOk="0">
                  <a:moveTo>
                    <a:pt x="8976" y="1"/>
                  </a:moveTo>
                  <a:cubicBezTo>
                    <a:pt x="4521" y="1"/>
                    <a:pt x="814" y="4781"/>
                    <a:pt x="66" y="5789"/>
                  </a:cubicBezTo>
                  <a:cubicBezTo>
                    <a:pt x="1" y="5887"/>
                    <a:pt x="1" y="6017"/>
                    <a:pt x="66" y="6147"/>
                  </a:cubicBezTo>
                  <a:cubicBezTo>
                    <a:pt x="814" y="7123"/>
                    <a:pt x="4521" y="11903"/>
                    <a:pt x="8976" y="11903"/>
                  </a:cubicBezTo>
                  <a:cubicBezTo>
                    <a:pt x="13464" y="11903"/>
                    <a:pt x="17171" y="7123"/>
                    <a:pt x="17919" y="6147"/>
                  </a:cubicBezTo>
                  <a:cubicBezTo>
                    <a:pt x="17984" y="6017"/>
                    <a:pt x="17984" y="5887"/>
                    <a:pt x="17919" y="5789"/>
                  </a:cubicBezTo>
                  <a:cubicBezTo>
                    <a:pt x="17171" y="4781"/>
                    <a:pt x="13464" y="1"/>
                    <a:pt x="89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46"/>
            <p:cNvSpPr/>
            <p:nvPr/>
          </p:nvSpPr>
          <p:spPr>
            <a:xfrm>
              <a:off x="13598075" y="3536550"/>
              <a:ext cx="266700" cy="243100"/>
            </a:xfrm>
            <a:custGeom>
              <a:avLst/>
              <a:gdLst/>
              <a:ahLst/>
              <a:cxnLst/>
              <a:rect l="l" t="t" r="r" b="b"/>
              <a:pathLst>
                <a:path w="10668" h="9724" extrusionOk="0">
                  <a:moveTo>
                    <a:pt x="5350" y="0"/>
                  </a:moveTo>
                  <a:cubicBezTo>
                    <a:pt x="4107" y="0"/>
                    <a:pt x="2863" y="472"/>
                    <a:pt x="1920" y="1415"/>
                  </a:cubicBezTo>
                  <a:cubicBezTo>
                    <a:pt x="1" y="3333"/>
                    <a:pt x="1" y="6390"/>
                    <a:pt x="1920" y="8309"/>
                  </a:cubicBezTo>
                  <a:cubicBezTo>
                    <a:pt x="2863" y="9252"/>
                    <a:pt x="4107" y="9724"/>
                    <a:pt x="5350" y="9724"/>
                  </a:cubicBezTo>
                  <a:cubicBezTo>
                    <a:pt x="6594" y="9724"/>
                    <a:pt x="7838" y="9252"/>
                    <a:pt x="8781" y="8309"/>
                  </a:cubicBezTo>
                  <a:cubicBezTo>
                    <a:pt x="10667" y="6390"/>
                    <a:pt x="10667" y="3333"/>
                    <a:pt x="8781" y="1415"/>
                  </a:cubicBezTo>
                  <a:cubicBezTo>
                    <a:pt x="7838" y="472"/>
                    <a:pt x="6594" y="0"/>
                    <a:pt x="5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13637100" y="3563775"/>
              <a:ext cx="188650" cy="188650"/>
            </a:xfrm>
            <a:custGeom>
              <a:avLst/>
              <a:gdLst/>
              <a:ahLst/>
              <a:cxnLst/>
              <a:rect l="l" t="t" r="r" b="b"/>
              <a:pathLst>
                <a:path w="7546" h="7546" extrusionOk="0">
                  <a:moveTo>
                    <a:pt x="3773" y="1"/>
                  </a:moveTo>
                  <a:cubicBezTo>
                    <a:pt x="1692" y="1"/>
                    <a:pt x="66" y="1692"/>
                    <a:pt x="33" y="3773"/>
                  </a:cubicBezTo>
                  <a:cubicBezTo>
                    <a:pt x="1" y="5399"/>
                    <a:pt x="1692" y="7513"/>
                    <a:pt x="3773" y="7545"/>
                  </a:cubicBezTo>
                  <a:cubicBezTo>
                    <a:pt x="5854" y="7545"/>
                    <a:pt x="7545" y="5854"/>
                    <a:pt x="7545" y="3773"/>
                  </a:cubicBezTo>
                  <a:cubicBezTo>
                    <a:pt x="7545" y="1692"/>
                    <a:pt x="5854" y="1"/>
                    <a:pt x="3773" y="1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46"/>
            <p:cNvSpPr/>
            <p:nvPr/>
          </p:nvSpPr>
          <p:spPr>
            <a:xfrm>
              <a:off x="13669625" y="3563775"/>
              <a:ext cx="123600" cy="188650"/>
            </a:xfrm>
            <a:custGeom>
              <a:avLst/>
              <a:gdLst/>
              <a:ahLst/>
              <a:cxnLst/>
              <a:rect l="l" t="t" r="r" b="b"/>
              <a:pathLst>
                <a:path w="4944" h="7546" extrusionOk="0">
                  <a:moveTo>
                    <a:pt x="2407" y="1"/>
                  </a:moveTo>
                  <a:cubicBezTo>
                    <a:pt x="1106" y="33"/>
                    <a:pt x="98" y="1106"/>
                    <a:pt x="98" y="2375"/>
                  </a:cubicBezTo>
                  <a:cubicBezTo>
                    <a:pt x="98" y="2992"/>
                    <a:pt x="326" y="3545"/>
                    <a:pt x="716" y="3968"/>
                  </a:cubicBezTo>
                  <a:cubicBezTo>
                    <a:pt x="261" y="4488"/>
                    <a:pt x="1" y="5139"/>
                    <a:pt x="1" y="5822"/>
                  </a:cubicBezTo>
                  <a:lnTo>
                    <a:pt x="1" y="6602"/>
                  </a:lnTo>
                  <a:cubicBezTo>
                    <a:pt x="651" y="7187"/>
                    <a:pt x="1529" y="7545"/>
                    <a:pt x="2472" y="7545"/>
                  </a:cubicBezTo>
                  <a:cubicBezTo>
                    <a:pt x="3415" y="7545"/>
                    <a:pt x="4293" y="7187"/>
                    <a:pt x="4944" y="6635"/>
                  </a:cubicBezTo>
                  <a:lnTo>
                    <a:pt x="4944" y="5822"/>
                  </a:lnTo>
                  <a:cubicBezTo>
                    <a:pt x="4944" y="5139"/>
                    <a:pt x="4683" y="4488"/>
                    <a:pt x="4228" y="3968"/>
                  </a:cubicBezTo>
                  <a:cubicBezTo>
                    <a:pt x="4618" y="3545"/>
                    <a:pt x="4846" y="2992"/>
                    <a:pt x="4846" y="2375"/>
                  </a:cubicBezTo>
                  <a:cubicBezTo>
                    <a:pt x="4846" y="1074"/>
                    <a:pt x="3773" y="1"/>
                    <a:pt x="2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46"/>
            <p:cNvSpPr/>
            <p:nvPr/>
          </p:nvSpPr>
          <p:spPr>
            <a:xfrm>
              <a:off x="13669625" y="3563775"/>
              <a:ext cx="78075" cy="188650"/>
            </a:xfrm>
            <a:custGeom>
              <a:avLst/>
              <a:gdLst/>
              <a:ahLst/>
              <a:cxnLst/>
              <a:rect l="l" t="t" r="r" b="b"/>
              <a:pathLst>
                <a:path w="3123" h="7546" extrusionOk="0">
                  <a:moveTo>
                    <a:pt x="2407" y="1"/>
                  </a:moveTo>
                  <a:cubicBezTo>
                    <a:pt x="1106" y="66"/>
                    <a:pt x="98" y="1106"/>
                    <a:pt x="98" y="2375"/>
                  </a:cubicBezTo>
                  <a:cubicBezTo>
                    <a:pt x="98" y="2992"/>
                    <a:pt x="326" y="3578"/>
                    <a:pt x="716" y="3968"/>
                  </a:cubicBezTo>
                  <a:cubicBezTo>
                    <a:pt x="261" y="4488"/>
                    <a:pt x="1" y="5139"/>
                    <a:pt x="1" y="5822"/>
                  </a:cubicBezTo>
                  <a:lnTo>
                    <a:pt x="1" y="6602"/>
                  </a:lnTo>
                  <a:cubicBezTo>
                    <a:pt x="651" y="7187"/>
                    <a:pt x="1529" y="7545"/>
                    <a:pt x="2472" y="7545"/>
                  </a:cubicBezTo>
                  <a:cubicBezTo>
                    <a:pt x="2700" y="7545"/>
                    <a:pt x="2927" y="7513"/>
                    <a:pt x="3123" y="7480"/>
                  </a:cubicBezTo>
                  <a:cubicBezTo>
                    <a:pt x="2537" y="7383"/>
                    <a:pt x="1952" y="7122"/>
                    <a:pt x="1497" y="6765"/>
                  </a:cubicBezTo>
                  <a:cubicBezTo>
                    <a:pt x="1366" y="6667"/>
                    <a:pt x="1301" y="6537"/>
                    <a:pt x="1301" y="6374"/>
                  </a:cubicBezTo>
                  <a:lnTo>
                    <a:pt x="1301" y="5822"/>
                  </a:lnTo>
                  <a:cubicBezTo>
                    <a:pt x="1301" y="5139"/>
                    <a:pt x="1562" y="4488"/>
                    <a:pt x="2017" y="3968"/>
                  </a:cubicBezTo>
                  <a:cubicBezTo>
                    <a:pt x="1627" y="3545"/>
                    <a:pt x="1399" y="2992"/>
                    <a:pt x="1399" y="2375"/>
                  </a:cubicBezTo>
                  <a:cubicBezTo>
                    <a:pt x="1399" y="1301"/>
                    <a:pt x="2114" y="391"/>
                    <a:pt x="3123" y="98"/>
                  </a:cubicBezTo>
                  <a:cubicBezTo>
                    <a:pt x="2927" y="33"/>
                    <a:pt x="2700" y="1"/>
                    <a:pt x="247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46"/>
            <p:cNvSpPr/>
            <p:nvPr/>
          </p:nvSpPr>
          <p:spPr>
            <a:xfrm>
              <a:off x="13561500" y="3461350"/>
              <a:ext cx="340675" cy="78175"/>
            </a:xfrm>
            <a:custGeom>
              <a:avLst/>
              <a:gdLst/>
              <a:ahLst/>
              <a:cxnLst/>
              <a:rect l="l" t="t" r="r" b="b"/>
              <a:pathLst>
                <a:path w="13627" h="3127" extrusionOk="0">
                  <a:moveTo>
                    <a:pt x="6797" y="0"/>
                  </a:moveTo>
                  <a:cubicBezTo>
                    <a:pt x="4586" y="0"/>
                    <a:pt x="2342" y="911"/>
                    <a:pt x="131" y="2634"/>
                  </a:cubicBezTo>
                  <a:cubicBezTo>
                    <a:pt x="1" y="2732"/>
                    <a:pt x="1" y="2894"/>
                    <a:pt x="98" y="3024"/>
                  </a:cubicBezTo>
                  <a:cubicBezTo>
                    <a:pt x="131" y="3090"/>
                    <a:pt x="228" y="3122"/>
                    <a:pt x="293" y="3122"/>
                  </a:cubicBezTo>
                  <a:cubicBezTo>
                    <a:pt x="358" y="3122"/>
                    <a:pt x="423" y="3122"/>
                    <a:pt x="456" y="3057"/>
                  </a:cubicBezTo>
                  <a:cubicBezTo>
                    <a:pt x="2602" y="1399"/>
                    <a:pt x="4716" y="553"/>
                    <a:pt x="6797" y="553"/>
                  </a:cubicBezTo>
                  <a:cubicBezTo>
                    <a:pt x="8911" y="553"/>
                    <a:pt x="11025" y="1399"/>
                    <a:pt x="13171" y="3057"/>
                  </a:cubicBezTo>
                  <a:cubicBezTo>
                    <a:pt x="13216" y="3102"/>
                    <a:pt x="13276" y="3127"/>
                    <a:pt x="13336" y="3127"/>
                  </a:cubicBezTo>
                  <a:cubicBezTo>
                    <a:pt x="13405" y="3127"/>
                    <a:pt x="13476" y="3094"/>
                    <a:pt x="13529" y="3024"/>
                  </a:cubicBezTo>
                  <a:cubicBezTo>
                    <a:pt x="13626" y="2894"/>
                    <a:pt x="13626" y="2732"/>
                    <a:pt x="13496" y="2634"/>
                  </a:cubicBezTo>
                  <a:cubicBezTo>
                    <a:pt x="11285" y="911"/>
                    <a:pt x="9041" y="0"/>
                    <a:pt x="6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46"/>
            <p:cNvSpPr/>
            <p:nvPr/>
          </p:nvSpPr>
          <p:spPr>
            <a:xfrm>
              <a:off x="13561500" y="3776675"/>
              <a:ext cx="340675" cy="78175"/>
            </a:xfrm>
            <a:custGeom>
              <a:avLst/>
              <a:gdLst/>
              <a:ahLst/>
              <a:cxnLst/>
              <a:rect l="l" t="t" r="r" b="b"/>
              <a:pathLst>
                <a:path w="13627" h="3127" extrusionOk="0">
                  <a:moveTo>
                    <a:pt x="280" y="0"/>
                  </a:moveTo>
                  <a:cubicBezTo>
                    <a:pt x="205" y="0"/>
                    <a:pt x="133" y="33"/>
                    <a:pt x="98" y="102"/>
                  </a:cubicBezTo>
                  <a:cubicBezTo>
                    <a:pt x="1" y="232"/>
                    <a:pt x="1" y="395"/>
                    <a:pt x="131" y="493"/>
                  </a:cubicBezTo>
                  <a:cubicBezTo>
                    <a:pt x="2342" y="2249"/>
                    <a:pt x="4586" y="3127"/>
                    <a:pt x="6797" y="3127"/>
                  </a:cubicBezTo>
                  <a:cubicBezTo>
                    <a:pt x="9041" y="3127"/>
                    <a:pt x="11285" y="2249"/>
                    <a:pt x="13496" y="493"/>
                  </a:cubicBezTo>
                  <a:cubicBezTo>
                    <a:pt x="13626" y="395"/>
                    <a:pt x="13626" y="232"/>
                    <a:pt x="13529" y="102"/>
                  </a:cubicBezTo>
                  <a:cubicBezTo>
                    <a:pt x="13472" y="46"/>
                    <a:pt x="13393" y="11"/>
                    <a:pt x="13318" y="11"/>
                  </a:cubicBezTo>
                  <a:cubicBezTo>
                    <a:pt x="13264" y="11"/>
                    <a:pt x="13212" y="29"/>
                    <a:pt x="13171" y="70"/>
                  </a:cubicBezTo>
                  <a:cubicBezTo>
                    <a:pt x="11025" y="1728"/>
                    <a:pt x="8911" y="2574"/>
                    <a:pt x="6797" y="2574"/>
                  </a:cubicBezTo>
                  <a:cubicBezTo>
                    <a:pt x="4716" y="2574"/>
                    <a:pt x="2602" y="1728"/>
                    <a:pt x="456" y="70"/>
                  </a:cubicBezTo>
                  <a:cubicBezTo>
                    <a:pt x="411" y="25"/>
                    <a:pt x="344" y="0"/>
                    <a:pt x="2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13499725" y="3502800"/>
              <a:ext cx="464225" cy="310600"/>
            </a:xfrm>
            <a:custGeom>
              <a:avLst/>
              <a:gdLst/>
              <a:ahLst/>
              <a:cxnLst/>
              <a:rect l="l" t="t" r="r" b="b"/>
              <a:pathLst>
                <a:path w="18569" h="12424" extrusionOk="0">
                  <a:moveTo>
                    <a:pt x="9268" y="1"/>
                  </a:moveTo>
                  <a:cubicBezTo>
                    <a:pt x="7902" y="1"/>
                    <a:pt x="6471" y="423"/>
                    <a:pt x="5008" y="1301"/>
                  </a:cubicBezTo>
                  <a:cubicBezTo>
                    <a:pt x="4878" y="1366"/>
                    <a:pt x="4845" y="1529"/>
                    <a:pt x="4911" y="1659"/>
                  </a:cubicBezTo>
                  <a:cubicBezTo>
                    <a:pt x="4976" y="1746"/>
                    <a:pt x="5069" y="1804"/>
                    <a:pt x="5163" y="1804"/>
                  </a:cubicBezTo>
                  <a:cubicBezTo>
                    <a:pt x="5210" y="1804"/>
                    <a:pt x="5257" y="1789"/>
                    <a:pt x="5301" y="1757"/>
                  </a:cubicBezTo>
                  <a:cubicBezTo>
                    <a:pt x="6667" y="944"/>
                    <a:pt x="8000" y="521"/>
                    <a:pt x="9268" y="521"/>
                  </a:cubicBezTo>
                  <a:cubicBezTo>
                    <a:pt x="13626" y="521"/>
                    <a:pt x="17300" y="5236"/>
                    <a:pt x="17983" y="6179"/>
                  </a:cubicBezTo>
                  <a:cubicBezTo>
                    <a:pt x="17983" y="6212"/>
                    <a:pt x="17983" y="6212"/>
                    <a:pt x="17983" y="6212"/>
                  </a:cubicBezTo>
                  <a:cubicBezTo>
                    <a:pt x="17300" y="7155"/>
                    <a:pt x="13626" y="11870"/>
                    <a:pt x="9268" y="11870"/>
                  </a:cubicBezTo>
                  <a:cubicBezTo>
                    <a:pt x="4943" y="11870"/>
                    <a:pt x="1268" y="7187"/>
                    <a:pt x="585" y="6212"/>
                  </a:cubicBezTo>
                  <a:cubicBezTo>
                    <a:pt x="585" y="6212"/>
                    <a:pt x="585" y="6212"/>
                    <a:pt x="585" y="6179"/>
                  </a:cubicBezTo>
                  <a:cubicBezTo>
                    <a:pt x="976" y="5659"/>
                    <a:pt x="2374" y="3838"/>
                    <a:pt x="4325" y="2407"/>
                  </a:cubicBezTo>
                  <a:cubicBezTo>
                    <a:pt x="4455" y="2310"/>
                    <a:pt x="4488" y="2147"/>
                    <a:pt x="4390" y="2017"/>
                  </a:cubicBezTo>
                  <a:cubicBezTo>
                    <a:pt x="4351" y="1938"/>
                    <a:pt x="4264" y="1895"/>
                    <a:pt x="4179" y="1895"/>
                  </a:cubicBezTo>
                  <a:cubicBezTo>
                    <a:pt x="4125" y="1895"/>
                    <a:pt x="4071" y="1913"/>
                    <a:pt x="4032" y="1952"/>
                  </a:cubicBezTo>
                  <a:cubicBezTo>
                    <a:pt x="1984" y="3448"/>
                    <a:pt x="553" y="5334"/>
                    <a:pt x="130" y="5854"/>
                  </a:cubicBezTo>
                  <a:cubicBezTo>
                    <a:pt x="0" y="6082"/>
                    <a:pt x="0" y="6342"/>
                    <a:pt x="130" y="6537"/>
                  </a:cubicBezTo>
                  <a:cubicBezTo>
                    <a:pt x="553" y="7090"/>
                    <a:pt x="1659" y="8521"/>
                    <a:pt x="3252" y="9854"/>
                  </a:cubicBezTo>
                  <a:cubicBezTo>
                    <a:pt x="5301" y="11545"/>
                    <a:pt x="7317" y="12423"/>
                    <a:pt x="9268" y="12423"/>
                  </a:cubicBezTo>
                  <a:cubicBezTo>
                    <a:pt x="11252" y="12423"/>
                    <a:pt x="13268" y="11545"/>
                    <a:pt x="15317" y="9854"/>
                  </a:cubicBezTo>
                  <a:cubicBezTo>
                    <a:pt x="16910" y="8521"/>
                    <a:pt x="18016" y="7090"/>
                    <a:pt x="18406" y="6537"/>
                  </a:cubicBezTo>
                  <a:cubicBezTo>
                    <a:pt x="18569" y="6342"/>
                    <a:pt x="18569" y="6082"/>
                    <a:pt x="18406" y="5887"/>
                  </a:cubicBezTo>
                  <a:cubicBezTo>
                    <a:pt x="18016" y="5301"/>
                    <a:pt x="16910" y="3903"/>
                    <a:pt x="15317" y="2570"/>
                  </a:cubicBezTo>
                  <a:cubicBezTo>
                    <a:pt x="13268" y="846"/>
                    <a:pt x="11252" y="1"/>
                    <a:pt x="9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6"/>
            <p:cNvSpPr/>
            <p:nvPr/>
          </p:nvSpPr>
          <p:spPr>
            <a:xfrm>
              <a:off x="13630600" y="3557275"/>
              <a:ext cx="201650" cy="201650"/>
            </a:xfrm>
            <a:custGeom>
              <a:avLst/>
              <a:gdLst/>
              <a:ahLst/>
              <a:cxnLst/>
              <a:rect l="l" t="t" r="r" b="b"/>
              <a:pathLst>
                <a:path w="8066" h="8066" extrusionOk="0">
                  <a:moveTo>
                    <a:pt x="4033" y="553"/>
                  </a:moveTo>
                  <a:cubicBezTo>
                    <a:pt x="5171" y="553"/>
                    <a:pt x="6147" y="1496"/>
                    <a:pt x="6147" y="2635"/>
                  </a:cubicBezTo>
                  <a:cubicBezTo>
                    <a:pt x="6147" y="3805"/>
                    <a:pt x="5204" y="4748"/>
                    <a:pt x="4033" y="4748"/>
                  </a:cubicBezTo>
                  <a:cubicBezTo>
                    <a:pt x="2862" y="4748"/>
                    <a:pt x="1919" y="3805"/>
                    <a:pt x="1919" y="2635"/>
                  </a:cubicBezTo>
                  <a:cubicBezTo>
                    <a:pt x="1919" y="1496"/>
                    <a:pt x="2862" y="553"/>
                    <a:pt x="4033" y="553"/>
                  </a:cubicBezTo>
                  <a:close/>
                  <a:moveTo>
                    <a:pt x="1627" y="1529"/>
                  </a:moveTo>
                  <a:lnTo>
                    <a:pt x="1627" y="1529"/>
                  </a:lnTo>
                  <a:cubicBezTo>
                    <a:pt x="1464" y="1854"/>
                    <a:pt x="1367" y="2244"/>
                    <a:pt x="1367" y="2635"/>
                  </a:cubicBezTo>
                  <a:cubicBezTo>
                    <a:pt x="1367" y="3252"/>
                    <a:pt x="1562" y="3805"/>
                    <a:pt x="1919" y="4228"/>
                  </a:cubicBezTo>
                  <a:cubicBezTo>
                    <a:pt x="1497" y="4781"/>
                    <a:pt x="1301" y="5399"/>
                    <a:pt x="1301" y="6082"/>
                  </a:cubicBezTo>
                  <a:lnTo>
                    <a:pt x="1301" y="6179"/>
                  </a:lnTo>
                  <a:cubicBezTo>
                    <a:pt x="814" y="5594"/>
                    <a:pt x="554" y="4846"/>
                    <a:pt x="554" y="4033"/>
                  </a:cubicBezTo>
                  <a:cubicBezTo>
                    <a:pt x="554" y="3057"/>
                    <a:pt x="976" y="2147"/>
                    <a:pt x="1627" y="1529"/>
                  </a:cubicBezTo>
                  <a:close/>
                  <a:moveTo>
                    <a:pt x="5757" y="4651"/>
                  </a:moveTo>
                  <a:cubicBezTo>
                    <a:pt x="6049" y="5074"/>
                    <a:pt x="6212" y="5561"/>
                    <a:pt x="6212" y="6082"/>
                  </a:cubicBezTo>
                  <a:lnTo>
                    <a:pt x="6212" y="6765"/>
                  </a:lnTo>
                  <a:cubicBezTo>
                    <a:pt x="5627" y="7252"/>
                    <a:pt x="4879" y="7512"/>
                    <a:pt x="4033" y="7512"/>
                  </a:cubicBezTo>
                  <a:cubicBezTo>
                    <a:pt x="3220" y="7512"/>
                    <a:pt x="2440" y="7220"/>
                    <a:pt x="1822" y="6732"/>
                  </a:cubicBezTo>
                  <a:lnTo>
                    <a:pt x="1822" y="6082"/>
                  </a:lnTo>
                  <a:cubicBezTo>
                    <a:pt x="1822" y="5561"/>
                    <a:pt x="1984" y="5074"/>
                    <a:pt x="2277" y="4651"/>
                  </a:cubicBezTo>
                  <a:cubicBezTo>
                    <a:pt x="2765" y="5041"/>
                    <a:pt x="3350" y="5301"/>
                    <a:pt x="4033" y="5301"/>
                  </a:cubicBezTo>
                  <a:cubicBezTo>
                    <a:pt x="4684" y="5301"/>
                    <a:pt x="5301" y="5041"/>
                    <a:pt x="5757" y="4651"/>
                  </a:cubicBezTo>
                  <a:close/>
                  <a:moveTo>
                    <a:pt x="4033" y="0"/>
                  </a:moveTo>
                  <a:cubicBezTo>
                    <a:pt x="1822" y="0"/>
                    <a:pt x="1" y="1822"/>
                    <a:pt x="1" y="4033"/>
                  </a:cubicBezTo>
                  <a:cubicBezTo>
                    <a:pt x="1" y="6244"/>
                    <a:pt x="1822" y="8065"/>
                    <a:pt x="4033" y="8065"/>
                  </a:cubicBezTo>
                  <a:cubicBezTo>
                    <a:pt x="6277" y="8065"/>
                    <a:pt x="8066" y="6244"/>
                    <a:pt x="8066" y="4033"/>
                  </a:cubicBezTo>
                  <a:cubicBezTo>
                    <a:pt x="8066" y="3805"/>
                    <a:pt x="8066" y="3578"/>
                    <a:pt x="8033" y="3350"/>
                  </a:cubicBezTo>
                  <a:cubicBezTo>
                    <a:pt x="8005" y="3208"/>
                    <a:pt x="7902" y="3116"/>
                    <a:pt x="7769" y="3116"/>
                  </a:cubicBezTo>
                  <a:cubicBezTo>
                    <a:pt x="7749" y="3116"/>
                    <a:pt x="7729" y="3118"/>
                    <a:pt x="7708" y="3122"/>
                  </a:cubicBezTo>
                  <a:cubicBezTo>
                    <a:pt x="7545" y="3155"/>
                    <a:pt x="7448" y="3285"/>
                    <a:pt x="7480" y="3448"/>
                  </a:cubicBezTo>
                  <a:cubicBezTo>
                    <a:pt x="7513" y="3643"/>
                    <a:pt x="7545" y="3838"/>
                    <a:pt x="7545" y="4033"/>
                  </a:cubicBezTo>
                  <a:cubicBezTo>
                    <a:pt x="7545" y="4846"/>
                    <a:pt x="7253" y="5626"/>
                    <a:pt x="6765" y="6212"/>
                  </a:cubicBezTo>
                  <a:lnTo>
                    <a:pt x="6765" y="6082"/>
                  </a:lnTo>
                  <a:cubicBezTo>
                    <a:pt x="6765" y="5399"/>
                    <a:pt x="6537" y="4781"/>
                    <a:pt x="6147" y="4228"/>
                  </a:cubicBezTo>
                  <a:cubicBezTo>
                    <a:pt x="6472" y="3805"/>
                    <a:pt x="6667" y="3252"/>
                    <a:pt x="6667" y="2635"/>
                  </a:cubicBezTo>
                  <a:cubicBezTo>
                    <a:pt x="6667" y="2212"/>
                    <a:pt x="6570" y="1822"/>
                    <a:pt x="6375" y="1431"/>
                  </a:cubicBezTo>
                  <a:lnTo>
                    <a:pt x="6375" y="1431"/>
                  </a:lnTo>
                  <a:cubicBezTo>
                    <a:pt x="6667" y="1724"/>
                    <a:pt x="6927" y="2049"/>
                    <a:pt x="7122" y="2407"/>
                  </a:cubicBezTo>
                  <a:cubicBezTo>
                    <a:pt x="7170" y="2502"/>
                    <a:pt x="7287" y="2563"/>
                    <a:pt x="7398" y="2563"/>
                  </a:cubicBezTo>
                  <a:cubicBezTo>
                    <a:pt x="7438" y="2563"/>
                    <a:pt x="7478" y="2554"/>
                    <a:pt x="7513" y="2537"/>
                  </a:cubicBezTo>
                  <a:cubicBezTo>
                    <a:pt x="7643" y="2439"/>
                    <a:pt x="7675" y="2277"/>
                    <a:pt x="7610" y="2147"/>
                  </a:cubicBezTo>
                  <a:cubicBezTo>
                    <a:pt x="6927" y="813"/>
                    <a:pt x="5529" y="0"/>
                    <a:pt x="40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6"/>
            <p:cNvSpPr/>
            <p:nvPr/>
          </p:nvSpPr>
          <p:spPr>
            <a:xfrm>
              <a:off x="13603775" y="3541200"/>
              <a:ext cx="84575" cy="177875"/>
            </a:xfrm>
            <a:custGeom>
              <a:avLst/>
              <a:gdLst/>
              <a:ahLst/>
              <a:cxnLst/>
              <a:rect l="l" t="t" r="r" b="b"/>
              <a:pathLst>
                <a:path w="3383" h="7115" extrusionOk="0">
                  <a:moveTo>
                    <a:pt x="3089" y="0"/>
                  </a:moveTo>
                  <a:cubicBezTo>
                    <a:pt x="3047" y="0"/>
                    <a:pt x="3003" y="8"/>
                    <a:pt x="2960" y="26"/>
                  </a:cubicBezTo>
                  <a:cubicBezTo>
                    <a:pt x="1171" y="839"/>
                    <a:pt x="1" y="2692"/>
                    <a:pt x="1" y="4676"/>
                  </a:cubicBezTo>
                  <a:cubicBezTo>
                    <a:pt x="1" y="5489"/>
                    <a:pt x="163" y="6269"/>
                    <a:pt x="553" y="6985"/>
                  </a:cubicBezTo>
                  <a:cubicBezTo>
                    <a:pt x="586" y="7082"/>
                    <a:pt x="683" y="7115"/>
                    <a:pt x="781" y="7115"/>
                  </a:cubicBezTo>
                  <a:lnTo>
                    <a:pt x="911" y="7115"/>
                  </a:lnTo>
                  <a:cubicBezTo>
                    <a:pt x="1041" y="7050"/>
                    <a:pt x="1106" y="6887"/>
                    <a:pt x="1041" y="6725"/>
                  </a:cubicBezTo>
                  <a:cubicBezTo>
                    <a:pt x="716" y="6107"/>
                    <a:pt x="521" y="5391"/>
                    <a:pt x="521" y="4676"/>
                  </a:cubicBezTo>
                  <a:cubicBezTo>
                    <a:pt x="521" y="2887"/>
                    <a:pt x="1594" y="1261"/>
                    <a:pt x="3187" y="513"/>
                  </a:cubicBezTo>
                  <a:cubicBezTo>
                    <a:pt x="3350" y="448"/>
                    <a:pt x="3383" y="286"/>
                    <a:pt x="3350" y="156"/>
                  </a:cubicBezTo>
                  <a:cubicBezTo>
                    <a:pt x="3302" y="60"/>
                    <a:pt x="3203" y="0"/>
                    <a:pt x="30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6"/>
            <p:cNvSpPr/>
            <p:nvPr/>
          </p:nvSpPr>
          <p:spPr>
            <a:xfrm>
              <a:off x="13632225" y="3730325"/>
              <a:ext cx="56125" cy="44850"/>
            </a:xfrm>
            <a:custGeom>
              <a:avLst/>
              <a:gdLst/>
              <a:ahLst/>
              <a:cxnLst/>
              <a:rect l="l" t="t" r="r" b="b"/>
              <a:pathLst>
                <a:path w="2245" h="1794" extrusionOk="0">
                  <a:moveTo>
                    <a:pt x="296" y="1"/>
                  </a:moveTo>
                  <a:cubicBezTo>
                    <a:pt x="235" y="1"/>
                    <a:pt x="176" y="25"/>
                    <a:pt x="131" y="70"/>
                  </a:cubicBezTo>
                  <a:cubicBezTo>
                    <a:pt x="1" y="168"/>
                    <a:pt x="1" y="330"/>
                    <a:pt x="98" y="460"/>
                  </a:cubicBezTo>
                  <a:cubicBezTo>
                    <a:pt x="554" y="1013"/>
                    <a:pt x="1171" y="1469"/>
                    <a:pt x="1822" y="1761"/>
                  </a:cubicBezTo>
                  <a:cubicBezTo>
                    <a:pt x="1854" y="1794"/>
                    <a:pt x="1919" y="1794"/>
                    <a:pt x="1952" y="1794"/>
                  </a:cubicBezTo>
                  <a:cubicBezTo>
                    <a:pt x="2049" y="1794"/>
                    <a:pt x="2147" y="1729"/>
                    <a:pt x="2180" y="1631"/>
                  </a:cubicBezTo>
                  <a:cubicBezTo>
                    <a:pt x="2245" y="1501"/>
                    <a:pt x="2212" y="1338"/>
                    <a:pt x="2049" y="1273"/>
                  </a:cubicBezTo>
                  <a:cubicBezTo>
                    <a:pt x="1464" y="1013"/>
                    <a:pt x="944" y="590"/>
                    <a:pt x="489" y="103"/>
                  </a:cubicBezTo>
                  <a:cubicBezTo>
                    <a:pt x="436" y="33"/>
                    <a:pt x="365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6"/>
            <p:cNvSpPr/>
            <p:nvPr/>
          </p:nvSpPr>
          <p:spPr>
            <a:xfrm>
              <a:off x="13773700" y="3540375"/>
              <a:ext cx="86200" cy="234800"/>
            </a:xfrm>
            <a:custGeom>
              <a:avLst/>
              <a:gdLst/>
              <a:ahLst/>
              <a:cxnLst/>
              <a:rect l="l" t="t" r="r" b="b"/>
              <a:pathLst>
                <a:path w="3448" h="9392" extrusionOk="0">
                  <a:moveTo>
                    <a:pt x="314" y="1"/>
                  </a:moveTo>
                  <a:cubicBezTo>
                    <a:pt x="213" y="1"/>
                    <a:pt x="113" y="61"/>
                    <a:pt x="65" y="156"/>
                  </a:cubicBezTo>
                  <a:cubicBezTo>
                    <a:pt x="0" y="319"/>
                    <a:pt x="65" y="481"/>
                    <a:pt x="195" y="514"/>
                  </a:cubicBezTo>
                  <a:cubicBezTo>
                    <a:pt x="1854" y="1262"/>
                    <a:pt x="2894" y="2920"/>
                    <a:pt x="2894" y="4709"/>
                  </a:cubicBezTo>
                  <a:cubicBezTo>
                    <a:pt x="2894" y="6497"/>
                    <a:pt x="1854" y="8156"/>
                    <a:pt x="195" y="8904"/>
                  </a:cubicBezTo>
                  <a:cubicBezTo>
                    <a:pt x="65" y="8936"/>
                    <a:pt x="0" y="9099"/>
                    <a:pt x="65" y="9262"/>
                  </a:cubicBezTo>
                  <a:cubicBezTo>
                    <a:pt x="130" y="9359"/>
                    <a:pt x="228" y="9392"/>
                    <a:pt x="325" y="9392"/>
                  </a:cubicBezTo>
                  <a:lnTo>
                    <a:pt x="423" y="9392"/>
                  </a:lnTo>
                  <a:cubicBezTo>
                    <a:pt x="2277" y="8546"/>
                    <a:pt x="3447" y="6725"/>
                    <a:pt x="3447" y="4709"/>
                  </a:cubicBezTo>
                  <a:cubicBezTo>
                    <a:pt x="3447" y="2693"/>
                    <a:pt x="2277" y="872"/>
                    <a:pt x="423" y="26"/>
                  </a:cubicBezTo>
                  <a:cubicBezTo>
                    <a:pt x="388" y="9"/>
                    <a:pt x="351" y="1"/>
                    <a:pt x="3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6"/>
            <p:cNvSpPr/>
            <p:nvPr/>
          </p:nvSpPr>
          <p:spPr>
            <a:xfrm>
              <a:off x="13692400" y="3622975"/>
              <a:ext cx="78075" cy="39200"/>
            </a:xfrm>
            <a:custGeom>
              <a:avLst/>
              <a:gdLst/>
              <a:ahLst/>
              <a:cxnLst/>
              <a:rect l="l" t="t" r="r" b="b"/>
              <a:pathLst>
                <a:path w="3123" h="1568" extrusionOk="0">
                  <a:moveTo>
                    <a:pt x="289" y="0"/>
                  </a:moveTo>
                  <a:cubicBezTo>
                    <a:pt x="269" y="0"/>
                    <a:pt x="249" y="2"/>
                    <a:pt x="228" y="7"/>
                  </a:cubicBezTo>
                  <a:cubicBezTo>
                    <a:pt x="98" y="39"/>
                    <a:pt x="0" y="202"/>
                    <a:pt x="33" y="332"/>
                  </a:cubicBezTo>
                  <a:cubicBezTo>
                    <a:pt x="195" y="1047"/>
                    <a:pt x="813" y="1567"/>
                    <a:pt x="1561" y="1567"/>
                  </a:cubicBezTo>
                  <a:cubicBezTo>
                    <a:pt x="2309" y="1567"/>
                    <a:pt x="2927" y="1047"/>
                    <a:pt x="3090" y="332"/>
                  </a:cubicBezTo>
                  <a:cubicBezTo>
                    <a:pt x="3122" y="202"/>
                    <a:pt x="3025" y="39"/>
                    <a:pt x="2862" y="7"/>
                  </a:cubicBezTo>
                  <a:cubicBezTo>
                    <a:pt x="2845" y="2"/>
                    <a:pt x="2828" y="0"/>
                    <a:pt x="2810" y="0"/>
                  </a:cubicBezTo>
                  <a:cubicBezTo>
                    <a:pt x="2692" y="0"/>
                    <a:pt x="2565" y="93"/>
                    <a:pt x="2537" y="234"/>
                  </a:cubicBezTo>
                  <a:cubicBezTo>
                    <a:pt x="2439" y="689"/>
                    <a:pt x="2016" y="1047"/>
                    <a:pt x="1561" y="1047"/>
                  </a:cubicBezTo>
                  <a:cubicBezTo>
                    <a:pt x="1073" y="1047"/>
                    <a:pt x="651" y="689"/>
                    <a:pt x="553" y="234"/>
                  </a:cubicBezTo>
                  <a:cubicBezTo>
                    <a:pt x="525" y="93"/>
                    <a:pt x="422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6"/>
            <p:cNvSpPr/>
            <p:nvPr/>
          </p:nvSpPr>
          <p:spPr>
            <a:xfrm>
              <a:off x="13706225" y="3590600"/>
              <a:ext cx="13825" cy="18725"/>
            </a:xfrm>
            <a:custGeom>
              <a:avLst/>
              <a:gdLst/>
              <a:ahLst/>
              <a:cxnLst/>
              <a:rect l="l" t="t" r="r" b="b"/>
              <a:pathLst>
                <a:path w="553" h="749" extrusionOk="0">
                  <a:moveTo>
                    <a:pt x="260" y="1"/>
                  </a:moveTo>
                  <a:cubicBezTo>
                    <a:pt x="130" y="1"/>
                    <a:pt x="0" y="131"/>
                    <a:pt x="0" y="261"/>
                  </a:cubicBezTo>
                  <a:lnTo>
                    <a:pt x="0" y="456"/>
                  </a:lnTo>
                  <a:cubicBezTo>
                    <a:pt x="0" y="619"/>
                    <a:pt x="130" y="749"/>
                    <a:pt x="260" y="749"/>
                  </a:cubicBezTo>
                  <a:cubicBezTo>
                    <a:pt x="423" y="749"/>
                    <a:pt x="553" y="619"/>
                    <a:pt x="553" y="456"/>
                  </a:cubicBezTo>
                  <a:lnTo>
                    <a:pt x="553" y="261"/>
                  </a:lnTo>
                  <a:cubicBezTo>
                    <a:pt x="553" y="131"/>
                    <a:pt x="423" y="1"/>
                    <a:pt x="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6"/>
            <p:cNvSpPr/>
            <p:nvPr/>
          </p:nvSpPr>
          <p:spPr>
            <a:xfrm>
              <a:off x="13743600" y="3590600"/>
              <a:ext cx="13850" cy="18725"/>
            </a:xfrm>
            <a:custGeom>
              <a:avLst/>
              <a:gdLst/>
              <a:ahLst/>
              <a:cxnLst/>
              <a:rect l="l" t="t" r="r" b="b"/>
              <a:pathLst>
                <a:path w="554" h="749" extrusionOk="0">
                  <a:moveTo>
                    <a:pt x="294" y="1"/>
                  </a:moveTo>
                  <a:cubicBezTo>
                    <a:pt x="131" y="1"/>
                    <a:pt x="1" y="131"/>
                    <a:pt x="1" y="261"/>
                  </a:cubicBezTo>
                  <a:lnTo>
                    <a:pt x="1" y="456"/>
                  </a:lnTo>
                  <a:cubicBezTo>
                    <a:pt x="1" y="619"/>
                    <a:pt x="131" y="749"/>
                    <a:pt x="294" y="749"/>
                  </a:cubicBezTo>
                  <a:cubicBezTo>
                    <a:pt x="424" y="749"/>
                    <a:pt x="554" y="619"/>
                    <a:pt x="554" y="456"/>
                  </a:cubicBezTo>
                  <a:lnTo>
                    <a:pt x="554" y="261"/>
                  </a:lnTo>
                  <a:cubicBezTo>
                    <a:pt x="554" y="131"/>
                    <a:pt x="424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2" name="Google Shape;3862;p46"/>
          <p:cNvGrpSpPr/>
          <p:nvPr/>
        </p:nvGrpSpPr>
        <p:grpSpPr>
          <a:xfrm>
            <a:off x="4847653" y="2089699"/>
            <a:ext cx="294047" cy="365758"/>
            <a:chOff x="9784350" y="4044475"/>
            <a:chExt cx="378050" cy="462400"/>
          </a:xfrm>
        </p:grpSpPr>
        <p:sp>
          <p:nvSpPr>
            <p:cNvPr id="3863" name="Google Shape;3863;p46"/>
            <p:cNvSpPr/>
            <p:nvPr/>
          </p:nvSpPr>
          <p:spPr>
            <a:xfrm>
              <a:off x="9829050" y="4051125"/>
              <a:ext cx="233375" cy="185025"/>
            </a:xfrm>
            <a:custGeom>
              <a:avLst/>
              <a:gdLst/>
              <a:ahLst/>
              <a:cxnLst/>
              <a:rect l="l" t="t" r="r" b="b"/>
              <a:pathLst>
                <a:path w="9335" h="7401" extrusionOk="0">
                  <a:moveTo>
                    <a:pt x="4901" y="0"/>
                  </a:moveTo>
                  <a:cubicBezTo>
                    <a:pt x="4615" y="0"/>
                    <a:pt x="4325" y="27"/>
                    <a:pt x="4033" y="83"/>
                  </a:cubicBezTo>
                  <a:cubicBezTo>
                    <a:pt x="1594" y="539"/>
                    <a:pt x="1" y="2945"/>
                    <a:pt x="456" y="5417"/>
                  </a:cubicBezTo>
                  <a:lnTo>
                    <a:pt x="684" y="6587"/>
                  </a:lnTo>
                  <a:lnTo>
                    <a:pt x="846" y="7400"/>
                  </a:lnTo>
                  <a:lnTo>
                    <a:pt x="2440" y="6978"/>
                  </a:lnTo>
                  <a:lnTo>
                    <a:pt x="2310" y="6230"/>
                  </a:lnTo>
                  <a:lnTo>
                    <a:pt x="2115" y="5091"/>
                  </a:lnTo>
                  <a:cubicBezTo>
                    <a:pt x="1822" y="3530"/>
                    <a:pt x="2798" y="2035"/>
                    <a:pt x="4359" y="1742"/>
                  </a:cubicBezTo>
                  <a:cubicBezTo>
                    <a:pt x="4548" y="1704"/>
                    <a:pt x="4737" y="1686"/>
                    <a:pt x="4923" y="1686"/>
                  </a:cubicBezTo>
                  <a:cubicBezTo>
                    <a:pt x="6175" y="1686"/>
                    <a:pt x="7303" y="2512"/>
                    <a:pt x="7643" y="3758"/>
                  </a:cubicBezTo>
                  <a:cubicBezTo>
                    <a:pt x="7671" y="3871"/>
                    <a:pt x="7798" y="3960"/>
                    <a:pt x="7916" y="3960"/>
                  </a:cubicBezTo>
                  <a:cubicBezTo>
                    <a:pt x="7933" y="3960"/>
                    <a:pt x="7951" y="3958"/>
                    <a:pt x="7968" y="3953"/>
                  </a:cubicBezTo>
                  <a:lnTo>
                    <a:pt x="9041" y="3758"/>
                  </a:lnTo>
                  <a:cubicBezTo>
                    <a:pt x="9204" y="3726"/>
                    <a:pt x="9334" y="3563"/>
                    <a:pt x="9269" y="3400"/>
                  </a:cubicBezTo>
                  <a:cubicBezTo>
                    <a:pt x="8756" y="1375"/>
                    <a:pt x="6941" y="0"/>
                    <a:pt x="49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6"/>
            <p:cNvSpPr/>
            <p:nvPr/>
          </p:nvSpPr>
          <p:spPr>
            <a:xfrm>
              <a:off x="9784350" y="4206850"/>
              <a:ext cx="370750" cy="292700"/>
            </a:xfrm>
            <a:custGeom>
              <a:avLst/>
              <a:gdLst/>
              <a:ahLst/>
              <a:cxnLst/>
              <a:rect l="l" t="t" r="r" b="b"/>
              <a:pathLst>
                <a:path w="14830" h="11708" extrusionOk="0">
                  <a:moveTo>
                    <a:pt x="4086" y="1"/>
                  </a:moveTo>
                  <a:cubicBezTo>
                    <a:pt x="3130" y="1"/>
                    <a:pt x="2179" y="358"/>
                    <a:pt x="1464" y="1074"/>
                  </a:cubicBezTo>
                  <a:cubicBezTo>
                    <a:pt x="33" y="2505"/>
                    <a:pt x="0" y="4781"/>
                    <a:pt x="1366" y="6244"/>
                  </a:cubicBezTo>
                  <a:lnTo>
                    <a:pt x="5691" y="10927"/>
                  </a:lnTo>
                  <a:cubicBezTo>
                    <a:pt x="6163" y="11447"/>
                    <a:pt x="6813" y="11708"/>
                    <a:pt x="7464" y="11708"/>
                  </a:cubicBezTo>
                  <a:cubicBezTo>
                    <a:pt x="8114" y="11708"/>
                    <a:pt x="8764" y="11447"/>
                    <a:pt x="9236" y="10927"/>
                  </a:cubicBezTo>
                  <a:lnTo>
                    <a:pt x="13463" y="6244"/>
                  </a:lnTo>
                  <a:cubicBezTo>
                    <a:pt x="14829" y="4781"/>
                    <a:pt x="14764" y="2505"/>
                    <a:pt x="13366" y="1106"/>
                  </a:cubicBezTo>
                  <a:lnTo>
                    <a:pt x="13333" y="1106"/>
                  </a:lnTo>
                  <a:cubicBezTo>
                    <a:pt x="12618" y="375"/>
                    <a:pt x="11667" y="9"/>
                    <a:pt x="10711" y="9"/>
                  </a:cubicBezTo>
                  <a:cubicBezTo>
                    <a:pt x="9756" y="9"/>
                    <a:pt x="8797" y="375"/>
                    <a:pt x="8065" y="1106"/>
                  </a:cubicBezTo>
                  <a:lnTo>
                    <a:pt x="7642" y="1529"/>
                  </a:lnTo>
                  <a:cubicBezTo>
                    <a:pt x="7577" y="1594"/>
                    <a:pt x="7488" y="1627"/>
                    <a:pt x="7399" y="1627"/>
                  </a:cubicBezTo>
                  <a:cubicBezTo>
                    <a:pt x="7309" y="1627"/>
                    <a:pt x="7220" y="1594"/>
                    <a:pt x="7155" y="1529"/>
                  </a:cubicBezTo>
                  <a:lnTo>
                    <a:pt x="6732" y="1074"/>
                  </a:lnTo>
                  <a:cubicBezTo>
                    <a:pt x="6000" y="358"/>
                    <a:pt x="5041" y="1"/>
                    <a:pt x="4086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6"/>
            <p:cNvSpPr/>
            <p:nvPr/>
          </p:nvSpPr>
          <p:spPr>
            <a:xfrm>
              <a:off x="9784350" y="4206525"/>
              <a:ext cx="206525" cy="293025"/>
            </a:xfrm>
            <a:custGeom>
              <a:avLst/>
              <a:gdLst/>
              <a:ahLst/>
              <a:cxnLst/>
              <a:rect l="l" t="t" r="r" b="b"/>
              <a:pathLst>
                <a:path w="8261" h="11721" extrusionOk="0">
                  <a:moveTo>
                    <a:pt x="4077" y="1"/>
                  </a:moveTo>
                  <a:cubicBezTo>
                    <a:pt x="3132" y="1"/>
                    <a:pt x="2188" y="363"/>
                    <a:pt x="1464" y="1087"/>
                  </a:cubicBezTo>
                  <a:cubicBezTo>
                    <a:pt x="33" y="2518"/>
                    <a:pt x="0" y="4794"/>
                    <a:pt x="1366" y="6257"/>
                  </a:cubicBezTo>
                  <a:lnTo>
                    <a:pt x="5691" y="10940"/>
                  </a:lnTo>
                  <a:cubicBezTo>
                    <a:pt x="6150" y="11468"/>
                    <a:pt x="6804" y="11721"/>
                    <a:pt x="7457" y="11721"/>
                  </a:cubicBezTo>
                  <a:cubicBezTo>
                    <a:pt x="7730" y="11721"/>
                    <a:pt x="8002" y="11677"/>
                    <a:pt x="8260" y="11591"/>
                  </a:cubicBezTo>
                  <a:cubicBezTo>
                    <a:pt x="8033" y="11460"/>
                    <a:pt x="7805" y="11298"/>
                    <a:pt x="7610" y="11103"/>
                  </a:cubicBezTo>
                  <a:lnTo>
                    <a:pt x="3285" y="6420"/>
                  </a:lnTo>
                  <a:cubicBezTo>
                    <a:pt x="1919" y="4924"/>
                    <a:pt x="1984" y="2648"/>
                    <a:pt x="3382" y="1249"/>
                  </a:cubicBezTo>
                  <a:cubicBezTo>
                    <a:pt x="3935" y="697"/>
                    <a:pt x="4618" y="339"/>
                    <a:pt x="5301" y="209"/>
                  </a:cubicBezTo>
                  <a:cubicBezTo>
                    <a:pt x="4905" y="70"/>
                    <a:pt x="4491" y="1"/>
                    <a:pt x="4077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6"/>
            <p:cNvSpPr/>
            <p:nvPr/>
          </p:nvSpPr>
          <p:spPr>
            <a:xfrm>
              <a:off x="9896550" y="4275150"/>
              <a:ext cx="144725" cy="134975"/>
            </a:xfrm>
            <a:custGeom>
              <a:avLst/>
              <a:gdLst/>
              <a:ahLst/>
              <a:cxnLst/>
              <a:rect l="l" t="t" r="r" b="b"/>
              <a:pathLst>
                <a:path w="5789" h="5399" extrusionOk="0">
                  <a:moveTo>
                    <a:pt x="1073" y="0"/>
                  </a:moveTo>
                  <a:cubicBezTo>
                    <a:pt x="488" y="0"/>
                    <a:pt x="0" y="488"/>
                    <a:pt x="0" y="1073"/>
                  </a:cubicBezTo>
                  <a:lnTo>
                    <a:pt x="0" y="4325"/>
                  </a:lnTo>
                  <a:cubicBezTo>
                    <a:pt x="0" y="4911"/>
                    <a:pt x="488" y="5398"/>
                    <a:pt x="1073" y="5398"/>
                  </a:cubicBezTo>
                  <a:lnTo>
                    <a:pt x="4715" y="5398"/>
                  </a:lnTo>
                  <a:cubicBezTo>
                    <a:pt x="5301" y="5398"/>
                    <a:pt x="5789" y="4911"/>
                    <a:pt x="5789" y="4325"/>
                  </a:cubicBezTo>
                  <a:lnTo>
                    <a:pt x="5789" y="1073"/>
                  </a:lnTo>
                  <a:cubicBezTo>
                    <a:pt x="5789" y="488"/>
                    <a:pt x="5301" y="0"/>
                    <a:pt x="4715" y="0"/>
                  </a:cubicBezTo>
                  <a:close/>
                </a:path>
              </a:pathLst>
            </a:custGeom>
            <a:solidFill>
              <a:srgbClr val="F3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6"/>
            <p:cNvSpPr/>
            <p:nvPr/>
          </p:nvSpPr>
          <p:spPr>
            <a:xfrm>
              <a:off x="9942075" y="4303550"/>
              <a:ext cx="52850" cy="78125"/>
            </a:xfrm>
            <a:custGeom>
              <a:avLst/>
              <a:gdLst/>
              <a:ahLst/>
              <a:cxnLst/>
              <a:rect l="l" t="t" r="r" b="b"/>
              <a:pathLst>
                <a:path w="2114" h="3125" extrusionOk="0">
                  <a:moveTo>
                    <a:pt x="1080" y="1"/>
                  </a:moveTo>
                  <a:cubicBezTo>
                    <a:pt x="488" y="1"/>
                    <a:pt x="0" y="476"/>
                    <a:pt x="0" y="1043"/>
                  </a:cubicBezTo>
                  <a:cubicBezTo>
                    <a:pt x="0" y="1401"/>
                    <a:pt x="163" y="1693"/>
                    <a:pt x="390" y="1889"/>
                  </a:cubicBezTo>
                  <a:cubicBezTo>
                    <a:pt x="423" y="1889"/>
                    <a:pt x="423" y="1921"/>
                    <a:pt x="423" y="1954"/>
                  </a:cubicBezTo>
                  <a:lnTo>
                    <a:pt x="293" y="2637"/>
                  </a:lnTo>
                  <a:cubicBezTo>
                    <a:pt x="228" y="2897"/>
                    <a:pt x="423" y="3124"/>
                    <a:pt x="683" y="3124"/>
                  </a:cubicBezTo>
                  <a:lnTo>
                    <a:pt x="1464" y="3124"/>
                  </a:lnTo>
                  <a:cubicBezTo>
                    <a:pt x="1724" y="3124"/>
                    <a:pt x="1919" y="2897"/>
                    <a:pt x="1886" y="2637"/>
                  </a:cubicBezTo>
                  <a:lnTo>
                    <a:pt x="1724" y="1921"/>
                  </a:lnTo>
                  <a:cubicBezTo>
                    <a:pt x="1724" y="1889"/>
                    <a:pt x="1724" y="1856"/>
                    <a:pt x="1756" y="1856"/>
                  </a:cubicBezTo>
                  <a:cubicBezTo>
                    <a:pt x="1984" y="1661"/>
                    <a:pt x="2114" y="1368"/>
                    <a:pt x="2114" y="1043"/>
                  </a:cubicBezTo>
                  <a:cubicBezTo>
                    <a:pt x="2114" y="490"/>
                    <a:pt x="1691" y="35"/>
                    <a:pt x="1138" y="2"/>
                  </a:cubicBezTo>
                  <a:cubicBezTo>
                    <a:pt x="1119" y="1"/>
                    <a:pt x="1099" y="1"/>
                    <a:pt x="10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6"/>
            <p:cNvSpPr/>
            <p:nvPr/>
          </p:nvSpPr>
          <p:spPr>
            <a:xfrm>
              <a:off x="9785975" y="4044475"/>
              <a:ext cx="376425" cy="462400"/>
            </a:xfrm>
            <a:custGeom>
              <a:avLst/>
              <a:gdLst/>
              <a:ahLst/>
              <a:cxnLst/>
              <a:rect l="l" t="t" r="r" b="b"/>
              <a:pathLst>
                <a:path w="15057" h="18496" extrusionOk="0">
                  <a:moveTo>
                    <a:pt x="6645" y="0"/>
                  </a:moveTo>
                  <a:cubicBezTo>
                    <a:pt x="6341" y="0"/>
                    <a:pt x="6033" y="29"/>
                    <a:pt x="5724" y="89"/>
                  </a:cubicBezTo>
                  <a:cubicBezTo>
                    <a:pt x="3155" y="577"/>
                    <a:pt x="1431" y="3114"/>
                    <a:pt x="1919" y="5715"/>
                  </a:cubicBezTo>
                  <a:lnTo>
                    <a:pt x="2114" y="6723"/>
                  </a:lnTo>
                  <a:cubicBezTo>
                    <a:pt x="1789" y="6886"/>
                    <a:pt x="1464" y="7113"/>
                    <a:pt x="1204" y="7406"/>
                  </a:cubicBezTo>
                  <a:cubicBezTo>
                    <a:pt x="456" y="8122"/>
                    <a:pt x="65" y="9097"/>
                    <a:pt x="33" y="10138"/>
                  </a:cubicBezTo>
                  <a:cubicBezTo>
                    <a:pt x="0" y="11178"/>
                    <a:pt x="391" y="12187"/>
                    <a:pt x="1106" y="12967"/>
                  </a:cubicBezTo>
                  <a:lnTo>
                    <a:pt x="5431" y="17617"/>
                  </a:lnTo>
                  <a:cubicBezTo>
                    <a:pt x="5919" y="18170"/>
                    <a:pt x="6634" y="18495"/>
                    <a:pt x="7382" y="18495"/>
                  </a:cubicBezTo>
                  <a:lnTo>
                    <a:pt x="7415" y="18495"/>
                  </a:lnTo>
                  <a:cubicBezTo>
                    <a:pt x="8163" y="18495"/>
                    <a:pt x="8878" y="18170"/>
                    <a:pt x="9366" y="17617"/>
                  </a:cubicBezTo>
                  <a:lnTo>
                    <a:pt x="10732" y="16121"/>
                  </a:lnTo>
                  <a:cubicBezTo>
                    <a:pt x="10862" y="15991"/>
                    <a:pt x="10829" y="15829"/>
                    <a:pt x="10732" y="15731"/>
                  </a:cubicBezTo>
                  <a:cubicBezTo>
                    <a:pt x="10671" y="15671"/>
                    <a:pt x="10604" y="15645"/>
                    <a:pt x="10539" y="15645"/>
                  </a:cubicBezTo>
                  <a:cubicBezTo>
                    <a:pt x="10465" y="15645"/>
                    <a:pt x="10394" y="15679"/>
                    <a:pt x="10342" y="15731"/>
                  </a:cubicBezTo>
                  <a:lnTo>
                    <a:pt x="8976" y="17227"/>
                  </a:lnTo>
                  <a:cubicBezTo>
                    <a:pt x="8553" y="17682"/>
                    <a:pt x="8000" y="17910"/>
                    <a:pt x="7415" y="17942"/>
                  </a:cubicBezTo>
                  <a:lnTo>
                    <a:pt x="7382" y="17942"/>
                  </a:lnTo>
                  <a:cubicBezTo>
                    <a:pt x="6797" y="17942"/>
                    <a:pt x="6244" y="17682"/>
                    <a:pt x="5821" y="17260"/>
                  </a:cubicBezTo>
                  <a:lnTo>
                    <a:pt x="1496" y="12577"/>
                  </a:lnTo>
                  <a:cubicBezTo>
                    <a:pt x="878" y="11926"/>
                    <a:pt x="553" y="11048"/>
                    <a:pt x="586" y="10170"/>
                  </a:cubicBezTo>
                  <a:cubicBezTo>
                    <a:pt x="618" y="9260"/>
                    <a:pt x="976" y="8414"/>
                    <a:pt x="1594" y="7796"/>
                  </a:cubicBezTo>
                  <a:cubicBezTo>
                    <a:pt x="2260" y="7113"/>
                    <a:pt x="3147" y="6772"/>
                    <a:pt x="4033" y="6772"/>
                  </a:cubicBezTo>
                  <a:cubicBezTo>
                    <a:pt x="4919" y="6772"/>
                    <a:pt x="5805" y="7113"/>
                    <a:pt x="6472" y="7796"/>
                  </a:cubicBezTo>
                  <a:lnTo>
                    <a:pt x="6927" y="8219"/>
                  </a:lnTo>
                  <a:cubicBezTo>
                    <a:pt x="7041" y="8333"/>
                    <a:pt x="7195" y="8390"/>
                    <a:pt x="7354" y="8390"/>
                  </a:cubicBezTo>
                  <a:cubicBezTo>
                    <a:pt x="7512" y="8390"/>
                    <a:pt x="7675" y="8333"/>
                    <a:pt x="7805" y="8219"/>
                  </a:cubicBezTo>
                  <a:lnTo>
                    <a:pt x="8228" y="7796"/>
                  </a:lnTo>
                  <a:cubicBezTo>
                    <a:pt x="8878" y="7146"/>
                    <a:pt x="9724" y="6788"/>
                    <a:pt x="10667" y="6788"/>
                  </a:cubicBezTo>
                  <a:cubicBezTo>
                    <a:pt x="11577" y="6788"/>
                    <a:pt x="12455" y="7146"/>
                    <a:pt x="13106" y="7796"/>
                  </a:cubicBezTo>
                  <a:cubicBezTo>
                    <a:pt x="14407" y="9097"/>
                    <a:pt x="14472" y="11211"/>
                    <a:pt x="13203" y="12577"/>
                  </a:cubicBezTo>
                  <a:lnTo>
                    <a:pt x="11122" y="14853"/>
                  </a:lnTo>
                  <a:cubicBezTo>
                    <a:pt x="11025" y="14983"/>
                    <a:pt x="11025" y="15146"/>
                    <a:pt x="11155" y="15243"/>
                  </a:cubicBezTo>
                  <a:cubicBezTo>
                    <a:pt x="11203" y="15292"/>
                    <a:pt x="11277" y="15317"/>
                    <a:pt x="11350" y="15317"/>
                  </a:cubicBezTo>
                  <a:cubicBezTo>
                    <a:pt x="11423" y="15317"/>
                    <a:pt x="11496" y="15292"/>
                    <a:pt x="11545" y="15243"/>
                  </a:cubicBezTo>
                  <a:lnTo>
                    <a:pt x="13626" y="12934"/>
                  </a:lnTo>
                  <a:cubicBezTo>
                    <a:pt x="15057" y="11341"/>
                    <a:pt x="15024" y="8935"/>
                    <a:pt x="13496" y="7406"/>
                  </a:cubicBezTo>
                  <a:cubicBezTo>
                    <a:pt x="12716" y="6626"/>
                    <a:pt x="11707" y="6235"/>
                    <a:pt x="10634" y="6235"/>
                  </a:cubicBezTo>
                  <a:cubicBezTo>
                    <a:pt x="9594" y="6235"/>
                    <a:pt x="8586" y="6626"/>
                    <a:pt x="7805" y="7406"/>
                  </a:cubicBezTo>
                  <a:lnTo>
                    <a:pt x="7382" y="7829"/>
                  </a:lnTo>
                  <a:lnTo>
                    <a:pt x="7317" y="7829"/>
                  </a:lnTo>
                  <a:lnTo>
                    <a:pt x="6862" y="7374"/>
                  </a:lnTo>
                  <a:cubicBezTo>
                    <a:pt x="6147" y="6658"/>
                    <a:pt x="5203" y="6268"/>
                    <a:pt x="4260" y="6235"/>
                  </a:cubicBezTo>
                  <a:lnTo>
                    <a:pt x="4098" y="5292"/>
                  </a:lnTo>
                  <a:cubicBezTo>
                    <a:pt x="3838" y="3894"/>
                    <a:pt x="4748" y="2528"/>
                    <a:pt x="6114" y="2268"/>
                  </a:cubicBezTo>
                  <a:cubicBezTo>
                    <a:pt x="6297" y="2231"/>
                    <a:pt x="6480" y="2213"/>
                    <a:pt x="6659" y="2213"/>
                  </a:cubicBezTo>
                  <a:cubicBezTo>
                    <a:pt x="6959" y="2213"/>
                    <a:pt x="7248" y="2264"/>
                    <a:pt x="7512" y="2366"/>
                  </a:cubicBezTo>
                  <a:cubicBezTo>
                    <a:pt x="7554" y="2382"/>
                    <a:pt x="7596" y="2391"/>
                    <a:pt x="7636" y="2391"/>
                  </a:cubicBezTo>
                  <a:cubicBezTo>
                    <a:pt x="7750" y="2391"/>
                    <a:pt x="7846" y="2324"/>
                    <a:pt x="7870" y="2203"/>
                  </a:cubicBezTo>
                  <a:cubicBezTo>
                    <a:pt x="7935" y="2073"/>
                    <a:pt x="7870" y="1910"/>
                    <a:pt x="7708" y="1845"/>
                  </a:cubicBezTo>
                  <a:cubicBezTo>
                    <a:pt x="7374" y="1720"/>
                    <a:pt x="7014" y="1662"/>
                    <a:pt x="6644" y="1662"/>
                  </a:cubicBezTo>
                  <a:cubicBezTo>
                    <a:pt x="6437" y="1662"/>
                    <a:pt x="6227" y="1680"/>
                    <a:pt x="6016" y="1715"/>
                  </a:cubicBezTo>
                  <a:cubicBezTo>
                    <a:pt x="4358" y="2040"/>
                    <a:pt x="3252" y="3699"/>
                    <a:pt x="3545" y="5390"/>
                  </a:cubicBezTo>
                  <a:lnTo>
                    <a:pt x="3708" y="6235"/>
                  </a:lnTo>
                  <a:cubicBezTo>
                    <a:pt x="3350" y="6268"/>
                    <a:pt x="2960" y="6333"/>
                    <a:pt x="2634" y="6463"/>
                  </a:cubicBezTo>
                  <a:lnTo>
                    <a:pt x="2472" y="5618"/>
                  </a:lnTo>
                  <a:cubicBezTo>
                    <a:pt x="2017" y="3309"/>
                    <a:pt x="3545" y="1065"/>
                    <a:pt x="5821" y="610"/>
                  </a:cubicBezTo>
                  <a:cubicBezTo>
                    <a:pt x="6087" y="559"/>
                    <a:pt x="6353" y="534"/>
                    <a:pt x="6614" y="534"/>
                  </a:cubicBezTo>
                  <a:cubicBezTo>
                    <a:pt x="8526" y="534"/>
                    <a:pt x="10246" y="1843"/>
                    <a:pt x="10732" y="3731"/>
                  </a:cubicBezTo>
                  <a:lnTo>
                    <a:pt x="9659" y="3959"/>
                  </a:lnTo>
                  <a:lnTo>
                    <a:pt x="9626" y="3959"/>
                  </a:lnTo>
                  <a:cubicBezTo>
                    <a:pt x="9496" y="3439"/>
                    <a:pt x="9203" y="2951"/>
                    <a:pt x="8846" y="2561"/>
                  </a:cubicBezTo>
                  <a:cubicBezTo>
                    <a:pt x="8781" y="2512"/>
                    <a:pt x="8707" y="2488"/>
                    <a:pt x="8634" y="2488"/>
                  </a:cubicBezTo>
                  <a:cubicBezTo>
                    <a:pt x="8561" y="2488"/>
                    <a:pt x="8488" y="2512"/>
                    <a:pt x="8423" y="2561"/>
                  </a:cubicBezTo>
                  <a:cubicBezTo>
                    <a:pt x="8325" y="2691"/>
                    <a:pt x="8325" y="2853"/>
                    <a:pt x="8455" y="2983"/>
                  </a:cubicBezTo>
                  <a:cubicBezTo>
                    <a:pt x="8748" y="3276"/>
                    <a:pt x="8976" y="3666"/>
                    <a:pt x="9106" y="4089"/>
                  </a:cubicBezTo>
                  <a:cubicBezTo>
                    <a:pt x="9195" y="4357"/>
                    <a:pt x="9421" y="4516"/>
                    <a:pt x="9683" y="4516"/>
                  </a:cubicBezTo>
                  <a:cubicBezTo>
                    <a:pt x="9707" y="4516"/>
                    <a:pt x="9732" y="4515"/>
                    <a:pt x="9756" y="4512"/>
                  </a:cubicBezTo>
                  <a:lnTo>
                    <a:pt x="10829" y="4284"/>
                  </a:lnTo>
                  <a:cubicBezTo>
                    <a:pt x="10992" y="4252"/>
                    <a:pt x="11122" y="4187"/>
                    <a:pt x="11220" y="4057"/>
                  </a:cubicBezTo>
                  <a:cubicBezTo>
                    <a:pt x="11317" y="3927"/>
                    <a:pt x="11317" y="3764"/>
                    <a:pt x="11285" y="3601"/>
                  </a:cubicBezTo>
                  <a:cubicBezTo>
                    <a:pt x="10743" y="1463"/>
                    <a:pt x="8802" y="0"/>
                    <a:pt x="6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6"/>
            <p:cNvSpPr/>
            <p:nvPr/>
          </p:nvSpPr>
          <p:spPr>
            <a:xfrm>
              <a:off x="10085150" y="4115600"/>
              <a:ext cx="22800" cy="31125"/>
            </a:xfrm>
            <a:custGeom>
              <a:avLst/>
              <a:gdLst/>
              <a:ahLst/>
              <a:cxnLst/>
              <a:rect l="l" t="t" r="r" b="b"/>
              <a:pathLst>
                <a:path w="912" h="1245" extrusionOk="0">
                  <a:moveTo>
                    <a:pt x="614" y="0"/>
                  </a:moveTo>
                  <a:cubicBezTo>
                    <a:pt x="500" y="0"/>
                    <a:pt x="380" y="63"/>
                    <a:pt x="326" y="171"/>
                  </a:cubicBezTo>
                  <a:lnTo>
                    <a:pt x="66" y="886"/>
                  </a:lnTo>
                  <a:cubicBezTo>
                    <a:pt x="1" y="1017"/>
                    <a:pt x="98" y="1179"/>
                    <a:pt x="228" y="1244"/>
                  </a:cubicBezTo>
                  <a:lnTo>
                    <a:pt x="326" y="1244"/>
                  </a:lnTo>
                  <a:cubicBezTo>
                    <a:pt x="456" y="1244"/>
                    <a:pt x="553" y="1179"/>
                    <a:pt x="586" y="1082"/>
                  </a:cubicBezTo>
                  <a:lnTo>
                    <a:pt x="846" y="366"/>
                  </a:lnTo>
                  <a:cubicBezTo>
                    <a:pt x="911" y="236"/>
                    <a:pt x="846" y="73"/>
                    <a:pt x="683" y="8"/>
                  </a:cubicBezTo>
                  <a:cubicBezTo>
                    <a:pt x="661" y="3"/>
                    <a:pt x="638" y="0"/>
                    <a:pt x="6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6"/>
            <p:cNvSpPr/>
            <p:nvPr/>
          </p:nvSpPr>
          <p:spPr>
            <a:xfrm>
              <a:off x="10116050" y="4177575"/>
              <a:ext cx="32550" cy="14675"/>
            </a:xfrm>
            <a:custGeom>
              <a:avLst/>
              <a:gdLst/>
              <a:ahLst/>
              <a:cxnLst/>
              <a:rect l="l" t="t" r="r" b="b"/>
              <a:pathLst>
                <a:path w="1302" h="587" extrusionOk="0">
                  <a:moveTo>
                    <a:pt x="293" y="1"/>
                  </a:moveTo>
                  <a:cubicBezTo>
                    <a:pt x="130" y="1"/>
                    <a:pt x="0" y="131"/>
                    <a:pt x="0" y="261"/>
                  </a:cubicBezTo>
                  <a:cubicBezTo>
                    <a:pt x="0" y="424"/>
                    <a:pt x="98" y="554"/>
                    <a:pt x="260" y="554"/>
                  </a:cubicBezTo>
                  <a:lnTo>
                    <a:pt x="1008" y="586"/>
                  </a:lnTo>
                  <a:cubicBezTo>
                    <a:pt x="1171" y="586"/>
                    <a:pt x="1301" y="456"/>
                    <a:pt x="1301" y="326"/>
                  </a:cubicBezTo>
                  <a:cubicBezTo>
                    <a:pt x="1301" y="163"/>
                    <a:pt x="1171" y="33"/>
                    <a:pt x="1041" y="33"/>
                  </a:cubicBezTo>
                  <a:lnTo>
                    <a:pt x="2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6"/>
            <p:cNvSpPr/>
            <p:nvPr/>
          </p:nvSpPr>
          <p:spPr>
            <a:xfrm>
              <a:off x="10106300" y="4142625"/>
              <a:ext cx="29275" cy="22800"/>
            </a:xfrm>
            <a:custGeom>
              <a:avLst/>
              <a:gdLst/>
              <a:ahLst/>
              <a:cxnLst/>
              <a:rect l="l" t="t" r="r" b="b"/>
              <a:pathLst>
                <a:path w="1171" h="912" extrusionOk="0">
                  <a:moveTo>
                    <a:pt x="820" y="1"/>
                  </a:moveTo>
                  <a:cubicBezTo>
                    <a:pt x="773" y="1"/>
                    <a:pt x="726" y="11"/>
                    <a:pt x="683" y="33"/>
                  </a:cubicBezTo>
                  <a:lnTo>
                    <a:pt x="163" y="391"/>
                  </a:lnTo>
                  <a:cubicBezTo>
                    <a:pt x="33" y="488"/>
                    <a:pt x="0" y="651"/>
                    <a:pt x="65" y="781"/>
                  </a:cubicBezTo>
                  <a:cubicBezTo>
                    <a:pt x="130" y="879"/>
                    <a:pt x="228" y="911"/>
                    <a:pt x="325" y="911"/>
                  </a:cubicBezTo>
                  <a:cubicBezTo>
                    <a:pt x="358" y="911"/>
                    <a:pt x="423" y="879"/>
                    <a:pt x="455" y="846"/>
                  </a:cubicBezTo>
                  <a:lnTo>
                    <a:pt x="1008" y="521"/>
                  </a:lnTo>
                  <a:cubicBezTo>
                    <a:pt x="1106" y="423"/>
                    <a:pt x="1171" y="261"/>
                    <a:pt x="1073" y="131"/>
                  </a:cubicBezTo>
                  <a:cubicBezTo>
                    <a:pt x="1008" y="44"/>
                    <a:pt x="914" y="1"/>
                    <a:pt x="8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6"/>
            <p:cNvSpPr/>
            <p:nvPr/>
          </p:nvSpPr>
          <p:spPr>
            <a:xfrm>
              <a:off x="9889225" y="4268650"/>
              <a:ext cx="158550" cy="148800"/>
            </a:xfrm>
            <a:custGeom>
              <a:avLst/>
              <a:gdLst/>
              <a:ahLst/>
              <a:cxnLst/>
              <a:rect l="l" t="t" r="r" b="b"/>
              <a:pathLst>
                <a:path w="6342" h="5952" extrusionOk="0">
                  <a:moveTo>
                    <a:pt x="1399" y="0"/>
                  </a:moveTo>
                  <a:cubicBezTo>
                    <a:pt x="618" y="0"/>
                    <a:pt x="0" y="618"/>
                    <a:pt x="0" y="1366"/>
                  </a:cubicBezTo>
                  <a:lnTo>
                    <a:pt x="0" y="2374"/>
                  </a:lnTo>
                  <a:cubicBezTo>
                    <a:pt x="0" y="2537"/>
                    <a:pt x="130" y="2634"/>
                    <a:pt x="293" y="2634"/>
                  </a:cubicBezTo>
                  <a:cubicBezTo>
                    <a:pt x="456" y="2634"/>
                    <a:pt x="586" y="2537"/>
                    <a:pt x="586" y="2374"/>
                  </a:cubicBezTo>
                  <a:lnTo>
                    <a:pt x="586" y="1366"/>
                  </a:lnTo>
                  <a:cubicBezTo>
                    <a:pt x="586" y="911"/>
                    <a:pt x="943" y="553"/>
                    <a:pt x="1399" y="553"/>
                  </a:cubicBezTo>
                  <a:lnTo>
                    <a:pt x="4976" y="553"/>
                  </a:lnTo>
                  <a:cubicBezTo>
                    <a:pt x="5431" y="553"/>
                    <a:pt x="5789" y="911"/>
                    <a:pt x="5789" y="1366"/>
                  </a:cubicBezTo>
                  <a:lnTo>
                    <a:pt x="5789" y="4553"/>
                  </a:lnTo>
                  <a:cubicBezTo>
                    <a:pt x="5789" y="5008"/>
                    <a:pt x="5431" y="5398"/>
                    <a:pt x="4976" y="5398"/>
                  </a:cubicBezTo>
                  <a:lnTo>
                    <a:pt x="1399" y="5398"/>
                  </a:lnTo>
                  <a:cubicBezTo>
                    <a:pt x="943" y="5398"/>
                    <a:pt x="586" y="5008"/>
                    <a:pt x="586" y="4553"/>
                  </a:cubicBezTo>
                  <a:lnTo>
                    <a:pt x="586" y="3545"/>
                  </a:lnTo>
                  <a:cubicBezTo>
                    <a:pt x="586" y="3415"/>
                    <a:pt x="456" y="3285"/>
                    <a:pt x="293" y="3285"/>
                  </a:cubicBezTo>
                  <a:cubicBezTo>
                    <a:pt x="130" y="3285"/>
                    <a:pt x="0" y="3415"/>
                    <a:pt x="0" y="3545"/>
                  </a:cubicBezTo>
                  <a:lnTo>
                    <a:pt x="0" y="4553"/>
                  </a:lnTo>
                  <a:cubicBezTo>
                    <a:pt x="0" y="5333"/>
                    <a:pt x="618" y="5951"/>
                    <a:pt x="1399" y="5951"/>
                  </a:cubicBezTo>
                  <a:lnTo>
                    <a:pt x="4976" y="5951"/>
                  </a:lnTo>
                  <a:cubicBezTo>
                    <a:pt x="5724" y="5951"/>
                    <a:pt x="6342" y="5333"/>
                    <a:pt x="6342" y="4553"/>
                  </a:cubicBezTo>
                  <a:lnTo>
                    <a:pt x="6342" y="1366"/>
                  </a:lnTo>
                  <a:cubicBezTo>
                    <a:pt x="6342" y="618"/>
                    <a:pt x="5724" y="0"/>
                    <a:pt x="49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6"/>
            <p:cNvSpPr/>
            <p:nvPr/>
          </p:nvSpPr>
          <p:spPr>
            <a:xfrm>
              <a:off x="9935550" y="4296975"/>
              <a:ext cx="66700" cy="92000"/>
            </a:xfrm>
            <a:custGeom>
              <a:avLst/>
              <a:gdLst/>
              <a:ahLst/>
              <a:cxnLst/>
              <a:rect l="l" t="t" r="r" b="b"/>
              <a:pathLst>
                <a:path w="2668" h="3680" extrusionOk="0">
                  <a:moveTo>
                    <a:pt x="1367" y="558"/>
                  </a:moveTo>
                  <a:cubicBezTo>
                    <a:pt x="1790" y="591"/>
                    <a:pt x="2115" y="916"/>
                    <a:pt x="2115" y="1306"/>
                  </a:cubicBezTo>
                  <a:cubicBezTo>
                    <a:pt x="2115" y="1534"/>
                    <a:pt x="2017" y="1761"/>
                    <a:pt x="1855" y="1891"/>
                  </a:cubicBezTo>
                  <a:cubicBezTo>
                    <a:pt x="1757" y="1989"/>
                    <a:pt x="1692" y="2119"/>
                    <a:pt x="1725" y="2249"/>
                  </a:cubicBezTo>
                  <a:lnTo>
                    <a:pt x="1855" y="2965"/>
                  </a:lnTo>
                  <a:cubicBezTo>
                    <a:pt x="1887" y="2997"/>
                    <a:pt x="1855" y="3030"/>
                    <a:pt x="1855" y="3062"/>
                  </a:cubicBezTo>
                  <a:cubicBezTo>
                    <a:pt x="1822" y="3062"/>
                    <a:pt x="1790" y="3095"/>
                    <a:pt x="1757" y="3095"/>
                  </a:cubicBezTo>
                  <a:lnTo>
                    <a:pt x="944" y="3095"/>
                  </a:lnTo>
                  <a:cubicBezTo>
                    <a:pt x="912" y="3095"/>
                    <a:pt x="879" y="3095"/>
                    <a:pt x="846" y="3062"/>
                  </a:cubicBezTo>
                  <a:cubicBezTo>
                    <a:pt x="846" y="3030"/>
                    <a:pt x="814" y="2997"/>
                    <a:pt x="846" y="2965"/>
                  </a:cubicBezTo>
                  <a:lnTo>
                    <a:pt x="977" y="2282"/>
                  </a:lnTo>
                  <a:cubicBezTo>
                    <a:pt x="1009" y="2152"/>
                    <a:pt x="944" y="1989"/>
                    <a:pt x="846" y="1924"/>
                  </a:cubicBezTo>
                  <a:cubicBezTo>
                    <a:pt x="651" y="1761"/>
                    <a:pt x="554" y="1566"/>
                    <a:pt x="554" y="1306"/>
                  </a:cubicBezTo>
                  <a:cubicBezTo>
                    <a:pt x="554" y="1111"/>
                    <a:pt x="651" y="916"/>
                    <a:pt x="814" y="753"/>
                  </a:cubicBezTo>
                  <a:cubicBezTo>
                    <a:pt x="944" y="623"/>
                    <a:pt x="1139" y="558"/>
                    <a:pt x="1334" y="558"/>
                  </a:cubicBezTo>
                  <a:close/>
                  <a:moveTo>
                    <a:pt x="1315" y="0"/>
                  </a:moveTo>
                  <a:cubicBezTo>
                    <a:pt x="970" y="0"/>
                    <a:pt x="658" y="129"/>
                    <a:pt x="424" y="363"/>
                  </a:cubicBezTo>
                  <a:cubicBezTo>
                    <a:pt x="164" y="591"/>
                    <a:pt x="1" y="948"/>
                    <a:pt x="1" y="1306"/>
                  </a:cubicBezTo>
                  <a:cubicBezTo>
                    <a:pt x="1" y="1664"/>
                    <a:pt x="164" y="2021"/>
                    <a:pt x="391" y="2282"/>
                  </a:cubicBezTo>
                  <a:lnTo>
                    <a:pt x="294" y="2834"/>
                  </a:lnTo>
                  <a:cubicBezTo>
                    <a:pt x="261" y="3030"/>
                    <a:pt x="294" y="3257"/>
                    <a:pt x="424" y="3420"/>
                  </a:cubicBezTo>
                  <a:cubicBezTo>
                    <a:pt x="554" y="3582"/>
                    <a:pt x="749" y="3680"/>
                    <a:pt x="944" y="3680"/>
                  </a:cubicBezTo>
                  <a:lnTo>
                    <a:pt x="1725" y="3680"/>
                  </a:lnTo>
                  <a:cubicBezTo>
                    <a:pt x="1952" y="3680"/>
                    <a:pt x="2147" y="3582"/>
                    <a:pt x="2277" y="3420"/>
                  </a:cubicBezTo>
                  <a:cubicBezTo>
                    <a:pt x="2407" y="3257"/>
                    <a:pt x="2440" y="3030"/>
                    <a:pt x="2407" y="2834"/>
                  </a:cubicBezTo>
                  <a:lnTo>
                    <a:pt x="2277" y="2249"/>
                  </a:lnTo>
                  <a:cubicBezTo>
                    <a:pt x="2537" y="1989"/>
                    <a:pt x="2668" y="1664"/>
                    <a:pt x="2668" y="1306"/>
                  </a:cubicBezTo>
                  <a:cubicBezTo>
                    <a:pt x="2668" y="623"/>
                    <a:pt x="2115" y="38"/>
                    <a:pt x="1432" y="5"/>
                  </a:cubicBezTo>
                  <a:cubicBezTo>
                    <a:pt x="1392" y="2"/>
                    <a:pt x="1353" y="0"/>
                    <a:pt x="13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4" name="Google Shape;3874;p46"/>
          <p:cNvGrpSpPr/>
          <p:nvPr/>
        </p:nvGrpSpPr>
        <p:grpSpPr>
          <a:xfrm>
            <a:off x="6502543" y="3474408"/>
            <a:ext cx="365746" cy="365778"/>
            <a:chOff x="13468000" y="4088975"/>
            <a:chExt cx="461800" cy="462600"/>
          </a:xfrm>
        </p:grpSpPr>
        <p:sp>
          <p:nvSpPr>
            <p:cNvPr id="3875" name="Google Shape;3875;p46"/>
            <p:cNvSpPr/>
            <p:nvPr/>
          </p:nvSpPr>
          <p:spPr>
            <a:xfrm>
              <a:off x="13474500" y="4182475"/>
              <a:ext cx="448000" cy="339025"/>
            </a:xfrm>
            <a:custGeom>
              <a:avLst/>
              <a:gdLst/>
              <a:ahLst/>
              <a:cxnLst/>
              <a:rect l="l" t="t" r="r" b="b"/>
              <a:pathLst>
                <a:path w="17920" h="13561" extrusionOk="0">
                  <a:moveTo>
                    <a:pt x="7448" y="0"/>
                  </a:moveTo>
                  <a:lnTo>
                    <a:pt x="7448" y="2992"/>
                  </a:lnTo>
                  <a:lnTo>
                    <a:pt x="6798" y="3837"/>
                  </a:lnTo>
                  <a:lnTo>
                    <a:pt x="846" y="3837"/>
                  </a:lnTo>
                  <a:cubicBezTo>
                    <a:pt x="619" y="3837"/>
                    <a:pt x="391" y="3935"/>
                    <a:pt x="261" y="4097"/>
                  </a:cubicBezTo>
                  <a:cubicBezTo>
                    <a:pt x="98" y="4260"/>
                    <a:pt x="1" y="4455"/>
                    <a:pt x="1" y="4683"/>
                  </a:cubicBezTo>
                  <a:cubicBezTo>
                    <a:pt x="1" y="5138"/>
                    <a:pt x="391" y="5528"/>
                    <a:pt x="846" y="5528"/>
                  </a:cubicBezTo>
                  <a:lnTo>
                    <a:pt x="6602" y="5528"/>
                  </a:lnTo>
                  <a:cubicBezTo>
                    <a:pt x="6732" y="5528"/>
                    <a:pt x="6830" y="5626"/>
                    <a:pt x="6830" y="5756"/>
                  </a:cubicBezTo>
                  <a:lnTo>
                    <a:pt x="6830" y="13561"/>
                  </a:lnTo>
                  <a:lnTo>
                    <a:pt x="11155" y="13561"/>
                  </a:lnTo>
                  <a:lnTo>
                    <a:pt x="11090" y="5756"/>
                  </a:lnTo>
                  <a:cubicBezTo>
                    <a:pt x="11090" y="5626"/>
                    <a:pt x="11188" y="5528"/>
                    <a:pt x="11318" y="5528"/>
                  </a:cubicBezTo>
                  <a:lnTo>
                    <a:pt x="17074" y="5528"/>
                  </a:lnTo>
                  <a:cubicBezTo>
                    <a:pt x="17301" y="5528"/>
                    <a:pt x="17529" y="5431"/>
                    <a:pt x="17692" y="5268"/>
                  </a:cubicBezTo>
                  <a:cubicBezTo>
                    <a:pt x="17822" y="5138"/>
                    <a:pt x="17919" y="4910"/>
                    <a:pt x="17919" y="4683"/>
                  </a:cubicBezTo>
                  <a:cubicBezTo>
                    <a:pt x="17919" y="4228"/>
                    <a:pt x="17562" y="3837"/>
                    <a:pt x="17074" y="3837"/>
                  </a:cubicBezTo>
                  <a:lnTo>
                    <a:pt x="11155" y="3837"/>
                  </a:lnTo>
                  <a:lnTo>
                    <a:pt x="10505" y="2992"/>
                  </a:lnTo>
                  <a:lnTo>
                    <a:pt x="105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6"/>
            <p:cNvSpPr/>
            <p:nvPr/>
          </p:nvSpPr>
          <p:spPr>
            <a:xfrm>
              <a:off x="13660675" y="4182475"/>
              <a:ext cx="76450" cy="79675"/>
            </a:xfrm>
            <a:custGeom>
              <a:avLst/>
              <a:gdLst/>
              <a:ahLst/>
              <a:cxnLst/>
              <a:rect l="l" t="t" r="r" b="b"/>
              <a:pathLst>
                <a:path w="3058" h="3187" extrusionOk="0">
                  <a:moveTo>
                    <a:pt x="1" y="0"/>
                  </a:moveTo>
                  <a:lnTo>
                    <a:pt x="1" y="2862"/>
                  </a:lnTo>
                  <a:cubicBezTo>
                    <a:pt x="456" y="3089"/>
                    <a:pt x="977" y="3187"/>
                    <a:pt x="1529" y="3187"/>
                  </a:cubicBezTo>
                  <a:cubicBezTo>
                    <a:pt x="2050" y="3187"/>
                    <a:pt x="2570" y="3089"/>
                    <a:pt x="3058" y="2862"/>
                  </a:cubicBezTo>
                  <a:lnTo>
                    <a:pt x="305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6"/>
            <p:cNvSpPr/>
            <p:nvPr/>
          </p:nvSpPr>
          <p:spPr>
            <a:xfrm>
              <a:off x="13624100" y="4095475"/>
              <a:ext cx="148800" cy="148800"/>
            </a:xfrm>
            <a:custGeom>
              <a:avLst/>
              <a:gdLst/>
              <a:ahLst/>
              <a:cxnLst/>
              <a:rect l="l" t="t" r="r" b="b"/>
              <a:pathLst>
                <a:path w="5952" h="5952" extrusionOk="0">
                  <a:moveTo>
                    <a:pt x="2992" y="0"/>
                  </a:moveTo>
                  <a:cubicBezTo>
                    <a:pt x="1334" y="0"/>
                    <a:pt x="1" y="1334"/>
                    <a:pt x="1" y="2992"/>
                  </a:cubicBezTo>
                  <a:cubicBezTo>
                    <a:pt x="1" y="4618"/>
                    <a:pt x="1334" y="5951"/>
                    <a:pt x="2992" y="5951"/>
                  </a:cubicBezTo>
                  <a:cubicBezTo>
                    <a:pt x="4618" y="5951"/>
                    <a:pt x="5952" y="4618"/>
                    <a:pt x="5952" y="2992"/>
                  </a:cubicBezTo>
                  <a:cubicBezTo>
                    <a:pt x="5952" y="1334"/>
                    <a:pt x="4618" y="0"/>
                    <a:pt x="2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6"/>
            <p:cNvSpPr/>
            <p:nvPr/>
          </p:nvSpPr>
          <p:spPr>
            <a:xfrm>
              <a:off x="13624100" y="4095475"/>
              <a:ext cx="91075" cy="148800"/>
            </a:xfrm>
            <a:custGeom>
              <a:avLst/>
              <a:gdLst/>
              <a:ahLst/>
              <a:cxnLst/>
              <a:rect l="l" t="t" r="r" b="b"/>
              <a:pathLst>
                <a:path w="3643" h="5952" extrusionOk="0">
                  <a:moveTo>
                    <a:pt x="2992" y="0"/>
                  </a:moveTo>
                  <a:cubicBezTo>
                    <a:pt x="1334" y="0"/>
                    <a:pt x="1" y="1334"/>
                    <a:pt x="1" y="2992"/>
                  </a:cubicBezTo>
                  <a:cubicBezTo>
                    <a:pt x="1" y="4618"/>
                    <a:pt x="1334" y="5951"/>
                    <a:pt x="2992" y="5951"/>
                  </a:cubicBezTo>
                  <a:cubicBezTo>
                    <a:pt x="3220" y="5951"/>
                    <a:pt x="3448" y="5919"/>
                    <a:pt x="3643" y="5886"/>
                  </a:cubicBezTo>
                  <a:cubicBezTo>
                    <a:pt x="2342" y="5561"/>
                    <a:pt x="1334" y="4391"/>
                    <a:pt x="1334" y="2992"/>
                  </a:cubicBezTo>
                  <a:cubicBezTo>
                    <a:pt x="1334" y="1561"/>
                    <a:pt x="2342" y="391"/>
                    <a:pt x="3643" y="65"/>
                  </a:cubicBezTo>
                  <a:cubicBezTo>
                    <a:pt x="3448" y="33"/>
                    <a:pt x="3220" y="0"/>
                    <a:pt x="299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6"/>
            <p:cNvSpPr/>
            <p:nvPr/>
          </p:nvSpPr>
          <p:spPr>
            <a:xfrm>
              <a:off x="13593200" y="4498725"/>
              <a:ext cx="212225" cy="45550"/>
            </a:xfrm>
            <a:custGeom>
              <a:avLst/>
              <a:gdLst/>
              <a:ahLst/>
              <a:cxnLst/>
              <a:rect l="l" t="t" r="r" b="b"/>
              <a:pathLst>
                <a:path w="8489" h="1822" extrusionOk="0">
                  <a:moveTo>
                    <a:pt x="424" y="0"/>
                  </a:moveTo>
                  <a:cubicBezTo>
                    <a:pt x="196" y="0"/>
                    <a:pt x="1" y="195"/>
                    <a:pt x="1" y="423"/>
                  </a:cubicBezTo>
                  <a:lnTo>
                    <a:pt x="1" y="1821"/>
                  </a:lnTo>
                  <a:lnTo>
                    <a:pt x="8488" y="1821"/>
                  </a:lnTo>
                  <a:lnTo>
                    <a:pt x="8488" y="423"/>
                  </a:lnTo>
                  <a:cubicBezTo>
                    <a:pt x="8488" y="195"/>
                    <a:pt x="8293" y="0"/>
                    <a:pt x="8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6"/>
            <p:cNvSpPr/>
            <p:nvPr/>
          </p:nvSpPr>
          <p:spPr>
            <a:xfrm>
              <a:off x="13475325" y="4399525"/>
              <a:ext cx="120350" cy="65875"/>
            </a:xfrm>
            <a:custGeom>
              <a:avLst/>
              <a:gdLst/>
              <a:ahLst/>
              <a:cxnLst/>
              <a:rect l="l" t="t" r="r" b="b"/>
              <a:pathLst>
                <a:path w="4814" h="2635" extrusionOk="0">
                  <a:moveTo>
                    <a:pt x="228" y="1"/>
                  </a:moveTo>
                  <a:cubicBezTo>
                    <a:pt x="98" y="1"/>
                    <a:pt x="0" y="98"/>
                    <a:pt x="0" y="228"/>
                  </a:cubicBezTo>
                  <a:cubicBezTo>
                    <a:pt x="0" y="1562"/>
                    <a:pt x="1074" y="2635"/>
                    <a:pt x="2407" y="2635"/>
                  </a:cubicBezTo>
                  <a:cubicBezTo>
                    <a:pt x="3740" y="2635"/>
                    <a:pt x="4813" y="1562"/>
                    <a:pt x="4813" y="228"/>
                  </a:cubicBezTo>
                  <a:cubicBezTo>
                    <a:pt x="4813" y="98"/>
                    <a:pt x="4716" y="1"/>
                    <a:pt x="4586" y="1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6"/>
            <p:cNvSpPr/>
            <p:nvPr/>
          </p:nvSpPr>
          <p:spPr>
            <a:xfrm>
              <a:off x="13802950" y="4399525"/>
              <a:ext cx="119550" cy="65875"/>
            </a:xfrm>
            <a:custGeom>
              <a:avLst/>
              <a:gdLst/>
              <a:ahLst/>
              <a:cxnLst/>
              <a:rect l="l" t="t" r="r" b="b"/>
              <a:pathLst>
                <a:path w="4782" h="2635" extrusionOk="0">
                  <a:moveTo>
                    <a:pt x="163" y="1"/>
                  </a:moveTo>
                  <a:cubicBezTo>
                    <a:pt x="66" y="1"/>
                    <a:pt x="1" y="98"/>
                    <a:pt x="1" y="163"/>
                  </a:cubicBezTo>
                  <a:lnTo>
                    <a:pt x="1" y="228"/>
                  </a:lnTo>
                  <a:cubicBezTo>
                    <a:pt x="1" y="1562"/>
                    <a:pt x="1074" y="2635"/>
                    <a:pt x="2375" y="2635"/>
                  </a:cubicBezTo>
                  <a:cubicBezTo>
                    <a:pt x="3708" y="2635"/>
                    <a:pt x="4781" y="1562"/>
                    <a:pt x="4781" y="228"/>
                  </a:cubicBezTo>
                  <a:lnTo>
                    <a:pt x="4781" y="163"/>
                  </a:lnTo>
                  <a:cubicBezTo>
                    <a:pt x="4781" y="98"/>
                    <a:pt x="4716" y="1"/>
                    <a:pt x="4619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6"/>
            <p:cNvSpPr/>
            <p:nvPr/>
          </p:nvSpPr>
          <p:spPr>
            <a:xfrm>
              <a:off x="13663950" y="4114875"/>
              <a:ext cx="70750" cy="83875"/>
            </a:xfrm>
            <a:custGeom>
              <a:avLst/>
              <a:gdLst/>
              <a:ahLst/>
              <a:cxnLst/>
              <a:rect l="l" t="t" r="r" b="b"/>
              <a:pathLst>
                <a:path w="2830" h="3355" extrusionOk="0">
                  <a:moveTo>
                    <a:pt x="1396" y="1"/>
                  </a:moveTo>
                  <a:cubicBezTo>
                    <a:pt x="1040" y="1"/>
                    <a:pt x="693" y="157"/>
                    <a:pt x="455" y="395"/>
                  </a:cubicBezTo>
                  <a:cubicBezTo>
                    <a:pt x="163" y="655"/>
                    <a:pt x="0" y="1013"/>
                    <a:pt x="0" y="1403"/>
                  </a:cubicBezTo>
                  <a:cubicBezTo>
                    <a:pt x="0" y="1566"/>
                    <a:pt x="130" y="1663"/>
                    <a:pt x="260" y="1663"/>
                  </a:cubicBezTo>
                  <a:cubicBezTo>
                    <a:pt x="423" y="1663"/>
                    <a:pt x="553" y="1566"/>
                    <a:pt x="553" y="1403"/>
                  </a:cubicBezTo>
                  <a:cubicBezTo>
                    <a:pt x="553" y="1176"/>
                    <a:pt x="650" y="948"/>
                    <a:pt x="813" y="785"/>
                  </a:cubicBezTo>
                  <a:cubicBezTo>
                    <a:pt x="955" y="644"/>
                    <a:pt x="1146" y="551"/>
                    <a:pt x="1364" y="551"/>
                  </a:cubicBezTo>
                  <a:cubicBezTo>
                    <a:pt x="1397" y="551"/>
                    <a:pt x="1430" y="554"/>
                    <a:pt x="1463" y="558"/>
                  </a:cubicBezTo>
                  <a:cubicBezTo>
                    <a:pt x="1886" y="590"/>
                    <a:pt x="2211" y="915"/>
                    <a:pt x="2244" y="1338"/>
                  </a:cubicBezTo>
                  <a:cubicBezTo>
                    <a:pt x="2276" y="1793"/>
                    <a:pt x="1919" y="2184"/>
                    <a:pt x="1463" y="2249"/>
                  </a:cubicBezTo>
                  <a:cubicBezTo>
                    <a:pt x="1268" y="2249"/>
                    <a:pt x="1106" y="2411"/>
                    <a:pt x="1106" y="2639"/>
                  </a:cubicBezTo>
                  <a:lnTo>
                    <a:pt x="1106" y="3062"/>
                  </a:lnTo>
                  <a:cubicBezTo>
                    <a:pt x="1106" y="3224"/>
                    <a:pt x="1236" y="3354"/>
                    <a:pt x="1398" y="3354"/>
                  </a:cubicBezTo>
                  <a:cubicBezTo>
                    <a:pt x="1528" y="3354"/>
                    <a:pt x="1659" y="3224"/>
                    <a:pt x="1659" y="3062"/>
                  </a:cubicBezTo>
                  <a:lnTo>
                    <a:pt x="1659" y="2769"/>
                  </a:lnTo>
                  <a:cubicBezTo>
                    <a:pt x="2341" y="2639"/>
                    <a:pt x="2829" y="2021"/>
                    <a:pt x="2764" y="1306"/>
                  </a:cubicBezTo>
                  <a:cubicBezTo>
                    <a:pt x="2732" y="623"/>
                    <a:pt x="2179" y="70"/>
                    <a:pt x="1496" y="5"/>
                  </a:cubicBezTo>
                  <a:cubicBezTo>
                    <a:pt x="1463" y="2"/>
                    <a:pt x="1429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6"/>
            <p:cNvSpPr/>
            <p:nvPr/>
          </p:nvSpPr>
          <p:spPr>
            <a:xfrm>
              <a:off x="13691575" y="4207675"/>
              <a:ext cx="13850" cy="18725"/>
            </a:xfrm>
            <a:custGeom>
              <a:avLst/>
              <a:gdLst/>
              <a:ahLst/>
              <a:cxnLst/>
              <a:rect l="l" t="t" r="r" b="b"/>
              <a:pathLst>
                <a:path w="554" h="749" extrusionOk="0">
                  <a:moveTo>
                    <a:pt x="293" y="0"/>
                  </a:moveTo>
                  <a:cubicBezTo>
                    <a:pt x="131" y="0"/>
                    <a:pt x="1" y="130"/>
                    <a:pt x="1" y="293"/>
                  </a:cubicBezTo>
                  <a:lnTo>
                    <a:pt x="1" y="455"/>
                  </a:lnTo>
                  <a:cubicBezTo>
                    <a:pt x="1" y="618"/>
                    <a:pt x="131" y="748"/>
                    <a:pt x="293" y="748"/>
                  </a:cubicBezTo>
                  <a:cubicBezTo>
                    <a:pt x="423" y="748"/>
                    <a:pt x="554" y="618"/>
                    <a:pt x="554" y="455"/>
                  </a:cubicBezTo>
                  <a:lnTo>
                    <a:pt x="554" y="293"/>
                  </a:lnTo>
                  <a:cubicBezTo>
                    <a:pt x="554" y="130"/>
                    <a:pt x="423" y="0"/>
                    <a:pt x="2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6"/>
            <p:cNvSpPr/>
            <p:nvPr/>
          </p:nvSpPr>
          <p:spPr>
            <a:xfrm>
              <a:off x="13468000" y="4088975"/>
              <a:ext cx="461800" cy="462600"/>
            </a:xfrm>
            <a:custGeom>
              <a:avLst/>
              <a:gdLst/>
              <a:ahLst/>
              <a:cxnLst/>
              <a:rect l="l" t="t" r="r" b="b"/>
              <a:pathLst>
                <a:path w="18472" h="18504" extrusionOk="0">
                  <a:moveTo>
                    <a:pt x="2700" y="7024"/>
                  </a:moveTo>
                  <a:cubicBezTo>
                    <a:pt x="2732" y="7024"/>
                    <a:pt x="2797" y="7024"/>
                    <a:pt x="2797" y="7122"/>
                  </a:cubicBezTo>
                  <a:lnTo>
                    <a:pt x="2862" y="7317"/>
                  </a:lnTo>
                  <a:lnTo>
                    <a:pt x="2537" y="7317"/>
                  </a:lnTo>
                  <a:lnTo>
                    <a:pt x="2602" y="7122"/>
                  </a:lnTo>
                  <a:cubicBezTo>
                    <a:pt x="2602" y="7024"/>
                    <a:pt x="2667" y="7024"/>
                    <a:pt x="2700" y="7024"/>
                  </a:cubicBezTo>
                  <a:close/>
                  <a:moveTo>
                    <a:pt x="15773" y="7024"/>
                  </a:moveTo>
                  <a:cubicBezTo>
                    <a:pt x="15805" y="7024"/>
                    <a:pt x="15870" y="7024"/>
                    <a:pt x="15903" y="7122"/>
                  </a:cubicBezTo>
                  <a:lnTo>
                    <a:pt x="15935" y="7317"/>
                  </a:lnTo>
                  <a:lnTo>
                    <a:pt x="15643" y="7317"/>
                  </a:lnTo>
                  <a:lnTo>
                    <a:pt x="15675" y="7122"/>
                  </a:lnTo>
                  <a:cubicBezTo>
                    <a:pt x="15708" y="7024"/>
                    <a:pt x="15740" y="7024"/>
                    <a:pt x="15773" y="7024"/>
                  </a:cubicBezTo>
                  <a:close/>
                  <a:moveTo>
                    <a:pt x="2960" y="7837"/>
                  </a:moveTo>
                  <a:lnTo>
                    <a:pt x="3220" y="9008"/>
                  </a:lnTo>
                  <a:lnTo>
                    <a:pt x="1106" y="9008"/>
                  </a:lnTo>
                  <a:cubicBezTo>
                    <a:pt x="781" y="9008"/>
                    <a:pt x="521" y="8748"/>
                    <a:pt x="521" y="8423"/>
                  </a:cubicBezTo>
                  <a:cubicBezTo>
                    <a:pt x="521" y="8098"/>
                    <a:pt x="781" y="7837"/>
                    <a:pt x="1106" y="7837"/>
                  </a:cubicBezTo>
                  <a:close/>
                  <a:moveTo>
                    <a:pt x="17334" y="7837"/>
                  </a:moveTo>
                  <a:cubicBezTo>
                    <a:pt x="17659" y="7837"/>
                    <a:pt x="17919" y="8098"/>
                    <a:pt x="17919" y="8423"/>
                  </a:cubicBezTo>
                  <a:cubicBezTo>
                    <a:pt x="17919" y="8748"/>
                    <a:pt x="17659" y="9008"/>
                    <a:pt x="17334" y="9008"/>
                  </a:cubicBezTo>
                  <a:lnTo>
                    <a:pt x="15252" y="9008"/>
                  </a:lnTo>
                  <a:lnTo>
                    <a:pt x="15513" y="7837"/>
                  </a:lnTo>
                  <a:close/>
                  <a:moveTo>
                    <a:pt x="3350" y="9528"/>
                  </a:moveTo>
                  <a:lnTo>
                    <a:pt x="3936" y="12163"/>
                  </a:lnTo>
                  <a:lnTo>
                    <a:pt x="1464" y="12163"/>
                  </a:lnTo>
                  <a:lnTo>
                    <a:pt x="2050" y="9528"/>
                  </a:lnTo>
                  <a:close/>
                  <a:moveTo>
                    <a:pt x="4814" y="12715"/>
                  </a:moveTo>
                  <a:cubicBezTo>
                    <a:pt x="4814" y="13854"/>
                    <a:pt x="3871" y="14797"/>
                    <a:pt x="2700" y="14797"/>
                  </a:cubicBezTo>
                  <a:cubicBezTo>
                    <a:pt x="1562" y="14797"/>
                    <a:pt x="619" y="13854"/>
                    <a:pt x="586" y="12715"/>
                  </a:cubicBezTo>
                  <a:close/>
                  <a:moveTo>
                    <a:pt x="16456" y="9528"/>
                  </a:moveTo>
                  <a:lnTo>
                    <a:pt x="17041" y="12163"/>
                  </a:lnTo>
                  <a:lnTo>
                    <a:pt x="16033" y="12163"/>
                  </a:lnTo>
                  <a:cubicBezTo>
                    <a:pt x="15870" y="12163"/>
                    <a:pt x="15740" y="12293"/>
                    <a:pt x="15740" y="12423"/>
                  </a:cubicBezTo>
                  <a:cubicBezTo>
                    <a:pt x="15740" y="12585"/>
                    <a:pt x="15870" y="12715"/>
                    <a:pt x="16033" y="12715"/>
                  </a:cubicBezTo>
                  <a:lnTo>
                    <a:pt x="17919" y="12715"/>
                  </a:lnTo>
                  <a:cubicBezTo>
                    <a:pt x="17887" y="13854"/>
                    <a:pt x="16943" y="14797"/>
                    <a:pt x="15805" y="14797"/>
                  </a:cubicBezTo>
                  <a:cubicBezTo>
                    <a:pt x="14635" y="14797"/>
                    <a:pt x="13692" y="13854"/>
                    <a:pt x="13659" y="12715"/>
                  </a:cubicBezTo>
                  <a:lnTo>
                    <a:pt x="14862" y="12715"/>
                  </a:lnTo>
                  <a:cubicBezTo>
                    <a:pt x="15025" y="12715"/>
                    <a:pt x="15155" y="12585"/>
                    <a:pt x="15155" y="12423"/>
                  </a:cubicBezTo>
                  <a:cubicBezTo>
                    <a:pt x="15155" y="12293"/>
                    <a:pt x="15025" y="12163"/>
                    <a:pt x="14862" y="12163"/>
                  </a:cubicBezTo>
                  <a:lnTo>
                    <a:pt x="14537" y="12163"/>
                  </a:lnTo>
                  <a:lnTo>
                    <a:pt x="15122" y="9528"/>
                  </a:lnTo>
                  <a:close/>
                  <a:moveTo>
                    <a:pt x="13041" y="16650"/>
                  </a:moveTo>
                  <a:cubicBezTo>
                    <a:pt x="13139" y="16650"/>
                    <a:pt x="13204" y="16748"/>
                    <a:pt x="13204" y="16813"/>
                  </a:cubicBezTo>
                  <a:lnTo>
                    <a:pt x="13204" y="17951"/>
                  </a:lnTo>
                  <a:lnTo>
                    <a:pt x="5269" y="17951"/>
                  </a:lnTo>
                  <a:lnTo>
                    <a:pt x="5269" y="16813"/>
                  </a:lnTo>
                  <a:cubicBezTo>
                    <a:pt x="5269" y="16748"/>
                    <a:pt x="5334" y="16650"/>
                    <a:pt x="5432" y="16650"/>
                  </a:cubicBezTo>
                  <a:close/>
                  <a:moveTo>
                    <a:pt x="9236" y="0"/>
                  </a:moveTo>
                  <a:cubicBezTo>
                    <a:pt x="7448" y="0"/>
                    <a:pt x="5984" y="1464"/>
                    <a:pt x="5984" y="3252"/>
                  </a:cubicBezTo>
                  <a:cubicBezTo>
                    <a:pt x="5984" y="4358"/>
                    <a:pt x="6570" y="5366"/>
                    <a:pt x="7448" y="5951"/>
                  </a:cubicBezTo>
                  <a:lnTo>
                    <a:pt x="7448" y="6667"/>
                  </a:lnTo>
                  <a:lnTo>
                    <a:pt x="6927" y="7317"/>
                  </a:lnTo>
                  <a:lnTo>
                    <a:pt x="3415" y="7317"/>
                  </a:lnTo>
                  <a:lnTo>
                    <a:pt x="3350" y="6992"/>
                  </a:lnTo>
                  <a:cubicBezTo>
                    <a:pt x="3285" y="6699"/>
                    <a:pt x="3025" y="6472"/>
                    <a:pt x="2700" y="6472"/>
                  </a:cubicBezTo>
                  <a:cubicBezTo>
                    <a:pt x="2407" y="6472"/>
                    <a:pt x="2147" y="6699"/>
                    <a:pt x="2082" y="6992"/>
                  </a:cubicBezTo>
                  <a:lnTo>
                    <a:pt x="1984" y="7317"/>
                  </a:lnTo>
                  <a:lnTo>
                    <a:pt x="1106" y="7317"/>
                  </a:lnTo>
                  <a:cubicBezTo>
                    <a:pt x="521" y="7317"/>
                    <a:pt x="1" y="7805"/>
                    <a:pt x="1" y="8423"/>
                  </a:cubicBezTo>
                  <a:cubicBezTo>
                    <a:pt x="1" y="9041"/>
                    <a:pt x="521" y="9528"/>
                    <a:pt x="1106" y="9528"/>
                  </a:cubicBezTo>
                  <a:lnTo>
                    <a:pt x="1497" y="9528"/>
                  </a:lnTo>
                  <a:lnTo>
                    <a:pt x="911" y="12163"/>
                  </a:lnTo>
                  <a:lnTo>
                    <a:pt x="489" y="12163"/>
                  </a:lnTo>
                  <a:cubicBezTo>
                    <a:pt x="228" y="12163"/>
                    <a:pt x="33" y="12358"/>
                    <a:pt x="33" y="12585"/>
                  </a:cubicBezTo>
                  <a:lnTo>
                    <a:pt x="33" y="12650"/>
                  </a:lnTo>
                  <a:cubicBezTo>
                    <a:pt x="33" y="14146"/>
                    <a:pt x="1237" y="15317"/>
                    <a:pt x="2700" y="15317"/>
                  </a:cubicBezTo>
                  <a:cubicBezTo>
                    <a:pt x="4196" y="15317"/>
                    <a:pt x="5367" y="14146"/>
                    <a:pt x="5367" y="12650"/>
                  </a:cubicBezTo>
                  <a:lnTo>
                    <a:pt x="5367" y="12585"/>
                  </a:lnTo>
                  <a:cubicBezTo>
                    <a:pt x="5367" y="12358"/>
                    <a:pt x="5171" y="12163"/>
                    <a:pt x="4944" y="12163"/>
                  </a:cubicBezTo>
                  <a:lnTo>
                    <a:pt x="4488" y="12163"/>
                  </a:lnTo>
                  <a:lnTo>
                    <a:pt x="3903" y="9528"/>
                  </a:lnTo>
                  <a:lnTo>
                    <a:pt x="6830" y="9528"/>
                  </a:lnTo>
                  <a:lnTo>
                    <a:pt x="6830" y="10504"/>
                  </a:lnTo>
                  <a:cubicBezTo>
                    <a:pt x="6830" y="10667"/>
                    <a:pt x="6960" y="10797"/>
                    <a:pt x="7123" y="10797"/>
                  </a:cubicBezTo>
                  <a:cubicBezTo>
                    <a:pt x="7253" y="10797"/>
                    <a:pt x="7383" y="10667"/>
                    <a:pt x="7383" y="10504"/>
                  </a:cubicBezTo>
                  <a:lnTo>
                    <a:pt x="7383" y="9496"/>
                  </a:lnTo>
                  <a:cubicBezTo>
                    <a:pt x="7383" y="9236"/>
                    <a:pt x="7155" y="9008"/>
                    <a:pt x="6895" y="9008"/>
                  </a:cubicBezTo>
                  <a:lnTo>
                    <a:pt x="3806" y="9008"/>
                  </a:lnTo>
                  <a:lnTo>
                    <a:pt x="3545" y="7870"/>
                  </a:lnTo>
                  <a:lnTo>
                    <a:pt x="7058" y="7870"/>
                  </a:lnTo>
                  <a:cubicBezTo>
                    <a:pt x="7155" y="7870"/>
                    <a:pt x="7220" y="7805"/>
                    <a:pt x="7285" y="7740"/>
                  </a:cubicBezTo>
                  <a:lnTo>
                    <a:pt x="7936" y="6894"/>
                  </a:lnTo>
                  <a:cubicBezTo>
                    <a:pt x="7968" y="6862"/>
                    <a:pt x="7968" y="6797"/>
                    <a:pt x="7968" y="6732"/>
                  </a:cubicBezTo>
                  <a:lnTo>
                    <a:pt x="7968" y="6244"/>
                  </a:lnTo>
                  <a:cubicBezTo>
                    <a:pt x="8358" y="6407"/>
                    <a:pt x="8781" y="6472"/>
                    <a:pt x="9236" y="6472"/>
                  </a:cubicBezTo>
                  <a:cubicBezTo>
                    <a:pt x="9692" y="6472"/>
                    <a:pt x="10114" y="6407"/>
                    <a:pt x="10505" y="6244"/>
                  </a:cubicBezTo>
                  <a:lnTo>
                    <a:pt x="10505" y="6732"/>
                  </a:lnTo>
                  <a:cubicBezTo>
                    <a:pt x="10505" y="6797"/>
                    <a:pt x="10505" y="6862"/>
                    <a:pt x="10570" y="6894"/>
                  </a:cubicBezTo>
                  <a:lnTo>
                    <a:pt x="11188" y="7740"/>
                  </a:lnTo>
                  <a:cubicBezTo>
                    <a:pt x="11253" y="7805"/>
                    <a:pt x="11318" y="7870"/>
                    <a:pt x="11415" y="7870"/>
                  </a:cubicBezTo>
                  <a:lnTo>
                    <a:pt x="14960" y="7870"/>
                  </a:lnTo>
                  <a:lnTo>
                    <a:pt x="14700" y="9008"/>
                  </a:lnTo>
                  <a:lnTo>
                    <a:pt x="11578" y="9008"/>
                  </a:lnTo>
                  <a:cubicBezTo>
                    <a:pt x="11318" y="9008"/>
                    <a:pt x="11090" y="9236"/>
                    <a:pt x="11090" y="9496"/>
                  </a:cubicBezTo>
                  <a:lnTo>
                    <a:pt x="11090" y="16130"/>
                  </a:lnTo>
                  <a:lnTo>
                    <a:pt x="9497" y="16130"/>
                  </a:lnTo>
                  <a:lnTo>
                    <a:pt x="9497" y="13756"/>
                  </a:lnTo>
                  <a:cubicBezTo>
                    <a:pt x="9497" y="13593"/>
                    <a:pt x="9399" y="13463"/>
                    <a:pt x="9236" y="13463"/>
                  </a:cubicBezTo>
                  <a:cubicBezTo>
                    <a:pt x="9074" y="13463"/>
                    <a:pt x="8976" y="13593"/>
                    <a:pt x="8976" y="13756"/>
                  </a:cubicBezTo>
                  <a:lnTo>
                    <a:pt x="8976" y="16130"/>
                  </a:lnTo>
                  <a:lnTo>
                    <a:pt x="7383" y="16130"/>
                  </a:lnTo>
                  <a:lnTo>
                    <a:pt x="7383" y="11675"/>
                  </a:lnTo>
                  <a:cubicBezTo>
                    <a:pt x="7383" y="11512"/>
                    <a:pt x="7253" y="11382"/>
                    <a:pt x="7123" y="11382"/>
                  </a:cubicBezTo>
                  <a:cubicBezTo>
                    <a:pt x="6960" y="11382"/>
                    <a:pt x="6830" y="11512"/>
                    <a:pt x="6830" y="11675"/>
                  </a:cubicBezTo>
                  <a:lnTo>
                    <a:pt x="6830" y="16130"/>
                  </a:lnTo>
                  <a:lnTo>
                    <a:pt x="5432" y="16130"/>
                  </a:lnTo>
                  <a:cubicBezTo>
                    <a:pt x="5041" y="16130"/>
                    <a:pt x="4749" y="16423"/>
                    <a:pt x="4749" y="16813"/>
                  </a:cubicBezTo>
                  <a:lnTo>
                    <a:pt x="4749" y="17951"/>
                  </a:lnTo>
                  <a:lnTo>
                    <a:pt x="4619" y="17951"/>
                  </a:lnTo>
                  <a:cubicBezTo>
                    <a:pt x="4456" y="17951"/>
                    <a:pt x="4326" y="18081"/>
                    <a:pt x="4326" y="18211"/>
                  </a:cubicBezTo>
                  <a:cubicBezTo>
                    <a:pt x="4326" y="18374"/>
                    <a:pt x="4456" y="18504"/>
                    <a:pt x="4619" y="18504"/>
                  </a:cubicBezTo>
                  <a:lnTo>
                    <a:pt x="13887" y="18504"/>
                  </a:lnTo>
                  <a:cubicBezTo>
                    <a:pt x="14049" y="18504"/>
                    <a:pt x="14179" y="18374"/>
                    <a:pt x="14179" y="18211"/>
                  </a:cubicBezTo>
                  <a:cubicBezTo>
                    <a:pt x="14179" y="18081"/>
                    <a:pt x="14049" y="17951"/>
                    <a:pt x="13887" y="17951"/>
                  </a:cubicBezTo>
                  <a:lnTo>
                    <a:pt x="13757" y="17951"/>
                  </a:lnTo>
                  <a:lnTo>
                    <a:pt x="13757" y="16813"/>
                  </a:lnTo>
                  <a:cubicBezTo>
                    <a:pt x="13757" y="16423"/>
                    <a:pt x="13431" y="16130"/>
                    <a:pt x="13041" y="16130"/>
                  </a:cubicBezTo>
                  <a:lnTo>
                    <a:pt x="11610" y="16130"/>
                  </a:lnTo>
                  <a:lnTo>
                    <a:pt x="11610" y="9528"/>
                  </a:lnTo>
                  <a:lnTo>
                    <a:pt x="14570" y="9528"/>
                  </a:lnTo>
                  <a:lnTo>
                    <a:pt x="13984" y="12163"/>
                  </a:lnTo>
                  <a:lnTo>
                    <a:pt x="13626" y="12163"/>
                  </a:lnTo>
                  <a:cubicBezTo>
                    <a:pt x="13334" y="12163"/>
                    <a:pt x="13139" y="12390"/>
                    <a:pt x="13139" y="12650"/>
                  </a:cubicBezTo>
                  <a:cubicBezTo>
                    <a:pt x="13139" y="14146"/>
                    <a:pt x="14309" y="15317"/>
                    <a:pt x="15805" y="15317"/>
                  </a:cubicBezTo>
                  <a:cubicBezTo>
                    <a:pt x="17269" y="15317"/>
                    <a:pt x="18472" y="14146"/>
                    <a:pt x="18472" y="12650"/>
                  </a:cubicBezTo>
                  <a:cubicBezTo>
                    <a:pt x="18472" y="12390"/>
                    <a:pt x="18244" y="12163"/>
                    <a:pt x="17952" y="12163"/>
                  </a:cubicBezTo>
                  <a:lnTo>
                    <a:pt x="17594" y="12163"/>
                  </a:lnTo>
                  <a:lnTo>
                    <a:pt x="17009" y="9528"/>
                  </a:lnTo>
                  <a:lnTo>
                    <a:pt x="17334" y="9528"/>
                  </a:lnTo>
                  <a:cubicBezTo>
                    <a:pt x="17952" y="9528"/>
                    <a:pt x="18472" y="9041"/>
                    <a:pt x="18472" y="8423"/>
                  </a:cubicBezTo>
                  <a:cubicBezTo>
                    <a:pt x="18472" y="7805"/>
                    <a:pt x="17952" y="7317"/>
                    <a:pt x="17334" y="7317"/>
                  </a:cubicBezTo>
                  <a:lnTo>
                    <a:pt x="16488" y="7317"/>
                  </a:lnTo>
                  <a:lnTo>
                    <a:pt x="16423" y="6992"/>
                  </a:lnTo>
                  <a:cubicBezTo>
                    <a:pt x="16358" y="6667"/>
                    <a:pt x="16098" y="6472"/>
                    <a:pt x="15805" y="6472"/>
                  </a:cubicBezTo>
                  <a:cubicBezTo>
                    <a:pt x="15480" y="6472"/>
                    <a:pt x="15220" y="6667"/>
                    <a:pt x="15155" y="6992"/>
                  </a:cubicBezTo>
                  <a:lnTo>
                    <a:pt x="15090" y="7317"/>
                  </a:lnTo>
                  <a:lnTo>
                    <a:pt x="11545" y="7317"/>
                  </a:lnTo>
                  <a:lnTo>
                    <a:pt x="11025" y="6667"/>
                  </a:lnTo>
                  <a:lnTo>
                    <a:pt x="11025" y="5951"/>
                  </a:lnTo>
                  <a:cubicBezTo>
                    <a:pt x="11903" y="5366"/>
                    <a:pt x="12488" y="4358"/>
                    <a:pt x="12488" y="3252"/>
                  </a:cubicBezTo>
                  <a:cubicBezTo>
                    <a:pt x="12488" y="2829"/>
                    <a:pt x="12391" y="2439"/>
                    <a:pt x="12261" y="2082"/>
                  </a:cubicBezTo>
                  <a:cubicBezTo>
                    <a:pt x="12210" y="1980"/>
                    <a:pt x="12119" y="1898"/>
                    <a:pt x="12005" y="1898"/>
                  </a:cubicBezTo>
                  <a:cubicBezTo>
                    <a:pt x="11973" y="1898"/>
                    <a:pt x="11939" y="1905"/>
                    <a:pt x="11903" y="1919"/>
                  </a:cubicBezTo>
                  <a:cubicBezTo>
                    <a:pt x="11773" y="1984"/>
                    <a:pt x="11708" y="2147"/>
                    <a:pt x="11773" y="2277"/>
                  </a:cubicBezTo>
                  <a:cubicBezTo>
                    <a:pt x="11870" y="2569"/>
                    <a:pt x="11935" y="2895"/>
                    <a:pt x="11935" y="3252"/>
                  </a:cubicBezTo>
                  <a:cubicBezTo>
                    <a:pt x="11935" y="4716"/>
                    <a:pt x="10732" y="5951"/>
                    <a:pt x="9236" y="5951"/>
                  </a:cubicBezTo>
                  <a:cubicBezTo>
                    <a:pt x="7740" y="5951"/>
                    <a:pt x="6537" y="4716"/>
                    <a:pt x="6537" y="3252"/>
                  </a:cubicBezTo>
                  <a:cubicBezTo>
                    <a:pt x="6537" y="1756"/>
                    <a:pt x="7740" y="521"/>
                    <a:pt x="9236" y="521"/>
                  </a:cubicBezTo>
                  <a:cubicBezTo>
                    <a:pt x="9984" y="521"/>
                    <a:pt x="10700" y="846"/>
                    <a:pt x="11188" y="1399"/>
                  </a:cubicBezTo>
                  <a:cubicBezTo>
                    <a:pt x="11253" y="1447"/>
                    <a:pt x="11326" y="1472"/>
                    <a:pt x="11395" y="1472"/>
                  </a:cubicBezTo>
                  <a:cubicBezTo>
                    <a:pt x="11464" y="1472"/>
                    <a:pt x="11529" y="1447"/>
                    <a:pt x="11578" y="1399"/>
                  </a:cubicBezTo>
                  <a:cubicBezTo>
                    <a:pt x="11708" y="1301"/>
                    <a:pt x="11708" y="1138"/>
                    <a:pt x="11610" y="1008"/>
                  </a:cubicBezTo>
                  <a:cubicBezTo>
                    <a:pt x="10960" y="358"/>
                    <a:pt x="10147" y="0"/>
                    <a:pt x="92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5" name="Google Shape;3885;p46"/>
          <p:cNvGrpSpPr/>
          <p:nvPr/>
        </p:nvGrpSpPr>
        <p:grpSpPr>
          <a:xfrm>
            <a:off x="6502548" y="2792808"/>
            <a:ext cx="365751" cy="344253"/>
            <a:chOff x="14096450" y="4140175"/>
            <a:chExt cx="462625" cy="437425"/>
          </a:xfrm>
        </p:grpSpPr>
        <p:sp>
          <p:nvSpPr>
            <p:cNvPr id="3886" name="Google Shape;3886;p46"/>
            <p:cNvSpPr/>
            <p:nvPr/>
          </p:nvSpPr>
          <p:spPr>
            <a:xfrm>
              <a:off x="14358225" y="4203600"/>
              <a:ext cx="160200" cy="159375"/>
            </a:xfrm>
            <a:custGeom>
              <a:avLst/>
              <a:gdLst/>
              <a:ahLst/>
              <a:cxnLst/>
              <a:rect l="l" t="t" r="r" b="b"/>
              <a:pathLst>
                <a:path w="6408" h="6375" extrusionOk="0">
                  <a:moveTo>
                    <a:pt x="3188" y="1"/>
                  </a:moveTo>
                  <a:cubicBezTo>
                    <a:pt x="1432" y="1"/>
                    <a:pt x="1" y="1431"/>
                    <a:pt x="1" y="3187"/>
                  </a:cubicBezTo>
                  <a:cubicBezTo>
                    <a:pt x="1" y="4943"/>
                    <a:pt x="1432" y="6374"/>
                    <a:pt x="3188" y="6374"/>
                  </a:cubicBezTo>
                  <a:cubicBezTo>
                    <a:pt x="4976" y="6374"/>
                    <a:pt x="6407" y="4943"/>
                    <a:pt x="6407" y="3187"/>
                  </a:cubicBezTo>
                  <a:cubicBezTo>
                    <a:pt x="6407" y="1431"/>
                    <a:pt x="4976" y="1"/>
                    <a:pt x="3188" y="1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6"/>
            <p:cNvSpPr/>
            <p:nvPr/>
          </p:nvSpPr>
          <p:spPr>
            <a:xfrm>
              <a:off x="14138725" y="4203600"/>
              <a:ext cx="159375" cy="159375"/>
            </a:xfrm>
            <a:custGeom>
              <a:avLst/>
              <a:gdLst/>
              <a:ahLst/>
              <a:cxnLst/>
              <a:rect l="l" t="t" r="r" b="b"/>
              <a:pathLst>
                <a:path w="6375" h="6375" extrusionOk="0">
                  <a:moveTo>
                    <a:pt x="3187" y="1"/>
                  </a:moveTo>
                  <a:cubicBezTo>
                    <a:pt x="1431" y="1"/>
                    <a:pt x="0" y="1431"/>
                    <a:pt x="0" y="3187"/>
                  </a:cubicBezTo>
                  <a:cubicBezTo>
                    <a:pt x="0" y="4943"/>
                    <a:pt x="1431" y="6374"/>
                    <a:pt x="3187" y="6374"/>
                  </a:cubicBezTo>
                  <a:cubicBezTo>
                    <a:pt x="4943" y="6374"/>
                    <a:pt x="6374" y="4943"/>
                    <a:pt x="6374" y="3187"/>
                  </a:cubicBezTo>
                  <a:cubicBezTo>
                    <a:pt x="6374" y="1431"/>
                    <a:pt x="4943" y="1"/>
                    <a:pt x="3187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6"/>
            <p:cNvSpPr/>
            <p:nvPr/>
          </p:nvSpPr>
          <p:spPr>
            <a:xfrm>
              <a:off x="14358225" y="4203600"/>
              <a:ext cx="100850" cy="159375"/>
            </a:xfrm>
            <a:custGeom>
              <a:avLst/>
              <a:gdLst/>
              <a:ahLst/>
              <a:cxnLst/>
              <a:rect l="l" t="t" r="r" b="b"/>
              <a:pathLst>
                <a:path w="4034" h="6375" extrusionOk="0">
                  <a:moveTo>
                    <a:pt x="3188" y="1"/>
                  </a:moveTo>
                  <a:cubicBezTo>
                    <a:pt x="1432" y="1"/>
                    <a:pt x="1" y="1431"/>
                    <a:pt x="1" y="3187"/>
                  </a:cubicBezTo>
                  <a:cubicBezTo>
                    <a:pt x="1" y="4943"/>
                    <a:pt x="1432" y="6374"/>
                    <a:pt x="3188" y="6374"/>
                  </a:cubicBezTo>
                  <a:cubicBezTo>
                    <a:pt x="3480" y="6374"/>
                    <a:pt x="3773" y="6342"/>
                    <a:pt x="4033" y="6277"/>
                  </a:cubicBezTo>
                  <a:cubicBezTo>
                    <a:pt x="2667" y="5887"/>
                    <a:pt x="1659" y="4651"/>
                    <a:pt x="1659" y="3187"/>
                  </a:cubicBezTo>
                  <a:cubicBezTo>
                    <a:pt x="1659" y="1692"/>
                    <a:pt x="2667" y="456"/>
                    <a:pt x="4033" y="98"/>
                  </a:cubicBezTo>
                  <a:cubicBezTo>
                    <a:pt x="3773" y="33"/>
                    <a:pt x="3480" y="1"/>
                    <a:pt x="3188" y="1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6"/>
            <p:cNvSpPr/>
            <p:nvPr/>
          </p:nvSpPr>
          <p:spPr>
            <a:xfrm>
              <a:off x="14138725" y="4203600"/>
              <a:ext cx="100025" cy="159375"/>
            </a:xfrm>
            <a:custGeom>
              <a:avLst/>
              <a:gdLst/>
              <a:ahLst/>
              <a:cxnLst/>
              <a:rect l="l" t="t" r="r" b="b"/>
              <a:pathLst>
                <a:path w="4001" h="6375" extrusionOk="0">
                  <a:moveTo>
                    <a:pt x="3187" y="1"/>
                  </a:moveTo>
                  <a:cubicBezTo>
                    <a:pt x="1431" y="1"/>
                    <a:pt x="0" y="1431"/>
                    <a:pt x="0" y="3187"/>
                  </a:cubicBezTo>
                  <a:cubicBezTo>
                    <a:pt x="0" y="4943"/>
                    <a:pt x="1431" y="6374"/>
                    <a:pt x="3187" y="6374"/>
                  </a:cubicBezTo>
                  <a:cubicBezTo>
                    <a:pt x="3480" y="6374"/>
                    <a:pt x="3740" y="6342"/>
                    <a:pt x="4000" y="6277"/>
                  </a:cubicBezTo>
                  <a:cubicBezTo>
                    <a:pt x="2635" y="5887"/>
                    <a:pt x="1626" y="4651"/>
                    <a:pt x="1626" y="3187"/>
                  </a:cubicBezTo>
                  <a:cubicBezTo>
                    <a:pt x="1626" y="1692"/>
                    <a:pt x="2635" y="456"/>
                    <a:pt x="4000" y="98"/>
                  </a:cubicBezTo>
                  <a:cubicBezTo>
                    <a:pt x="3740" y="33"/>
                    <a:pt x="3480" y="1"/>
                    <a:pt x="3187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6"/>
            <p:cNvSpPr/>
            <p:nvPr/>
          </p:nvSpPr>
          <p:spPr>
            <a:xfrm>
              <a:off x="14168800" y="4296275"/>
              <a:ext cx="100025" cy="39050"/>
            </a:xfrm>
            <a:custGeom>
              <a:avLst/>
              <a:gdLst/>
              <a:ahLst/>
              <a:cxnLst/>
              <a:rect l="l" t="t" r="r" b="b"/>
              <a:pathLst>
                <a:path w="4001" h="1562" extrusionOk="0">
                  <a:moveTo>
                    <a:pt x="163" y="1"/>
                  </a:moveTo>
                  <a:cubicBezTo>
                    <a:pt x="66" y="1"/>
                    <a:pt x="1" y="131"/>
                    <a:pt x="33" y="228"/>
                  </a:cubicBezTo>
                  <a:cubicBezTo>
                    <a:pt x="326" y="1009"/>
                    <a:pt x="1106" y="1562"/>
                    <a:pt x="1984" y="1562"/>
                  </a:cubicBezTo>
                  <a:cubicBezTo>
                    <a:pt x="2895" y="1562"/>
                    <a:pt x="3643" y="1009"/>
                    <a:pt x="3968" y="228"/>
                  </a:cubicBezTo>
                  <a:cubicBezTo>
                    <a:pt x="4001" y="131"/>
                    <a:pt x="3903" y="1"/>
                    <a:pt x="38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6"/>
            <p:cNvSpPr/>
            <p:nvPr/>
          </p:nvSpPr>
          <p:spPr>
            <a:xfrm>
              <a:off x="14238725" y="4405625"/>
              <a:ext cx="178875" cy="148400"/>
            </a:xfrm>
            <a:custGeom>
              <a:avLst/>
              <a:gdLst/>
              <a:ahLst/>
              <a:cxnLst/>
              <a:rect l="l" t="t" r="r" b="b"/>
              <a:pathLst>
                <a:path w="7155" h="5936" extrusionOk="0">
                  <a:moveTo>
                    <a:pt x="3573" y="1"/>
                  </a:moveTo>
                  <a:cubicBezTo>
                    <a:pt x="3529" y="1"/>
                    <a:pt x="3480" y="17"/>
                    <a:pt x="3447" y="49"/>
                  </a:cubicBezTo>
                  <a:lnTo>
                    <a:pt x="0" y="5220"/>
                  </a:lnTo>
                  <a:lnTo>
                    <a:pt x="0" y="5935"/>
                  </a:lnTo>
                  <a:lnTo>
                    <a:pt x="7155" y="5935"/>
                  </a:lnTo>
                  <a:lnTo>
                    <a:pt x="7155" y="5220"/>
                  </a:lnTo>
                  <a:lnTo>
                    <a:pt x="3675" y="49"/>
                  </a:lnTo>
                  <a:cubicBezTo>
                    <a:pt x="3659" y="17"/>
                    <a:pt x="3618" y="1"/>
                    <a:pt x="3573" y="1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6"/>
            <p:cNvSpPr/>
            <p:nvPr/>
          </p:nvSpPr>
          <p:spPr>
            <a:xfrm>
              <a:off x="14307025" y="4472700"/>
              <a:ext cx="42300" cy="42300"/>
            </a:xfrm>
            <a:custGeom>
              <a:avLst/>
              <a:gdLst/>
              <a:ahLst/>
              <a:cxnLst/>
              <a:rect l="l" t="t" r="r" b="b"/>
              <a:pathLst>
                <a:path w="1692" h="1692" extrusionOk="0">
                  <a:moveTo>
                    <a:pt x="846" y="0"/>
                  </a:moveTo>
                  <a:cubicBezTo>
                    <a:pt x="390" y="0"/>
                    <a:pt x="0" y="358"/>
                    <a:pt x="0" y="846"/>
                  </a:cubicBezTo>
                  <a:cubicBezTo>
                    <a:pt x="0" y="1301"/>
                    <a:pt x="390" y="1692"/>
                    <a:pt x="846" y="1692"/>
                  </a:cubicBezTo>
                  <a:cubicBezTo>
                    <a:pt x="1333" y="1692"/>
                    <a:pt x="1691" y="1301"/>
                    <a:pt x="1691" y="846"/>
                  </a:cubicBezTo>
                  <a:cubicBezTo>
                    <a:pt x="1691" y="358"/>
                    <a:pt x="1333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6"/>
            <p:cNvSpPr/>
            <p:nvPr/>
          </p:nvSpPr>
          <p:spPr>
            <a:xfrm>
              <a:off x="14208650" y="4536125"/>
              <a:ext cx="239025" cy="34975"/>
            </a:xfrm>
            <a:custGeom>
              <a:avLst/>
              <a:gdLst/>
              <a:ahLst/>
              <a:cxnLst/>
              <a:rect l="l" t="t" r="r" b="b"/>
              <a:pathLst>
                <a:path w="9561" h="1399" extrusionOk="0">
                  <a:moveTo>
                    <a:pt x="488" y="0"/>
                  </a:moveTo>
                  <a:cubicBezTo>
                    <a:pt x="228" y="0"/>
                    <a:pt x="0" y="228"/>
                    <a:pt x="0" y="520"/>
                  </a:cubicBezTo>
                  <a:lnTo>
                    <a:pt x="0" y="1398"/>
                  </a:lnTo>
                  <a:lnTo>
                    <a:pt x="9561" y="1398"/>
                  </a:lnTo>
                  <a:lnTo>
                    <a:pt x="9561" y="520"/>
                  </a:lnTo>
                  <a:cubicBezTo>
                    <a:pt x="9561" y="228"/>
                    <a:pt x="9333" y="0"/>
                    <a:pt x="9041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6"/>
            <p:cNvSpPr/>
            <p:nvPr/>
          </p:nvSpPr>
          <p:spPr>
            <a:xfrm>
              <a:off x="14103775" y="4362950"/>
              <a:ext cx="448775" cy="44725"/>
            </a:xfrm>
            <a:custGeom>
              <a:avLst/>
              <a:gdLst/>
              <a:ahLst/>
              <a:cxnLst/>
              <a:rect l="l" t="t" r="r" b="b"/>
              <a:pathLst>
                <a:path w="17951" h="1789" extrusionOk="0">
                  <a:moveTo>
                    <a:pt x="293" y="0"/>
                  </a:moveTo>
                  <a:cubicBezTo>
                    <a:pt x="130" y="0"/>
                    <a:pt x="0" y="130"/>
                    <a:pt x="0" y="293"/>
                  </a:cubicBezTo>
                  <a:lnTo>
                    <a:pt x="0" y="1464"/>
                  </a:lnTo>
                  <a:cubicBezTo>
                    <a:pt x="0" y="1626"/>
                    <a:pt x="130" y="1789"/>
                    <a:pt x="293" y="1789"/>
                  </a:cubicBezTo>
                  <a:lnTo>
                    <a:pt x="17658" y="1789"/>
                  </a:lnTo>
                  <a:cubicBezTo>
                    <a:pt x="17821" y="1789"/>
                    <a:pt x="17951" y="1626"/>
                    <a:pt x="17951" y="1464"/>
                  </a:cubicBezTo>
                  <a:lnTo>
                    <a:pt x="17951" y="293"/>
                  </a:lnTo>
                  <a:cubicBezTo>
                    <a:pt x="17951" y="130"/>
                    <a:pt x="17821" y="0"/>
                    <a:pt x="17658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6"/>
            <p:cNvSpPr/>
            <p:nvPr/>
          </p:nvSpPr>
          <p:spPr>
            <a:xfrm>
              <a:off x="14408625" y="4296275"/>
              <a:ext cx="59375" cy="36625"/>
            </a:xfrm>
            <a:custGeom>
              <a:avLst/>
              <a:gdLst/>
              <a:ahLst/>
              <a:cxnLst/>
              <a:rect l="l" t="t" r="r" b="b"/>
              <a:pathLst>
                <a:path w="2375" h="1465" extrusionOk="0">
                  <a:moveTo>
                    <a:pt x="1204" y="1"/>
                  </a:moveTo>
                  <a:cubicBezTo>
                    <a:pt x="521" y="1"/>
                    <a:pt x="1" y="554"/>
                    <a:pt x="1" y="1204"/>
                  </a:cubicBezTo>
                  <a:cubicBezTo>
                    <a:pt x="1" y="1269"/>
                    <a:pt x="66" y="1367"/>
                    <a:pt x="131" y="1367"/>
                  </a:cubicBezTo>
                  <a:cubicBezTo>
                    <a:pt x="489" y="1432"/>
                    <a:pt x="838" y="1464"/>
                    <a:pt x="1188" y="1464"/>
                  </a:cubicBezTo>
                  <a:cubicBezTo>
                    <a:pt x="1538" y="1464"/>
                    <a:pt x="1887" y="1432"/>
                    <a:pt x="2245" y="1367"/>
                  </a:cubicBezTo>
                  <a:cubicBezTo>
                    <a:pt x="2310" y="1367"/>
                    <a:pt x="2375" y="1269"/>
                    <a:pt x="2375" y="1204"/>
                  </a:cubicBezTo>
                  <a:cubicBezTo>
                    <a:pt x="2375" y="554"/>
                    <a:pt x="1855" y="1"/>
                    <a:pt x="1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6"/>
            <p:cNvSpPr/>
            <p:nvPr/>
          </p:nvSpPr>
          <p:spPr>
            <a:xfrm>
              <a:off x="14096450" y="4196275"/>
              <a:ext cx="462625" cy="381325"/>
            </a:xfrm>
            <a:custGeom>
              <a:avLst/>
              <a:gdLst/>
              <a:ahLst/>
              <a:cxnLst/>
              <a:rect l="l" t="t" r="r" b="b"/>
              <a:pathLst>
                <a:path w="18505" h="15253" extrusionOk="0">
                  <a:moveTo>
                    <a:pt x="13659" y="554"/>
                  </a:moveTo>
                  <a:cubicBezTo>
                    <a:pt x="15285" y="554"/>
                    <a:pt x="16585" y="1854"/>
                    <a:pt x="16585" y="3480"/>
                  </a:cubicBezTo>
                  <a:cubicBezTo>
                    <a:pt x="16585" y="5074"/>
                    <a:pt x="15285" y="6407"/>
                    <a:pt x="13659" y="6407"/>
                  </a:cubicBezTo>
                  <a:cubicBezTo>
                    <a:pt x="12065" y="6407"/>
                    <a:pt x="10764" y="5074"/>
                    <a:pt x="10764" y="3480"/>
                  </a:cubicBezTo>
                  <a:cubicBezTo>
                    <a:pt x="10764" y="1854"/>
                    <a:pt x="12065" y="554"/>
                    <a:pt x="13659" y="554"/>
                  </a:cubicBezTo>
                  <a:close/>
                  <a:moveTo>
                    <a:pt x="9269" y="8911"/>
                  </a:moveTo>
                  <a:lnTo>
                    <a:pt x="12325" y="13334"/>
                  </a:lnTo>
                  <a:lnTo>
                    <a:pt x="11610" y="13334"/>
                  </a:lnTo>
                  <a:cubicBezTo>
                    <a:pt x="11480" y="13334"/>
                    <a:pt x="11350" y="13464"/>
                    <a:pt x="11350" y="13594"/>
                  </a:cubicBezTo>
                  <a:cubicBezTo>
                    <a:pt x="11350" y="13757"/>
                    <a:pt x="11480" y="13887"/>
                    <a:pt x="11642" y="13887"/>
                  </a:cubicBezTo>
                  <a:lnTo>
                    <a:pt x="13529" y="13887"/>
                  </a:lnTo>
                  <a:cubicBezTo>
                    <a:pt x="13659" y="13887"/>
                    <a:pt x="13756" y="13984"/>
                    <a:pt x="13756" y="14114"/>
                  </a:cubicBezTo>
                  <a:lnTo>
                    <a:pt x="13756" y="14732"/>
                  </a:lnTo>
                  <a:lnTo>
                    <a:pt x="4748" y="14732"/>
                  </a:lnTo>
                  <a:lnTo>
                    <a:pt x="4748" y="14114"/>
                  </a:lnTo>
                  <a:cubicBezTo>
                    <a:pt x="4748" y="13984"/>
                    <a:pt x="4846" y="13887"/>
                    <a:pt x="4976" y="13887"/>
                  </a:cubicBezTo>
                  <a:lnTo>
                    <a:pt x="10472" y="13887"/>
                  </a:lnTo>
                  <a:cubicBezTo>
                    <a:pt x="10602" y="13887"/>
                    <a:pt x="10732" y="13757"/>
                    <a:pt x="10732" y="13594"/>
                  </a:cubicBezTo>
                  <a:cubicBezTo>
                    <a:pt x="10732" y="13464"/>
                    <a:pt x="10634" y="13334"/>
                    <a:pt x="10472" y="13334"/>
                  </a:cubicBezTo>
                  <a:lnTo>
                    <a:pt x="6212" y="13334"/>
                  </a:lnTo>
                  <a:lnTo>
                    <a:pt x="9269" y="8911"/>
                  </a:lnTo>
                  <a:close/>
                  <a:moveTo>
                    <a:pt x="4878" y="1"/>
                  </a:moveTo>
                  <a:cubicBezTo>
                    <a:pt x="4423" y="1"/>
                    <a:pt x="4000" y="98"/>
                    <a:pt x="3578" y="261"/>
                  </a:cubicBezTo>
                  <a:cubicBezTo>
                    <a:pt x="3448" y="326"/>
                    <a:pt x="3382" y="489"/>
                    <a:pt x="3415" y="619"/>
                  </a:cubicBezTo>
                  <a:cubicBezTo>
                    <a:pt x="3469" y="726"/>
                    <a:pt x="3590" y="790"/>
                    <a:pt x="3704" y="790"/>
                  </a:cubicBezTo>
                  <a:cubicBezTo>
                    <a:pt x="3727" y="790"/>
                    <a:pt x="3750" y="787"/>
                    <a:pt x="3773" y="781"/>
                  </a:cubicBezTo>
                  <a:cubicBezTo>
                    <a:pt x="4130" y="619"/>
                    <a:pt x="4488" y="554"/>
                    <a:pt x="4878" y="554"/>
                  </a:cubicBezTo>
                  <a:cubicBezTo>
                    <a:pt x="6504" y="554"/>
                    <a:pt x="7805" y="1854"/>
                    <a:pt x="7805" y="3480"/>
                  </a:cubicBezTo>
                  <a:cubicBezTo>
                    <a:pt x="7805" y="5074"/>
                    <a:pt x="6504" y="6375"/>
                    <a:pt x="4878" y="6375"/>
                  </a:cubicBezTo>
                  <a:cubicBezTo>
                    <a:pt x="3285" y="6375"/>
                    <a:pt x="1952" y="5074"/>
                    <a:pt x="1952" y="3480"/>
                  </a:cubicBezTo>
                  <a:cubicBezTo>
                    <a:pt x="1952" y="2667"/>
                    <a:pt x="2277" y="1887"/>
                    <a:pt x="2895" y="1334"/>
                  </a:cubicBezTo>
                  <a:cubicBezTo>
                    <a:pt x="2992" y="1237"/>
                    <a:pt x="2992" y="1074"/>
                    <a:pt x="2895" y="944"/>
                  </a:cubicBezTo>
                  <a:cubicBezTo>
                    <a:pt x="2846" y="895"/>
                    <a:pt x="2781" y="871"/>
                    <a:pt x="2712" y="871"/>
                  </a:cubicBezTo>
                  <a:cubicBezTo>
                    <a:pt x="2643" y="871"/>
                    <a:pt x="2569" y="895"/>
                    <a:pt x="2504" y="944"/>
                  </a:cubicBezTo>
                  <a:cubicBezTo>
                    <a:pt x="1822" y="1594"/>
                    <a:pt x="1431" y="2505"/>
                    <a:pt x="1431" y="3480"/>
                  </a:cubicBezTo>
                  <a:cubicBezTo>
                    <a:pt x="1431" y="4684"/>
                    <a:pt x="2049" y="5789"/>
                    <a:pt x="3025" y="6407"/>
                  </a:cubicBezTo>
                  <a:lnTo>
                    <a:pt x="586" y="6407"/>
                  </a:lnTo>
                  <a:cubicBezTo>
                    <a:pt x="261" y="6407"/>
                    <a:pt x="0" y="6635"/>
                    <a:pt x="0" y="6960"/>
                  </a:cubicBezTo>
                  <a:lnTo>
                    <a:pt x="0" y="8131"/>
                  </a:lnTo>
                  <a:cubicBezTo>
                    <a:pt x="0" y="8456"/>
                    <a:pt x="261" y="8716"/>
                    <a:pt x="586" y="8716"/>
                  </a:cubicBezTo>
                  <a:lnTo>
                    <a:pt x="8748" y="8716"/>
                  </a:lnTo>
                  <a:lnTo>
                    <a:pt x="5529" y="13334"/>
                  </a:lnTo>
                  <a:lnTo>
                    <a:pt x="4976" y="13334"/>
                  </a:lnTo>
                  <a:cubicBezTo>
                    <a:pt x="4553" y="13334"/>
                    <a:pt x="4195" y="13692"/>
                    <a:pt x="4195" y="14114"/>
                  </a:cubicBezTo>
                  <a:lnTo>
                    <a:pt x="4195" y="14732"/>
                  </a:lnTo>
                  <a:lnTo>
                    <a:pt x="4000" y="14732"/>
                  </a:lnTo>
                  <a:cubicBezTo>
                    <a:pt x="3870" y="14732"/>
                    <a:pt x="3740" y="14830"/>
                    <a:pt x="3740" y="14992"/>
                  </a:cubicBezTo>
                  <a:cubicBezTo>
                    <a:pt x="3740" y="15155"/>
                    <a:pt x="3870" y="15253"/>
                    <a:pt x="4000" y="15253"/>
                  </a:cubicBezTo>
                  <a:lnTo>
                    <a:pt x="14537" y="15253"/>
                  </a:lnTo>
                  <a:cubicBezTo>
                    <a:pt x="14699" y="15253"/>
                    <a:pt x="14829" y="15155"/>
                    <a:pt x="14829" y="14992"/>
                  </a:cubicBezTo>
                  <a:cubicBezTo>
                    <a:pt x="14829" y="14830"/>
                    <a:pt x="14699" y="14732"/>
                    <a:pt x="14537" y="14732"/>
                  </a:cubicBezTo>
                  <a:lnTo>
                    <a:pt x="14309" y="14732"/>
                  </a:lnTo>
                  <a:lnTo>
                    <a:pt x="14309" y="14114"/>
                  </a:lnTo>
                  <a:cubicBezTo>
                    <a:pt x="14309" y="13692"/>
                    <a:pt x="13951" y="13334"/>
                    <a:pt x="13529" y="13334"/>
                  </a:cubicBezTo>
                  <a:lnTo>
                    <a:pt x="12976" y="13334"/>
                  </a:lnTo>
                  <a:lnTo>
                    <a:pt x="9789" y="8716"/>
                  </a:lnTo>
                  <a:lnTo>
                    <a:pt x="17951" y="8716"/>
                  </a:lnTo>
                  <a:cubicBezTo>
                    <a:pt x="18244" y="8716"/>
                    <a:pt x="18504" y="8456"/>
                    <a:pt x="18504" y="8131"/>
                  </a:cubicBezTo>
                  <a:lnTo>
                    <a:pt x="18504" y="6960"/>
                  </a:lnTo>
                  <a:cubicBezTo>
                    <a:pt x="18504" y="6635"/>
                    <a:pt x="18244" y="6407"/>
                    <a:pt x="17951" y="6407"/>
                  </a:cubicBezTo>
                  <a:lnTo>
                    <a:pt x="15545" y="6407"/>
                  </a:lnTo>
                  <a:cubicBezTo>
                    <a:pt x="16488" y="5789"/>
                    <a:pt x="17138" y="4684"/>
                    <a:pt x="17138" y="3480"/>
                  </a:cubicBezTo>
                  <a:cubicBezTo>
                    <a:pt x="17138" y="1562"/>
                    <a:pt x="15577" y="1"/>
                    <a:pt x="13659" y="1"/>
                  </a:cubicBezTo>
                  <a:cubicBezTo>
                    <a:pt x="11773" y="1"/>
                    <a:pt x="10212" y="1562"/>
                    <a:pt x="10212" y="3480"/>
                  </a:cubicBezTo>
                  <a:cubicBezTo>
                    <a:pt x="10212" y="4684"/>
                    <a:pt x="10862" y="5789"/>
                    <a:pt x="11805" y="6407"/>
                  </a:cubicBezTo>
                  <a:lnTo>
                    <a:pt x="10699" y="6407"/>
                  </a:lnTo>
                  <a:cubicBezTo>
                    <a:pt x="10537" y="6407"/>
                    <a:pt x="10439" y="6505"/>
                    <a:pt x="10439" y="6667"/>
                  </a:cubicBezTo>
                  <a:cubicBezTo>
                    <a:pt x="10439" y="6830"/>
                    <a:pt x="10537" y="6928"/>
                    <a:pt x="10699" y="6928"/>
                  </a:cubicBezTo>
                  <a:lnTo>
                    <a:pt x="17951" y="6928"/>
                  </a:lnTo>
                  <a:cubicBezTo>
                    <a:pt x="17951" y="6928"/>
                    <a:pt x="17984" y="6960"/>
                    <a:pt x="17984" y="6960"/>
                  </a:cubicBezTo>
                  <a:lnTo>
                    <a:pt x="17984" y="8131"/>
                  </a:lnTo>
                  <a:cubicBezTo>
                    <a:pt x="17984" y="8163"/>
                    <a:pt x="17951" y="8163"/>
                    <a:pt x="17951" y="8163"/>
                  </a:cubicBezTo>
                  <a:lnTo>
                    <a:pt x="586" y="8163"/>
                  </a:lnTo>
                  <a:cubicBezTo>
                    <a:pt x="553" y="8163"/>
                    <a:pt x="553" y="8163"/>
                    <a:pt x="553" y="8131"/>
                  </a:cubicBezTo>
                  <a:lnTo>
                    <a:pt x="553" y="6960"/>
                  </a:lnTo>
                  <a:cubicBezTo>
                    <a:pt x="553" y="6960"/>
                    <a:pt x="553" y="6928"/>
                    <a:pt x="586" y="6928"/>
                  </a:cubicBezTo>
                  <a:lnTo>
                    <a:pt x="9561" y="6928"/>
                  </a:lnTo>
                  <a:cubicBezTo>
                    <a:pt x="9691" y="6928"/>
                    <a:pt x="9821" y="6797"/>
                    <a:pt x="9821" y="6667"/>
                  </a:cubicBezTo>
                  <a:cubicBezTo>
                    <a:pt x="9821" y="6505"/>
                    <a:pt x="9691" y="6407"/>
                    <a:pt x="9561" y="6407"/>
                  </a:cubicBezTo>
                  <a:lnTo>
                    <a:pt x="6732" y="6407"/>
                  </a:lnTo>
                  <a:cubicBezTo>
                    <a:pt x="7708" y="5789"/>
                    <a:pt x="8358" y="4684"/>
                    <a:pt x="8358" y="3480"/>
                  </a:cubicBezTo>
                  <a:cubicBezTo>
                    <a:pt x="8358" y="1562"/>
                    <a:pt x="6797" y="1"/>
                    <a:pt x="4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6"/>
            <p:cNvSpPr/>
            <p:nvPr/>
          </p:nvSpPr>
          <p:spPr>
            <a:xfrm>
              <a:off x="14161500" y="4289775"/>
              <a:ext cx="113825" cy="52875"/>
            </a:xfrm>
            <a:custGeom>
              <a:avLst/>
              <a:gdLst/>
              <a:ahLst/>
              <a:cxnLst/>
              <a:rect l="l" t="t" r="r" b="b"/>
              <a:pathLst>
                <a:path w="4553" h="2115" extrusionOk="0">
                  <a:moveTo>
                    <a:pt x="3935" y="553"/>
                  </a:moveTo>
                  <a:cubicBezTo>
                    <a:pt x="3610" y="1171"/>
                    <a:pt x="2959" y="1562"/>
                    <a:pt x="2276" y="1562"/>
                  </a:cubicBezTo>
                  <a:cubicBezTo>
                    <a:pt x="1593" y="1562"/>
                    <a:pt x="943" y="1171"/>
                    <a:pt x="650" y="553"/>
                  </a:cubicBezTo>
                  <a:close/>
                  <a:moveTo>
                    <a:pt x="455" y="1"/>
                  </a:moveTo>
                  <a:cubicBezTo>
                    <a:pt x="325" y="1"/>
                    <a:pt x="195" y="66"/>
                    <a:pt x="98" y="196"/>
                  </a:cubicBezTo>
                  <a:cubicBezTo>
                    <a:pt x="33" y="326"/>
                    <a:pt x="0" y="456"/>
                    <a:pt x="65" y="586"/>
                  </a:cubicBezTo>
                  <a:cubicBezTo>
                    <a:pt x="423" y="1496"/>
                    <a:pt x="1301" y="2114"/>
                    <a:pt x="2276" y="2114"/>
                  </a:cubicBezTo>
                  <a:cubicBezTo>
                    <a:pt x="3252" y="2114"/>
                    <a:pt x="4130" y="1496"/>
                    <a:pt x="4488" y="586"/>
                  </a:cubicBezTo>
                  <a:cubicBezTo>
                    <a:pt x="4553" y="456"/>
                    <a:pt x="4520" y="326"/>
                    <a:pt x="4455" y="196"/>
                  </a:cubicBezTo>
                  <a:cubicBezTo>
                    <a:pt x="4358" y="66"/>
                    <a:pt x="4228" y="1"/>
                    <a:pt x="40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6"/>
            <p:cNvSpPr/>
            <p:nvPr/>
          </p:nvSpPr>
          <p:spPr>
            <a:xfrm>
              <a:off x="14184250" y="4241800"/>
              <a:ext cx="13850" cy="19550"/>
            </a:xfrm>
            <a:custGeom>
              <a:avLst/>
              <a:gdLst/>
              <a:ahLst/>
              <a:cxnLst/>
              <a:rect l="l" t="t" r="r" b="b"/>
              <a:pathLst>
                <a:path w="554" h="782" extrusionOk="0">
                  <a:moveTo>
                    <a:pt x="261" y="1"/>
                  </a:moveTo>
                  <a:cubicBezTo>
                    <a:pt x="98" y="1"/>
                    <a:pt x="1" y="131"/>
                    <a:pt x="1" y="261"/>
                  </a:cubicBezTo>
                  <a:lnTo>
                    <a:pt x="1" y="521"/>
                  </a:lnTo>
                  <a:cubicBezTo>
                    <a:pt x="1" y="684"/>
                    <a:pt x="98" y="781"/>
                    <a:pt x="261" y="781"/>
                  </a:cubicBezTo>
                  <a:cubicBezTo>
                    <a:pt x="423" y="781"/>
                    <a:pt x="553" y="651"/>
                    <a:pt x="553" y="521"/>
                  </a:cubicBezTo>
                  <a:lnTo>
                    <a:pt x="553" y="261"/>
                  </a:lnTo>
                  <a:cubicBezTo>
                    <a:pt x="553" y="131"/>
                    <a:pt x="423" y="1"/>
                    <a:pt x="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6"/>
            <p:cNvSpPr/>
            <p:nvPr/>
          </p:nvSpPr>
          <p:spPr>
            <a:xfrm>
              <a:off x="14239525" y="4241800"/>
              <a:ext cx="13050" cy="19550"/>
            </a:xfrm>
            <a:custGeom>
              <a:avLst/>
              <a:gdLst/>
              <a:ahLst/>
              <a:cxnLst/>
              <a:rect l="l" t="t" r="r" b="b"/>
              <a:pathLst>
                <a:path w="522" h="782" extrusionOk="0">
                  <a:moveTo>
                    <a:pt x="261" y="1"/>
                  </a:moveTo>
                  <a:cubicBezTo>
                    <a:pt x="98" y="1"/>
                    <a:pt x="1" y="131"/>
                    <a:pt x="1" y="261"/>
                  </a:cubicBezTo>
                  <a:lnTo>
                    <a:pt x="1" y="521"/>
                  </a:lnTo>
                  <a:cubicBezTo>
                    <a:pt x="1" y="684"/>
                    <a:pt x="98" y="781"/>
                    <a:pt x="261" y="781"/>
                  </a:cubicBezTo>
                  <a:cubicBezTo>
                    <a:pt x="424" y="781"/>
                    <a:pt x="521" y="651"/>
                    <a:pt x="521" y="521"/>
                  </a:cubicBezTo>
                  <a:lnTo>
                    <a:pt x="521" y="261"/>
                  </a:lnTo>
                  <a:cubicBezTo>
                    <a:pt x="521" y="131"/>
                    <a:pt x="424" y="1"/>
                    <a:pt x="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6"/>
            <p:cNvSpPr/>
            <p:nvPr/>
          </p:nvSpPr>
          <p:spPr>
            <a:xfrm>
              <a:off x="14402125" y="4289775"/>
              <a:ext cx="72400" cy="50425"/>
            </a:xfrm>
            <a:custGeom>
              <a:avLst/>
              <a:gdLst/>
              <a:ahLst/>
              <a:cxnLst/>
              <a:rect l="l" t="t" r="r" b="b"/>
              <a:pathLst>
                <a:path w="2896" h="2017" extrusionOk="0">
                  <a:moveTo>
                    <a:pt x="1432" y="553"/>
                  </a:moveTo>
                  <a:cubicBezTo>
                    <a:pt x="1919" y="553"/>
                    <a:pt x="2310" y="911"/>
                    <a:pt x="2342" y="1366"/>
                  </a:cubicBezTo>
                  <a:cubicBezTo>
                    <a:pt x="2050" y="1431"/>
                    <a:pt x="1749" y="1464"/>
                    <a:pt x="1444" y="1464"/>
                  </a:cubicBezTo>
                  <a:cubicBezTo>
                    <a:pt x="1139" y="1464"/>
                    <a:pt x="830" y="1431"/>
                    <a:pt x="521" y="1366"/>
                  </a:cubicBezTo>
                  <a:cubicBezTo>
                    <a:pt x="586" y="911"/>
                    <a:pt x="976" y="553"/>
                    <a:pt x="1432" y="553"/>
                  </a:cubicBezTo>
                  <a:close/>
                  <a:moveTo>
                    <a:pt x="1432" y="1"/>
                  </a:moveTo>
                  <a:cubicBezTo>
                    <a:pt x="651" y="1"/>
                    <a:pt x="1" y="651"/>
                    <a:pt x="1" y="1464"/>
                  </a:cubicBezTo>
                  <a:cubicBezTo>
                    <a:pt x="1" y="1692"/>
                    <a:pt x="131" y="1854"/>
                    <a:pt x="359" y="1887"/>
                  </a:cubicBezTo>
                  <a:cubicBezTo>
                    <a:pt x="716" y="1984"/>
                    <a:pt x="1074" y="2017"/>
                    <a:pt x="1432" y="2017"/>
                  </a:cubicBezTo>
                  <a:cubicBezTo>
                    <a:pt x="1822" y="2017"/>
                    <a:pt x="2180" y="1984"/>
                    <a:pt x="2537" y="1887"/>
                  </a:cubicBezTo>
                  <a:cubicBezTo>
                    <a:pt x="2765" y="1854"/>
                    <a:pt x="2895" y="1692"/>
                    <a:pt x="2895" y="1464"/>
                  </a:cubicBezTo>
                  <a:cubicBezTo>
                    <a:pt x="2895" y="651"/>
                    <a:pt x="2245" y="1"/>
                    <a:pt x="14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6"/>
            <p:cNvSpPr/>
            <p:nvPr/>
          </p:nvSpPr>
          <p:spPr>
            <a:xfrm>
              <a:off x="14389950" y="4230225"/>
              <a:ext cx="38225" cy="30300"/>
            </a:xfrm>
            <a:custGeom>
              <a:avLst/>
              <a:gdLst/>
              <a:ahLst/>
              <a:cxnLst/>
              <a:rect l="l" t="t" r="r" b="b"/>
              <a:pathLst>
                <a:path w="1529" h="1212" extrusionOk="0">
                  <a:moveTo>
                    <a:pt x="1220" y="1"/>
                  </a:moveTo>
                  <a:cubicBezTo>
                    <a:pt x="1154" y="1"/>
                    <a:pt x="1089" y="25"/>
                    <a:pt x="1041" y="74"/>
                  </a:cubicBezTo>
                  <a:lnTo>
                    <a:pt x="943" y="139"/>
                  </a:lnTo>
                  <a:cubicBezTo>
                    <a:pt x="813" y="269"/>
                    <a:pt x="618" y="366"/>
                    <a:pt x="423" y="431"/>
                  </a:cubicBezTo>
                  <a:lnTo>
                    <a:pt x="228" y="464"/>
                  </a:lnTo>
                  <a:cubicBezTo>
                    <a:pt x="65" y="496"/>
                    <a:pt x="0" y="659"/>
                    <a:pt x="33" y="789"/>
                  </a:cubicBezTo>
                  <a:cubicBezTo>
                    <a:pt x="65" y="919"/>
                    <a:pt x="163" y="1017"/>
                    <a:pt x="293" y="1017"/>
                  </a:cubicBezTo>
                  <a:cubicBezTo>
                    <a:pt x="293" y="1017"/>
                    <a:pt x="325" y="1017"/>
                    <a:pt x="358" y="984"/>
                  </a:cubicBezTo>
                  <a:lnTo>
                    <a:pt x="553" y="952"/>
                  </a:lnTo>
                  <a:cubicBezTo>
                    <a:pt x="618" y="952"/>
                    <a:pt x="683" y="919"/>
                    <a:pt x="715" y="887"/>
                  </a:cubicBezTo>
                  <a:lnTo>
                    <a:pt x="715" y="952"/>
                  </a:lnTo>
                  <a:cubicBezTo>
                    <a:pt x="715" y="1114"/>
                    <a:pt x="846" y="1212"/>
                    <a:pt x="1008" y="1212"/>
                  </a:cubicBezTo>
                  <a:cubicBezTo>
                    <a:pt x="1138" y="1212"/>
                    <a:pt x="1268" y="1114"/>
                    <a:pt x="1268" y="952"/>
                  </a:cubicBezTo>
                  <a:lnTo>
                    <a:pt x="1268" y="627"/>
                  </a:lnTo>
                  <a:cubicBezTo>
                    <a:pt x="1268" y="627"/>
                    <a:pt x="1268" y="594"/>
                    <a:pt x="1268" y="594"/>
                  </a:cubicBezTo>
                  <a:cubicBezTo>
                    <a:pt x="1268" y="561"/>
                    <a:pt x="1301" y="561"/>
                    <a:pt x="1333" y="529"/>
                  </a:cubicBezTo>
                  <a:lnTo>
                    <a:pt x="1398" y="464"/>
                  </a:lnTo>
                  <a:cubicBezTo>
                    <a:pt x="1496" y="366"/>
                    <a:pt x="1528" y="204"/>
                    <a:pt x="1398" y="74"/>
                  </a:cubicBezTo>
                  <a:cubicBezTo>
                    <a:pt x="1350" y="25"/>
                    <a:pt x="1285" y="1"/>
                    <a:pt x="1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6"/>
            <p:cNvSpPr/>
            <p:nvPr/>
          </p:nvSpPr>
          <p:spPr>
            <a:xfrm>
              <a:off x="14448475" y="4230225"/>
              <a:ext cx="38225" cy="31125"/>
            </a:xfrm>
            <a:custGeom>
              <a:avLst/>
              <a:gdLst/>
              <a:ahLst/>
              <a:cxnLst/>
              <a:rect l="l" t="t" r="r" b="b"/>
              <a:pathLst>
                <a:path w="1529" h="1245" extrusionOk="0">
                  <a:moveTo>
                    <a:pt x="305" y="1"/>
                  </a:moveTo>
                  <a:cubicBezTo>
                    <a:pt x="236" y="1"/>
                    <a:pt x="163" y="25"/>
                    <a:pt x="98" y="74"/>
                  </a:cubicBezTo>
                  <a:cubicBezTo>
                    <a:pt x="0" y="204"/>
                    <a:pt x="0" y="366"/>
                    <a:pt x="131" y="464"/>
                  </a:cubicBezTo>
                  <a:lnTo>
                    <a:pt x="196" y="529"/>
                  </a:lnTo>
                  <a:cubicBezTo>
                    <a:pt x="228" y="561"/>
                    <a:pt x="261" y="561"/>
                    <a:pt x="261" y="594"/>
                  </a:cubicBezTo>
                  <a:cubicBezTo>
                    <a:pt x="261" y="594"/>
                    <a:pt x="261" y="627"/>
                    <a:pt x="261" y="627"/>
                  </a:cubicBezTo>
                  <a:lnTo>
                    <a:pt x="261" y="952"/>
                  </a:lnTo>
                  <a:cubicBezTo>
                    <a:pt x="261" y="1114"/>
                    <a:pt x="391" y="1244"/>
                    <a:pt x="521" y="1244"/>
                  </a:cubicBezTo>
                  <a:cubicBezTo>
                    <a:pt x="683" y="1244"/>
                    <a:pt x="813" y="1114"/>
                    <a:pt x="813" y="952"/>
                  </a:cubicBezTo>
                  <a:lnTo>
                    <a:pt x="813" y="887"/>
                  </a:lnTo>
                  <a:cubicBezTo>
                    <a:pt x="846" y="919"/>
                    <a:pt x="911" y="952"/>
                    <a:pt x="976" y="952"/>
                  </a:cubicBezTo>
                  <a:lnTo>
                    <a:pt x="1171" y="1017"/>
                  </a:lnTo>
                  <a:lnTo>
                    <a:pt x="1236" y="1017"/>
                  </a:lnTo>
                  <a:cubicBezTo>
                    <a:pt x="1366" y="1017"/>
                    <a:pt x="1496" y="919"/>
                    <a:pt x="1496" y="789"/>
                  </a:cubicBezTo>
                  <a:cubicBezTo>
                    <a:pt x="1529" y="659"/>
                    <a:pt x="1464" y="496"/>
                    <a:pt x="1301" y="464"/>
                  </a:cubicBezTo>
                  <a:lnTo>
                    <a:pt x="1106" y="431"/>
                  </a:lnTo>
                  <a:cubicBezTo>
                    <a:pt x="911" y="366"/>
                    <a:pt x="716" y="269"/>
                    <a:pt x="586" y="139"/>
                  </a:cubicBezTo>
                  <a:lnTo>
                    <a:pt x="488" y="74"/>
                  </a:lnTo>
                  <a:cubicBezTo>
                    <a:pt x="439" y="25"/>
                    <a:pt x="374" y="1"/>
                    <a:pt x="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6"/>
            <p:cNvSpPr/>
            <p:nvPr/>
          </p:nvSpPr>
          <p:spPr>
            <a:xfrm>
              <a:off x="14320825" y="4140175"/>
              <a:ext cx="13850" cy="23625"/>
            </a:xfrm>
            <a:custGeom>
              <a:avLst/>
              <a:gdLst/>
              <a:ahLst/>
              <a:cxnLst/>
              <a:rect l="l" t="t" r="r" b="b"/>
              <a:pathLst>
                <a:path w="554" h="945" extrusionOk="0">
                  <a:moveTo>
                    <a:pt x="294" y="1"/>
                  </a:moveTo>
                  <a:cubicBezTo>
                    <a:pt x="131" y="1"/>
                    <a:pt x="1" y="131"/>
                    <a:pt x="1" y="261"/>
                  </a:cubicBezTo>
                  <a:lnTo>
                    <a:pt x="1" y="684"/>
                  </a:lnTo>
                  <a:cubicBezTo>
                    <a:pt x="1" y="847"/>
                    <a:pt x="131" y="944"/>
                    <a:pt x="294" y="944"/>
                  </a:cubicBezTo>
                  <a:cubicBezTo>
                    <a:pt x="424" y="944"/>
                    <a:pt x="554" y="847"/>
                    <a:pt x="554" y="684"/>
                  </a:cubicBezTo>
                  <a:lnTo>
                    <a:pt x="554" y="261"/>
                  </a:lnTo>
                  <a:cubicBezTo>
                    <a:pt x="554" y="131"/>
                    <a:pt x="424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6"/>
            <p:cNvSpPr/>
            <p:nvPr/>
          </p:nvSpPr>
          <p:spPr>
            <a:xfrm>
              <a:off x="14284250" y="4158225"/>
              <a:ext cx="22800" cy="20200"/>
            </a:xfrm>
            <a:custGeom>
              <a:avLst/>
              <a:gdLst/>
              <a:ahLst/>
              <a:cxnLst/>
              <a:rect l="l" t="t" r="r" b="b"/>
              <a:pathLst>
                <a:path w="912" h="808" extrusionOk="0">
                  <a:moveTo>
                    <a:pt x="282" y="1"/>
                  </a:moveTo>
                  <a:cubicBezTo>
                    <a:pt x="201" y="1"/>
                    <a:pt x="122" y="35"/>
                    <a:pt x="66" y="92"/>
                  </a:cubicBezTo>
                  <a:cubicBezTo>
                    <a:pt x="0" y="222"/>
                    <a:pt x="0" y="385"/>
                    <a:pt x="131" y="482"/>
                  </a:cubicBezTo>
                  <a:lnTo>
                    <a:pt x="456" y="742"/>
                  </a:lnTo>
                  <a:cubicBezTo>
                    <a:pt x="488" y="775"/>
                    <a:pt x="553" y="807"/>
                    <a:pt x="618" y="807"/>
                  </a:cubicBezTo>
                  <a:cubicBezTo>
                    <a:pt x="683" y="807"/>
                    <a:pt x="781" y="742"/>
                    <a:pt x="813" y="710"/>
                  </a:cubicBezTo>
                  <a:cubicBezTo>
                    <a:pt x="911" y="580"/>
                    <a:pt x="879" y="417"/>
                    <a:pt x="781" y="320"/>
                  </a:cubicBezTo>
                  <a:lnTo>
                    <a:pt x="456" y="59"/>
                  </a:lnTo>
                  <a:cubicBezTo>
                    <a:pt x="401" y="19"/>
                    <a:pt x="341" y="1"/>
                    <a:pt x="2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6"/>
            <p:cNvSpPr/>
            <p:nvPr/>
          </p:nvSpPr>
          <p:spPr>
            <a:xfrm>
              <a:off x="14348475" y="4158275"/>
              <a:ext cx="23600" cy="20150"/>
            </a:xfrm>
            <a:custGeom>
              <a:avLst/>
              <a:gdLst/>
              <a:ahLst/>
              <a:cxnLst/>
              <a:rect l="l" t="t" r="r" b="b"/>
              <a:pathLst>
                <a:path w="944" h="806" extrusionOk="0">
                  <a:moveTo>
                    <a:pt x="619" y="1"/>
                  </a:moveTo>
                  <a:cubicBezTo>
                    <a:pt x="563" y="1"/>
                    <a:pt x="507" y="19"/>
                    <a:pt x="456" y="57"/>
                  </a:cubicBezTo>
                  <a:lnTo>
                    <a:pt x="131" y="318"/>
                  </a:lnTo>
                  <a:cubicBezTo>
                    <a:pt x="33" y="415"/>
                    <a:pt x="1" y="578"/>
                    <a:pt x="98" y="708"/>
                  </a:cubicBezTo>
                  <a:cubicBezTo>
                    <a:pt x="163" y="773"/>
                    <a:pt x="228" y="805"/>
                    <a:pt x="326" y="805"/>
                  </a:cubicBezTo>
                  <a:cubicBezTo>
                    <a:pt x="391" y="805"/>
                    <a:pt x="423" y="773"/>
                    <a:pt x="488" y="740"/>
                  </a:cubicBezTo>
                  <a:lnTo>
                    <a:pt x="814" y="480"/>
                  </a:lnTo>
                  <a:cubicBezTo>
                    <a:pt x="911" y="383"/>
                    <a:pt x="944" y="220"/>
                    <a:pt x="846" y="123"/>
                  </a:cubicBezTo>
                  <a:cubicBezTo>
                    <a:pt x="787" y="44"/>
                    <a:pt x="704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6"/>
            <p:cNvSpPr/>
            <p:nvPr/>
          </p:nvSpPr>
          <p:spPr>
            <a:xfrm>
              <a:off x="14300500" y="4465375"/>
              <a:ext cx="56125" cy="56125"/>
            </a:xfrm>
            <a:custGeom>
              <a:avLst/>
              <a:gdLst/>
              <a:ahLst/>
              <a:cxnLst/>
              <a:rect l="l" t="t" r="r" b="b"/>
              <a:pathLst>
                <a:path w="2245" h="2245" extrusionOk="0">
                  <a:moveTo>
                    <a:pt x="1107" y="554"/>
                  </a:moveTo>
                  <a:cubicBezTo>
                    <a:pt x="1432" y="554"/>
                    <a:pt x="1692" y="814"/>
                    <a:pt x="1692" y="1139"/>
                  </a:cubicBezTo>
                  <a:cubicBezTo>
                    <a:pt x="1692" y="1464"/>
                    <a:pt x="1432" y="1724"/>
                    <a:pt x="1107" y="1724"/>
                  </a:cubicBezTo>
                  <a:cubicBezTo>
                    <a:pt x="814" y="1724"/>
                    <a:pt x="554" y="1464"/>
                    <a:pt x="554" y="1139"/>
                  </a:cubicBezTo>
                  <a:cubicBezTo>
                    <a:pt x="554" y="814"/>
                    <a:pt x="814" y="554"/>
                    <a:pt x="1107" y="554"/>
                  </a:cubicBezTo>
                  <a:close/>
                  <a:moveTo>
                    <a:pt x="1107" y="1"/>
                  </a:moveTo>
                  <a:cubicBezTo>
                    <a:pt x="489" y="1"/>
                    <a:pt x="1" y="521"/>
                    <a:pt x="1" y="1139"/>
                  </a:cubicBezTo>
                  <a:cubicBezTo>
                    <a:pt x="1" y="1757"/>
                    <a:pt x="489" y="2245"/>
                    <a:pt x="1107" y="2245"/>
                  </a:cubicBezTo>
                  <a:cubicBezTo>
                    <a:pt x="1724" y="2245"/>
                    <a:pt x="2245" y="1757"/>
                    <a:pt x="2245" y="1139"/>
                  </a:cubicBezTo>
                  <a:cubicBezTo>
                    <a:pt x="2245" y="521"/>
                    <a:pt x="1724" y="1"/>
                    <a:pt x="1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7" name="Google Shape;3907;p46"/>
          <p:cNvGrpSpPr/>
          <p:nvPr/>
        </p:nvGrpSpPr>
        <p:grpSpPr>
          <a:xfrm>
            <a:off x="8211223" y="2782047"/>
            <a:ext cx="337081" cy="365778"/>
            <a:chOff x="14657400" y="4128000"/>
            <a:chExt cx="428475" cy="462600"/>
          </a:xfrm>
        </p:grpSpPr>
        <p:sp>
          <p:nvSpPr>
            <p:cNvPr id="3908" name="Google Shape;3908;p46"/>
            <p:cNvSpPr/>
            <p:nvPr/>
          </p:nvSpPr>
          <p:spPr>
            <a:xfrm>
              <a:off x="14694800" y="4133675"/>
              <a:ext cx="356125" cy="448900"/>
            </a:xfrm>
            <a:custGeom>
              <a:avLst/>
              <a:gdLst/>
              <a:ahLst/>
              <a:cxnLst/>
              <a:rect l="l" t="t" r="r" b="b"/>
              <a:pathLst>
                <a:path w="14245" h="17956" extrusionOk="0">
                  <a:moveTo>
                    <a:pt x="6928" y="1"/>
                  </a:moveTo>
                  <a:cubicBezTo>
                    <a:pt x="3415" y="1"/>
                    <a:pt x="684" y="2993"/>
                    <a:pt x="944" y="6472"/>
                  </a:cubicBezTo>
                  <a:lnTo>
                    <a:pt x="1074" y="8066"/>
                  </a:lnTo>
                  <a:cubicBezTo>
                    <a:pt x="1074" y="8131"/>
                    <a:pt x="1042" y="8228"/>
                    <a:pt x="1009" y="8293"/>
                  </a:cubicBezTo>
                  <a:lnTo>
                    <a:pt x="684" y="8846"/>
                  </a:lnTo>
                  <a:cubicBezTo>
                    <a:pt x="229" y="9562"/>
                    <a:pt x="1" y="10375"/>
                    <a:pt x="1" y="11253"/>
                  </a:cubicBezTo>
                  <a:cubicBezTo>
                    <a:pt x="1" y="11350"/>
                    <a:pt x="98" y="11448"/>
                    <a:pt x="229" y="11448"/>
                  </a:cubicBezTo>
                  <a:lnTo>
                    <a:pt x="1237" y="11448"/>
                  </a:lnTo>
                  <a:lnTo>
                    <a:pt x="1692" y="14147"/>
                  </a:lnTo>
                  <a:cubicBezTo>
                    <a:pt x="1757" y="14602"/>
                    <a:pt x="2147" y="14927"/>
                    <a:pt x="2635" y="14927"/>
                  </a:cubicBezTo>
                  <a:lnTo>
                    <a:pt x="5334" y="14927"/>
                  </a:lnTo>
                  <a:cubicBezTo>
                    <a:pt x="5757" y="14927"/>
                    <a:pt x="6115" y="15285"/>
                    <a:pt x="6115" y="15708"/>
                  </a:cubicBezTo>
                  <a:lnTo>
                    <a:pt x="6115" y="17561"/>
                  </a:lnTo>
                  <a:cubicBezTo>
                    <a:pt x="6115" y="17772"/>
                    <a:pt x="6254" y="17955"/>
                    <a:pt x="6456" y="17955"/>
                  </a:cubicBezTo>
                  <a:cubicBezTo>
                    <a:pt x="6472" y="17955"/>
                    <a:pt x="6488" y="17954"/>
                    <a:pt x="6505" y="17952"/>
                  </a:cubicBezTo>
                  <a:lnTo>
                    <a:pt x="11350" y="17952"/>
                  </a:lnTo>
                  <a:cubicBezTo>
                    <a:pt x="11578" y="17952"/>
                    <a:pt x="11773" y="17757"/>
                    <a:pt x="11773" y="17529"/>
                  </a:cubicBezTo>
                  <a:lnTo>
                    <a:pt x="11773" y="12358"/>
                  </a:lnTo>
                  <a:lnTo>
                    <a:pt x="13009" y="8196"/>
                  </a:lnTo>
                  <a:cubicBezTo>
                    <a:pt x="14244" y="4131"/>
                    <a:pt x="11188" y="1"/>
                    <a:pt x="6928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6"/>
            <p:cNvSpPr/>
            <p:nvPr/>
          </p:nvSpPr>
          <p:spPr>
            <a:xfrm>
              <a:off x="14693175" y="4145875"/>
              <a:ext cx="200025" cy="437425"/>
            </a:xfrm>
            <a:custGeom>
              <a:avLst/>
              <a:gdLst/>
              <a:ahLst/>
              <a:cxnLst/>
              <a:rect l="l" t="t" r="r" b="b"/>
              <a:pathLst>
                <a:path w="8001" h="17497" extrusionOk="0">
                  <a:moveTo>
                    <a:pt x="4651" y="1"/>
                  </a:moveTo>
                  <a:cubicBezTo>
                    <a:pt x="2342" y="944"/>
                    <a:pt x="749" y="3318"/>
                    <a:pt x="976" y="5984"/>
                  </a:cubicBezTo>
                  <a:lnTo>
                    <a:pt x="1074" y="7578"/>
                  </a:lnTo>
                  <a:cubicBezTo>
                    <a:pt x="1107" y="7675"/>
                    <a:pt x="1074" y="7773"/>
                    <a:pt x="1041" y="7838"/>
                  </a:cubicBezTo>
                  <a:lnTo>
                    <a:pt x="684" y="8358"/>
                  </a:lnTo>
                  <a:cubicBezTo>
                    <a:pt x="261" y="9074"/>
                    <a:pt x="1" y="9919"/>
                    <a:pt x="1" y="10765"/>
                  </a:cubicBezTo>
                  <a:cubicBezTo>
                    <a:pt x="1" y="10895"/>
                    <a:pt x="98" y="10992"/>
                    <a:pt x="228" y="10992"/>
                  </a:cubicBezTo>
                  <a:lnTo>
                    <a:pt x="1237" y="10992"/>
                  </a:lnTo>
                  <a:lnTo>
                    <a:pt x="1692" y="13659"/>
                  </a:lnTo>
                  <a:cubicBezTo>
                    <a:pt x="1789" y="14114"/>
                    <a:pt x="2180" y="14439"/>
                    <a:pt x="2635" y="14472"/>
                  </a:cubicBezTo>
                  <a:lnTo>
                    <a:pt x="5334" y="14472"/>
                  </a:lnTo>
                  <a:cubicBezTo>
                    <a:pt x="5757" y="14472"/>
                    <a:pt x="6115" y="14830"/>
                    <a:pt x="6115" y="15252"/>
                  </a:cubicBezTo>
                  <a:lnTo>
                    <a:pt x="6115" y="17138"/>
                  </a:lnTo>
                  <a:cubicBezTo>
                    <a:pt x="6115" y="17334"/>
                    <a:pt x="6277" y="17496"/>
                    <a:pt x="6505" y="17496"/>
                  </a:cubicBezTo>
                  <a:lnTo>
                    <a:pt x="8001" y="17496"/>
                  </a:lnTo>
                  <a:cubicBezTo>
                    <a:pt x="7903" y="17431"/>
                    <a:pt x="7871" y="17334"/>
                    <a:pt x="7871" y="17203"/>
                  </a:cubicBezTo>
                  <a:lnTo>
                    <a:pt x="7871" y="14147"/>
                  </a:lnTo>
                  <a:cubicBezTo>
                    <a:pt x="7871" y="13691"/>
                    <a:pt x="7513" y="13366"/>
                    <a:pt x="7090" y="13366"/>
                  </a:cubicBezTo>
                  <a:lnTo>
                    <a:pt x="4391" y="13334"/>
                  </a:lnTo>
                  <a:cubicBezTo>
                    <a:pt x="3936" y="13334"/>
                    <a:pt x="3545" y="13008"/>
                    <a:pt x="3448" y="12553"/>
                  </a:cubicBezTo>
                  <a:lnTo>
                    <a:pt x="3155" y="10895"/>
                  </a:lnTo>
                  <a:cubicBezTo>
                    <a:pt x="3058" y="10309"/>
                    <a:pt x="2570" y="9887"/>
                    <a:pt x="1985" y="9887"/>
                  </a:cubicBezTo>
                  <a:cubicBezTo>
                    <a:pt x="1854" y="9887"/>
                    <a:pt x="1757" y="9789"/>
                    <a:pt x="1757" y="9659"/>
                  </a:cubicBezTo>
                  <a:cubicBezTo>
                    <a:pt x="1757" y="8813"/>
                    <a:pt x="1985" y="7968"/>
                    <a:pt x="2440" y="7252"/>
                  </a:cubicBezTo>
                  <a:lnTo>
                    <a:pt x="2765" y="6732"/>
                  </a:lnTo>
                  <a:cubicBezTo>
                    <a:pt x="2830" y="6667"/>
                    <a:pt x="2830" y="6570"/>
                    <a:pt x="2830" y="6472"/>
                  </a:cubicBezTo>
                  <a:lnTo>
                    <a:pt x="2700" y="4879"/>
                  </a:lnTo>
                  <a:cubicBezTo>
                    <a:pt x="2570" y="2960"/>
                    <a:pt x="3350" y="1204"/>
                    <a:pt x="465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6"/>
            <p:cNvSpPr/>
            <p:nvPr/>
          </p:nvSpPr>
          <p:spPr>
            <a:xfrm>
              <a:off x="14774475" y="4177575"/>
              <a:ext cx="211400" cy="226050"/>
            </a:xfrm>
            <a:custGeom>
              <a:avLst/>
              <a:gdLst/>
              <a:ahLst/>
              <a:cxnLst/>
              <a:rect l="l" t="t" r="r" b="b"/>
              <a:pathLst>
                <a:path w="8456" h="9042" extrusionOk="0">
                  <a:moveTo>
                    <a:pt x="3903" y="1"/>
                  </a:moveTo>
                  <a:cubicBezTo>
                    <a:pt x="3285" y="1"/>
                    <a:pt x="2732" y="131"/>
                    <a:pt x="2212" y="326"/>
                  </a:cubicBezTo>
                  <a:lnTo>
                    <a:pt x="2115" y="424"/>
                  </a:lnTo>
                  <a:lnTo>
                    <a:pt x="1" y="3090"/>
                  </a:lnTo>
                  <a:lnTo>
                    <a:pt x="293" y="5919"/>
                  </a:lnTo>
                  <a:lnTo>
                    <a:pt x="3448" y="7513"/>
                  </a:lnTo>
                  <a:lnTo>
                    <a:pt x="4456" y="8521"/>
                  </a:lnTo>
                  <a:lnTo>
                    <a:pt x="4846" y="9041"/>
                  </a:lnTo>
                  <a:cubicBezTo>
                    <a:pt x="6895" y="8586"/>
                    <a:pt x="8456" y="6765"/>
                    <a:pt x="8456" y="4586"/>
                  </a:cubicBezTo>
                  <a:cubicBezTo>
                    <a:pt x="8456" y="2050"/>
                    <a:pt x="6407" y="1"/>
                    <a:pt x="3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6"/>
            <p:cNvSpPr/>
            <p:nvPr/>
          </p:nvSpPr>
          <p:spPr>
            <a:xfrm>
              <a:off x="14869600" y="4218225"/>
              <a:ext cx="40675" cy="39875"/>
            </a:xfrm>
            <a:custGeom>
              <a:avLst/>
              <a:gdLst/>
              <a:ahLst/>
              <a:cxnLst/>
              <a:rect l="l" t="t" r="r" b="b"/>
              <a:pathLst>
                <a:path w="1627" h="1595" extrusionOk="0">
                  <a:moveTo>
                    <a:pt x="814" y="1"/>
                  </a:moveTo>
                  <a:cubicBezTo>
                    <a:pt x="358" y="1"/>
                    <a:pt x="1" y="359"/>
                    <a:pt x="1" y="781"/>
                  </a:cubicBezTo>
                  <a:cubicBezTo>
                    <a:pt x="1" y="1237"/>
                    <a:pt x="391" y="1594"/>
                    <a:pt x="814" y="1594"/>
                  </a:cubicBezTo>
                  <a:cubicBezTo>
                    <a:pt x="1269" y="1594"/>
                    <a:pt x="1627" y="1237"/>
                    <a:pt x="1627" y="781"/>
                  </a:cubicBezTo>
                  <a:cubicBezTo>
                    <a:pt x="1627" y="359"/>
                    <a:pt x="1269" y="1"/>
                    <a:pt x="8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6"/>
            <p:cNvSpPr/>
            <p:nvPr/>
          </p:nvSpPr>
          <p:spPr>
            <a:xfrm>
              <a:off x="14784250" y="4177575"/>
              <a:ext cx="113025" cy="96775"/>
            </a:xfrm>
            <a:custGeom>
              <a:avLst/>
              <a:gdLst/>
              <a:ahLst/>
              <a:cxnLst/>
              <a:rect l="l" t="t" r="r" b="b"/>
              <a:pathLst>
                <a:path w="4521" h="3871" extrusionOk="0">
                  <a:moveTo>
                    <a:pt x="3512" y="1"/>
                  </a:moveTo>
                  <a:cubicBezTo>
                    <a:pt x="3057" y="1"/>
                    <a:pt x="2602" y="66"/>
                    <a:pt x="2179" y="196"/>
                  </a:cubicBezTo>
                  <a:lnTo>
                    <a:pt x="1398" y="716"/>
                  </a:lnTo>
                  <a:lnTo>
                    <a:pt x="781" y="1367"/>
                  </a:lnTo>
                  <a:lnTo>
                    <a:pt x="0" y="2700"/>
                  </a:lnTo>
                  <a:cubicBezTo>
                    <a:pt x="260" y="2993"/>
                    <a:pt x="683" y="3480"/>
                    <a:pt x="1041" y="3871"/>
                  </a:cubicBezTo>
                  <a:cubicBezTo>
                    <a:pt x="1333" y="2017"/>
                    <a:pt x="2732" y="554"/>
                    <a:pt x="4520" y="131"/>
                  </a:cubicBezTo>
                  <a:cubicBezTo>
                    <a:pt x="4195" y="66"/>
                    <a:pt x="3837" y="1"/>
                    <a:pt x="351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6"/>
            <p:cNvSpPr/>
            <p:nvPr/>
          </p:nvSpPr>
          <p:spPr>
            <a:xfrm>
              <a:off x="14757400" y="4197900"/>
              <a:ext cx="178075" cy="208675"/>
            </a:xfrm>
            <a:custGeom>
              <a:avLst/>
              <a:gdLst/>
              <a:ahLst/>
              <a:cxnLst/>
              <a:rect l="l" t="t" r="r" b="b"/>
              <a:pathLst>
                <a:path w="7123" h="8347" extrusionOk="0">
                  <a:moveTo>
                    <a:pt x="1952" y="1"/>
                  </a:moveTo>
                  <a:cubicBezTo>
                    <a:pt x="781" y="846"/>
                    <a:pt x="1" y="2212"/>
                    <a:pt x="1" y="3741"/>
                  </a:cubicBezTo>
                  <a:cubicBezTo>
                    <a:pt x="1" y="4651"/>
                    <a:pt x="294" y="5529"/>
                    <a:pt x="781" y="6310"/>
                  </a:cubicBezTo>
                  <a:cubicBezTo>
                    <a:pt x="1367" y="7155"/>
                    <a:pt x="2277" y="7806"/>
                    <a:pt x="3253" y="8131"/>
                  </a:cubicBezTo>
                  <a:cubicBezTo>
                    <a:pt x="3688" y="8259"/>
                    <a:pt x="4162" y="8346"/>
                    <a:pt x="4628" y="8346"/>
                  </a:cubicBezTo>
                  <a:cubicBezTo>
                    <a:pt x="5347" y="8346"/>
                    <a:pt x="6044" y="8137"/>
                    <a:pt x="6537" y="7545"/>
                  </a:cubicBezTo>
                  <a:cubicBezTo>
                    <a:pt x="6895" y="7123"/>
                    <a:pt x="7123" y="6602"/>
                    <a:pt x="7123" y="6017"/>
                  </a:cubicBezTo>
                  <a:cubicBezTo>
                    <a:pt x="7123" y="5399"/>
                    <a:pt x="6863" y="4846"/>
                    <a:pt x="6440" y="4424"/>
                  </a:cubicBezTo>
                  <a:cubicBezTo>
                    <a:pt x="6050" y="4001"/>
                    <a:pt x="5464" y="3741"/>
                    <a:pt x="4846" y="3741"/>
                  </a:cubicBezTo>
                  <a:lnTo>
                    <a:pt x="4326" y="3741"/>
                  </a:lnTo>
                  <a:cubicBezTo>
                    <a:pt x="3058" y="3741"/>
                    <a:pt x="2017" y="2733"/>
                    <a:pt x="2017" y="1464"/>
                  </a:cubicBezTo>
                  <a:cubicBezTo>
                    <a:pt x="2017" y="944"/>
                    <a:pt x="2212" y="456"/>
                    <a:pt x="2505" y="98"/>
                  </a:cubicBezTo>
                  <a:cubicBezTo>
                    <a:pt x="2537" y="66"/>
                    <a:pt x="2537" y="33"/>
                    <a:pt x="2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6"/>
            <p:cNvSpPr/>
            <p:nvPr/>
          </p:nvSpPr>
          <p:spPr>
            <a:xfrm>
              <a:off x="14833025" y="4325550"/>
              <a:ext cx="40675" cy="39850"/>
            </a:xfrm>
            <a:custGeom>
              <a:avLst/>
              <a:gdLst/>
              <a:ahLst/>
              <a:cxnLst/>
              <a:rect l="l" t="t" r="r" b="b"/>
              <a:pathLst>
                <a:path w="1627" h="1594" extrusionOk="0">
                  <a:moveTo>
                    <a:pt x="813" y="0"/>
                  </a:moveTo>
                  <a:cubicBezTo>
                    <a:pt x="358" y="0"/>
                    <a:pt x="0" y="358"/>
                    <a:pt x="0" y="781"/>
                  </a:cubicBezTo>
                  <a:cubicBezTo>
                    <a:pt x="0" y="1236"/>
                    <a:pt x="358" y="1594"/>
                    <a:pt x="813" y="1594"/>
                  </a:cubicBezTo>
                  <a:cubicBezTo>
                    <a:pt x="1268" y="1594"/>
                    <a:pt x="1626" y="1236"/>
                    <a:pt x="1626" y="781"/>
                  </a:cubicBezTo>
                  <a:cubicBezTo>
                    <a:pt x="1626" y="358"/>
                    <a:pt x="1268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14757400" y="4180025"/>
              <a:ext cx="137425" cy="226600"/>
            </a:xfrm>
            <a:custGeom>
              <a:avLst/>
              <a:gdLst/>
              <a:ahLst/>
              <a:cxnLst/>
              <a:rect l="l" t="t" r="r" b="b"/>
              <a:pathLst>
                <a:path w="5497" h="9064" extrusionOk="0">
                  <a:moveTo>
                    <a:pt x="3708" y="0"/>
                  </a:moveTo>
                  <a:lnTo>
                    <a:pt x="3708" y="0"/>
                  </a:lnTo>
                  <a:cubicBezTo>
                    <a:pt x="1594" y="391"/>
                    <a:pt x="1" y="2244"/>
                    <a:pt x="1" y="4456"/>
                  </a:cubicBezTo>
                  <a:cubicBezTo>
                    <a:pt x="1" y="5366"/>
                    <a:pt x="294" y="6277"/>
                    <a:pt x="781" y="7025"/>
                  </a:cubicBezTo>
                  <a:cubicBezTo>
                    <a:pt x="1367" y="7870"/>
                    <a:pt x="2277" y="8553"/>
                    <a:pt x="3253" y="8846"/>
                  </a:cubicBezTo>
                  <a:cubicBezTo>
                    <a:pt x="3699" y="8968"/>
                    <a:pt x="4171" y="9064"/>
                    <a:pt x="4644" y="9064"/>
                  </a:cubicBezTo>
                  <a:cubicBezTo>
                    <a:pt x="4930" y="9064"/>
                    <a:pt x="5215" y="9029"/>
                    <a:pt x="5497" y="8943"/>
                  </a:cubicBezTo>
                  <a:cubicBezTo>
                    <a:pt x="3481" y="8456"/>
                    <a:pt x="2050" y="6602"/>
                    <a:pt x="2050" y="4456"/>
                  </a:cubicBezTo>
                  <a:cubicBezTo>
                    <a:pt x="2050" y="4000"/>
                    <a:pt x="2115" y="3578"/>
                    <a:pt x="2245" y="3155"/>
                  </a:cubicBezTo>
                  <a:cubicBezTo>
                    <a:pt x="2115" y="2862"/>
                    <a:pt x="2050" y="2537"/>
                    <a:pt x="2050" y="2179"/>
                  </a:cubicBezTo>
                  <a:cubicBezTo>
                    <a:pt x="2050" y="1659"/>
                    <a:pt x="2212" y="1171"/>
                    <a:pt x="2505" y="813"/>
                  </a:cubicBezTo>
                  <a:cubicBezTo>
                    <a:pt x="2798" y="423"/>
                    <a:pt x="3220" y="131"/>
                    <a:pt x="370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14966350" y="4145550"/>
              <a:ext cx="44750" cy="44250"/>
            </a:xfrm>
            <a:custGeom>
              <a:avLst/>
              <a:gdLst/>
              <a:ahLst/>
              <a:cxnLst/>
              <a:rect l="l" t="t" r="r" b="b"/>
              <a:pathLst>
                <a:path w="1790" h="1770" extrusionOk="0">
                  <a:moveTo>
                    <a:pt x="486" y="0"/>
                  </a:moveTo>
                  <a:cubicBezTo>
                    <a:pt x="456" y="0"/>
                    <a:pt x="423" y="23"/>
                    <a:pt x="423" y="46"/>
                  </a:cubicBezTo>
                  <a:lnTo>
                    <a:pt x="33" y="1640"/>
                  </a:lnTo>
                  <a:cubicBezTo>
                    <a:pt x="0" y="1705"/>
                    <a:pt x="65" y="1770"/>
                    <a:pt x="131" y="1770"/>
                  </a:cubicBezTo>
                  <a:lnTo>
                    <a:pt x="1724" y="1379"/>
                  </a:lnTo>
                  <a:cubicBezTo>
                    <a:pt x="1789" y="1347"/>
                    <a:pt x="1789" y="1282"/>
                    <a:pt x="1757" y="1249"/>
                  </a:cubicBezTo>
                  <a:lnTo>
                    <a:pt x="521" y="14"/>
                  </a:lnTo>
                  <a:cubicBezTo>
                    <a:pt x="511" y="4"/>
                    <a:pt x="499" y="0"/>
                    <a:pt x="486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15008625" y="4242275"/>
              <a:ext cx="42300" cy="46725"/>
            </a:xfrm>
            <a:custGeom>
              <a:avLst/>
              <a:gdLst/>
              <a:ahLst/>
              <a:cxnLst/>
              <a:rect l="l" t="t" r="r" b="b"/>
              <a:pathLst>
                <a:path w="1692" h="1869" extrusionOk="0">
                  <a:moveTo>
                    <a:pt x="1336" y="1"/>
                  </a:moveTo>
                  <a:cubicBezTo>
                    <a:pt x="1323" y="1"/>
                    <a:pt x="1311" y="5"/>
                    <a:pt x="1301" y="14"/>
                  </a:cubicBezTo>
                  <a:lnTo>
                    <a:pt x="66" y="1088"/>
                  </a:lnTo>
                  <a:cubicBezTo>
                    <a:pt x="0" y="1120"/>
                    <a:pt x="0" y="1218"/>
                    <a:pt x="66" y="1250"/>
                  </a:cubicBezTo>
                  <a:lnTo>
                    <a:pt x="1594" y="1868"/>
                  </a:lnTo>
                  <a:cubicBezTo>
                    <a:pt x="1626" y="1868"/>
                    <a:pt x="1691" y="1836"/>
                    <a:pt x="1691" y="1803"/>
                  </a:cubicBezTo>
                  <a:lnTo>
                    <a:pt x="1399" y="47"/>
                  </a:lnTo>
                  <a:cubicBezTo>
                    <a:pt x="1399" y="24"/>
                    <a:pt x="1366" y="1"/>
                    <a:pt x="1336" y="1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14732200" y="4145550"/>
              <a:ext cx="44750" cy="44250"/>
            </a:xfrm>
            <a:custGeom>
              <a:avLst/>
              <a:gdLst/>
              <a:ahLst/>
              <a:cxnLst/>
              <a:rect l="l" t="t" r="r" b="b"/>
              <a:pathLst>
                <a:path w="1790" h="1770" extrusionOk="0">
                  <a:moveTo>
                    <a:pt x="1304" y="0"/>
                  </a:moveTo>
                  <a:cubicBezTo>
                    <a:pt x="1291" y="0"/>
                    <a:pt x="1279" y="4"/>
                    <a:pt x="1269" y="14"/>
                  </a:cubicBezTo>
                  <a:lnTo>
                    <a:pt x="33" y="1249"/>
                  </a:lnTo>
                  <a:cubicBezTo>
                    <a:pt x="1" y="1282"/>
                    <a:pt x="1" y="1347"/>
                    <a:pt x="66" y="1379"/>
                  </a:cubicBezTo>
                  <a:lnTo>
                    <a:pt x="1659" y="1770"/>
                  </a:lnTo>
                  <a:cubicBezTo>
                    <a:pt x="1724" y="1770"/>
                    <a:pt x="1789" y="1705"/>
                    <a:pt x="1757" y="1640"/>
                  </a:cubicBezTo>
                  <a:lnTo>
                    <a:pt x="1367" y="46"/>
                  </a:lnTo>
                  <a:cubicBezTo>
                    <a:pt x="1367" y="23"/>
                    <a:pt x="1334" y="0"/>
                    <a:pt x="1304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14692375" y="4242275"/>
              <a:ext cx="42300" cy="46725"/>
            </a:xfrm>
            <a:custGeom>
              <a:avLst/>
              <a:gdLst/>
              <a:ahLst/>
              <a:cxnLst/>
              <a:rect l="l" t="t" r="r" b="b"/>
              <a:pathLst>
                <a:path w="1692" h="1869" extrusionOk="0">
                  <a:moveTo>
                    <a:pt x="356" y="1"/>
                  </a:moveTo>
                  <a:cubicBezTo>
                    <a:pt x="326" y="1"/>
                    <a:pt x="293" y="24"/>
                    <a:pt x="293" y="47"/>
                  </a:cubicBezTo>
                  <a:lnTo>
                    <a:pt x="33" y="1803"/>
                  </a:lnTo>
                  <a:cubicBezTo>
                    <a:pt x="0" y="1836"/>
                    <a:pt x="65" y="1868"/>
                    <a:pt x="98" y="1868"/>
                  </a:cubicBezTo>
                  <a:lnTo>
                    <a:pt x="1626" y="1250"/>
                  </a:lnTo>
                  <a:cubicBezTo>
                    <a:pt x="1691" y="1218"/>
                    <a:pt x="1691" y="1120"/>
                    <a:pt x="1659" y="1088"/>
                  </a:cubicBezTo>
                  <a:lnTo>
                    <a:pt x="391" y="14"/>
                  </a:lnTo>
                  <a:cubicBezTo>
                    <a:pt x="381" y="5"/>
                    <a:pt x="369" y="1"/>
                    <a:pt x="356" y="1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14996425" y="4205225"/>
              <a:ext cx="23600" cy="29300"/>
            </a:xfrm>
            <a:custGeom>
              <a:avLst/>
              <a:gdLst/>
              <a:ahLst/>
              <a:cxnLst/>
              <a:rect l="l" t="t" r="r" b="b"/>
              <a:pathLst>
                <a:path w="944" h="1172" extrusionOk="0">
                  <a:moveTo>
                    <a:pt x="301" y="1"/>
                  </a:moveTo>
                  <a:cubicBezTo>
                    <a:pt x="254" y="1"/>
                    <a:pt x="207" y="11"/>
                    <a:pt x="163" y="33"/>
                  </a:cubicBezTo>
                  <a:cubicBezTo>
                    <a:pt x="33" y="98"/>
                    <a:pt x="1" y="293"/>
                    <a:pt x="66" y="423"/>
                  </a:cubicBezTo>
                  <a:cubicBezTo>
                    <a:pt x="196" y="618"/>
                    <a:pt x="293" y="814"/>
                    <a:pt x="391" y="1009"/>
                  </a:cubicBezTo>
                  <a:cubicBezTo>
                    <a:pt x="423" y="1106"/>
                    <a:pt x="521" y="1171"/>
                    <a:pt x="651" y="1171"/>
                  </a:cubicBezTo>
                  <a:cubicBezTo>
                    <a:pt x="684" y="1171"/>
                    <a:pt x="716" y="1171"/>
                    <a:pt x="749" y="1139"/>
                  </a:cubicBezTo>
                  <a:cubicBezTo>
                    <a:pt x="879" y="1074"/>
                    <a:pt x="944" y="911"/>
                    <a:pt x="879" y="781"/>
                  </a:cubicBezTo>
                  <a:cubicBezTo>
                    <a:pt x="781" y="553"/>
                    <a:pt x="651" y="358"/>
                    <a:pt x="554" y="131"/>
                  </a:cubicBezTo>
                  <a:cubicBezTo>
                    <a:pt x="488" y="44"/>
                    <a:pt x="395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14981800" y="4305900"/>
              <a:ext cx="51250" cy="192850"/>
            </a:xfrm>
            <a:custGeom>
              <a:avLst/>
              <a:gdLst/>
              <a:ahLst/>
              <a:cxnLst/>
              <a:rect l="l" t="t" r="r" b="b"/>
              <a:pathLst>
                <a:path w="2050" h="7714" extrusionOk="0">
                  <a:moveTo>
                    <a:pt x="1739" y="1"/>
                  </a:moveTo>
                  <a:cubicBezTo>
                    <a:pt x="1600" y="1"/>
                    <a:pt x="1496" y="117"/>
                    <a:pt x="1496" y="234"/>
                  </a:cubicBezTo>
                  <a:cubicBezTo>
                    <a:pt x="1431" y="591"/>
                    <a:pt x="1366" y="917"/>
                    <a:pt x="1269" y="1274"/>
                  </a:cubicBezTo>
                  <a:lnTo>
                    <a:pt x="33" y="5404"/>
                  </a:lnTo>
                  <a:cubicBezTo>
                    <a:pt x="0" y="5437"/>
                    <a:pt x="0" y="5469"/>
                    <a:pt x="0" y="5469"/>
                  </a:cubicBezTo>
                  <a:lnTo>
                    <a:pt x="0" y="7453"/>
                  </a:lnTo>
                  <a:cubicBezTo>
                    <a:pt x="0" y="7616"/>
                    <a:pt x="130" y="7713"/>
                    <a:pt x="260" y="7713"/>
                  </a:cubicBezTo>
                  <a:cubicBezTo>
                    <a:pt x="423" y="7713"/>
                    <a:pt x="553" y="7583"/>
                    <a:pt x="553" y="7453"/>
                  </a:cubicBezTo>
                  <a:lnTo>
                    <a:pt x="553" y="5534"/>
                  </a:lnTo>
                  <a:lnTo>
                    <a:pt x="1789" y="1404"/>
                  </a:lnTo>
                  <a:cubicBezTo>
                    <a:pt x="1886" y="1047"/>
                    <a:pt x="1984" y="689"/>
                    <a:pt x="2017" y="299"/>
                  </a:cubicBezTo>
                  <a:cubicBezTo>
                    <a:pt x="2049" y="169"/>
                    <a:pt x="1919" y="39"/>
                    <a:pt x="1789" y="6"/>
                  </a:cubicBezTo>
                  <a:cubicBezTo>
                    <a:pt x="1772" y="3"/>
                    <a:pt x="1755" y="1"/>
                    <a:pt x="17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14981800" y="4514150"/>
              <a:ext cx="13850" cy="75650"/>
            </a:xfrm>
            <a:custGeom>
              <a:avLst/>
              <a:gdLst/>
              <a:ahLst/>
              <a:cxnLst/>
              <a:rect l="l" t="t" r="r" b="b"/>
              <a:pathLst>
                <a:path w="554" h="3026" extrusionOk="0">
                  <a:moveTo>
                    <a:pt x="260" y="1"/>
                  </a:moveTo>
                  <a:cubicBezTo>
                    <a:pt x="130" y="1"/>
                    <a:pt x="0" y="131"/>
                    <a:pt x="0" y="294"/>
                  </a:cubicBezTo>
                  <a:lnTo>
                    <a:pt x="0" y="2733"/>
                  </a:lnTo>
                  <a:cubicBezTo>
                    <a:pt x="0" y="2895"/>
                    <a:pt x="130" y="3025"/>
                    <a:pt x="260" y="3025"/>
                  </a:cubicBezTo>
                  <a:cubicBezTo>
                    <a:pt x="423" y="3025"/>
                    <a:pt x="553" y="2895"/>
                    <a:pt x="553" y="2733"/>
                  </a:cubicBezTo>
                  <a:lnTo>
                    <a:pt x="553" y="294"/>
                  </a:lnTo>
                  <a:cubicBezTo>
                    <a:pt x="553" y="131"/>
                    <a:pt x="423" y="1"/>
                    <a:pt x="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14687500" y="4305225"/>
              <a:ext cx="99200" cy="208950"/>
            </a:xfrm>
            <a:custGeom>
              <a:avLst/>
              <a:gdLst/>
              <a:ahLst/>
              <a:cxnLst/>
              <a:rect l="l" t="t" r="r" b="b"/>
              <a:pathLst>
                <a:path w="3968" h="8358" extrusionOk="0">
                  <a:moveTo>
                    <a:pt x="1268" y="0"/>
                  </a:moveTo>
                  <a:cubicBezTo>
                    <a:pt x="1106" y="0"/>
                    <a:pt x="1008" y="131"/>
                    <a:pt x="1008" y="293"/>
                  </a:cubicBezTo>
                  <a:lnTo>
                    <a:pt x="1073" y="1236"/>
                  </a:lnTo>
                  <a:cubicBezTo>
                    <a:pt x="1106" y="1269"/>
                    <a:pt x="1073" y="1301"/>
                    <a:pt x="1073" y="1334"/>
                  </a:cubicBezTo>
                  <a:lnTo>
                    <a:pt x="748" y="1854"/>
                  </a:lnTo>
                  <a:cubicBezTo>
                    <a:pt x="260" y="2635"/>
                    <a:pt x="0" y="3513"/>
                    <a:pt x="0" y="4391"/>
                  </a:cubicBezTo>
                  <a:cubicBezTo>
                    <a:pt x="0" y="4521"/>
                    <a:pt x="65" y="4651"/>
                    <a:pt x="163" y="4748"/>
                  </a:cubicBezTo>
                  <a:cubicBezTo>
                    <a:pt x="260" y="4846"/>
                    <a:pt x="358" y="4911"/>
                    <a:pt x="488" y="4911"/>
                  </a:cubicBezTo>
                  <a:lnTo>
                    <a:pt x="1301" y="4911"/>
                  </a:lnTo>
                  <a:lnTo>
                    <a:pt x="1691" y="7350"/>
                  </a:lnTo>
                  <a:cubicBezTo>
                    <a:pt x="1821" y="7935"/>
                    <a:pt x="2309" y="8358"/>
                    <a:pt x="2894" y="8358"/>
                  </a:cubicBezTo>
                  <a:lnTo>
                    <a:pt x="3675" y="8358"/>
                  </a:lnTo>
                  <a:cubicBezTo>
                    <a:pt x="3838" y="8358"/>
                    <a:pt x="3935" y="8228"/>
                    <a:pt x="3935" y="8098"/>
                  </a:cubicBezTo>
                  <a:cubicBezTo>
                    <a:pt x="3968" y="7935"/>
                    <a:pt x="3838" y="7805"/>
                    <a:pt x="3675" y="7805"/>
                  </a:cubicBezTo>
                  <a:lnTo>
                    <a:pt x="2927" y="7805"/>
                  </a:lnTo>
                  <a:cubicBezTo>
                    <a:pt x="2569" y="7805"/>
                    <a:pt x="2309" y="7578"/>
                    <a:pt x="2244" y="7252"/>
                  </a:cubicBezTo>
                  <a:lnTo>
                    <a:pt x="1789" y="4586"/>
                  </a:lnTo>
                  <a:cubicBezTo>
                    <a:pt x="1756" y="4456"/>
                    <a:pt x="1659" y="4358"/>
                    <a:pt x="1529" y="4358"/>
                  </a:cubicBezTo>
                  <a:lnTo>
                    <a:pt x="553" y="4358"/>
                  </a:lnTo>
                  <a:cubicBezTo>
                    <a:pt x="553" y="3578"/>
                    <a:pt x="781" y="2797"/>
                    <a:pt x="1203" y="2147"/>
                  </a:cubicBezTo>
                  <a:lnTo>
                    <a:pt x="1529" y="1626"/>
                  </a:lnTo>
                  <a:cubicBezTo>
                    <a:pt x="1594" y="1496"/>
                    <a:pt x="1626" y="1334"/>
                    <a:pt x="1626" y="1204"/>
                  </a:cubicBezTo>
                  <a:lnTo>
                    <a:pt x="1561" y="261"/>
                  </a:lnTo>
                  <a:cubicBezTo>
                    <a:pt x="1529" y="98"/>
                    <a:pt x="1399" y="0"/>
                    <a:pt x="1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14801300" y="4501150"/>
              <a:ext cx="52875" cy="89450"/>
            </a:xfrm>
            <a:custGeom>
              <a:avLst/>
              <a:gdLst/>
              <a:ahLst/>
              <a:cxnLst/>
              <a:rect l="l" t="t" r="r" b="b"/>
              <a:pathLst>
                <a:path w="2115" h="3578" extrusionOk="0">
                  <a:moveTo>
                    <a:pt x="294" y="1"/>
                  </a:moveTo>
                  <a:cubicBezTo>
                    <a:pt x="131" y="1"/>
                    <a:pt x="1" y="98"/>
                    <a:pt x="1" y="261"/>
                  </a:cubicBezTo>
                  <a:cubicBezTo>
                    <a:pt x="1" y="423"/>
                    <a:pt x="131" y="521"/>
                    <a:pt x="294" y="521"/>
                  </a:cubicBezTo>
                  <a:lnTo>
                    <a:pt x="1074" y="521"/>
                  </a:lnTo>
                  <a:cubicBezTo>
                    <a:pt x="1334" y="521"/>
                    <a:pt x="1562" y="749"/>
                    <a:pt x="1562" y="1041"/>
                  </a:cubicBezTo>
                  <a:lnTo>
                    <a:pt x="1562" y="3285"/>
                  </a:lnTo>
                  <a:cubicBezTo>
                    <a:pt x="1562" y="3448"/>
                    <a:pt x="1692" y="3578"/>
                    <a:pt x="1855" y="3578"/>
                  </a:cubicBezTo>
                  <a:cubicBezTo>
                    <a:pt x="1985" y="3578"/>
                    <a:pt x="2115" y="3448"/>
                    <a:pt x="2115" y="3285"/>
                  </a:cubicBezTo>
                  <a:lnTo>
                    <a:pt x="2115" y="1041"/>
                  </a:lnTo>
                  <a:cubicBezTo>
                    <a:pt x="2115" y="456"/>
                    <a:pt x="1627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14720025" y="4207850"/>
              <a:ext cx="22775" cy="30725"/>
            </a:xfrm>
            <a:custGeom>
              <a:avLst/>
              <a:gdLst/>
              <a:ahLst/>
              <a:cxnLst/>
              <a:rect l="l" t="t" r="r" b="b"/>
              <a:pathLst>
                <a:path w="911" h="1229" extrusionOk="0">
                  <a:moveTo>
                    <a:pt x="606" y="0"/>
                  </a:moveTo>
                  <a:cubicBezTo>
                    <a:pt x="505" y="0"/>
                    <a:pt x="405" y="60"/>
                    <a:pt x="358" y="156"/>
                  </a:cubicBezTo>
                  <a:cubicBezTo>
                    <a:pt x="228" y="383"/>
                    <a:pt x="130" y="611"/>
                    <a:pt x="33" y="871"/>
                  </a:cubicBezTo>
                  <a:cubicBezTo>
                    <a:pt x="0" y="1001"/>
                    <a:pt x="65" y="1164"/>
                    <a:pt x="195" y="1229"/>
                  </a:cubicBezTo>
                  <a:lnTo>
                    <a:pt x="293" y="1229"/>
                  </a:lnTo>
                  <a:cubicBezTo>
                    <a:pt x="390" y="1229"/>
                    <a:pt x="520" y="1164"/>
                    <a:pt x="553" y="1066"/>
                  </a:cubicBezTo>
                  <a:cubicBezTo>
                    <a:pt x="618" y="839"/>
                    <a:pt x="748" y="611"/>
                    <a:pt x="846" y="416"/>
                  </a:cubicBezTo>
                  <a:cubicBezTo>
                    <a:pt x="911" y="253"/>
                    <a:pt x="878" y="91"/>
                    <a:pt x="715" y="26"/>
                  </a:cubicBezTo>
                  <a:cubicBezTo>
                    <a:pt x="681" y="8"/>
                    <a:pt x="643" y="0"/>
                    <a:pt x="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14786675" y="4128000"/>
              <a:ext cx="165075" cy="32525"/>
            </a:xfrm>
            <a:custGeom>
              <a:avLst/>
              <a:gdLst/>
              <a:ahLst/>
              <a:cxnLst/>
              <a:rect l="l" t="t" r="r" b="b"/>
              <a:pathLst>
                <a:path w="6603" h="1301" extrusionOk="0">
                  <a:moveTo>
                    <a:pt x="3253" y="0"/>
                  </a:moveTo>
                  <a:cubicBezTo>
                    <a:pt x="2179" y="0"/>
                    <a:pt x="1106" y="260"/>
                    <a:pt x="163" y="813"/>
                  </a:cubicBezTo>
                  <a:cubicBezTo>
                    <a:pt x="33" y="878"/>
                    <a:pt x="1" y="1041"/>
                    <a:pt x="66" y="1171"/>
                  </a:cubicBezTo>
                  <a:cubicBezTo>
                    <a:pt x="98" y="1268"/>
                    <a:pt x="196" y="1301"/>
                    <a:pt x="293" y="1301"/>
                  </a:cubicBezTo>
                  <a:cubicBezTo>
                    <a:pt x="326" y="1301"/>
                    <a:pt x="391" y="1301"/>
                    <a:pt x="423" y="1268"/>
                  </a:cubicBezTo>
                  <a:cubicBezTo>
                    <a:pt x="1269" y="781"/>
                    <a:pt x="2244" y="521"/>
                    <a:pt x="3253" y="521"/>
                  </a:cubicBezTo>
                  <a:cubicBezTo>
                    <a:pt x="4261" y="521"/>
                    <a:pt x="5269" y="781"/>
                    <a:pt x="6147" y="1268"/>
                  </a:cubicBezTo>
                  <a:cubicBezTo>
                    <a:pt x="6190" y="1290"/>
                    <a:pt x="6237" y="1301"/>
                    <a:pt x="6283" y="1301"/>
                  </a:cubicBezTo>
                  <a:cubicBezTo>
                    <a:pt x="6374" y="1301"/>
                    <a:pt x="6461" y="1258"/>
                    <a:pt x="6505" y="1171"/>
                  </a:cubicBezTo>
                  <a:cubicBezTo>
                    <a:pt x="6602" y="1041"/>
                    <a:pt x="6537" y="878"/>
                    <a:pt x="6407" y="781"/>
                  </a:cubicBezTo>
                  <a:cubicBezTo>
                    <a:pt x="5431" y="260"/>
                    <a:pt x="4358" y="0"/>
                    <a:pt x="32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14750900" y="4171400"/>
              <a:ext cx="241500" cy="241175"/>
            </a:xfrm>
            <a:custGeom>
              <a:avLst/>
              <a:gdLst/>
              <a:ahLst/>
              <a:cxnLst/>
              <a:rect l="l" t="t" r="r" b="b"/>
              <a:pathLst>
                <a:path w="9660" h="9647" extrusionOk="0">
                  <a:moveTo>
                    <a:pt x="4899" y="539"/>
                  </a:moveTo>
                  <a:cubicBezTo>
                    <a:pt x="6026" y="539"/>
                    <a:pt x="7085" y="991"/>
                    <a:pt x="7871" y="1776"/>
                  </a:cubicBezTo>
                  <a:cubicBezTo>
                    <a:pt x="8683" y="2622"/>
                    <a:pt x="9139" y="3695"/>
                    <a:pt x="9106" y="4866"/>
                  </a:cubicBezTo>
                  <a:cubicBezTo>
                    <a:pt x="9106" y="5971"/>
                    <a:pt x="8651" y="7044"/>
                    <a:pt x="7871" y="7825"/>
                  </a:cubicBezTo>
                  <a:cubicBezTo>
                    <a:pt x="7708" y="7988"/>
                    <a:pt x="7513" y="8150"/>
                    <a:pt x="7350" y="8280"/>
                  </a:cubicBezTo>
                  <a:cubicBezTo>
                    <a:pt x="7545" y="7923"/>
                    <a:pt x="7643" y="7500"/>
                    <a:pt x="7643" y="7110"/>
                  </a:cubicBezTo>
                  <a:cubicBezTo>
                    <a:pt x="7643" y="5679"/>
                    <a:pt x="6505" y="4540"/>
                    <a:pt x="5106" y="4540"/>
                  </a:cubicBezTo>
                  <a:lnTo>
                    <a:pt x="4586" y="4540"/>
                  </a:lnTo>
                  <a:cubicBezTo>
                    <a:pt x="3480" y="4540"/>
                    <a:pt x="2570" y="3630"/>
                    <a:pt x="2570" y="2524"/>
                  </a:cubicBezTo>
                  <a:cubicBezTo>
                    <a:pt x="2570" y="1646"/>
                    <a:pt x="3155" y="866"/>
                    <a:pt x="4033" y="606"/>
                  </a:cubicBezTo>
                  <a:cubicBezTo>
                    <a:pt x="4261" y="573"/>
                    <a:pt x="4521" y="541"/>
                    <a:pt x="4781" y="541"/>
                  </a:cubicBezTo>
                  <a:cubicBezTo>
                    <a:pt x="4820" y="539"/>
                    <a:pt x="4859" y="539"/>
                    <a:pt x="4899" y="539"/>
                  </a:cubicBezTo>
                  <a:close/>
                  <a:moveTo>
                    <a:pt x="4843" y="1"/>
                  </a:moveTo>
                  <a:cubicBezTo>
                    <a:pt x="4225" y="1"/>
                    <a:pt x="3604" y="110"/>
                    <a:pt x="3025" y="345"/>
                  </a:cubicBezTo>
                  <a:cubicBezTo>
                    <a:pt x="2115" y="703"/>
                    <a:pt x="1334" y="1386"/>
                    <a:pt x="781" y="2199"/>
                  </a:cubicBezTo>
                  <a:cubicBezTo>
                    <a:pt x="293" y="2947"/>
                    <a:pt x="1" y="3858"/>
                    <a:pt x="1" y="4801"/>
                  </a:cubicBezTo>
                  <a:cubicBezTo>
                    <a:pt x="1" y="6101"/>
                    <a:pt x="521" y="7337"/>
                    <a:pt x="1432" y="8248"/>
                  </a:cubicBezTo>
                  <a:cubicBezTo>
                    <a:pt x="1497" y="8313"/>
                    <a:pt x="1570" y="8345"/>
                    <a:pt x="1639" y="8345"/>
                  </a:cubicBezTo>
                  <a:cubicBezTo>
                    <a:pt x="1708" y="8345"/>
                    <a:pt x="1773" y="8313"/>
                    <a:pt x="1822" y="8248"/>
                  </a:cubicBezTo>
                  <a:cubicBezTo>
                    <a:pt x="1919" y="8150"/>
                    <a:pt x="1919" y="7988"/>
                    <a:pt x="1822" y="7857"/>
                  </a:cubicBezTo>
                  <a:cubicBezTo>
                    <a:pt x="1009" y="7044"/>
                    <a:pt x="554" y="5971"/>
                    <a:pt x="554" y="4801"/>
                  </a:cubicBezTo>
                  <a:cubicBezTo>
                    <a:pt x="554" y="3402"/>
                    <a:pt x="1236" y="2134"/>
                    <a:pt x="2310" y="1354"/>
                  </a:cubicBezTo>
                  <a:lnTo>
                    <a:pt x="2310" y="1354"/>
                  </a:lnTo>
                  <a:cubicBezTo>
                    <a:pt x="2115" y="1711"/>
                    <a:pt x="2017" y="2102"/>
                    <a:pt x="2017" y="2524"/>
                  </a:cubicBezTo>
                  <a:cubicBezTo>
                    <a:pt x="2017" y="3955"/>
                    <a:pt x="3155" y="5093"/>
                    <a:pt x="4553" y="5093"/>
                  </a:cubicBezTo>
                  <a:lnTo>
                    <a:pt x="5074" y="5093"/>
                  </a:lnTo>
                  <a:cubicBezTo>
                    <a:pt x="6179" y="5093"/>
                    <a:pt x="7090" y="5971"/>
                    <a:pt x="7090" y="7110"/>
                  </a:cubicBezTo>
                  <a:cubicBezTo>
                    <a:pt x="7090" y="7467"/>
                    <a:pt x="6992" y="7857"/>
                    <a:pt x="6797" y="8150"/>
                  </a:cubicBezTo>
                  <a:cubicBezTo>
                    <a:pt x="6472" y="8670"/>
                    <a:pt x="5919" y="8996"/>
                    <a:pt x="5269" y="9093"/>
                  </a:cubicBezTo>
                  <a:cubicBezTo>
                    <a:pt x="5121" y="9110"/>
                    <a:pt x="4973" y="9118"/>
                    <a:pt x="4824" y="9118"/>
                  </a:cubicBezTo>
                  <a:cubicBezTo>
                    <a:pt x="4088" y="9118"/>
                    <a:pt x="3349" y="8919"/>
                    <a:pt x="2700" y="8540"/>
                  </a:cubicBezTo>
                  <a:cubicBezTo>
                    <a:pt x="2657" y="8519"/>
                    <a:pt x="2610" y="8508"/>
                    <a:pt x="2564" y="8508"/>
                  </a:cubicBezTo>
                  <a:cubicBezTo>
                    <a:pt x="2472" y="8508"/>
                    <a:pt x="2386" y="8551"/>
                    <a:pt x="2342" y="8638"/>
                  </a:cubicBezTo>
                  <a:cubicBezTo>
                    <a:pt x="2245" y="8768"/>
                    <a:pt x="2310" y="8931"/>
                    <a:pt x="2440" y="8996"/>
                  </a:cubicBezTo>
                  <a:cubicBezTo>
                    <a:pt x="3188" y="9451"/>
                    <a:pt x="4066" y="9646"/>
                    <a:pt x="4944" y="9646"/>
                  </a:cubicBezTo>
                  <a:cubicBezTo>
                    <a:pt x="6147" y="9614"/>
                    <a:pt x="7383" y="9093"/>
                    <a:pt x="8228" y="8215"/>
                  </a:cubicBezTo>
                  <a:cubicBezTo>
                    <a:pt x="9139" y="7305"/>
                    <a:pt x="9659" y="6134"/>
                    <a:pt x="9659" y="4866"/>
                  </a:cubicBezTo>
                  <a:cubicBezTo>
                    <a:pt x="9659" y="3565"/>
                    <a:pt x="9171" y="2329"/>
                    <a:pt x="8261" y="1419"/>
                  </a:cubicBezTo>
                  <a:cubicBezTo>
                    <a:pt x="7578" y="736"/>
                    <a:pt x="6700" y="280"/>
                    <a:pt x="5789" y="85"/>
                  </a:cubicBezTo>
                  <a:cubicBezTo>
                    <a:pt x="5479" y="30"/>
                    <a:pt x="5161" y="1"/>
                    <a:pt x="48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14863100" y="4210925"/>
              <a:ext cx="53675" cy="53675"/>
            </a:xfrm>
            <a:custGeom>
              <a:avLst/>
              <a:gdLst/>
              <a:ahLst/>
              <a:cxnLst/>
              <a:rect l="l" t="t" r="r" b="b"/>
              <a:pathLst>
                <a:path w="2147" h="2147" extrusionOk="0">
                  <a:moveTo>
                    <a:pt x="1074" y="553"/>
                  </a:moveTo>
                  <a:cubicBezTo>
                    <a:pt x="1366" y="553"/>
                    <a:pt x="1626" y="781"/>
                    <a:pt x="1626" y="1073"/>
                  </a:cubicBezTo>
                  <a:cubicBezTo>
                    <a:pt x="1626" y="1366"/>
                    <a:pt x="1366" y="1626"/>
                    <a:pt x="1074" y="1626"/>
                  </a:cubicBezTo>
                  <a:cubicBezTo>
                    <a:pt x="781" y="1626"/>
                    <a:pt x="553" y="1366"/>
                    <a:pt x="553" y="1073"/>
                  </a:cubicBezTo>
                  <a:cubicBezTo>
                    <a:pt x="553" y="781"/>
                    <a:pt x="781" y="553"/>
                    <a:pt x="1074" y="553"/>
                  </a:cubicBezTo>
                  <a:close/>
                  <a:moveTo>
                    <a:pt x="1074" y="0"/>
                  </a:moveTo>
                  <a:cubicBezTo>
                    <a:pt x="488" y="0"/>
                    <a:pt x="0" y="488"/>
                    <a:pt x="0" y="1073"/>
                  </a:cubicBezTo>
                  <a:cubicBezTo>
                    <a:pt x="0" y="1691"/>
                    <a:pt x="488" y="2146"/>
                    <a:pt x="1074" y="2146"/>
                  </a:cubicBezTo>
                  <a:cubicBezTo>
                    <a:pt x="1659" y="2146"/>
                    <a:pt x="2147" y="1659"/>
                    <a:pt x="2147" y="1073"/>
                  </a:cubicBezTo>
                  <a:cubicBezTo>
                    <a:pt x="2147" y="488"/>
                    <a:pt x="1659" y="0"/>
                    <a:pt x="10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14826525" y="4318225"/>
              <a:ext cx="53675" cy="53700"/>
            </a:xfrm>
            <a:custGeom>
              <a:avLst/>
              <a:gdLst/>
              <a:ahLst/>
              <a:cxnLst/>
              <a:rect l="l" t="t" r="r" b="b"/>
              <a:pathLst>
                <a:path w="2147" h="2148" extrusionOk="0">
                  <a:moveTo>
                    <a:pt x="1073" y="554"/>
                  </a:moveTo>
                  <a:cubicBezTo>
                    <a:pt x="1366" y="554"/>
                    <a:pt x="1594" y="781"/>
                    <a:pt x="1594" y="1074"/>
                  </a:cubicBezTo>
                  <a:cubicBezTo>
                    <a:pt x="1594" y="1367"/>
                    <a:pt x="1366" y="1627"/>
                    <a:pt x="1073" y="1627"/>
                  </a:cubicBezTo>
                  <a:cubicBezTo>
                    <a:pt x="781" y="1627"/>
                    <a:pt x="553" y="1367"/>
                    <a:pt x="553" y="1074"/>
                  </a:cubicBezTo>
                  <a:cubicBezTo>
                    <a:pt x="553" y="781"/>
                    <a:pt x="781" y="554"/>
                    <a:pt x="1073" y="554"/>
                  </a:cubicBezTo>
                  <a:close/>
                  <a:moveTo>
                    <a:pt x="1073" y="1"/>
                  </a:moveTo>
                  <a:cubicBezTo>
                    <a:pt x="488" y="1"/>
                    <a:pt x="0" y="489"/>
                    <a:pt x="0" y="1074"/>
                  </a:cubicBezTo>
                  <a:cubicBezTo>
                    <a:pt x="0" y="1659"/>
                    <a:pt x="488" y="2147"/>
                    <a:pt x="1073" y="2147"/>
                  </a:cubicBezTo>
                  <a:cubicBezTo>
                    <a:pt x="1659" y="2147"/>
                    <a:pt x="2146" y="1692"/>
                    <a:pt x="2146" y="1074"/>
                  </a:cubicBezTo>
                  <a:cubicBezTo>
                    <a:pt x="2146" y="489"/>
                    <a:pt x="1659" y="1"/>
                    <a:pt x="10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14959850" y="4131850"/>
              <a:ext cx="65050" cy="64450"/>
            </a:xfrm>
            <a:custGeom>
              <a:avLst/>
              <a:gdLst/>
              <a:ahLst/>
              <a:cxnLst/>
              <a:rect l="l" t="t" r="r" b="b"/>
              <a:pathLst>
                <a:path w="2602" h="2578" extrusionOk="0">
                  <a:moveTo>
                    <a:pt x="846" y="1017"/>
                  </a:moveTo>
                  <a:lnTo>
                    <a:pt x="1561" y="1732"/>
                  </a:lnTo>
                  <a:lnTo>
                    <a:pt x="618" y="1960"/>
                  </a:lnTo>
                  <a:lnTo>
                    <a:pt x="846" y="1017"/>
                  </a:lnTo>
                  <a:close/>
                  <a:moveTo>
                    <a:pt x="2309" y="1"/>
                  </a:moveTo>
                  <a:cubicBezTo>
                    <a:pt x="2236" y="1"/>
                    <a:pt x="2163" y="25"/>
                    <a:pt x="2114" y="74"/>
                  </a:cubicBezTo>
                  <a:lnTo>
                    <a:pt x="1399" y="789"/>
                  </a:lnTo>
                  <a:lnTo>
                    <a:pt x="976" y="367"/>
                  </a:lnTo>
                  <a:cubicBezTo>
                    <a:pt x="903" y="293"/>
                    <a:pt x="830" y="257"/>
                    <a:pt x="743" y="257"/>
                  </a:cubicBezTo>
                  <a:cubicBezTo>
                    <a:pt x="714" y="257"/>
                    <a:pt x="683" y="261"/>
                    <a:pt x="651" y="269"/>
                  </a:cubicBezTo>
                  <a:cubicBezTo>
                    <a:pt x="521" y="301"/>
                    <a:pt x="456" y="399"/>
                    <a:pt x="423" y="529"/>
                  </a:cubicBezTo>
                  <a:lnTo>
                    <a:pt x="33" y="2123"/>
                  </a:lnTo>
                  <a:cubicBezTo>
                    <a:pt x="0" y="2253"/>
                    <a:pt x="33" y="2383"/>
                    <a:pt x="130" y="2448"/>
                  </a:cubicBezTo>
                  <a:cubicBezTo>
                    <a:pt x="195" y="2545"/>
                    <a:pt x="293" y="2578"/>
                    <a:pt x="391" y="2578"/>
                  </a:cubicBezTo>
                  <a:lnTo>
                    <a:pt x="456" y="2578"/>
                  </a:lnTo>
                  <a:lnTo>
                    <a:pt x="2049" y="2188"/>
                  </a:lnTo>
                  <a:cubicBezTo>
                    <a:pt x="2179" y="2155"/>
                    <a:pt x="2277" y="2058"/>
                    <a:pt x="2309" y="1927"/>
                  </a:cubicBezTo>
                  <a:cubicBezTo>
                    <a:pt x="2342" y="1830"/>
                    <a:pt x="2309" y="1700"/>
                    <a:pt x="2212" y="1602"/>
                  </a:cubicBezTo>
                  <a:lnTo>
                    <a:pt x="1789" y="1180"/>
                  </a:lnTo>
                  <a:lnTo>
                    <a:pt x="2504" y="464"/>
                  </a:lnTo>
                  <a:cubicBezTo>
                    <a:pt x="2602" y="367"/>
                    <a:pt x="2602" y="204"/>
                    <a:pt x="2504" y="74"/>
                  </a:cubicBezTo>
                  <a:cubicBezTo>
                    <a:pt x="2456" y="25"/>
                    <a:pt x="2382" y="1"/>
                    <a:pt x="2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15002125" y="4235625"/>
              <a:ext cx="83750" cy="59875"/>
            </a:xfrm>
            <a:custGeom>
              <a:avLst/>
              <a:gdLst/>
              <a:ahLst/>
              <a:cxnLst/>
              <a:rect l="l" t="t" r="r" b="b"/>
              <a:pathLst>
                <a:path w="3350" h="2395" extrusionOk="0">
                  <a:moveTo>
                    <a:pt x="1464" y="736"/>
                  </a:moveTo>
                  <a:lnTo>
                    <a:pt x="1626" y="1744"/>
                  </a:lnTo>
                  <a:lnTo>
                    <a:pt x="1626" y="1744"/>
                  </a:lnTo>
                  <a:lnTo>
                    <a:pt x="716" y="1354"/>
                  </a:lnTo>
                  <a:lnTo>
                    <a:pt x="1464" y="736"/>
                  </a:lnTo>
                  <a:close/>
                  <a:moveTo>
                    <a:pt x="1607" y="1"/>
                  </a:moveTo>
                  <a:cubicBezTo>
                    <a:pt x="1535" y="1"/>
                    <a:pt x="1461" y="23"/>
                    <a:pt x="1399" y="85"/>
                  </a:cubicBezTo>
                  <a:lnTo>
                    <a:pt x="130" y="1126"/>
                  </a:lnTo>
                  <a:cubicBezTo>
                    <a:pt x="33" y="1224"/>
                    <a:pt x="0" y="1354"/>
                    <a:pt x="0" y="1451"/>
                  </a:cubicBezTo>
                  <a:cubicBezTo>
                    <a:pt x="33" y="1581"/>
                    <a:pt x="98" y="1711"/>
                    <a:pt x="228" y="1744"/>
                  </a:cubicBezTo>
                  <a:lnTo>
                    <a:pt x="1756" y="2362"/>
                  </a:lnTo>
                  <a:cubicBezTo>
                    <a:pt x="1789" y="2394"/>
                    <a:pt x="1854" y="2394"/>
                    <a:pt x="1886" y="2394"/>
                  </a:cubicBezTo>
                  <a:cubicBezTo>
                    <a:pt x="1951" y="2394"/>
                    <a:pt x="2017" y="2362"/>
                    <a:pt x="2082" y="2329"/>
                  </a:cubicBezTo>
                  <a:cubicBezTo>
                    <a:pt x="2179" y="2264"/>
                    <a:pt x="2212" y="2134"/>
                    <a:pt x="2212" y="2004"/>
                  </a:cubicBezTo>
                  <a:lnTo>
                    <a:pt x="2114" y="1419"/>
                  </a:lnTo>
                  <a:lnTo>
                    <a:pt x="3122" y="1256"/>
                  </a:lnTo>
                  <a:cubicBezTo>
                    <a:pt x="3252" y="1256"/>
                    <a:pt x="3350" y="1093"/>
                    <a:pt x="3350" y="963"/>
                  </a:cubicBezTo>
                  <a:cubicBezTo>
                    <a:pt x="3322" y="822"/>
                    <a:pt x="3219" y="730"/>
                    <a:pt x="3086" y="730"/>
                  </a:cubicBezTo>
                  <a:cubicBezTo>
                    <a:pt x="3066" y="730"/>
                    <a:pt x="3046" y="732"/>
                    <a:pt x="3025" y="736"/>
                  </a:cubicBezTo>
                  <a:lnTo>
                    <a:pt x="2049" y="866"/>
                  </a:lnTo>
                  <a:lnTo>
                    <a:pt x="1951" y="280"/>
                  </a:lnTo>
                  <a:cubicBezTo>
                    <a:pt x="1919" y="150"/>
                    <a:pt x="1854" y="53"/>
                    <a:pt x="1724" y="20"/>
                  </a:cubicBezTo>
                  <a:cubicBezTo>
                    <a:pt x="1688" y="8"/>
                    <a:pt x="1648" y="1"/>
                    <a:pt x="16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14718375" y="4132050"/>
              <a:ext cx="65900" cy="64250"/>
            </a:xfrm>
            <a:custGeom>
              <a:avLst/>
              <a:gdLst/>
              <a:ahLst/>
              <a:cxnLst/>
              <a:rect l="l" t="t" r="r" b="b"/>
              <a:pathLst>
                <a:path w="2636" h="2570" extrusionOk="0">
                  <a:moveTo>
                    <a:pt x="1757" y="1009"/>
                  </a:moveTo>
                  <a:lnTo>
                    <a:pt x="1985" y="1952"/>
                  </a:lnTo>
                  <a:lnTo>
                    <a:pt x="1042" y="1724"/>
                  </a:lnTo>
                  <a:lnTo>
                    <a:pt x="1757" y="1009"/>
                  </a:lnTo>
                  <a:close/>
                  <a:moveTo>
                    <a:pt x="306" y="1"/>
                  </a:moveTo>
                  <a:cubicBezTo>
                    <a:pt x="237" y="1"/>
                    <a:pt x="164" y="33"/>
                    <a:pt x="99" y="98"/>
                  </a:cubicBezTo>
                  <a:cubicBezTo>
                    <a:pt x="1" y="196"/>
                    <a:pt x="1" y="359"/>
                    <a:pt x="99" y="456"/>
                  </a:cubicBezTo>
                  <a:lnTo>
                    <a:pt x="814" y="1172"/>
                  </a:lnTo>
                  <a:lnTo>
                    <a:pt x="391" y="1594"/>
                  </a:lnTo>
                  <a:cubicBezTo>
                    <a:pt x="294" y="1692"/>
                    <a:pt x="261" y="1822"/>
                    <a:pt x="294" y="1919"/>
                  </a:cubicBezTo>
                  <a:cubicBezTo>
                    <a:pt x="326" y="2050"/>
                    <a:pt x="424" y="2147"/>
                    <a:pt x="554" y="2180"/>
                  </a:cubicBezTo>
                  <a:lnTo>
                    <a:pt x="2147" y="2570"/>
                  </a:lnTo>
                  <a:lnTo>
                    <a:pt x="2245" y="2570"/>
                  </a:lnTo>
                  <a:cubicBezTo>
                    <a:pt x="2342" y="2570"/>
                    <a:pt x="2407" y="2537"/>
                    <a:pt x="2505" y="2472"/>
                  </a:cubicBezTo>
                  <a:cubicBezTo>
                    <a:pt x="2603" y="2375"/>
                    <a:pt x="2635" y="2245"/>
                    <a:pt x="2603" y="2115"/>
                  </a:cubicBezTo>
                  <a:lnTo>
                    <a:pt x="2212" y="521"/>
                  </a:lnTo>
                  <a:cubicBezTo>
                    <a:pt x="2180" y="391"/>
                    <a:pt x="2082" y="326"/>
                    <a:pt x="1952" y="293"/>
                  </a:cubicBezTo>
                  <a:cubicBezTo>
                    <a:pt x="1926" y="285"/>
                    <a:pt x="1898" y="281"/>
                    <a:pt x="1868" y="281"/>
                  </a:cubicBezTo>
                  <a:cubicBezTo>
                    <a:pt x="1787" y="281"/>
                    <a:pt x="1698" y="311"/>
                    <a:pt x="1627" y="359"/>
                  </a:cubicBezTo>
                  <a:lnTo>
                    <a:pt x="1204" y="814"/>
                  </a:lnTo>
                  <a:lnTo>
                    <a:pt x="489" y="98"/>
                  </a:lnTo>
                  <a:cubicBezTo>
                    <a:pt x="440" y="33"/>
                    <a:pt x="375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14657400" y="4235625"/>
              <a:ext cx="84600" cy="59875"/>
            </a:xfrm>
            <a:custGeom>
              <a:avLst/>
              <a:gdLst/>
              <a:ahLst/>
              <a:cxnLst/>
              <a:rect l="l" t="t" r="r" b="b"/>
              <a:pathLst>
                <a:path w="3384" h="2395" extrusionOk="0">
                  <a:moveTo>
                    <a:pt x="1887" y="736"/>
                  </a:moveTo>
                  <a:lnTo>
                    <a:pt x="2668" y="1354"/>
                  </a:lnTo>
                  <a:lnTo>
                    <a:pt x="1757" y="1744"/>
                  </a:lnTo>
                  <a:lnTo>
                    <a:pt x="1757" y="1744"/>
                  </a:lnTo>
                  <a:lnTo>
                    <a:pt x="1887" y="736"/>
                  </a:lnTo>
                  <a:close/>
                  <a:moveTo>
                    <a:pt x="1758" y="1"/>
                  </a:moveTo>
                  <a:cubicBezTo>
                    <a:pt x="1718" y="1"/>
                    <a:pt x="1675" y="8"/>
                    <a:pt x="1627" y="20"/>
                  </a:cubicBezTo>
                  <a:cubicBezTo>
                    <a:pt x="1529" y="53"/>
                    <a:pt x="1432" y="150"/>
                    <a:pt x="1432" y="280"/>
                  </a:cubicBezTo>
                  <a:lnTo>
                    <a:pt x="1334" y="898"/>
                  </a:lnTo>
                  <a:lnTo>
                    <a:pt x="326" y="736"/>
                  </a:lnTo>
                  <a:cubicBezTo>
                    <a:pt x="309" y="732"/>
                    <a:pt x="292" y="730"/>
                    <a:pt x="275" y="730"/>
                  </a:cubicBezTo>
                  <a:cubicBezTo>
                    <a:pt x="157" y="730"/>
                    <a:pt x="34" y="822"/>
                    <a:pt x="34" y="963"/>
                  </a:cubicBezTo>
                  <a:cubicBezTo>
                    <a:pt x="1" y="1093"/>
                    <a:pt x="99" y="1256"/>
                    <a:pt x="261" y="1256"/>
                  </a:cubicBezTo>
                  <a:lnTo>
                    <a:pt x="1237" y="1419"/>
                  </a:lnTo>
                  <a:lnTo>
                    <a:pt x="1139" y="2004"/>
                  </a:lnTo>
                  <a:cubicBezTo>
                    <a:pt x="1139" y="2134"/>
                    <a:pt x="1172" y="2264"/>
                    <a:pt x="1269" y="2329"/>
                  </a:cubicBezTo>
                  <a:cubicBezTo>
                    <a:pt x="1334" y="2394"/>
                    <a:pt x="1399" y="2394"/>
                    <a:pt x="1497" y="2394"/>
                  </a:cubicBezTo>
                  <a:lnTo>
                    <a:pt x="1594" y="2394"/>
                  </a:lnTo>
                  <a:lnTo>
                    <a:pt x="3123" y="1744"/>
                  </a:lnTo>
                  <a:cubicBezTo>
                    <a:pt x="3253" y="1711"/>
                    <a:pt x="3318" y="1614"/>
                    <a:pt x="3351" y="1484"/>
                  </a:cubicBezTo>
                  <a:cubicBezTo>
                    <a:pt x="3383" y="1354"/>
                    <a:pt x="3318" y="1224"/>
                    <a:pt x="3220" y="1126"/>
                  </a:cubicBezTo>
                  <a:lnTo>
                    <a:pt x="1952" y="85"/>
                  </a:lnTo>
                  <a:cubicBezTo>
                    <a:pt x="1890" y="23"/>
                    <a:pt x="1828" y="1"/>
                    <a:pt x="1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4" name="Google Shape;3934;p46"/>
          <p:cNvGrpSpPr/>
          <p:nvPr/>
        </p:nvGrpSpPr>
        <p:grpSpPr>
          <a:xfrm>
            <a:off x="1430326" y="3474417"/>
            <a:ext cx="365778" cy="365746"/>
            <a:chOff x="9760775" y="4664575"/>
            <a:chExt cx="462600" cy="461800"/>
          </a:xfrm>
        </p:grpSpPr>
        <p:sp>
          <p:nvSpPr>
            <p:cNvPr id="3935" name="Google Shape;3935;p46"/>
            <p:cNvSpPr/>
            <p:nvPr/>
          </p:nvSpPr>
          <p:spPr>
            <a:xfrm>
              <a:off x="10031500" y="4923900"/>
              <a:ext cx="186200" cy="195150"/>
            </a:xfrm>
            <a:custGeom>
              <a:avLst/>
              <a:gdLst/>
              <a:ahLst/>
              <a:cxnLst/>
              <a:rect l="l" t="t" r="r" b="b"/>
              <a:pathLst>
                <a:path w="7448" h="7806" extrusionOk="0">
                  <a:moveTo>
                    <a:pt x="1594" y="1"/>
                  </a:moveTo>
                  <a:lnTo>
                    <a:pt x="0" y="1269"/>
                  </a:lnTo>
                  <a:lnTo>
                    <a:pt x="1821" y="3285"/>
                  </a:lnTo>
                  <a:lnTo>
                    <a:pt x="6114" y="7610"/>
                  </a:lnTo>
                  <a:cubicBezTo>
                    <a:pt x="6260" y="7741"/>
                    <a:pt x="6455" y="7806"/>
                    <a:pt x="6651" y="7806"/>
                  </a:cubicBezTo>
                  <a:cubicBezTo>
                    <a:pt x="6846" y="7806"/>
                    <a:pt x="7041" y="7741"/>
                    <a:pt x="7187" y="7610"/>
                  </a:cubicBezTo>
                  <a:cubicBezTo>
                    <a:pt x="7447" y="7318"/>
                    <a:pt x="7447" y="6830"/>
                    <a:pt x="7187" y="6537"/>
                  </a:cubicBezTo>
                  <a:lnTo>
                    <a:pt x="2862" y="2245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9767275" y="4671875"/>
              <a:ext cx="378075" cy="378075"/>
            </a:xfrm>
            <a:custGeom>
              <a:avLst/>
              <a:gdLst/>
              <a:ahLst/>
              <a:cxnLst/>
              <a:rect l="l" t="t" r="r" b="b"/>
              <a:pathLst>
                <a:path w="15123" h="15123" extrusionOk="0">
                  <a:moveTo>
                    <a:pt x="7577" y="1"/>
                  </a:moveTo>
                  <a:cubicBezTo>
                    <a:pt x="3382" y="1"/>
                    <a:pt x="0" y="3383"/>
                    <a:pt x="0" y="7545"/>
                  </a:cubicBezTo>
                  <a:cubicBezTo>
                    <a:pt x="0" y="11740"/>
                    <a:pt x="3382" y="15122"/>
                    <a:pt x="7577" y="15122"/>
                  </a:cubicBezTo>
                  <a:cubicBezTo>
                    <a:pt x="11740" y="15122"/>
                    <a:pt x="15122" y="11740"/>
                    <a:pt x="15122" y="7545"/>
                  </a:cubicBezTo>
                  <a:cubicBezTo>
                    <a:pt x="15122" y="3383"/>
                    <a:pt x="11740" y="1"/>
                    <a:pt x="7577" y="1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9767275" y="4671875"/>
              <a:ext cx="224400" cy="378075"/>
            </a:xfrm>
            <a:custGeom>
              <a:avLst/>
              <a:gdLst/>
              <a:ahLst/>
              <a:cxnLst/>
              <a:rect l="l" t="t" r="r" b="b"/>
              <a:pathLst>
                <a:path w="8976" h="15123" extrusionOk="0">
                  <a:moveTo>
                    <a:pt x="7577" y="1"/>
                  </a:moveTo>
                  <a:cubicBezTo>
                    <a:pt x="3382" y="1"/>
                    <a:pt x="0" y="3383"/>
                    <a:pt x="0" y="7545"/>
                  </a:cubicBezTo>
                  <a:cubicBezTo>
                    <a:pt x="0" y="11740"/>
                    <a:pt x="3382" y="15122"/>
                    <a:pt x="7545" y="15122"/>
                  </a:cubicBezTo>
                  <a:cubicBezTo>
                    <a:pt x="8065" y="15122"/>
                    <a:pt x="8521" y="15057"/>
                    <a:pt x="8976" y="14992"/>
                  </a:cubicBezTo>
                  <a:cubicBezTo>
                    <a:pt x="5496" y="14309"/>
                    <a:pt x="2862" y="11253"/>
                    <a:pt x="2862" y="7545"/>
                  </a:cubicBezTo>
                  <a:cubicBezTo>
                    <a:pt x="2862" y="3871"/>
                    <a:pt x="5496" y="781"/>
                    <a:pt x="8976" y="131"/>
                  </a:cubicBezTo>
                  <a:cubicBezTo>
                    <a:pt x="8521" y="33"/>
                    <a:pt x="8065" y="1"/>
                    <a:pt x="7577" y="1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9801425" y="4706025"/>
              <a:ext cx="309775" cy="309775"/>
            </a:xfrm>
            <a:custGeom>
              <a:avLst/>
              <a:gdLst/>
              <a:ahLst/>
              <a:cxnLst/>
              <a:rect l="l" t="t" r="r" b="b"/>
              <a:pathLst>
                <a:path w="12391" h="12391" extrusionOk="0">
                  <a:moveTo>
                    <a:pt x="6179" y="1"/>
                  </a:moveTo>
                  <a:cubicBezTo>
                    <a:pt x="2764" y="1"/>
                    <a:pt x="0" y="2765"/>
                    <a:pt x="0" y="6179"/>
                  </a:cubicBezTo>
                  <a:cubicBezTo>
                    <a:pt x="0" y="9594"/>
                    <a:pt x="2764" y="12391"/>
                    <a:pt x="6179" y="12391"/>
                  </a:cubicBezTo>
                  <a:cubicBezTo>
                    <a:pt x="9626" y="12391"/>
                    <a:pt x="12390" y="9594"/>
                    <a:pt x="12390" y="6179"/>
                  </a:cubicBezTo>
                  <a:cubicBezTo>
                    <a:pt x="12390" y="2765"/>
                    <a:pt x="9626" y="1"/>
                    <a:pt x="6179" y="1"/>
                  </a:cubicBezTo>
                  <a:close/>
                </a:path>
              </a:pathLst>
            </a:custGeom>
            <a:solidFill>
              <a:srgbClr val="F9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9801425" y="4713350"/>
              <a:ext cx="108150" cy="294325"/>
            </a:xfrm>
            <a:custGeom>
              <a:avLst/>
              <a:gdLst/>
              <a:ahLst/>
              <a:cxnLst/>
              <a:rect l="l" t="t" r="r" b="b"/>
              <a:pathLst>
                <a:path w="4326" h="11773" extrusionOk="0">
                  <a:moveTo>
                    <a:pt x="4325" y="0"/>
                  </a:moveTo>
                  <a:cubicBezTo>
                    <a:pt x="1821" y="781"/>
                    <a:pt x="0" y="3122"/>
                    <a:pt x="0" y="5886"/>
                  </a:cubicBezTo>
                  <a:cubicBezTo>
                    <a:pt x="0" y="8650"/>
                    <a:pt x="1821" y="10992"/>
                    <a:pt x="4325" y="11772"/>
                  </a:cubicBezTo>
                  <a:cubicBezTo>
                    <a:pt x="2602" y="10407"/>
                    <a:pt x="1496" y="8293"/>
                    <a:pt x="1496" y="5886"/>
                  </a:cubicBezTo>
                  <a:cubicBezTo>
                    <a:pt x="1496" y="3512"/>
                    <a:pt x="2602" y="1366"/>
                    <a:pt x="4325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9840450" y="4816600"/>
              <a:ext cx="232525" cy="199200"/>
            </a:xfrm>
            <a:custGeom>
              <a:avLst/>
              <a:gdLst/>
              <a:ahLst/>
              <a:cxnLst/>
              <a:rect l="l" t="t" r="r" b="b"/>
              <a:pathLst>
                <a:path w="9301" h="7968" extrusionOk="0">
                  <a:moveTo>
                    <a:pt x="3447" y="0"/>
                  </a:moveTo>
                  <a:lnTo>
                    <a:pt x="1561" y="1236"/>
                  </a:lnTo>
                  <a:cubicBezTo>
                    <a:pt x="618" y="1984"/>
                    <a:pt x="65" y="3090"/>
                    <a:pt x="33" y="4293"/>
                  </a:cubicBezTo>
                  <a:lnTo>
                    <a:pt x="0" y="5854"/>
                  </a:lnTo>
                  <a:cubicBezTo>
                    <a:pt x="1106" y="7122"/>
                    <a:pt x="2797" y="7968"/>
                    <a:pt x="4650" y="7968"/>
                  </a:cubicBezTo>
                  <a:cubicBezTo>
                    <a:pt x="6472" y="7968"/>
                    <a:pt x="8163" y="7122"/>
                    <a:pt x="9301" y="5854"/>
                  </a:cubicBezTo>
                  <a:lnTo>
                    <a:pt x="9236" y="4293"/>
                  </a:lnTo>
                  <a:cubicBezTo>
                    <a:pt x="9203" y="3675"/>
                    <a:pt x="9073" y="3122"/>
                    <a:pt x="8813" y="2602"/>
                  </a:cubicBezTo>
                  <a:cubicBezTo>
                    <a:pt x="8553" y="2082"/>
                    <a:pt x="8195" y="1594"/>
                    <a:pt x="7740" y="1236"/>
                  </a:cubicBezTo>
                  <a:lnTo>
                    <a:pt x="6699" y="0"/>
                  </a:ln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9839625" y="4816600"/>
              <a:ext cx="136600" cy="199200"/>
            </a:xfrm>
            <a:custGeom>
              <a:avLst/>
              <a:gdLst/>
              <a:ahLst/>
              <a:cxnLst/>
              <a:rect l="l" t="t" r="r" b="b"/>
              <a:pathLst>
                <a:path w="5464" h="7968" extrusionOk="0">
                  <a:moveTo>
                    <a:pt x="3480" y="0"/>
                  </a:moveTo>
                  <a:lnTo>
                    <a:pt x="1562" y="1236"/>
                  </a:lnTo>
                  <a:cubicBezTo>
                    <a:pt x="651" y="1984"/>
                    <a:pt x="98" y="3090"/>
                    <a:pt x="66" y="4293"/>
                  </a:cubicBezTo>
                  <a:lnTo>
                    <a:pt x="1" y="5854"/>
                  </a:lnTo>
                  <a:cubicBezTo>
                    <a:pt x="1139" y="7155"/>
                    <a:pt x="2797" y="7968"/>
                    <a:pt x="4651" y="7968"/>
                  </a:cubicBezTo>
                  <a:cubicBezTo>
                    <a:pt x="4944" y="7968"/>
                    <a:pt x="5204" y="7935"/>
                    <a:pt x="5464" y="7903"/>
                  </a:cubicBezTo>
                  <a:cubicBezTo>
                    <a:pt x="4163" y="7740"/>
                    <a:pt x="3025" y="7187"/>
                    <a:pt x="2082" y="6342"/>
                  </a:cubicBezTo>
                  <a:cubicBezTo>
                    <a:pt x="1789" y="6049"/>
                    <a:pt x="1594" y="5659"/>
                    <a:pt x="1627" y="5236"/>
                  </a:cubicBezTo>
                  <a:lnTo>
                    <a:pt x="1659" y="4293"/>
                  </a:lnTo>
                  <a:cubicBezTo>
                    <a:pt x="1692" y="3090"/>
                    <a:pt x="2245" y="1984"/>
                    <a:pt x="3155" y="1236"/>
                  </a:cubicBezTo>
                  <a:lnTo>
                    <a:pt x="5074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9865650" y="4816600"/>
              <a:ext cx="181325" cy="91075"/>
            </a:xfrm>
            <a:custGeom>
              <a:avLst/>
              <a:gdLst/>
              <a:ahLst/>
              <a:cxnLst/>
              <a:rect l="l" t="t" r="r" b="b"/>
              <a:pathLst>
                <a:path w="7253" h="3643" extrusionOk="0">
                  <a:moveTo>
                    <a:pt x="2439" y="0"/>
                  </a:moveTo>
                  <a:lnTo>
                    <a:pt x="553" y="1236"/>
                  </a:lnTo>
                  <a:cubicBezTo>
                    <a:pt x="358" y="1366"/>
                    <a:pt x="163" y="1561"/>
                    <a:pt x="0" y="1724"/>
                  </a:cubicBezTo>
                  <a:cubicBezTo>
                    <a:pt x="813" y="2895"/>
                    <a:pt x="2114" y="3642"/>
                    <a:pt x="3610" y="3642"/>
                  </a:cubicBezTo>
                  <a:cubicBezTo>
                    <a:pt x="5138" y="3642"/>
                    <a:pt x="6439" y="2895"/>
                    <a:pt x="7252" y="1724"/>
                  </a:cubicBezTo>
                  <a:cubicBezTo>
                    <a:pt x="7090" y="1561"/>
                    <a:pt x="6894" y="1366"/>
                    <a:pt x="6732" y="1236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9864825" y="4706025"/>
              <a:ext cx="182950" cy="183775"/>
            </a:xfrm>
            <a:custGeom>
              <a:avLst/>
              <a:gdLst/>
              <a:ahLst/>
              <a:cxnLst/>
              <a:rect l="l" t="t" r="r" b="b"/>
              <a:pathLst>
                <a:path w="7318" h="7351" extrusionOk="0">
                  <a:moveTo>
                    <a:pt x="3675" y="1"/>
                  </a:moveTo>
                  <a:cubicBezTo>
                    <a:pt x="1627" y="1"/>
                    <a:pt x="1" y="1659"/>
                    <a:pt x="1" y="3675"/>
                  </a:cubicBezTo>
                  <a:cubicBezTo>
                    <a:pt x="1" y="5692"/>
                    <a:pt x="1627" y="7350"/>
                    <a:pt x="3675" y="7350"/>
                  </a:cubicBezTo>
                  <a:cubicBezTo>
                    <a:pt x="5692" y="7350"/>
                    <a:pt x="7318" y="5692"/>
                    <a:pt x="7318" y="3675"/>
                  </a:cubicBezTo>
                  <a:cubicBezTo>
                    <a:pt x="7318" y="1659"/>
                    <a:pt x="5692" y="1"/>
                    <a:pt x="3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9864825" y="4706025"/>
              <a:ext cx="109775" cy="183775"/>
            </a:xfrm>
            <a:custGeom>
              <a:avLst/>
              <a:gdLst/>
              <a:ahLst/>
              <a:cxnLst/>
              <a:rect l="l" t="t" r="r" b="b"/>
              <a:pathLst>
                <a:path w="4391" h="7351" extrusionOk="0">
                  <a:moveTo>
                    <a:pt x="3643" y="1"/>
                  </a:moveTo>
                  <a:cubicBezTo>
                    <a:pt x="1627" y="1"/>
                    <a:pt x="1" y="1627"/>
                    <a:pt x="1" y="3675"/>
                  </a:cubicBezTo>
                  <a:cubicBezTo>
                    <a:pt x="1" y="5692"/>
                    <a:pt x="1627" y="7350"/>
                    <a:pt x="3643" y="7350"/>
                  </a:cubicBezTo>
                  <a:cubicBezTo>
                    <a:pt x="3903" y="7350"/>
                    <a:pt x="4131" y="7318"/>
                    <a:pt x="4391" y="7252"/>
                  </a:cubicBezTo>
                  <a:cubicBezTo>
                    <a:pt x="2700" y="6927"/>
                    <a:pt x="1432" y="5431"/>
                    <a:pt x="1432" y="3675"/>
                  </a:cubicBezTo>
                  <a:cubicBezTo>
                    <a:pt x="1432" y="1887"/>
                    <a:pt x="2700" y="391"/>
                    <a:pt x="4391" y="66"/>
                  </a:cubicBezTo>
                  <a:cubicBezTo>
                    <a:pt x="4131" y="33"/>
                    <a:pt x="3903" y="1"/>
                    <a:pt x="364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9794925" y="4699525"/>
              <a:ext cx="322775" cy="322775"/>
            </a:xfrm>
            <a:custGeom>
              <a:avLst/>
              <a:gdLst/>
              <a:ahLst/>
              <a:cxnLst/>
              <a:rect l="l" t="t" r="r" b="b"/>
              <a:pathLst>
                <a:path w="12911" h="12911" extrusionOk="0">
                  <a:moveTo>
                    <a:pt x="6471" y="521"/>
                  </a:moveTo>
                  <a:cubicBezTo>
                    <a:pt x="8325" y="521"/>
                    <a:pt x="9854" y="2049"/>
                    <a:pt x="9854" y="3935"/>
                  </a:cubicBezTo>
                  <a:cubicBezTo>
                    <a:pt x="9854" y="5789"/>
                    <a:pt x="8325" y="7317"/>
                    <a:pt x="6471" y="7317"/>
                  </a:cubicBezTo>
                  <a:cubicBezTo>
                    <a:pt x="4683" y="7317"/>
                    <a:pt x="3187" y="5919"/>
                    <a:pt x="3057" y="4163"/>
                  </a:cubicBezTo>
                  <a:cubicBezTo>
                    <a:pt x="3057" y="4000"/>
                    <a:pt x="2927" y="3903"/>
                    <a:pt x="2764" y="3903"/>
                  </a:cubicBezTo>
                  <a:cubicBezTo>
                    <a:pt x="2634" y="3903"/>
                    <a:pt x="2504" y="4033"/>
                    <a:pt x="2537" y="4195"/>
                  </a:cubicBezTo>
                  <a:cubicBezTo>
                    <a:pt x="2569" y="4781"/>
                    <a:pt x="2732" y="5366"/>
                    <a:pt x="3024" y="5854"/>
                  </a:cubicBezTo>
                  <a:cubicBezTo>
                    <a:pt x="2146" y="6634"/>
                    <a:pt x="1626" y="7773"/>
                    <a:pt x="1594" y="8943"/>
                  </a:cubicBezTo>
                  <a:lnTo>
                    <a:pt x="1561" y="9756"/>
                  </a:lnTo>
                  <a:cubicBezTo>
                    <a:pt x="911" y="8813"/>
                    <a:pt x="553" y="7675"/>
                    <a:pt x="553" y="6439"/>
                  </a:cubicBezTo>
                  <a:cubicBezTo>
                    <a:pt x="553" y="4261"/>
                    <a:pt x="1724" y="2342"/>
                    <a:pt x="3512" y="1334"/>
                  </a:cubicBezTo>
                  <a:lnTo>
                    <a:pt x="3512" y="1334"/>
                  </a:lnTo>
                  <a:cubicBezTo>
                    <a:pt x="3089" y="1757"/>
                    <a:pt x="2797" y="2309"/>
                    <a:pt x="2634" y="2927"/>
                  </a:cubicBezTo>
                  <a:cubicBezTo>
                    <a:pt x="2602" y="3057"/>
                    <a:pt x="2699" y="3220"/>
                    <a:pt x="2829" y="3252"/>
                  </a:cubicBezTo>
                  <a:cubicBezTo>
                    <a:pt x="2856" y="3258"/>
                    <a:pt x="2883" y="3261"/>
                    <a:pt x="2908" y="3261"/>
                  </a:cubicBezTo>
                  <a:cubicBezTo>
                    <a:pt x="3033" y="3261"/>
                    <a:pt x="3127" y="3193"/>
                    <a:pt x="3154" y="3057"/>
                  </a:cubicBezTo>
                  <a:cubicBezTo>
                    <a:pt x="3577" y="1561"/>
                    <a:pt x="4911" y="521"/>
                    <a:pt x="6471" y="521"/>
                  </a:cubicBezTo>
                  <a:close/>
                  <a:moveTo>
                    <a:pt x="9593" y="6309"/>
                  </a:moveTo>
                  <a:cubicBezTo>
                    <a:pt x="10309" y="6992"/>
                    <a:pt x="10764" y="7968"/>
                    <a:pt x="10797" y="8976"/>
                  </a:cubicBezTo>
                  <a:lnTo>
                    <a:pt x="10829" y="10439"/>
                  </a:lnTo>
                  <a:cubicBezTo>
                    <a:pt x="9756" y="11610"/>
                    <a:pt x="8195" y="12358"/>
                    <a:pt x="6471" y="12358"/>
                  </a:cubicBezTo>
                  <a:cubicBezTo>
                    <a:pt x="4715" y="12358"/>
                    <a:pt x="3154" y="11610"/>
                    <a:pt x="2081" y="10439"/>
                  </a:cubicBezTo>
                  <a:lnTo>
                    <a:pt x="2114" y="8976"/>
                  </a:lnTo>
                  <a:cubicBezTo>
                    <a:pt x="2146" y="7968"/>
                    <a:pt x="2602" y="6992"/>
                    <a:pt x="3317" y="6309"/>
                  </a:cubicBezTo>
                  <a:cubicBezTo>
                    <a:pt x="4033" y="7252"/>
                    <a:pt x="5171" y="7870"/>
                    <a:pt x="6439" y="7870"/>
                  </a:cubicBezTo>
                  <a:cubicBezTo>
                    <a:pt x="7740" y="7870"/>
                    <a:pt x="8878" y="7252"/>
                    <a:pt x="9593" y="6309"/>
                  </a:cubicBezTo>
                  <a:close/>
                  <a:moveTo>
                    <a:pt x="6471" y="0"/>
                  </a:moveTo>
                  <a:cubicBezTo>
                    <a:pt x="2894" y="0"/>
                    <a:pt x="0" y="2895"/>
                    <a:pt x="0" y="6439"/>
                  </a:cubicBezTo>
                  <a:cubicBezTo>
                    <a:pt x="0" y="10016"/>
                    <a:pt x="2894" y="12911"/>
                    <a:pt x="6471" y="12911"/>
                  </a:cubicBezTo>
                  <a:cubicBezTo>
                    <a:pt x="10016" y="12911"/>
                    <a:pt x="12910" y="10016"/>
                    <a:pt x="12910" y="6439"/>
                  </a:cubicBezTo>
                  <a:cubicBezTo>
                    <a:pt x="12910" y="5789"/>
                    <a:pt x="12813" y="5106"/>
                    <a:pt x="12618" y="4488"/>
                  </a:cubicBezTo>
                  <a:cubicBezTo>
                    <a:pt x="12592" y="4387"/>
                    <a:pt x="12488" y="4305"/>
                    <a:pt x="12366" y="4305"/>
                  </a:cubicBezTo>
                  <a:cubicBezTo>
                    <a:pt x="12331" y="4305"/>
                    <a:pt x="12296" y="4311"/>
                    <a:pt x="12260" y="4326"/>
                  </a:cubicBezTo>
                  <a:cubicBezTo>
                    <a:pt x="12130" y="4358"/>
                    <a:pt x="12065" y="4521"/>
                    <a:pt x="12097" y="4651"/>
                  </a:cubicBezTo>
                  <a:cubicBezTo>
                    <a:pt x="12292" y="5236"/>
                    <a:pt x="12390" y="5821"/>
                    <a:pt x="12390" y="6439"/>
                  </a:cubicBezTo>
                  <a:cubicBezTo>
                    <a:pt x="12390" y="7675"/>
                    <a:pt x="12000" y="8813"/>
                    <a:pt x="11349" y="9756"/>
                  </a:cubicBezTo>
                  <a:lnTo>
                    <a:pt x="11317" y="8943"/>
                  </a:lnTo>
                  <a:cubicBezTo>
                    <a:pt x="11284" y="7773"/>
                    <a:pt x="10764" y="6634"/>
                    <a:pt x="9886" y="5854"/>
                  </a:cubicBezTo>
                  <a:cubicBezTo>
                    <a:pt x="10211" y="5301"/>
                    <a:pt x="10406" y="4618"/>
                    <a:pt x="10406" y="3935"/>
                  </a:cubicBezTo>
                  <a:cubicBezTo>
                    <a:pt x="10406" y="2927"/>
                    <a:pt x="10016" y="2017"/>
                    <a:pt x="9398" y="1334"/>
                  </a:cubicBezTo>
                  <a:lnTo>
                    <a:pt x="9398" y="1334"/>
                  </a:lnTo>
                  <a:cubicBezTo>
                    <a:pt x="10341" y="1854"/>
                    <a:pt x="11122" y="2667"/>
                    <a:pt x="11675" y="3643"/>
                  </a:cubicBezTo>
                  <a:cubicBezTo>
                    <a:pt x="11718" y="3729"/>
                    <a:pt x="11805" y="3773"/>
                    <a:pt x="11896" y="3773"/>
                  </a:cubicBezTo>
                  <a:cubicBezTo>
                    <a:pt x="11942" y="3773"/>
                    <a:pt x="11989" y="3762"/>
                    <a:pt x="12032" y="3740"/>
                  </a:cubicBezTo>
                  <a:cubicBezTo>
                    <a:pt x="12162" y="3675"/>
                    <a:pt x="12195" y="3513"/>
                    <a:pt x="12130" y="3382"/>
                  </a:cubicBezTo>
                  <a:cubicBezTo>
                    <a:pt x="10992" y="1301"/>
                    <a:pt x="8813" y="0"/>
                    <a:pt x="64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9894900" y="4819850"/>
              <a:ext cx="122800" cy="45550"/>
            </a:xfrm>
            <a:custGeom>
              <a:avLst/>
              <a:gdLst/>
              <a:ahLst/>
              <a:cxnLst/>
              <a:rect l="l" t="t" r="r" b="b"/>
              <a:pathLst>
                <a:path w="4912" h="1822" extrusionOk="0">
                  <a:moveTo>
                    <a:pt x="308" y="0"/>
                  </a:moveTo>
                  <a:cubicBezTo>
                    <a:pt x="258" y="0"/>
                    <a:pt x="207" y="11"/>
                    <a:pt x="164" y="33"/>
                  </a:cubicBezTo>
                  <a:cubicBezTo>
                    <a:pt x="34" y="98"/>
                    <a:pt x="1" y="261"/>
                    <a:pt x="66" y="391"/>
                  </a:cubicBezTo>
                  <a:cubicBezTo>
                    <a:pt x="554" y="1269"/>
                    <a:pt x="1464" y="1821"/>
                    <a:pt x="2472" y="1821"/>
                  </a:cubicBezTo>
                  <a:cubicBezTo>
                    <a:pt x="3448" y="1821"/>
                    <a:pt x="4391" y="1269"/>
                    <a:pt x="4846" y="391"/>
                  </a:cubicBezTo>
                  <a:cubicBezTo>
                    <a:pt x="4911" y="261"/>
                    <a:pt x="4879" y="98"/>
                    <a:pt x="4749" y="33"/>
                  </a:cubicBezTo>
                  <a:cubicBezTo>
                    <a:pt x="4705" y="11"/>
                    <a:pt x="4659" y="0"/>
                    <a:pt x="4612" y="0"/>
                  </a:cubicBezTo>
                  <a:cubicBezTo>
                    <a:pt x="4518" y="0"/>
                    <a:pt x="4424" y="44"/>
                    <a:pt x="4359" y="130"/>
                  </a:cubicBezTo>
                  <a:cubicBezTo>
                    <a:pt x="4001" y="846"/>
                    <a:pt x="3253" y="1301"/>
                    <a:pt x="2472" y="1301"/>
                  </a:cubicBezTo>
                  <a:cubicBezTo>
                    <a:pt x="1659" y="1301"/>
                    <a:pt x="912" y="846"/>
                    <a:pt x="554" y="130"/>
                  </a:cubicBezTo>
                  <a:cubicBezTo>
                    <a:pt x="510" y="44"/>
                    <a:pt x="40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9913600" y="4756425"/>
              <a:ext cx="13050" cy="26850"/>
            </a:xfrm>
            <a:custGeom>
              <a:avLst/>
              <a:gdLst/>
              <a:ahLst/>
              <a:cxnLst/>
              <a:rect l="l" t="t" r="r" b="b"/>
              <a:pathLst>
                <a:path w="522" h="1074" extrusionOk="0">
                  <a:moveTo>
                    <a:pt x="261" y="1"/>
                  </a:moveTo>
                  <a:cubicBezTo>
                    <a:pt x="98" y="1"/>
                    <a:pt x="1" y="98"/>
                    <a:pt x="1" y="261"/>
                  </a:cubicBezTo>
                  <a:lnTo>
                    <a:pt x="1" y="781"/>
                  </a:lnTo>
                  <a:cubicBezTo>
                    <a:pt x="1" y="944"/>
                    <a:pt x="98" y="1074"/>
                    <a:pt x="261" y="1074"/>
                  </a:cubicBezTo>
                  <a:cubicBezTo>
                    <a:pt x="424" y="1074"/>
                    <a:pt x="521" y="944"/>
                    <a:pt x="521" y="781"/>
                  </a:cubicBezTo>
                  <a:lnTo>
                    <a:pt x="521" y="261"/>
                  </a:lnTo>
                  <a:cubicBezTo>
                    <a:pt x="521" y="98"/>
                    <a:pt x="424" y="1"/>
                    <a:pt x="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9985975" y="4756425"/>
              <a:ext cx="13850" cy="26850"/>
            </a:xfrm>
            <a:custGeom>
              <a:avLst/>
              <a:gdLst/>
              <a:ahLst/>
              <a:cxnLst/>
              <a:rect l="l" t="t" r="r" b="b"/>
              <a:pathLst>
                <a:path w="554" h="1074" extrusionOk="0">
                  <a:moveTo>
                    <a:pt x="260" y="1"/>
                  </a:moveTo>
                  <a:cubicBezTo>
                    <a:pt x="130" y="1"/>
                    <a:pt x="0" y="98"/>
                    <a:pt x="0" y="261"/>
                  </a:cubicBezTo>
                  <a:lnTo>
                    <a:pt x="0" y="781"/>
                  </a:lnTo>
                  <a:cubicBezTo>
                    <a:pt x="0" y="944"/>
                    <a:pt x="130" y="1074"/>
                    <a:pt x="260" y="1074"/>
                  </a:cubicBezTo>
                  <a:cubicBezTo>
                    <a:pt x="423" y="1074"/>
                    <a:pt x="553" y="944"/>
                    <a:pt x="553" y="781"/>
                  </a:cubicBezTo>
                  <a:lnTo>
                    <a:pt x="553" y="261"/>
                  </a:lnTo>
                  <a:cubicBezTo>
                    <a:pt x="553" y="98"/>
                    <a:pt x="423" y="1"/>
                    <a:pt x="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9760775" y="4664575"/>
              <a:ext cx="462600" cy="461800"/>
            </a:xfrm>
            <a:custGeom>
              <a:avLst/>
              <a:gdLst/>
              <a:ahLst/>
              <a:cxnLst/>
              <a:rect l="l" t="t" r="r" b="b"/>
              <a:pathLst>
                <a:path w="18504" h="18472" extrusionOk="0">
                  <a:moveTo>
                    <a:pt x="7837" y="553"/>
                  </a:moveTo>
                  <a:cubicBezTo>
                    <a:pt x="11837" y="553"/>
                    <a:pt x="15122" y="3837"/>
                    <a:pt x="15122" y="7837"/>
                  </a:cubicBezTo>
                  <a:cubicBezTo>
                    <a:pt x="15122" y="11870"/>
                    <a:pt x="11837" y="15122"/>
                    <a:pt x="7837" y="15122"/>
                  </a:cubicBezTo>
                  <a:cubicBezTo>
                    <a:pt x="3805" y="15122"/>
                    <a:pt x="521" y="11870"/>
                    <a:pt x="521" y="7837"/>
                  </a:cubicBezTo>
                  <a:cubicBezTo>
                    <a:pt x="521" y="3837"/>
                    <a:pt x="3805" y="553"/>
                    <a:pt x="7837" y="553"/>
                  </a:cubicBezTo>
                  <a:close/>
                  <a:moveTo>
                    <a:pt x="7837" y="0"/>
                  </a:moveTo>
                  <a:cubicBezTo>
                    <a:pt x="5724" y="0"/>
                    <a:pt x="3773" y="813"/>
                    <a:pt x="2277" y="2309"/>
                  </a:cubicBezTo>
                  <a:cubicBezTo>
                    <a:pt x="813" y="3772"/>
                    <a:pt x="0" y="5756"/>
                    <a:pt x="0" y="7837"/>
                  </a:cubicBezTo>
                  <a:cubicBezTo>
                    <a:pt x="0" y="9951"/>
                    <a:pt x="813" y="11902"/>
                    <a:pt x="2277" y="13398"/>
                  </a:cubicBezTo>
                  <a:cubicBezTo>
                    <a:pt x="3773" y="14862"/>
                    <a:pt x="5724" y="15675"/>
                    <a:pt x="7837" y="15675"/>
                  </a:cubicBezTo>
                  <a:cubicBezTo>
                    <a:pt x="9594" y="15675"/>
                    <a:pt x="11252" y="15089"/>
                    <a:pt x="12618" y="14049"/>
                  </a:cubicBezTo>
                  <a:lnTo>
                    <a:pt x="12943" y="14341"/>
                  </a:lnTo>
                  <a:cubicBezTo>
                    <a:pt x="13008" y="14406"/>
                    <a:pt x="13073" y="14439"/>
                    <a:pt x="13138" y="14439"/>
                  </a:cubicBezTo>
                  <a:cubicBezTo>
                    <a:pt x="13203" y="14439"/>
                    <a:pt x="13268" y="14406"/>
                    <a:pt x="13333" y="14341"/>
                  </a:cubicBezTo>
                  <a:cubicBezTo>
                    <a:pt x="13431" y="14244"/>
                    <a:pt x="13431" y="14081"/>
                    <a:pt x="13333" y="13984"/>
                  </a:cubicBezTo>
                  <a:lnTo>
                    <a:pt x="13041" y="13691"/>
                  </a:lnTo>
                  <a:cubicBezTo>
                    <a:pt x="13138" y="13593"/>
                    <a:pt x="13268" y="13496"/>
                    <a:pt x="13366" y="13398"/>
                  </a:cubicBezTo>
                  <a:cubicBezTo>
                    <a:pt x="13463" y="13268"/>
                    <a:pt x="13593" y="13138"/>
                    <a:pt x="13691" y="13008"/>
                  </a:cubicBezTo>
                  <a:lnTo>
                    <a:pt x="17821" y="17105"/>
                  </a:lnTo>
                  <a:cubicBezTo>
                    <a:pt x="17886" y="17203"/>
                    <a:pt x="17951" y="17333"/>
                    <a:pt x="17951" y="17463"/>
                  </a:cubicBezTo>
                  <a:cubicBezTo>
                    <a:pt x="17951" y="17561"/>
                    <a:pt x="17886" y="17691"/>
                    <a:pt x="17821" y="17788"/>
                  </a:cubicBezTo>
                  <a:cubicBezTo>
                    <a:pt x="17723" y="17870"/>
                    <a:pt x="17601" y="17910"/>
                    <a:pt x="17480" y="17910"/>
                  </a:cubicBezTo>
                  <a:cubicBezTo>
                    <a:pt x="17358" y="17910"/>
                    <a:pt x="17236" y="17870"/>
                    <a:pt x="17138" y="17788"/>
                  </a:cubicBezTo>
                  <a:lnTo>
                    <a:pt x="14146" y="14797"/>
                  </a:lnTo>
                  <a:cubicBezTo>
                    <a:pt x="14098" y="14731"/>
                    <a:pt x="14024" y="14699"/>
                    <a:pt x="13951" y="14699"/>
                  </a:cubicBezTo>
                  <a:cubicBezTo>
                    <a:pt x="13878" y="14699"/>
                    <a:pt x="13805" y="14731"/>
                    <a:pt x="13756" y="14797"/>
                  </a:cubicBezTo>
                  <a:cubicBezTo>
                    <a:pt x="13658" y="14894"/>
                    <a:pt x="13658" y="15057"/>
                    <a:pt x="13756" y="15154"/>
                  </a:cubicBezTo>
                  <a:lnTo>
                    <a:pt x="16748" y="18179"/>
                  </a:lnTo>
                  <a:cubicBezTo>
                    <a:pt x="16943" y="18374"/>
                    <a:pt x="17203" y="18471"/>
                    <a:pt x="17463" y="18471"/>
                  </a:cubicBezTo>
                  <a:cubicBezTo>
                    <a:pt x="17723" y="18471"/>
                    <a:pt x="17984" y="18374"/>
                    <a:pt x="18179" y="18179"/>
                  </a:cubicBezTo>
                  <a:cubicBezTo>
                    <a:pt x="18374" y="17983"/>
                    <a:pt x="18471" y="17723"/>
                    <a:pt x="18471" y="17463"/>
                  </a:cubicBezTo>
                  <a:cubicBezTo>
                    <a:pt x="18504" y="17170"/>
                    <a:pt x="18374" y="16910"/>
                    <a:pt x="18179" y="16748"/>
                  </a:cubicBezTo>
                  <a:lnTo>
                    <a:pt x="14049" y="12585"/>
                  </a:lnTo>
                  <a:cubicBezTo>
                    <a:pt x="15089" y="11252"/>
                    <a:pt x="15642" y="9593"/>
                    <a:pt x="15642" y="7837"/>
                  </a:cubicBezTo>
                  <a:cubicBezTo>
                    <a:pt x="15642" y="5756"/>
                    <a:pt x="14829" y="3772"/>
                    <a:pt x="13366" y="2309"/>
                  </a:cubicBezTo>
                  <a:cubicBezTo>
                    <a:pt x="11870" y="813"/>
                    <a:pt x="9919" y="0"/>
                    <a:pt x="78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0" name="Google Shape;3950;p46"/>
          <p:cNvGrpSpPr/>
          <p:nvPr/>
        </p:nvGrpSpPr>
        <p:grpSpPr>
          <a:xfrm>
            <a:off x="4041735" y="3474404"/>
            <a:ext cx="215153" cy="365778"/>
            <a:chOff x="10355875" y="4649125"/>
            <a:chExt cx="275625" cy="462600"/>
          </a:xfrm>
        </p:grpSpPr>
        <p:sp>
          <p:nvSpPr>
            <p:cNvPr id="3951" name="Google Shape;3951;p46"/>
            <p:cNvSpPr/>
            <p:nvPr/>
          </p:nvSpPr>
          <p:spPr>
            <a:xfrm>
              <a:off x="10362375" y="4834475"/>
              <a:ext cx="262625" cy="269950"/>
            </a:xfrm>
            <a:custGeom>
              <a:avLst/>
              <a:gdLst/>
              <a:ahLst/>
              <a:cxnLst/>
              <a:rect l="l" t="t" r="r" b="b"/>
              <a:pathLst>
                <a:path w="10505" h="10798" extrusionOk="0">
                  <a:moveTo>
                    <a:pt x="3578" y="1"/>
                  </a:moveTo>
                  <a:lnTo>
                    <a:pt x="3578" y="3188"/>
                  </a:lnTo>
                  <a:lnTo>
                    <a:pt x="1952" y="4098"/>
                  </a:lnTo>
                  <a:lnTo>
                    <a:pt x="1302" y="4488"/>
                  </a:lnTo>
                  <a:cubicBezTo>
                    <a:pt x="521" y="4944"/>
                    <a:pt x="1" y="5789"/>
                    <a:pt x="1" y="6732"/>
                  </a:cubicBezTo>
                  <a:lnTo>
                    <a:pt x="1" y="10472"/>
                  </a:lnTo>
                  <a:cubicBezTo>
                    <a:pt x="1" y="10667"/>
                    <a:pt x="163" y="10797"/>
                    <a:pt x="358" y="10797"/>
                  </a:cubicBezTo>
                  <a:lnTo>
                    <a:pt x="10179" y="10797"/>
                  </a:lnTo>
                  <a:cubicBezTo>
                    <a:pt x="10342" y="10797"/>
                    <a:pt x="10505" y="10667"/>
                    <a:pt x="10505" y="10472"/>
                  </a:cubicBezTo>
                  <a:lnTo>
                    <a:pt x="10505" y="6732"/>
                  </a:lnTo>
                  <a:cubicBezTo>
                    <a:pt x="10505" y="5789"/>
                    <a:pt x="10017" y="4944"/>
                    <a:pt x="9204" y="4488"/>
                  </a:cubicBezTo>
                  <a:lnTo>
                    <a:pt x="8553" y="4098"/>
                  </a:lnTo>
                  <a:lnTo>
                    <a:pt x="6927" y="3188"/>
                  </a:lnTo>
                  <a:lnTo>
                    <a:pt x="69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10363200" y="4834475"/>
              <a:ext cx="173175" cy="269950"/>
            </a:xfrm>
            <a:custGeom>
              <a:avLst/>
              <a:gdLst/>
              <a:ahLst/>
              <a:cxnLst/>
              <a:rect l="l" t="t" r="r" b="b"/>
              <a:pathLst>
                <a:path w="6927" h="10798" extrusionOk="0">
                  <a:moveTo>
                    <a:pt x="3545" y="1"/>
                  </a:moveTo>
                  <a:lnTo>
                    <a:pt x="3545" y="3188"/>
                  </a:lnTo>
                  <a:lnTo>
                    <a:pt x="1951" y="4098"/>
                  </a:lnTo>
                  <a:lnTo>
                    <a:pt x="1269" y="4488"/>
                  </a:lnTo>
                  <a:cubicBezTo>
                    <a:pt x="488" y="4944"/>
                    <a:pt x="0" y="5789"/>
                    <a:pt x="0" y="6732"/>
                  </a:cubicBezTo>
                  <a:lnTo>
                    <a:pt x="0" y="10472"/>
                  </a:lnTo>
                  <a:cubicBezTo>
                    <a:pt x="0" y="10667"/>
                    <a:pt x="130" y="10797"/>
                    <a:pt x="325" y="10797"/>
                  </a:cubicBezTo>
                  <a:lnTo>
                    <a:pt x="1529" y="10797"/>
                  </a:lnTo>
                  <a:lnTo>
                    <a:pt x="1529" y="7220"/>
                  </a:lnTo>
                  <a:cubicBezTo>
                    <a:pt x="1529" y="6277"/>
                    <a:pt x="2017" y="5431"/>
                    <a:pt x="2797" y="4976"/>
                  </a:cubicBezTo>
                  <a:lnTo>
                    <a:pt x="3480" y="4586"/>
                  </a:lnTo>
                  <a:lnTo>
                    <a:pt x="4911" y="3740"/>
                  </a:lnTo>
                  <a:cubicBezTo>
                    <a:pt x="5041" y="3708"/>
                    <a:pt x="5106" y="3578"/>
                    <a:pt x="5106" y="3448"/>
                  </a:cubicBezTo>
                  <a:lnTo>
                    <a:pt x="5106" y="3123"/>
                  </a:lnTo>
                  <a:lnTo>
                    <a:pt x="5236" y="3123"/>
                  </a:lnTo>
                  <a:cubicBezTo>
                    <a:pt x="5821" y="3123"/>
                    <a:pt x="6374" y="2992"/>
                    <a:pt x="6894" y="2765"/>
                  </a:cubicBezTo>
                  <a:lnTo>
                    <a:pt x="6927" y="488"/>
                  </a:lnTo>
                  <a:lnTo>
                    <a:pt x="6927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10406275" y="4719025"/>
              <a:ext cx="175650" cy="175650"/>
            </a:xfrm>
            <a:custGeom>
              <a:avLst/>
              <a:gdLst/>
              <a:ahLst/>
              <a:cxnLst/>
              <a:rect l="l" t="t" r="r" b="b"/>
              <a:pathLst>
                <a:path w="7026" h="7026" extrusionOk="0">
                  <a:moveTo>
                    <a:pt x="3513" y="1"/>
                  </a:moveTo>
                  <a:cubicBezTo>
                    <a:pt x="1562" y="1"/>
                    <a:pt x="1" y="1562"/>
                    <a:pt x="1" y="3513"/>
                  </a:cubicBezTo>
                  <a:cubicBezTo>
                    <a:pt x="1" y="5464"/>
                    <a:pt x="1562" y="7025"/>
                    <a:pt x="3513" y="7025"/>
                  </a:cubicBezTo>
                  <a:cubicBezTo>
                    <a:pt x="5464" y="7025"/>
                    <a:pt x="7025" y="5464"/>
                    <a:pt x="7025" y="3513"/>
                  </a:cubicBezTo>
                  <a:cubicBezTo>
                    <a:pt x="7025" y="1562"/>
                    <a:pt x="5464" y="1"/>
                    <a:pt x="3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10406275" y="4719025"/>
              <a:ext cx="107350" cy="175650"/>
            </a:xfrm>
            <a:custGeom>
              <a:avLst/>
              <a:gdLst/>
              <a:ahLst/>
              <a:cxnLst/>
              <a:rect l="l" t="t" r="r" b="b"/>
              <a:pathLst>
                <a:path w="4294" h="7026" extrusionOk="0">
                  <a:moveTo>
                    <a:pt x="3513" y="1"/>
                  </a:moveTo>
                  <a:cubicBezTo>
                    <a:pt x="1562" y="1"/>
                    <a:pt x="1" y="1562"/>
                    <a:pt x="1" y="3513"/>
                  </a:cubicBezTo>
                  <a:cubicBezTo>
                    <a:pt x="1" y="5464"/>
                    <a:pt x="1562" y="7025"/>
                    <a:pt x="3513" y="7025"/>
                  </a:cubicBezTo>
                  <a:cubicBezTo>
                    <a:pt x="3773" y="7025"/>
                    <a:pt x="4033" y="6993"/>
                    <a:pt x="4293" y="6928"/>
                  </a:cubicBezTo>
                  <a:cubicBezTo>
                    <a:pt x="2700" y="6602"/>
                    <a:pt x="1529" y="5204"/>
                    <a:pt x="1529" y="3513"/>
                  </a:cubicBezTo>
                  <a:cubicBezTo>
                    <a:pt x="1529" y="1822"/>
                    <a:pt x="2700" y="424"/>
                    <a:pt x="4293" y="66"/>
                  </a:cubicBezTo>
                  <a:cubicBezTo>
                    <a:pt x="4033" y="33"/>
                    <a:pt x="3773" y="1"/>
                    <a:pt x="3513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10371325" y="4948300"/>
              <a:ext cx="122775" cy="156125"/>
            </a:xfrm>
            <a:custGeom>
              <a:avLst/>
              <a:gdLst/>
              <a:ahLst/>
              <a:cxnLst/>
              <a:rect l="l" t="t" r="r" b="b"/>
              <a:pathLst>
                <a:path w="4911" h="6245" extrusionOk="0">
                  <a:moveTo>
                    <a:pt x="4456" y="0"/>
                  </a:moveTo>
                  <a:cubicBezTo>
                    <a:pt x="4228" y="0"/>
                    <a:pt x="4033" y="163"/>
                    <a:pt x="4000" y="391"/>
                  </a:cubicBezTo>
                  <a:lnTo>
                    <a:pt x="3805" y="1822"/>
                  </a:lnTo>
                  <a:lnTo>
                    <a:pt x="3448" y="2082"/>
                  </a:lnTo>
                  <a:cubicBezTo>
                    <a:pt x="3317" y="2179"/>
                    <a:pt x="3220" y="2342"/>
                    <a:pt x="3220" y="2504"/>
                  </a:cubicBezTo>
                  <a:lnTo>
                    <a:pt x="3220" y="4065"/>
                  </a:lnTo>
                  <a:lnTo>
                    <a:pt x="0" y="6244"/>
                  </a:lnTo>
                  <a:lnTo>
                    <a:pt x="3155" y="6244"/>
                  </a:lnTo>
                  <a:lnTo>
                    <a:pt x="4716" y="4943"/>
                  </a:lnTo>
                  <a:cubicBezTo>
                    <a:pt x="4846" y="4846"/>
                    <a:pt x="4911" y="4716"/>
                    <a:pt x="4911" y="4553"/>
                  </a:cubicBezTo>
                  <a:lnTo>
                    <a:pt x="4911" y="423"/>
                  </a:lnTo>
                  <a:cubicBezTo>
                    <a:pt x="4911" y="326"/>
                    <a:pt x="4846" y="196"/>
                    <a:pt x="4781" y="131"/>
                  </a:cubicBezTo>
                  <a:cubicBezTo>
                    <a:pt x="4683" y="33"/>
                    <a:pt x="4586" y="0"/>
                    <a:pt x="4456" y="0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10371325" y="4948300"/>
              <a:ext cx="121975" cy="156125"/>
            </a:xfrm>
            <a:custGeom>
              <a:avLst/>
              <a:gdLst/>
              <a:ahLst/>
              <a:cxnLst/>
              <a:rect l="l" t="t" r="r" b="b"/>
              <a:pathLst>
                <a:path w="4879" h="6245" extrusionOk="0">
                  <a:moveTo>
                    <a:pt x="4456" y="0"/>
                  </a:moveTo>
                  <a:cubicBezTo>
                    <a:pt x="4228" y="0"/>
                    <a:pt x="4033" y="163"/>
                    <a:pt x="4000" y="391"/>
                  </a:cubicBezTo>
                  <a:lnTo>
                    <a:pt x="3773" y="1854"/>
                  </a:lnTo>
                  <a:lnTo>
                    <a:pt x="3448" y="2114"/>
                  </a:lnTo>
                  <a:cubicBezTo>
                    <a:pt x="3317" y="2179"/>
                    <a:pt x="3220" y="2342"/>
                    <a:pt x="3220" y="2504"/>
                  </a:cubicBezTo>
                  <a:lnTo>
                    <a:pt x="3220" y="4098"/>
                  </a:lnTo>
                  <a:lnTo>
                    <a:pt x="0" y="6244"/>
                  </a:lnTo>
                  <a:lnTo>
                    <a:pt x="976" y="6244"/>
                  </a:lnTo>
                  <a:lnTo>
                    <a:pt x="3708" y="4423"/>
                  </a:lnTo>
                  <a:lnTo>
                    <a:pt x="3708" y="2862"/>
                  </a:lnTo>
                  <a:cubicBezTo>
                    <a:pt x="3708" y="2700"/>
                    <a:pt x="3773" y="2537"/>
                    <a:pt x="3903" y="2439"/>
                  </a:cubicBezTo>
                  <a:lnTo>
                    <a:pt x="4261" y="2179"/>
                  </a:lnTo>
                  <a:lnTo>
                    <a:pt x="4488" y="748"/>
                  </a:lnTo>
                  <a:cubicBezTo>
                    <a:pt x="4521" y="521"/>
                    <a:pt x="4683" y="358"/>
                    <a:pt x="4878" y="358"/>
                  </a:cubicBezTo>
                  <a:cubicBezTo>
                    <a:pt x="4878" y="261"/>
                    <a:pt x="4813" y="196"/>
                    <a:pt x="4781" y="131"/>
                  </a:cubicBezTo>
                  <a:cubicBezTo>
                    <a:pt x="4683" y="33"/>
                    <a:pt x="4586" y="0"/>
                    <a:pt x="4456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10494075" y="4948300"/>
              <a:ext cx="122800" cy="156125"/>
            </a:xfrm>
            <a:custGeom>
              <a:avLst/>
              <a:gdLst/>
              <a:ahLst/>
              <a:cxnLst/>
              <a:rect l="l" t="t" r="r" b="b"/>
              <a:pathLst>
                <a:path w="4912" h="6245" extrusionOk="0">
                  <a:moveTo>
                    <a:pt x="424" y="0"/>
                  </a:moveTo>
                  <a:cubicBezTo>
                    <a:pt x="196" y="0"/>
                    <a:pt x="1" y="196"/>
                    <a:pt x="1" y="456"/>
                  </a:cubicBezTo>
                  <a:lnTo>
                    <a:pt x="1" y="4553"/>
                  </a:lnTo>
                  <a:cubicBezTo>
                    <a:pt x="1" y="4716"/>
                    <a:pt x="66" y="4846"/>
                    <a:pt x="164" y="4943"/>
                  </a:cubicBezTo>
                  <a:lnTo>
                    <a:pt x="1724" y="6244"/>
                  </a:lnTo>
                  <a:lnTo>
                    <a:pt x="4911" y="6244"/>
                  </a:lnTo>
                  <a:lnTo>
                    <a:pt x="1659" y="4098"/>
                  </a:lnTo>
                  <a:lnTo>
                    <a:pt x="1659" y="2504"/>
                  </a:lnTo>
                  <a:cubicBezTo>
                    <a:pt x="1659" y="2342"/>
                    <a:pt x="1594" y="2212"/>
                    <a:pt x="1464" y="2114"/>
                  </a:cubicBezTo>
                  <a:lnTo>
                    <a:pt x="1107" y="1854"/>
                  </a:lnTo>
                  <a:lnTo>
                    <a:pt x="879" y="391"/>
                  </a:lnTo>
                  <a:cubicBezTo>
                    <a:pt x="879" y="261"/>
                    <a:pt x="814" y="163"/>
                    <a:pt x="749" y="98"/>
                  </a:cubicBezTo>
                  <a:cubicBezTo>
                    <a:pt x="651" y="33"/>
                    <a:pt x="554" y="0"/>
                    <a:pt x="424" y="0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10494075" y="4948300"/>
              <a:ext cx="56125" cy="156125"/>
            </a:xfrm>
            <a:custGeom>
              <a:avLst/>
              <a:gdLst/>
              <a:ahLst/>
              <a:cxnLst/>
              <a:rect l="l" t="t" r="r" b="b"/>
              <a:pathLst>
                <a:path w="2245" h="6245" extrusionOk="0">
                  <a:moveTo>
                    <a:pt x="456" y="0"/>
                  </a:moveTo>
                  <a:cubicBezTo>
                    <a:pt x="196" y="0"/>
                    <a:pt x="1" y="196"/>
                    <a:pt x="1" y="456"/>
                  </a:cubicBezTo>
                  <a:lnTo>
                    <a:pt x="1" y="4553"/>
                  </a:lnTo>
                  <a:cubicBezTo>
                    <a:pt x="1" y="4716"/>
                    <a:pt x="66" y="4846"/>
                    <a:pt x="164" y="4943"/>
                  </a:cubicBezTo>
                  <a:lnTo>
                    <a:pt x="1724" y="6244"/>
                  </a:lnTo>
                  <a:lnTo>
                    <a:pt x="2245" y="6244"/>
                  </a:lnTo>
                  <a:lnTo>
                    <a:pt x="684" y="4943"/>
                  </a:lnTo>
                  <a:cubicBezTo>
                    <a:pt x="586" y="4846"/>
                    <a:pt x="521" y="4716"/>
                    <a:pt x="521" y="4553"/>
                  </a:cubicBezTo>
                  <a:lnTo>
                    <a:pt x="521" y="456"/>
                  </a:lnTo>
                  <a:cubicBezTo>
                    <a:pt x="521" y="293"/>
                    <a:pt x="586" y="163"/>
                    <a:pt x="716" y="65"/>
                  </a:cubicBezTo>
                  <a:cubicBezTo>
                    <a:pt x="619" y="33"/>
                    <a:pt x="554" y="0"/>
                    <a:pt x="456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10453425" y="4846650"/>
              <a:ext cx="81325" cy="24450"/>
            </a:xfrm>
            <a:custGeom>
              <a:avLst/>
              <a:gdLst/>
              <a:ahLst/>
              <a:cxnLst/>
              <a:rect l="l" t="t" r="r" b="b"/>
              <a:pathLst>
                <a:path w="3253" h="978" extrusionOk="0">
                  <a:moveTo>
                    <a:pt x="310" y="0"/>
                  </a:moveTo>
                  <a:cubicBezTo>
                    <a:pt x="219" y="0"/>
                    <a:pt x="129" y="36"/>
                    <a:pt x="66" y="99"/>
                  </a:cubicBezTo>
                  <a:cubicBezTo>
                    <a:pt x="1" y="229"/>
                    <a:pt x="1" y="392"/>
                    <a:pt x="131" y="489"/>
                  </a:cubicBezTo>
                  <a:cubicBezTo>
                    <a:pt x="554" y="814"/>
                    <a:pt x="1074" y="977"/>
                    <a:pt x="1627" y="977"/>
                  </a:cubicBezTo>
                  <a:cubicBezTo>
                    <a:pt x="2147" y="977"/>
                    <a:pt x="2668" y="814"/>
                    <a:pt x="3090" y="489"/>
                  </a:cubicBezTo>
                  <a:cubicBezTo>
                    <a:pt x="3220" y="392"/>
                    <a:pt x="3253" y="229"/>
                    <a:pt x="3155" y="99"/>
                  </a:cubicBezTo>
                  <a:cubicBezTo>
                    <a:pt x="3113" y="36"/>
                    <a:pt x="3031" y="0"/>
                    <a:pt x="2942" y="0"/>
                  </a:cubicBezTo>
                  <a:cubicBezTo>
                    <a:pt x="2894" y="0"/>
                    <a:pt x="2844" y="11"/>
                    <a:pt x="2798" y="34"/>
                  </a:cubicBezTo>
                  <a:cubicBezTo>
                    <a:pt x="2440" y="294"/>
                    <a:pt x="2050" y="424"/>
                    <a:pt x="1627" y="424"/>
                  </a:cubicBezTo>
                  <a:cubicBezTo>
                    <a:pt x="1204" y="424"/>
                    <a:pt x="781" y="294"/>
                    <a:pt x="456" y="34"/>
                  </a:cubicBezTo>
                  <a:cubicBezTo>
                    <a:pt x="410" y="11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10434750" y="4779075"/>
              <a:ext cx="43100" cy="18850"/>
            </a:xfrm>
            <a:custGeom>
              <a:avLst/>
              <a:gdLst/>
              <a:ahLst/>
              <a:cxnLst/>
              <a:rect l="l" t="t" r="r" b="b"/>
              <a:pathLst>
                <a:path w="1724" h="754" extrusionOk="0">
                  <a:moveTo>
                    <a:pt x="308" y="1"/>
                  </a:moveTo>
                  <a:cubicBezTo>
                    <a:pt x="230" y="1"/>
                    <a:pt x="150" y="33"/>
                    <a:pt x="98" y="103"/>
                  </a:cubicBezTo>
                  <a:cubicBezTo>
                    <a:pt x="0" y="200"/>
                    <a:pt x="33" y="396"/>
                    <a:pt x="130" y="493"/>
                  </a:cubicBezTo>
                  <a:lnTo>
                    <a:pt x="163" y="493"/>
                  </a:lnTo>
                  <a:cubicBezTo>
                    <a:pt x="358" y="656"/>
                    <a:pt x="618" y="753"/>
                    <a:pt x="878" y="753"/>
                  </a:cubicBezTo>
                  <a:cubicBezTo>
                    <a:pt x="1106" y="753"/>
                    <a:pt x="1366" y="656"/>
                    <a:pt x="1593" y="493"/>
                  </a:cubicBezTo>
                  <a:lnTo>
                    <a:pt x="1593" y="461"/>
                  </a:lnTo>
                  <a:cubicBezTo>
                    <a:pt x="1691" y="363"/>
                    <a:pt x="1724" y="200"/>
                    <a:pt x="1626" y="103"/>
                  </a:cubicBezTo>
                  <a:cubicBezTo>
                    <a:pt x="1574" y="33"/>
                    <a:pt x="1493" y="1"/>
                    <a:pt x="1415" y="1"/>
                  </a:cubicBezTo>
                  <a:cubicBezTo>
                    <a:pt x="1347" y="1"/>
                    <a:pt x="1281" y="25"/>
                    <a:pt x="1236" y="70"/>
                  </a:cubicBezTo>
                  <a:cubicBezTo>
                    <a:pt x="1122" y="168"/>
                    <a:pt x="992" y="217"/>
                    <a:pt x="866" y="217"/>
                  </a:cubicBezTo>
                  <a:cubicBezTo>
                    <a:pt x="740" y="217"/>
                    <a:pt x="618" y="168"/>
                    <a:pt x="520" y="70"/>
                  </a:cubicBezTo>
                  <a:lnTo>
                    <a:pt x="488" y="70"/>
                  </a:lnTo>
                  <a:cubicBezTo>
                    <a:pt x="443" y="25"/>
                    <a:pt x="376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10511150" y="4779075"/>
              <a:ext cx="42300" cy="18850"/>
            </a:xfrm>
            <a:custGeom>
              <a:avLst/>
              <a:gdLst/>
              <a:ahLst/>
              <a:cxnLst/>
              <a:rect l="l" t="t" r="r" b="b"/>
              <a:pathLst>
                <a:path w="1692" h="754" extrusionOk="0">
                  <a:moveTo>
                    <a:pt x="296" y="1"/>
                  </a:moveTo>
                  <a:cubicBezTo>
                    <a:pt x="222" y="1"/>
                    <a:pt x="151" y="33"/>
                    <a:pt x="98" y="103"/>
                  </a:cubicBezTo>
                  <a:cubicBezTo>
                    <a:pt x="1" y="200"/>
                    <a:pt x="1" y="363"/>
                    <a:pt x="131" y="461"/>
                  </a:cubicBezTo>
                  <a:lnTo>
                    <a:pt x="131" y="493"/>
                  </a:lnTo>
                  <a:cubicBezTo>
                    <a:pt x="326" y="656"/>
                    <a:pt x="586" y="753"/>
                    <a:pt x="846" y="753"/>
                  </a:cubicBezTo>
                  <a:cubicBezTo>
                    <a:pt x="1107" y="753"/>
                    <a:pt x="1334" y="656"/>
                    <a:pt x="1562" y="493"/>
                  </a:cubicBezTo>
                  <a:cubicBezTo>
                    <a:pt x="1692" y="396"/>
                    <a:pt x="1692" y="200"/>
                    <a:pt x="1594" y="103"/>
                  </a:cubicBezTo>
                  <a:cubicBezTo>
                    <a:pt x="1542" y="33"/>
                    <a:pt x="1471" y="1"/>
                    <a:pt x="1401" y="1"/>
                  </a:cubicBezTo>
                  <a:cubicBezTo>
                    <a:pt x="1341" y="1"/>
                    <a:pt x="1282" y="25"/>
                    <a:pt x="1237" y="70"/>
                  </a:cubicBezTo>
                  <a:lnTo>
                    <a:pt x="1204" y="70"/>
                  </a:lnTo>
                  <a:cubicBezTo>
                    <a:pt x="1107" y="168"/>
                    <a:pt x="976" y="217"/>
                    <a:pt x="846" y="217"/>
                  </a:cubicBezTo>
                  <a:cubicBezTo>
                    <a:pt x="716" y="217"/>
                    <a:pt x="586" y="168"/>
                    <a:pt x="489" y="70"/>
                  </a:cubicBezTo>
                  <a:cubicBezTo>
                    <a:pt x="428" y="25"/>
                    <a:pt x="361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10355875" y="5042600"/>
              <a:ext cx="13850" cy="69125"/>
            </a:xfrm>
            <a:custGeom>
              <a:avLst/>
              <a:gdLst/>
              <a:ahLst/>
              <a:cxnLst/>
              <a:rect l="l" t="t" r="r" b="b"/>
              <a:pathLst>
                <a:path w="554" h="2765" extrusionOk="0">
                  <a:moveTo>
                    <a:pt x="293" y="1"/>
                  </a:moveTo>
                  <a:cubicBezTo>
                    <a:pt x="131" y="1"/>
                    <a:pt x="1" y="131"/>
                    <a:pt x="1" y="293"/>
                  </a:cubicBezTo>
                  <a:lnTo>
                    <a:pt x="1" y="2472"/>
                  </a:lnTo>
                  <a:cubicBezTo>
                    <a:pt x="1" y="2635"/>
                    <a:pt x="131" y="2765"/>
                    <a:pt x="293" y="2765"/>
                  </a:cubicBezTo>
                  <a:cubicBezTo>
                    <a:pt x="423" y="2765"/>
                    <a:pt x="553" y="2635"/>
                    <a:pt x="553" y="2472"/>
                  </a:cubicBezTo>
                  <a:lnTo>
                    <a:pt x="553" y="293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10355875" y="4711725"/>
              <a:ext cx="232550" cy="315450"/>
            </a:xfrm>
            <a:custGeom>
              <a:avLst/>
              <a:gdLst/>
              <a:ahLst/>
              <a:cxnLst/>
              <a:rect l="l" t="t" r="r" b="b"/>
              <a:pathLst>
                <a:path w="9302" h="12618" extrusionOk="0">
                  <a:moveTo>
                    <a:pt x="5529" y="0"/>
                  </a:moveTo>
                  <a:cubicBezTo>
                    <a:pt x="3448" y="0"/>
                    <a:pt x="1724" y="1724"/>
                    <a:pt x="1724" y="3805"/>
                  </a:cubicBezTo>
                  <a:cubicBezTo>
                    <a:pt x="1724" y="5171"/>
                    <a:pt x="2472" y="6374"/>
                    <a:pt x="3578" y="7057"/>
                  </a:cubicBezTo>
                  <a:lnTo>
                    <a:pt x="3578" y="7935"/>
                  </a:lnTo>
                  <a:lnTo>
                    <a:pt x="1431" y="9171"/>
                  </a:lnTo>
                  <a:cubicBezTo>
                    <a:pt x="553" y="9659"/>
                    <a:pt x="1" y="10602"/>
                    <a:pt x="1" y="11610"/>
                  </a:cubicBezTo>
                  <a:lnTo>
                    <a:pt x="1" y="12358"/>
                  </a:lnTo>
                  <a:cubicBezTo>
                    <a:pt x="1" y="12520"/>
                    <a:pt x="131" y="12618"/>
                    <a:pt x="293" y="12618"/>
                  </a:cubicBezTo>
                  <a:cubicBezTo>
                    <a:pt x="423" y="12618"/>
                    <a:pt x="553" y="12520"/>
                    <a:pt x="553" y="12358"/>
                  </a:cubicBezTo>
                  <a:lnTo>
                    <a:pt x="553" y="11610"/>
                  </a:lnTo>
                  <a:cubicBezTo>
                    <a:pt x="553" y="10797"/>
                    <a:pt x="1009" y="10049"/>
                    <a:pt x="1692" y="9626"/>
                  </a:cubicBezTo>
                  <a:lnTo>
                    <a:pt x="4001" y="8325"/>
                  </a:lnTo>
                  <a:cubicBezTo>
                    <a:pt x="4066" y="8260"/>
                    <a:pt x="4131" y="8195"/>
                    <a:pt x="4131" y="8098"/>
                  </a:cubicBezTo>
                  <a:lnTo>
                    <a:pt x="4131" y="7317"/>
                  </a:lnTo>
                  <a:cubicBezTo>
                    <a:pt x="4553" y="7480"/>
                    <a:pt x="5041" y="7577"/>
                    <a:pt x="5529" y="7577"/>
                  </a:cubicBezTo>
                  <a:cubicBezTo>
                    <a:pt x="6017" y="7577"/>
                    <a:pt x="6505" y="7480"/>
                    <a:pt x="6927" y="7317"/>
                  </a:cubicBezTo>
                  <a:lnTo>
                    <a:pt x="6927" y="8098"/>
                  </a:lnTo>
                  <a:cubicBezTo>
                    <a:pt x="6927" y="8195"/>
                    <a:pt x="6960" y="8260"/>
                    <a:pt x="7057" y="8325"/>
                  </a:cubicBezTo>
                  <a:lnTo>
                    <a:pt x="8131" y="8943"/>
                  </a:lnTo>
                  <a:cubicBezTo>
                    <a:pt x="8196" y="8976"/>
                    <a:pt x="8228" y="8976"/>
                    <a:pt x="8261" y="8976"/>
                  </a:cubicBezTo>
                  <a:cubicBezTo>
                    <a:pt x="8358" y="8976"/>
                    <a:pt x="8456" y="8943"/>
                    <a:pt x="8521" y="8846"/>
                  </a:cubicBezTo>
                  <a:cubicBezTo>
                    <a:pt x="8586" y="8715"/>
                    <a:pt x="8553" y="8553"/>
                    <a:pt x="8423" y="8488"/>
                  </a:cubicBezTo>
                  <a:lnTo>
                    <a:pt x="7480" y="7935"/>
                  </a:lnTo>
                  <a:lnTo>
                    <a:pt x="7480" y="7057"/>
                  </a:lnTo>
                  <a:cubicBezTo>
                    <a:pt x="8586" y="6374"/>
                    <a:pt x="9301" y="5171"/>
                    <a:pt x="9301" y="3805"/>
                  </a:cubicBezTo>
                  <a:cubicBezTo>
                    <a:pt x="9301" y="3415"/>
                    <a:pt x="9269" y="3025"/>
                    <a:pt x="9139" y="2667"/>
                  </a:cubicBezTo>
                  <a:cubicBezTo>
                    <a:pt x="9113" y="2565"/>
                    <a:pt x="9009" y="2484"/>
                    <a:pt x="8902" y="2484"/>
                  </a:cubicBezTo>
                  <a:cubicBezTo>
                    <a:pt x="8872" y="2484"/>
                    <a:pt x="8842" y="2490"/>
                    <a:pt x="8813" y="2504"/>
                  </a:cubicBezTo>
                  <a:cubicBezTo>
                    <a:pt x="8651" y="2537"/>
                    <a:pt x="8586" y="2699"/>
                    <a:pt x="8618" y="2829"/>
                  </a:cubicBezTo>
                  <a:cubicBezTo>
                    <a:pt x="8716" y="3155"/>
                    <a:pt x="8781" y="3480"/>
                    <a:pt x="8781" y="3805"/>
                  </a:cubicBezTo>
                  <a:cubicBezTo>
                    <a:pt x="8781" y="5594"/>
                    <a:pt x="7318" y="7057"/>
                    <a:pt x="5529" y="7057"/>
                  </a:cubicBezTo>
                  <a:cubicBezTo>
                    <a:pt x="3740" y="7057"/>
                    <a:pt x="2277" y="5594"/>
                    <a:pt x="2277" y="3805"/>
                  </a:cubicBezTo>
                  <a:cubicBezTo>
                    <a:pt x="2277" y="2016"/>
                    <a:pt x="3740" y="553"/>
                    <a:pt x="5529" y="553"/>
                  </a:cubicBezTo>
                  <a:cubicBezTo>
                    <a:pt x="6570" y="553"/>
                    <a:pt x="7545" y="1041"/>
                    <a:pt x="8131" y="1886"/>
                  </a:cubicBezTo>
                  <a:cubicBezTo>
                    <a:pt x="8187" y="1943"/>
                    <a:pt x="8266" y="1978"/>
                    <a:pt x="8347" y="1978"/>
                  </a:cubicBezTo>
                  <a:cubicBezTo>
                    <a:pt x="8406" y="1978"/>
                    <a:pt x="8466" y="1960"/>
                    <a:pt x="8521" y="1919"/>
                  </a:cubicBezTo>
                  <a:cubicBezTo>
                    <a:pt x="8651" y="1854"/>
                    <a:pt x="8683" y="1691"/>
                    <a:pt x="8586" y="1561"/>
                  </a:cubicBezTo>
                  <a:cubicBezTo>
                    <a:pt x="7870" y="586"/>
                    <a:pt x="6732" y="0"/>
                    <a:pt x="55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10580275" y="4937375"/>
              <a:ext cx="51225" cy="174350"/>
            </a:xfrm>
            <a:custGeom>
              <a:avLst/>
              <a:gdLst/>
              <a:ahLst/>
              <a:cxnLst/>
              <a:rect l="l" t="t" r="r" b="b"/>
              <a:pathLst>
                <a:path w="2049" h="6974" extrusionOk="0">
                  <a:moveTo>
                    <a:pt x="318" y="0"/>
                  </a:moveTo>
                  <a:cubicBezTo>
                    <a:pt x="224" y="0"/>
                    <a:pt x="130" y="58"/>
                    <a:pt x="65" y="145"/>
                  </a:cubicBezTo>
                  <a:cubicBezTo>
                    <a:pt x="0" y="275"/>
                    <a:pt x="33" y="437"/>
                    <a:pt x="163" y="502"/>
                  </a:cubicBezTo>
                  <a:lnTo>
                    <a:pt x="358" y="600"/>
                  </a:lnTo>
                  <a:cubicBezTo>
                    <a:pt x="1073" y="1023"/>
                    <a:pt x="1528" y="1803"/>
                    <a:pt x="1528" y="2616"/>
                  </a:cubicBezTo>
                  <a:lnTo>
                    <a:pt x="1528" y="6681"/>
                  </a:lnTo>
                  <a:cubicBezTo>
                    <a:pt x="1528" y="6844"/>
                    <a:pt x="1626" y="6974"/>
                    <a:pt x="1789" y="6974"/>
                  </a:cubicBezTo>
                  <a:cubicBezTo>
                    <a:pt x="1951" y="6974"/>
                    <a:pt x="2049" y="6844"/>
                    <a:pt x="2049" y="6681"/>
                  </a:cubicBezTo>
                  <a:lnTo>
                    <a:pt x="2049" y="2616"/>
                  </a:lnTo>
                  <a:cubicBezTo>
                    <a:pt x="2049" y="1608"/>
                    <a:pt x="1528" y="665"/>
                    <a:pt x="650" y="145"/>
                  </a:cubicBezTo>
                  <a:lnTo>
                    <a:pt x="455" y="47"/>
                  </a:lnTo>
                  <a:cubicBezTo>
                    <a:pt x="412" y="15"/>
                    <a:pt x="365" y="0"/>
                    <a:pt x="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10403850" y="4941800"/>
              <a:ext cx="179700" cy="169925"/>
            </a:xfrm>
            <a:custGeom>
              <a:avLst/>
              <a:gdLst/>
              <a:ahLst/>
              <a:cxnLst/>
              <a:rect l="l" t="t" r="r" b="b"/>
              <a:pathLst>
                <a:path w="7188" h="6797" extrusionOk="0">
                  <a:moveTo>
                    <a:pt x="3155" y="0"/>
                  </a:moveTo>
                  <a:cubicBezTo>
                    <a:pt x="2797" y="0"/>
                    <a:pt x="2504" y="260"/>
                    <a:pt x="2439" y="618"/>
                  </a:cubicBezTo>
                  <a:lnTo>
                    <a:pt x="2244" y="1951"/>
                  </a:lnTo>
                  <a:lnTo>
                    <a:pt x="1984" y="2147"/>
                  </a:lnTo>
                  <a:cubicBezTo>
                    <a:pt x="1789" y="2277"/>
                    <a:pt x="1659" y="2537"/>
                    <a:pt x="1659" y="2764"/>
                  </a:cubicBezTo>
                  <a:lnTo>
                    <a:pt x="1659" y="4195"/>
                  </a:lnTo>
                  <a:lnTo>
                    <a:pt x="163" y="5203"/>
                  </a:lnTo>
                  <a:cubicBezTo>
                    <a:pt x="33" y="5301"/>
                    <a:pt x="0" y="5464"/>
                    <a:pt x="98" y="5594"/>
                  </a:cubicBezTo>
                  <a:cubicBezTo>
                    <a:pt x="137" y="5672"/>
                    <a:pt x="224" y="5715"/>
                    <a:pt x="309" y="5715"/>
                  </a:cubicBezTo>
                  <a:cubicBezTo>
                    <a:pt x="363" y="5715"/>
                    <a:pt x="417" y="5697"/>
                    <a:pt x="456" y="5659"/>
                  </a:cubicBezTo>
                  <a:lnTo>
                    <a:pt x="2082" y="4586"/>
                  </a:lnTo>
                  <a:cubicBezTo>
                    <a:pt x="2147" y="4521"/>
                    <a:pt x="2212" y="4423"/>
                    <a:pt x="2212" y="4358"/>
                  </a:cubicBezTo>
                  <a:lnTo>
                    <a:pt x="2212" y="2764"/>
                  </a:lnTo>
                  <a:cubicBezTo>
                    <a:pt x="2212" y="2699"/>
                    <a:pt x="2244" y="2634"/>
                    <a:pt x="2309" y="2569"/>
                  </a:cubicBezTo>
                  <a:lnTo>
                    <a:pt x="2667" y="2309"/>
                  </a:lnTo>
                  <a:cubicBezTo>
                    <a:pt x="2699" y="2277"/>
                    <a:pt x="2764" y="2212"/>
                    <a:pt x="2764" y="2147"/>
                  </a:cubicBezTo>
                  <a:lnTo>
                    <a:pt x="2960" y="683"/>
                  </a:lnTo>
                  <a:cubicBezTo>
                    <a:pt x="2992" y="586"/>
                    <a:pt x="3057" y="521"/>
                    <a:pt x="3155" y="521"/>
                  </a:cubicBezTo>
                  <a:cubicBezTo>
                    <a:pt x="3252" y="521"/>
                    <a:pt x="3350" y="618"/>
                    <a:pt x="3350" y="716"/>
                  </a:cubicBezTo>
                  <a:lnTo>
                    <a:pt x="3350" y="4813"/>
                  </a:lnTo>
                  <a:cubicBezTo>
                    <a:pt x="3350" y="4878"/>
                    <a:pt x="3317" y="4943"/>
                    <a:pt x="3252" y="5008"/>
                  </a:cubicBezTo>
                  <a:lnTo>
                    <a:pt x="1691" y="6309"/>
                  </a:lnTo>
                  <a:cubicBezTo>
                    <a:pt x="1594" y="6407"/>
                    <a:pt x="1561" y="6569"/>
                    <a:pt x="1659" y="6699"/>
                  </a:cubicBezTo>
                  <a:cubicBezTo>
                    <a:pt x="1724" y="6764"/>
                    <a:pt x="1789" y="6797"/>
                    <a:pt x="1854" y="6797"/>
                  </a:cubicBezTo>
                  <a:cubicBezTo>
                    <a:pt x="1919" y="6797"/>
                    <a:pt x="1984" y="6764"/>
                    <a:pt x="2049" y="6732"/>
                  </a:cubicBezTo>
                  <a:lnTo>
                    <a:pt x="3610" y="5431"/>
                  </a:lnTo>
                  <a:lnTo>
                    <a:pt x="5171" y="6732"/>
                  </a:lnTo>
                  <a:cubicBezTo>
                    <a:pt x="5236" y="6764"/>
                    <a:pt x="5301" y="6797"/>
                    <a:pt x="5333" y="6797"/>
                  </a:cubicBezTo>
                  <a:cubicBezTo>
                    <a:pt x="5431" y="6797"/>
                    <a:pt x="5496" y="6764"/>
                    <a:pt x="5561" y="6699"/>
                  </a:cubicBezTo>
                  <a:cubicBezTo>
                    <a:pt x="5659" y="6569"/>
                    <a:pt x="5626" y="6407"/>
                    <a:pt x="5529" y="6309"/>
                  </a:cubicBezTo>
                  <a:lnTo>
                    <a:pt x="3968" y="5008"/>
                  </a:lnTo>
                  <a:cubicBezTo>
                    <a:pt x="3903" y="4943"/>
                    <a:pt x="3870" y="4911"/>
                    <a:pt x="3870" y="4813"/>
                  </a:cubicBezTo>
                  <a:lnTo>
                    <a:pt x="3870" y="716"/>
                  </a:lnTo>
                  <a:cubicBezTo>
                    <a:pt x="3870" y="618"/>
                    <a:pt x="3968" y="521"/>
                    <a:pt x="4065" y="521"/>
                  </a:cubicBezTo>
                  <a:cubicBezTo>
                    <a:pt x="4163" y="521"/>
                    <a:pt x="4228" y="586"/>
                    <a:pt x="4228" y="683"/>
                  </a:cubicBezTo>
                  <a:lnTo>
                    <a:pt x="4455" y="2147"/>
                  </a:lnTo>
                  <a:cubicBezTo>
                    <a:pt x="4455" y="2212"/>
                    <a:pt x="4488" y="2277"/>
                    <a:pt x="4553" y="2309"/>
                  </a:cubicBezTo>
                  <a:lnTo>
                    <a:pt x="4911" y="2569"/>
                  </a:lnTo>
                  <a:cubicBezTo>
                    <a:pt x="4976" y="2634"/>
                    <a:pt x="5008" y="2699"/>
                    <a:pt x="5008" y="2764"/>
                  </a:cubicBezTo>
                  <a:lnTo>
                    <a:pt x="5008" y="4358"/>
                  </a:lnTo>
                  <a:cubicBezTo>
                    <a:pt x="5008" y="4423"/>
                    <a:pt x="5073" y="4521"/>
                    <a:pt x="5138" y="4586"/>
                  </a:cubicBezTo>
                  <a:lnTo>
                    <a:pt x="6764" y="5659"/>
                  </a:lnTo>
                  <a:cubicBezTo>
                    <a:pt x="6803" y="5697"/>
                    <a:pt x="6857" y="5715"/>
                    <a:pt x="6911" y="5715"/>
                  </a:cubicBezTo>
                  <a:cubicBezTo>
                    <a:pt x="6996" y="5715"/>
                    <a:pt x="7083" y="5672"/>
                    <a:pt x="7122" y="5594"/>
                  </a:cubicBezTo>
                  <a:cubicBezTo>
                    <a:pt x="7187" y="5464"/>
                    <a:pt x="7155" y="5301"/>
                    <a:pt x="7057" y="5203"/>
                  </a:cubicBezTo>
                  <a:lnTo>
                    <a:pt x="5561" y="4195"/>
                  </a:lnTo>
                  <a:lnTo>
                    <a:pt x="5561" y="2764"/>
                  </a:lnTo>
                  <a:cubicBezTo>
                    <a:pt x="5561" y="2504"/>
                    <a:pt x="5431" y="2277"/>
                    <a:pt x="5236" y="2147"/>
                  </a:cubicBezTo>
                  <a:lnTo>
                    <a:pt x="4976" y="1951"/>
                  </a:lnTo>
                  <a:lnTo>
                    <a:pt x="4781" y="618"/>
                  </a:lnTo>
                  <a:cubicBezTo>
                    <a:pt x="4716" y="260"/>
                    <a:pt x="4423" y="0"/>
                    <a:pt x="4065" y="0"/>
                  </a:cubicBezTo>
                  <a:cubicBezTo>
                    <a:pt x="3903" y="0"/>
                    <a:pt x="3740" y="33"/>
                    <a:pt x="3610" y="130"/>
                  </a:cubicBezTo>
                  <a:cubicBezTo>
                    <a:pt x="3480" y="33"/>
                    <a:pt x="3317" y="0"/>
                    <a:pt x="3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10417675" y="4649125"/>
              <a:ext cx="152050" cy="49600"/>
            </a:xfrm>
            <a:custGeom>
              <a:avLst/>
              <a:gdLst/>
              <a:ahLst/>
              <a:cxnLst/>
              <a:rect l="l" t="t" r="r" b="b"/>
              <a:pathLst>
                <a:path w="6082" h="1984" extrusionOk="0">
                  <a:moveTo>
                    <a:pt x="5106" y="521"/>
                  </a:moveTo>
                  <a:cubicBezTo>
                    <a:pt x="5366" y="521"/>
                    <a:pt x="5561" y="748"/>
                    <a:pt x="5561" y="976"/>
                  </a:cubicBezTo>
                  <a:cubicBezTo>
                    <a:pt x="5561" y="1236"/>
                    <a:pt x="5366" y="1431"/>
                    <a:pt x="5106" y="1431"/>
                  </a:cubicBezTo>
                  <a:lnTo>
                    <a:pt x="1008" y="1431"/>
                  </a:lnTo>
                  <a:cubicBezTo>
                    <a:pt x="748" y="1431"/>
                    <a:pt x="553" y="1236"/>
                    <a:pt x="553" y="976"/>
                  </a:cubicBezTo>
                  <a:cubicBezTo>
                    <a:pt x="553" y="748"/>
                    <a:pt x="748" y="521"/>
                    <a:pt x="1008" y="521"/>
                  </a:cubicBezTo>
                  <a:close/>
                  <a:moveTo>
                    <a:pt x="1008" y="0"/>
                  </a:moveTo>
                  <a:cubicBezTo>
                    <a:pt x="455" y="0"/>
                    <a:pt x="0" y="423"/>
                    <a:pt x="0" y="976"/>
                  </a:cubicBezTo>
                  <a:cubicBezTo>
                    <a:pt x="0" y="1529"/>
                    <a:pt x="455" y="1984"/>
                    <a:pt x="1008" y="1984"/>
                  </a:cubicBezTo>
                  <a:lnTo>
                    <a:pt x="5106" y="1984"/>
                  </a:lnTo>
                  <a:cubicBezTo>
                    <a:pt x="5659" y="1984"/>
                    <a:pt x="6081" y="1529"/>
                    <a:pt x="6081" y="976"/>
                  </a:cubicBezTo>
                  <a:cubicBezTo>
                    <a:pt x="6081" y="423"/>
                    <a:pt x="5659" y="0"/>
                    <a:pt x="51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7" name="Google Shape;3967;p46"/>
          <p:cNvGrpSpPr/>
          <p:nvPr/>
        </p:nvGrpSpPr>
        <p:grpSpPr>
          <a:xfrm>
            <a:off x="4851233" y="3474412"/>
            <a:ext cx="286871" cy="365751"/>
            <a:chOff x="11960725" y="4697900"/>
            <a:chExt cx="361800" cy="462625"/>
          </a:xfrm>
        </p:grpSpPr>
        <p:sp>
          <p:nvSpPr>
            <p:cNvPr id="3968" name="Google Shape;3968;p46"/>
            <p:cNvSpPr/>
            <p:nvPr/>
          </p:nvSpPr>
          <p:spPr>
            <a:xfrm>
              <a:off x="11967225" y="4705225"/>
              <a:ext cx="355300" cy="448775"/>
            </a:xfrm>
            <a:custGeom>
              <a:avLst/>
              <a:gdLst/>
              <a:ahLst/>
              <a:cxnLst/>
              <a:rect l="l" t="t" r="r" b="b"/>
              <a:pathLst>
                <a:path w="14212" h="17951" extrusionOk="0">
                  <a:moveTo>
                    <a:pt x="6895" y="0"/>
                  </a:moveTo>
                  <a:cubicBezTo>
                    <a:pt x="3415" y="0"/>
                    <a:pt x="683" y="2992"/>
                    <a:pt x="944" y="6439"/>
                  </a:cubicBezTo>
                  <a:lnTo>
                    <a:pt x="1074" y="8032"/>
                  </a:lnTo>
                  <a:cubicBezTo>
                    <a:pt x="1074" y="8130"/>
                    <a:pt x="1041" y="8228"/>
                    <a:pt x="1009" y="8293"/>
                  </a:cubicBezTo>
                  <a:lnTo>
                    <a:pt x="683" y="8813"/>
                  </a:lnTo>
                  <a:cubicBezTo>
                    <a:pt x="228" y="9528"/>
                    <a:pt x="1" y="10374"/>
                    <a:pt x="1" y="11219"/>
                  </a:cubicBezTo>
                  <a:cubicBezTo>
                    <a:pt x="1" y="11349"/>
                    <a:pt x="98" y="11447"/>
                    <a:pt x="228" y="11447"/>
                  </a:cubicBezTo>
                  <a:lnTo>
                    <a:pt x="1236" y="11447"/>
                  </a:lnTo>
                  <a:lnTo>
                    <a:pt x="1692" y="14114"/>
                  </a:lnTo>
                  <a:cubicBezTo>
                    <a:pt x="1757" y="14569"/>
                    <a:pt x="2147" y="14894"/>
                    <a:pt x="2635" y="14894"/>
                  </a:cubicBezTo>
                  <a:lnTo>
                    <a:pt x="5334" y="14927"/>
                  </a:lnTo>
                  <a:cubicBezTo>
                    <a:pt x="5757" y="14927"/>
                    <a:pt x="6082" y="15252"/>
                    <a:pt x="6082" y="15707"/>
                  </a:cubicBezTo>
                  <a:lnTo>
                    <a:pt x="6082" y="17561"/>
                  </a:lnTo>
                  <a:cubicBezTo>
                    <a:pt x="6082" y="17788"/>
                    <a:pt x="6277" y="17951"/>
                    <a:pt x="6472" y="17951"/>
                  </a:cubicBezTo>
                  <a:lnTo>
                    <a:pt x="11350" y="17918"/>
                  </a:lnTo>
                  <a:cubicBezTo>
                    <a:pt x="11578" y="17918"/>
                    <a:pt x="11740" y="17723"/>
                    <a:pt x="11740" y="17528"/>
                  </a:cubicBezTo>
                  <a:lnTo>
                    <a:pt x="11740" y="12325"/>
                  </a:lnTo>
                  <a:lnTo>
                    <a:pt x="12976" y="8195"/>
                  </a:lnTo>
                  <a:cubicBezTo>
                    <a:pt x="14212" y="4098"/>
                    <a:pt x="11155" y="0"/>
                    <a:pt x="6895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46"/>
            <p:cNvSpPr/>
            <p:nvPr/>
          </p:nvSpPr>
          <p:spPr>
            <a:xfrm>
              <a:off x="11967225" y="4716600"/>
              <a:ext cx="199200" cy="437400"/>
            </a:xfrm>
            <a:custGeom>
              <a:avLst/>
              <a:gdLst/>
              <a:ahLst/>
              <a:cxnLst/>
              <a:rect l="l" t="t" r="r" b="b"/>
              <a:pathLst>
                <a:path w="7968" h="17496" extrusionOk="0">
                  <a:moveTo>
                    <a:pt x="4618" y="0"/>
                  </a:moveTo>
                  <a:cubicBezTo>
                    <a:pt x="2309" y="976"/>
                    <a:pt x="748" y="3317"/>
                    <a:pt x="944" y="5984"/>
                  </a:cubicBezTo>
                  <a:lnTo>
                    <a:pt x="1074" y="7577"/>
                  </a:lnTo>
                  <a:cubicBezTo>
                    <a:pt x="1074" y="7675"/>
                    <a:pt x="1074" y="7773"/>
                    <a:pt x="1009" y="7838"/>
                  </a:cubicBezTo>
                  <a:lnTo>
                    <a:pt x="683" y="8358"/>
                  </a:lnTo>
                  <a:cubicBezTo>
                    <a:pt x="228" y="9073"/>
                    <a:pt x="1" y="9919"/>
                    <a:pt x="1" y="10764"/>
                  </a:cubicBezTo>
                  <a:cubicBezTo>
                    <a:pt x="1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2" y="13659"/>
                  </a:lnTo>
                  <a:cubicBezTo>
                    <a:pt x="1757" y="14114"/>
                    <a:pt x="2179" y="14439"/>
                    <a:pt x="2635" y="14439"/>
                  </a:cubicBezTo>
                  <a:lnTo>
                    <a:pt x="5334" y="14472"/>
                  </a:lnTo>
                  <a:cubicBezTo>
                    <a:pt x="5757" y="14472"/>
                    <a:pt x="6114" y="14797"/>
                    <a:pt x="6114" y="15252"/>
                  </a:cubicBezTo>
                  <a:lnTo>
                    <a:pt x="6114" y="17106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7968" y="17496"/>
                  </a:lnTo>
                  <a:cubicBezTo>
                    <a:pt x="7903" y="17398"/>
                    <a:pt x="7838" y="17301"/>
                    <a:pt x="7838" y="17203"/>
                  </a:cubicBezTo>
                  <a:lnTo>
                    <a:pt x="7838" y="14146"/>
                  </a:lnTo>
                  <a:cubicBezTo>
                    <a:pt x="7838" y="13691"/>
                    <a:pt x="7513" y="13366"/>
                    <a:pt x="7057" y="13366"/>
                  </a:cubicBezTo>
                  <a:lnTo>
                    <a:pt x="4391" y="13333"/>
                  </a:lnTo>
                  <a:cubicBezTo>
                    <a:pt x="3903" y="13333"/>
                    <a:pt x="3513" y="13008"/>
                    <a:pt x="3448" y="12553"/>
                  </a:cubicBezTo>
                  <a:lnTo>
                    <a:pt x="3155" y="10894"/>
                  </a:lnTo>
                  <a:cubicBezTo>
                    <a:pt x="3057" y="10309"/>
                    <a:pt x="2570" y="9886"/>
                    <a:pt x="1984" y="9886"/>
                  </a:cubicBezTo>
                  <a:cubicBezTo>
                    <a:pt x="1854" y="9886"/>
                    <a:pt x="1757" y="9789"/>
                    <a:pt x="1757" y="9659"/>
                  </a:cubicBezTo>
                  <a:cubicBezTo>
                    <a:pt x="1757" y="8813"/>
                    <a:pt x="1984" y="7968"/>
                    <a:pt x="2440" y="7252"/>
                  </a:cubicBezTo>
                  <a:lnTo>
                    <a:pt x="2765" y="6732"/>
                  </a:lnTo>
                  <a:cubicBezTo>
                    <a:pt x="2797" y="6667"/>
                    <a:pt x="2830" y="6569"/>
                    <a:pt x="2830" y="6472"/>
                  </a:cubicBezTo>
                  <a:lnTo>
                    <a:pt x="2700" y="4878"/>
                  </a:lnTo>
                  <a:cubicBezTo>
                    <a:pt x="2537" y="2960"/>
                    <a:pt x="3318" y="1204"/>
                    <a:pt x="461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46"/>
            <p:cNvSpPr/>
            <p:nvPr/>
          </p:nvSpPr>
          <p:spPr>
            <a:xfrm>
              <a:off x="12030650" y="4749125"/>
              <a:ext cx="226850" cy="205700"/>
            </a:xfrm>
            <a:custGeom>
              <a:avLst/>
              <a:gdLst/>
              <a:ahLst/>
              <a:cxnLst/>
              <a:rect l="l" t="t" r="r" b="b"/>
              <a:pathLst>
                <a:path w="9074" h="8228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732" y="8065"/>
                  </a:lnTo>
                  <a:lnTo>
                    <a:pt x="6439" y="8228"/>
                  </a:lnTo>
                  <a:lnTo>
                    <a:pt x="7447" y="8032"/>
                  </a:lnTo>
                  <a:cubicBezTo>
                    <a:pt x="8455" y="7187"/>
                    <a:pt x="9073" y="5951"/>
                    <a:pt x="9073" y="4553"/>
                  </a:cubicBezTo>
                  <a:cubicBezTo>
                    <a:pt x="9073" y="2049"/>
                    <a:pt x="7057" y="0"/>
                    <a:pt x="4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46"/>
            <p:cNvSpPr/>
            <p:nvPr/>
          </p:nvSpPr>
          <p:spPr>
            <a:xfrm>
              <a:off x="12030650" y="4749125"/>
              <a:ext cx="139850" cy="200825"/>
            </a:xfrm>
            <a:custGeom>
              <a:avLst/>
              <a:gdLst/>
              <a:ahLst/>
              <a:cxnLst/>
              <a:rect l="l" t="t" r="r" b="b"/>
              <a:pathLst>
                <a:path w="5594" h="8033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472" y="8032"/>
                  </a:lnTo>
                  <a:lnTo>
                    <a:pt x="3220" y="7480"/>
                  </a:lnTo>
                  <a:cubicBezTo>
                    <a:pt x="2537" y="6699"/>
                    <a:pt x="2146" y="5659"/>
                    <a:pt x="2146" y="4553"/>
                  </a:cubicBezTo>
                  <a:cubicBezTo>
                    <a:pt x="2146" y="2407"/>
                    <a:pt x="3610" y="618"/>
                    <a:pt x="5593" y="130"/>
                  </a:cubicBezTo>
                  <a:cubicBezTo>
                    <a:pt x="5268" y="65"/>
                    <a:pt x="4911" y="0"/>
                    <a:pt x="455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46"/>
            <p:cNvSpPr/>
            <p:nvPr/>
          </p:nvSpPr>
          <p:spPr>
            <a:xfrm>
              <a:off x="12040400" y="4763150"/>
              <a:ext cx="50425" cy="103875"/>
            </a:xfrm>
            <a:custGeom>
              <a:avLst/>
              <a:gdLst/>
              <a:ahLst/>
              <a:cxnLst/>
              <a:rect l="l" t="t" r="r" b="b"/>
              <a:pathLst>
                <a:path w="2017" h="4155" extrusionOk="0">
                  <a:moveTo>
                    <a:pt x="1021" y="0"/>
                  </a:moveTo>
                  <a:cubicBezTo>
                    <a:pt x="1008" y="0"/>
                    <a:pt x="992" y="8"/>
                    <a:pt x="976" y="24"/>
                  </a:cubicBezTo>
                  <a:lnTo>
                    <a:pt x="33" y="1260"/>
                  </a:lnTo>
                  <a:cubicBezTo>
                    <a:pt x="0" y="1293"/>
                    <a:pt x="33" y="1325"/>
                    <a:pt x="65" y="1325"/>
                  </a:cubicBezTo>
                  <a:lnTo>
                    <a:pt x="488" y="1325"/>
                  </a:lnTo>
                  <a:lnTo>
                    <a:pt x="488" y="4024"/>
                  </a:lnTo>
                  <a:cubicBezTo>
                    <a:pt x="488" y="4089"/>
                    <a:pt x="553" y="4154"/>
                    <a:pt x="618" y="4154"/>
                  </a:cubicBezTo>
                  <a:lnTo>
                    <a:pt x="1431" y="4154"/>
                  </a:lnTo>
                  <a:cubicBezTo>
                    <a:pt x="1496" y="4154"/>
                    <a:pt x="1529" y="4089"/>
                    <a:pt x="1529" y="4024"/>
                  </a:cubicBezTo>
                  <a:lnTo>
                    <a:pt x="1529" y="1325"/>
                  </a:lnTo>
                  <a:lnTo>
                    <a:pt x="1984" y="1325"/>
                  </a:lnTo>
                  <a:cubicBezTo>
                    <a:pt x="2017" y="1325"/>
                    <a:pt x="2017" y="1293"/>
                    <a:pt x="2017" y="1260"/>
                  </a:cubicBezTo>
                  <a:lnTo>
                    <a:pt x="1041" y="24"/>
                  </a:lnTo>
                  <a:cubicBezTo>
                    <a:pt x="1041" y="8"/>
                    <a:pt x="1033" y="0"/>
                    <a:pt x="1021" y="0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46"/>
            <p:cNvSpPr/>
            <p:nvPr/>
          </p:nvSpPr>
          <p:spPr>
            <a:xfrm>
              <a:off x="12101375" y="4800325"/>
              <a:ext cx="53675" cy="91100"/>
            </a:xfrm>
            <a:custGeom>
              <a:avLst/>
              <a:gdLst/>
              <a:ahLst/>
              <a:cxnLst/>
              <a:rect l="l" t="t" r="r" b="b"/>
              <a:pathLst>
                <a:path w="2147" h="3644" extrusionOk="0">
                  <a:moveTo>
                    <a:pt x="1464" y="1"/>
                  </a:moveTo>
                  <a:cubicBezTo>
                    <a:pt x="1431" y="1"/>
                    <a:pt x="1366" y="1"/>
                    <a:pt x="1334" y="33"/>
                  </a:cubicBezTo>
                  <a:lnTo>
                    <a:pt x="1041" y="261"/>
                  </a:lnTo>
                  <a:cubicBezTo>
                    <a:pt x="0" y="976"/>
                    <a:pt x="65" y="2537"/>
                    <a:pt x="1138" y="3220"/>
                  </a:cubicBezTo>
                  <a:lnTo>
                    <a:pt x="1756" y="3643"/>
                  </a:lnTo>
                  <a:lnTo>
                    <a:pt x="2147" y="1432"/>
                  </a:lnTo>
                  <a:lnTo>
                    <a:pt x="1886" y="716"/>
                  </a:lnTo>
                  <a:lnTo>
                    <a:pt x="1854" y="554"/>
                  </a:lnTo>
                  <a:cubicBezTo>
                    <a:pt x="1854" y="326"/>
                    <a:pt x="1691" y="98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46"/>
            <p:cNvSpPr/>
            <p:nvPr/>
          </p:nvSpPr>
          <p:spPr>
            <a:xfrm>
              <a:off x="12131450" y="4785100"/>
              <a:ext cx="61800" cy="100075"/>
            </a:xfrm>
            <a:custGeom>
              <a:avLst/>
              <a:gdLst/>
              <a:ahLst/>
              <a:cxnLst/>
              <a:rect l="l" t="t" r="r" b="b"/>
              <a:pathLst>
                <a:path w="2472" h="4003" extrusionOk="0">
                  <a:moveTo>
                    <a:pt x="1582" y="0"/>
                  </a:moveTo>
                  <a:cubicBezTo>
                    <a:pt x="1570" y="0"/>
                    <a:pt x="1561" y="8"/>
                    <a:pt x="1561" y="25"/>
                  </a:cubicBezTo>
                  <a:lnTo>
                    <a:pt x="1334" y="415"/>
                  </a:lnTo>
                  <a:cubicBezTo>
                    <a:pt x="1139" y="772"/>
                    <a:pt x="911" y="1098"/>
                    <a:pt x="618" y="1423"/>
                  </a:cubicBezTo>
                  <a:lnTo>
                    <a:pt x="391" y="1651"/>
                  </a:lnTo>
                  <a:cubicBezTo>
                    <a:pt x="98" y="1976"/>
                    <a:pt x="0" y="2398"/>
                    <a:pt x="98" y="2821"/>
                  </a:cubicBezTo>
                  <a:lnTo>
                    <a:pt x="423" y="3797"/>
                  </a:lnTo>
                  <a:cubicBezTo>
                    <a:pt x="463" y="3937"/>
                    <a:pt x="565" y="4003"/>
                    <a:pt x="675" y="4003"/>
                  </a:cubicBezTo>
                  <a:cubicBezTo>
                    <a:pt x="744" y="4003"/>
                    <a:pt x="816" y="3977"/>
                    <a:pt x="879" y="3927"/>
                  </a:cubicBezTo>
                  <a:lnTo>
                    <a:pt x="1659" y="3114"/>
                  </a:lnTo>
                  <a:cubicBezTo>
                    <a:pt x="2407" y="2333"/>
                    <a:pt x="2472" y="1130"/>
                    <a:pt x="1822" y="252"/>
                  </a:cubicBezTo>
                  <a:lnTo>
                    <a:pt x="1626" y="25"/>
                  </a:lnTo>
                  <a:cubicBezTo>
                    <a:pt x="1610" y="8"/>
                    <a:pt x="1594" y="0"/>
                    <a:pt x="1582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46"/>
            <p:cNvSpPr/>
            <p:nvPr/>
          </p:nvSpPr>
          <p:spPr>
            <a:xfrm>
              <a:off x="12069675" y="4915175"/>
              <a:ext cx="147175" cy="60800"/>
            </a:xfrm>
            <a:custGeom>
              <a:avLst/>
              <a:gdLst/>
              <a:ahLst/>
              <a:cxnLst/>
              <a:rect l="l" t="t" r="r" b="b"/>
              <a:pathLst>
                <a:path w="5887" h="2432" extrusionOk="0">
                  <a:moveTo>
                    <a:pt x="3136" y="0"/>
                  </a:moveTo>
                  <a:cubicBezTo>
                    <a:pt x="2654" y="0"/>
                    <a:pt x="2168" y="115"/>
                    <a:pt x="1724" y="350"/>
                  </a:cubicBezTo>
                  <a:lnTo>
                    <a:pt x="0" y="1325"/>
                  </a:lnTo>
                  <a:cubicBezTo>
                    <a:pt x="780" y="2008"/>
                    <a:pt x="1821" y="2431"/>
                    <a:pt x="2992" y="2431"/>
                  </a:cubicBezTo>
                  <a:cubicBezTo>
                    <a:pt x="4065" y="2431"/>
                    <a:pt x="5041" y="2073"/>
                    <a:pt x="5821" y="1456"/>
                  </a:cubicBezTo>
                  <a:lnTo>
                    <a:pt x="5886" y="1390"/>
                  </a:lnTo>
                  <a:lnTo>
                    <a:pt x="5106" y="740"/>
                  </a:lnTo>
                  <a:cubicBezTo>
                    <a:pt x="4561" y="254"/>
                    <a:pt x="3853" y="0"/>
                    <a:pt x="3136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46"/>
            <p:cNvSpPr/>
            <p:nvPr/>
          </p:nvSpPr>
          <p:spPr>
            <a:xfrm>
              <a:off x="12069675" y="4928775"/>
              <a:ext cx="100825" cy="47200"/>
            </a:xfrm>
            <a:custGeom>
              <a:avLst/>
              <a:gdLst/>
              <a:ahLst/>
              <a:cxnLst/>
              <a:rect l="l" t="t" r="r" b="b"/>
              <a:pathLst>
                <a:path w="4033" h="1888" extrusionOk="0">
                  <a:moveTo>
                    <a:pt x="1398" y="1"/>
                  </a:moveTo>
                  <a:lnTo>
                    <a:pt x="0" y="781"/>
                  </a:lnTo>
                  <a:cubicBezTo>
                    <a:pt x="813" y="1464"/>
                    <a:pt x="1854" y="1887"/>
                    <a:pt x="2992" y="1887"/>
                  </a:cubicBezTo>
                  <a:cubicBezTo>
                    <a:pt x="3350" y="1887"/>
                    <a:pt x="3707" y="1855"/>
                    <a:pt x="4032" y="1757"/>
                  </a:cubicBezTo>
                  <a:cubicBezTo>
                    <a:pt x="2959" y="1529"/>
                    <a:pt x="2049" y="879"/>
                    <a:pt x="139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46"/>
            <p:cNvSpPr/>
            <p:nvPr/>
          </p:nvSpPr>
          <p:spPr>
            <a:xfrm>
              <a:off x="12214375" y="4704600"/>
              <a:ext cx="59375" cy="122600"/>
            </a:xfrm>
            <a:custGeom>
              <a:avLst/>
              <a:gdLst/>
              <a:ahLst/>
              <a:cxnLst/>
              <a:rect l="l" t="t" r="r" b="b"/>
              <a:pathLst>
                <a:path w="2375" h="4904" extrusionOk="0">
                  <a:moveTo>
                    <a:pt x="1192" y="1"/>
                  </a:moveTo>
                  <a:cubicBezTo>
                    <a:pt x="1179" y="1"/>
                    <a:pt x="1171" y="9"/>
                    <a:pt x="1171" y="25"/>
                  </a:cubicBezTo>
                  <a:lnTo>
                    <a:pt x="33" y="1488"/>
                  </a:lnTo>
                  <a:cubicBezTo>
                    <a:pt x="1" y="1521"/>
                    <a:pt x="33" y="1586"/>
                    <a:pt x="66" y="1586"/>
                  </a:cubicBezTo>
                  <a:lnTo>
                    <a:pt x="586" y="1586"/>
                  </a:lnTo>
                  <a:lnTo>
                    <a:pt x="586" y="4708"/>
                  </a:lnTo>
                  <a:cubicBezTo>
                    <a:pt x="586" y="4805"/>
                    <a:pt x="683" y="4903"/>
                    <a:pt x="748" y="4903"/>
                  </a:cubicBezTo>
                  <a:lnTo>
                    <a:pt x="1626" y="4903"/>
                  </a:lnTo>
                  <a:cubicBezTo>
                    <a:pt x="1724" y="4903"/>
                    <a:pt x="1822" y="4805"/>
                    <a:pt x="1822" y="4708"/>
                  </a:cubicBezTo>
                  <a:lnTo>
                    <a:pt x="1822" y="1586"/>
                  </a:lnTo>
                  <a:lnTo>
                    <a:pt x="2309" y="1586"/>
                  </a:lnTo>
                  <a:cubicBezTo>
                    <a:pt x="2374" y="1586"/>
                    <a:pt x="2374" y="1521"/>
                    <a:pt x="2374" y="1488"/>
                  </a:cubicBezTo>
                  <a:lnTo>
                    <a:pt x="1236" y="25"/>
                  </a:lnTo>
                  <a:cubicBezTo>
                    <a:pt x="1220" y="9"/>
                    <a:pt x="1204" y="1"/>
                    <a:pt x="1192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46"/>
            <p:cNvSpPr/>
            <p:nvPr/>
          </p:nvSpPr>
          <p:spPr>
            <a:xfrm>
              <a:off x="12254200" y="4975725"/>
              <a:ext cx="23625" cy="183975"/>
            </a:xfrm>
            <a:custGeom>
              <a:avLst/>
              <a:gdLst/>
              <a:ahLst/>
              <a:cxnLst/>
              <a:rect l="l" t="t" r="r" b="b"/>
              <a:pathLst>
                <a:path w="945" h="7359" extrusionOk="0">
                  <a:moveTo>
                    <a:pt x="649" y="1"/>
                  </a:moveTo>
                  <a:cubicBezTo>
                    <a:pt x="536" y="1"/>
                    <a:pt x="418" y="69"/>
                    <a:pt x="391" y="204"/>
                  </a:cubicBezTo>
                  <a:lnTo>
                    <a:pt x="1" y="1440"/>
                  </a:lnTo>
                  <a:cubicBezTo>
                    <a:pt x="1" y="1472"/>
                    <a:pt x="1" y="1505"/>
                    <a:pt x="1" y="1505"/>
                  </a:cubicBezTo>
                  <a:lnTo>
                    <a:pt x="1" y="7098"/>
                  </a:lnTo>
                  <a:cubicBezTo>
                    <a:pt x="1" y="7261"/>
                    <a:pt x="99" y="7359"/>
                    <a:pt x="261" y="7359"/>
                  </a:cubicBezTo>
                  <a:cubicBezTo>
                    <a:pt x="424" y="7359"/>
                    <a:pt x="521" y="7261"/>
                    <a:pt x="521" y="7098"/>
                  </a:cubicBezTo>
                  <a:lnTo>
                    <a:pt x="521" y="1570"/>
                  </a:lnTo>
                  <a:lnTo>
                    <a:pt x="912" y="367"/>
                  </a:lnTo>
                  <a:cubicBezTo>
                    <a:pt x="944" y="204"/>
                    <a:pt x="846" y="74"/>
                    <a:pt x="716" y="9"/>
                  </a:cubicBezTo>
                  <a:cubicBezTo>
                    <a:pt x="695" y="4"/>
                    <a:pt x="672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46"/>
            <p:cNvSpPr/>
            <p:nvPr/>
          </p:nvSpPr>
          <p:spPr>
            <a:xfrm>
              <a:off x="12270475" y="4797275"/>
              <a:ext cx="39050" cy="164875"/>
            </a:xfrm>
            <a:custGeom>
              <a:avLst/>
              <a:gdLst/>
              <a:ahLst/>
              <a:cxnLst/>
              <a:rect l="l" t="t" r="r" b="b"/>
              <a:pathLst>
                <a:path w="1562" h="6595" extrusionOk="0">
                  <a:moveTo>
                    <a:pt x="658" y="0"/>
                  </a:moveTo>
                  <a:cubicBezTo>
                    <a:pt x="623" y="0"/>
                    <a:pt x="587" y="9"/>
                    <a:pt x="553" y="25"/>
                  </a:cubicBezTo>
                  <a:cubicBezTo>
                    <a:pt x="423" y="90"/>
                    <a:pt x="358" y="253"/>
                    <a:pt x="423" y="383"/>
                  </a:cubicBezTo>
                  <a:cubicBezTo>
                    <a:pt x="943" y="1684"/>
                    <a:pt x="1008" y="3082"/>
                    <a:pt x="586" y="4448"/>
                  </a:cubicBezTo>
                  <a:lnTo>
                    <a:pt x="65" y="6237"/>
                  </a:lnTo>
                  <a:cubicBezTo>
                    <a:pt x="0" y="6367"/>
                    <a:pt x="98" y="6529"/>
                    <a:pt x="228" y="6562"/>
                  </a:cubicBezTo>
                  <a:cubicBezTo>
                    <a:pt x="261" y="6562"/>
                    <a:pt x="293" y="6594"/>
                    <a:pt x="326" y="6594"/>
                  </a:cubicBezTo>
                  <a:cubicBezTo>
                    <a:pt x="423" y="6594"/>
                    <a:pt x="553" y="6497"/>
                    <a:pt x="586" y="6399"/>
                  </a:cubicBezTo>
                  <a:lnTo>
                    <a:pt x="1106" y="4578"/>
                  </a:lnTo>
                  <a:cubicBezTo>
                    <a:pt x="1561" y="3115"/>
                    <a:pt x="1496" y="1586"/>
                    <a:pt x="911" y="188"/>
                  </a:cubicBezTo>
                  <a:cubicBezTo>
                    <a:pt x="863" y="67"/>
                    <a:pt x="761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46"/>
            <p:cNvSpPr/>
            <p:nvPr/>
          </p:nvSpPr>
          <p:spPr>
            <a:xfrm>
              <a:off x="12073725" y="5071050"/>
              <a:ext cx="52875" cy="89475"/>
            </a:xfrm>
            <a:custGeom>
              <a:avLst/>
              <a:gdLst/>
              <a:ahLst/>
              <a:cxnLst/>
              <a:rect l="l" t="t" r="r" b="b"/>
              <a:pathLst>
                <a:path w="2115" h="3579" extrusionOk="0">
                  <a:moveTo>
                    <a:pt x="261" y="1"/>
                  </a:moveTo>
                  <a:cubicBezTo>
                    <a:pt x="131" y="1"/>
                    <a:pt x="1" y="131"/>
                    <a:pt x="1" y="261"/>
                  </a:cubicBezTo>
                  <a:cubicBezTo>
                    <a:pt x="1" y="424"/>
                    <a:pt x="131" y="554"/>
                    <a:pt x="261" y="554"/>
                  </a:cubicBezTo>
                  <a:lnTo>
                    <a:pt x="1041" y="554"/>
                  </a:lnTo>
                  <a:cubicBezTo>
                    <a:pt x="1334" y="554"/>
                    <a:pt x="1562" y="781"/>
                    <a:pt x="1562" y="1074"/>
                  </a:cubicBezTo>
                  <a:lnTo>
                    <a:pt x="1562" y="3318"/>
                  </a:lnTo>
                  <a:cubicBezTo>
                    <a:pt x="1562" y="3448"/>
                    <a:pt x="1692" y="3578"/>
                    <a:pt x="1822" y="3578"/>
                  </a:cubicBezTo>
                  <a:cubicBezTo>
                    <a:pt x="1984" y="3578"/>
                    <a:pt x="2114" y="3448"/>
                    <a:pt x="2114" y="3318"/>
                  </a:cubicBezTo>
                  <a:lnTo>
                    <a:pt x="2114" y="1074"/>
                  </a:lnTo>
                  <a:cubicBezTo>
                    <a:pt x="2114" y="489"/>
                    <a:pt x="1627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46"/>
            <p:cNvSpPr/>
            <p:nvPr/>
          </p:nvSpPr>
          <p:spPr>
            <a:xfrm>
              <a:off x="11960725" y="4698700"/>
              <a:ext cx="247175" cy="386200"/>
            </a:xfrm>
            <a:custGeom>
              <a:avLst/>
              <a:gdLst/>
              <a:ahLst/>
              <a:cxnLst/>
              <a:rect l="l" t="t" r="r" b="b"/>
              <a:pathLst>
                <a:path w="9887" h="15448" extrusionOk="0">
                  <a:moveTo>
                    <a:pt x="7155" y="1"/>
                  </a:moveTo>
                  <a:cubicBezTo>
                    <a:pt x="6277" y="1"/>
                    <a:pt x="5431" y="196"/>
                    <a:pt x="4618" y="554"/>
                  </a:cubicBezTo>
                  <a:cubicBezTo>
                    <a:pt x="3838" y="911"/>
                    <a:pt x="3155" y="1399"/>
                    <a:pt x="2569" y="2017"/>
                  </a:cubicBezTo>
                  <a:cubicBezTo>
                    <a:pt x="2017" y="2635"/>
                    <a:pt x="1561" y="3350"/>
                    <a:pt x="1269" y="4163"/>
                  </a:cubicBezTo>
                  <a:cubicBezTo>
                    <a:pt x="976" y="4976"/>
                    <a:pt x="878" y="5854"/>
                    <a:pt x="943" y="6732"/>
                  </a:cubicBezTo>
                  <a:lnTo>
                    <a:pt x="1074" y="8326"/>
                  </a:lnTo>
                  <a:cubicBezTo>
                    <a:pt x="1074" y="8358"/>
                    <a:pt x="1074" y="8391"/>
                    <a:pt x="1041" y="8423"/>
                  </a:cubicBezTo>
                  <a:lnTo>
                    <a:pt x="716" y="8944"/>
                  </a:lnTo>
                  <a:cubicBezTo>
                    <a:pt x="228" y="9692"/>
                    <a:pt x="0" y="10602"/>
                    <a:pt x="0" y="11480"/>
                  </a:cubicBezTo>
                  <a:cubicBezTo>
                    <a:pt x="0" y="11773"/>
                    <a:pt x="195" y="11968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277" y="15415"/>
                    <a:pt x="2862" y="15448"/>
                  </a:cubicBezTo>
                  <a:lnTo>
                    <a:pt x="3610" y="15448"/>
                  </a:lnTo>
                  <a:cubicBezTo>
                    <a:pt x="3773" y="15448"/>
                    <a:pt x="3903" y="15318"/>
                    <a:pt x="3903" y="15155"/>
                  </a:cubicBezTo>
                  <a:cubicBezTo>
                    <a:pt x="3903" y="15025"/>
                    <a:pt x="3773" y="14895"/>
                    <a:pt x="3643" y="14895"/>
                  </a:cubicBezTo>
                  <a:lnTo>
                    <a:pt x="2895" y="14895"/>
                  </a:lnTo>
                  <a:cubicBezTo>
                    <a:pt x="2569" y="14895"/>
                    <a:pt x="2277" y="14667"/>
                    <a:pt x="2212" y="14342"/>
                  </a:cubicBezTo>
                  <a:lnTo>
                    <a:pt x="1756" y="11675"/>
                  </a:lnTo>
                  <a:cubicBezTo>
                    <a:pt x="1724" y="11545"/>
                    <a:pt x="1626" y="11448"/>
                    <a:pt x="1496" y="11448"/>
                  </a:cubicBezTo>
                  <a:lnTo>
                    <a:pt x="521" y="11448"/>
                  </a:lnTo>
                  <a:cubicBezTo>
                    <a:pt x="521" y="10667"/>
                    <a:pt x="748" y="9887"/>
                    <a:pt x="1171" y="9236"/>
                  </a:cubicBezTo>
                  <a:lnTo>
                    <a:pt x="1496" y="8684"/>
                  </a:lnTo>
                  <a:cubicBezTo>
                    <a:pt x="1561" y="8586"/>
                    <a:pt x="1594" y="8423"/>
                    <a:pt x="1594" y="8293"/>
                  </a:cubicBezTo>
                  <a:lnTo>
                    <a:pt x="1464" y="6700"/>
                  </a:lnTo>
                  <a:cubicBezTo>
                    <a:pt x="1366" y="5107"/>
                    <a:pt x="1887" y="3546"/>
                    <a:pt x="2992" y="2375"/>
                  </a:cubicBezTo>
                  <a:cubicBezTo>
                    <a:pt x="4065" y="1204"/>
                    <a:pt x="5561" y="554"/>
                    <a:pt x="7155" y="554"/>
                  </a:cubicBezTo>
                  <a:cubicBezTo>
                    <a:pt x="7968" y="554"/>
                    <a:pt x="8748" y="684"/>
                    <a:pt x="9464" y="1009"/>
                  </a:cubicBezTo>
                  <a:cubicBezTo>
                    <a:pt x="9486" y="1015"/>
                    <a:pt x="9509" y="1017"/>
                    <a:pt x="9533" y="1017"/>
                  </a:cubicBezTo>
                  <a:cubicBezTo>
                    <a:pt x="9647" y="1017"/>
                    <a:pt x="9767" y="954"/>
                    <a:pt x="9821" y="846"/>
                  </a:cubicBezTo>
                  <a:cubicBezTo>
                    <a:pt x="9886" y="716"/>
                    <a:pt x="9821" y="554"/>
                    <a:pt x="9691" y="489"/>
                  </a:cubicBezTo>
                  <a:cubicBezTo>
                    <a:pt x="8878" y="164"/>
                    <a:pt x="8033" y="1"/>
                    <a:pt x="7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46"/>
            <p:cNvSpPr/>
            <p:nvPr/>
          </p:nvSpPr>
          <p:spPr>
            <a:xfrm>
              <a:off x="12026575" y="4778375"/>
              <a:ext cx="238225" cy="204900"/>
            </a:xfrm>
            <a:custGeom>
              <a:avLst/>
              <a:gdLst/>
              <a:ahLst/>
              <a:cxnLst/>
              <a:rect l="l" t="t" r="r" b="b"/>
              <a:pathLst>
                <a:path w="9529" h="8196" extrusionOk="0">
                  <a:moveTo>
                    <a:pt x="4423" y="1172"/>
                  </a:moveTo>
                  <a:cubicBezTo>
                    <a:pt x="4521" y="1237"/>
                    <a:pt x="4586" y="1334"/>
                    <a:pt x="4586" y="1464"/>
                  </a:cubicBezTo>
                  <a:lnTo>
                    <a:pt x="4586" y="1497"/>
                  </a:lnTo>
                  <a:lnTo>
                    <a:pt x="4391" y="1724"/>
                  </a:lnTo>
                  <a:cubicBezTo>
                    <a:pt x="4033" y="2115"/>
                    <a:pt x="3903" y="2667"/>
                    <a:pt x="4065" y="3188"/>
                  </a:cubicBezTo>
                  <a:lnTo>
                    <a:pt x="4261" y="3871"/>
                  </a:lnTo>
                  <a:cubicBezTo>
                    <a:pt x="3838" y="3578"/>
                    <a:pt x="3578" y="3123"/>
                    <a:pt x="3578" y="2635"/>
                  </a:cubicBezTo>
                  <a:cubicBezTo>
                    <a:pt x="3545" y="2115"/>
                    <a:pt x="3773" y="1659"/>
                    <a:pt x="4195" y="1334"/>
                  </a:cubicBezTo>
                  <a:lnTo>
                    <a:pt x="4423" y="1172"/>
                  </a:lnTo>
                  <a:close/>
                  <a:moveTo>
                    <a:pt x="5821" y="716"/>
                  </a:moveTo>
                  <a:cubicBezTo>
                    <a:pt x="6374" y="1464"/>
                    <a:pt x="6309" y="2505"/>
                    <a:pt x="5659" y="3188"/>
                  </a:cubicBezTo>
                  <a:lnTo>
                    <a:pt x="4878" y="4001"/>
                  </a:lnTo>
                  <a:lnTo>
                    <a:pt x="4586" y="3025"/>
                  </a:lnTo>
                  <a:cubicBezTo>
                    <a:pt x="4488" y="2700"/>
                    <a:pt x="4553" y="2342"/>
                    <a:pt x="4781" y="2115"/>
                  </a:cubicBezTo>
                  <a:lnTo>
                    <a:pt x="5008" y="1854"/>
                  </a:lnTo>
                  <a:cubicBezTo>
                    <a:pt x="5301" y="1562"/>
                    <a:pt x="5561" y="1204"/>
                    <a:pt x="5756" y="814"/>
                  </a:cubicBezTo>
                  <a:lnTo>
                    <a:pt x="5821" y="716"/>
                  </a:lnTo>
                  <a:close/>
                  <a:moveTo>
                    <a:pt x="4899" y="5742"/>
                  </a:moveTo>
                  <a:cubicBezTo>
                    <a:pt x="5540" y="5742"/>
                    <a:pt x="6171" y="5968"/>
                    <a:pt x="6667" y="6407"/>
                  </a:cubicBezTo>
                  <a:lnTo>
                    <a:pt x="7155" y="6862"/>
                  </a:lnTo>
                  <a:cubicBezTo>
                    <a:pt x="6472" y="7350"/>
                    <a:pt x="5626" y="7643"/>
                    <a:pt x="4683" y="7643"/>
                  </a:cubicBezTo>
                  <a:cubicBezTo>
                    <a:pt x="3773" y="7643"/>
                    <a:pt x="2927" y="7383"/>
                    <a:pt x="2179" y="6830"/>
                  </a:cubicBezTo>
                  <a:lnTo>
                    <a:pt x="3578" y="6082"/>
                  </a:lnTo>
                  <a:cubicBezTo>
                    <a:pt x="3994" y="5854"/>
                    <a:pt x="4449" y="5742"/>
                    <a:pt x="4899" y="5742"/>
                  </a:cubicBezTo>
                  <a:close/>
                  <a:moveTo>
                    <a:pt x="5756" y="1"/>
                  </a:moveTo>
                  <a:cubicBezTo>
                    <a:pt x="5659" y="1"/>
                    <a:pt x="5561" y="66"/>
                    <a:pt x="5496" y="163"/>
                  </a:cubicBezTo>
                  <a:lnTo>
                    <a:pt x="5301" y="554"/>
                  </a:lnTo>
                  <a:cubicBezTo>
                    <a:pt x="5204" y="716"/>
                    <a:pt x="5106" y="879"/>
                    <a:pt x="5008" y="1009"/>
                  </a:cubicBezTo>
                  <a:cubicBezTo>
                    <a:pt x="4911" y="846"/>
                    <a:pt x="4748" y="716"/>
                    <a:pt x="4553" y="651"/>
                  </a:cubicBezTo>
                  <a:cubicBezTo>
                    <a:pt x="4504" y="626"/>
                    <a:pt x="4454" y="616"/>
                    <a:pt x="4404" y="616"/>
                  </a:cubicBezTo>
                  <a:cubicBezTo>
                    <a:pt x="4324" y="616"/>
                    <a:pt x="4243" y="644"/>
                    <a:pt x="4163" y="684"/>
                  </a:cubicBezTo>
                  <a:lnTo>
                    <a:pt x="3870" y="911"/>
                  </a:lnTo>
                  <a:cubicBezTo>
                    <a:pt x="3317" y="1302"/>
                    <a:pt x="2992" y="1952"/>
                    <a:pt x="3025" y="2635"/>
                  </a:cubicBezTo>
                  <a:cubicBezTo>
                    <a:pt x="3025" y="3318"/>
                    <a:pt x="3383" y="3968"/>
                    <a:pt x="3968" y="4326"/>
                  </a:cubicBezTo>
                  <a:lnTo>
                    <a:pt x="4456" y="4651"/>
                  </a:lnTo>
                  <a:lnTo>
                    <a:pt x="4456" y="5236"/>
                  </a:lnTo>
                  <a:cubicBezTo>
                    <a:pt x="4065" y="5269"/>
                    <a:pt x="3675" y="5399"/>
                    <a:pt x="3317" y="5594"/>
                  </a:cubicBezTo>
                  <a:lnTo>
                    <a:pt x="1724" y="6472"/>
                  </a:lnTo>
                  <a:cubicBezTo>
                    <a:pt x="1171" y="5952"/>
                    <a:pt x="781" y="5269"/>
                    <a:pt x="586" y="4554"/>
                  </a:cubicBezTo>
                  <a:cubicBezTo>
                    <a:pt x="529" y="4441"/>
                    <a:pt x="424" y="4352"/>
                    <a:pt x="290" y="4352"/>
                  </a:cubicBezTo>
                  <a:cubicBezTo>
                    <a:pt x="270" y="4352"/>
                    <a:pt x="249" y="4354"/>
                    <a:pt x="228" y="4358"/>
                  </a:cubicBezTo>
                  <a:cubicBezTo>
                    <a:pt x="98" y="4424"/>
                    <a:pt x="0" y="4554"/>
                    <a:pt x="33" y="4716"/>
                  </a:cubicBezTo>
                  <a:cubicBezTo>
                    <a:pt x="326" y="5692"/>
                    <a:pt x="944" y="6570"/>
                    <a:pt x="1757" y="7188"/>
                  </a:cubicBezTo>
                  <a:cubicBezTo>
                    <a:pt x="2602" y="7838"/>
                    <a:pt x="3610" y="8196"/>
                    <a:pt x="4683" y="8196"/>
                  </a:cubicBezTo>
                  <a:cubicBezTo>
                    <a:pt x="7350" y="8196"/>
                    <a:pt x="9496" y="6017"/>
                    <a:pt x="9496" y="3383"/>
                  </a:cubicBezTo>
                  <a:cubicBezTo>
                    <a:pt x="9529" y="3253"/>
                    <a:pt x="9496" y="3123"/>
                    <a:pt x="9496" y="2993"/>
                  </a:cubicBezTo>
                  <a:cubicBezTo>
                    <a:pt x="9496" y="2876"/>
                    <a:pt x="9392" y="2760"/>
                    <a:pt x="9254" y="2760"/>
                  </a:cubicBezTo>
                  <a:cubicBezTo>
                    <a:pt x="9237" y="2760"/>
                    <a:pt x="9221" y="2762"/>
                    <a:pt x="9204" y="2765"/>
                  </a:cubicBezTo>
                  <a:cubicBezTo>
                    <a:pt x="9073" y="2765"/>
                    <a:pt x="8943" y="2895"/>
                    <a:pt x="8976" y="3025"/>
                  </a:cubicBezTo>
                  <a:cubicBezTo>
                    <a:pt x="8976" y="3155"/>
                    <a:pt x="8976" y="3253"/>
                    <a:pt x="8976" y="3350"/>
                  </a:cubicBezTo>
                  <a:cubicBezTo>
                    <a:pt x="8976" y="4619"/>
                    <a:pt x="8423" y="5724"/>
                    <a:pt x="7578" y="6505"/>
                  </a:cubicBezTo>
                  <a:lnTo>
                    <a:pt x="7025" y="6017"/>
                  </a:lnTo>
                  <a:cubicBezTo>
                    <a:pt x="6439" y="5497"/>
                    <a:pt x="5724" y="5236"/>
                    <a:pt x="5008" y="5204"/>
                  </a:cubicBezTo>
                  <a:lnTo>
                    <a:pt x="5008" y="4651"/>
                  </a:lnTo>
                  <a:lnTo>
                    <a:pt x="6049" y="3578"/>
                  </a:lnTo>
                  <a:cubicBezTo>
                    <a:pt x="6472" y="3155"/>
                    <a:pt x="6700" y="2570"/>
                    <a:pt x="6732" y="1985"/>
                  </a:cubicBezTo>
                  <a:cubicBezTo>
                    <a:pt x="6765" y="1399"/>
                    <a:pt x="6569" y="846"/>
                    <a:pt x="6212" y="359"/>
                  </a:cubicBezTo>
                  <a:lnTo>
                    <a:pt x="6017" y="131"/>
                  </a:lnTo>
                  <a:cubicBezTo>
                    <a:pt x="5952" y="33"/>
                    <a:pt x="5854" y="1"/>
                    <a:pt x="5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46"/>
            <p:cNvSpPr/>
            <p:nvPr/>
          </p:nvSpPr>
          <p:spPr>
            <a:xfrm>
              <a:off x="12089975" y="4741800"/>
              <a:ext cx="112225" cy="25225"/>
            </a:xfrm>
            <a:custGeom>
              <a:avLst/>
              <a:gdLst/>
              <a:ahLst/>
              <a:cxnLst/>
              <a:rect l="l" t="t" r="r" b="b"/>
              <a:pathLst>
                <a:path w="4489" h="1009" extrusionOk="0">
                  <a:moveTo>
                    <a:pt x="2180" y="0"/>
                  </a:moveTo>
                  <a:cubicBezTo>
                    <a:pt x="1464" y="0"/>
                    <a:pt x="814" y="163"/>
                    <a:pt x="196" y="423"/>
                  </a:cubicBezTo>
                  <a:cubicBezTo>
                    <a:pt x="34" y="488"/>
                    <a:pt x="1" y="651"/>
                    <a:pt x="34" y="781"/>
                  </a:cubicBezTo>
                  <a:cubicBezTo>
                    <a:pt x="78" y="892"/>
                    <a:pt x="168" y="942"/>
                    <a:pt x="262" y="942"/>
                  </a:cubicBezTo>
                  <a:cubicBezTo>
                    <a:pt x="306" y="942"/>
                    <a:pt x="350" y="932"/>
                    <a:pt x="391" y="911"/>
                  </a:cubicBezTo>
                  <a:cubicBezTo>
                    <a:pt x="944" y="683"/>
                    <a:pt x="1562" y="553"/>
                    <a:pt x="2147" y="553"/>
                  </a:cubicBezTo>
                  <a:cubicBezTo>
                    <a:pt x="2830" y="553"/>
                    <a:pt x="3448" y="716"/>
                    <a:pt x="4066" y="976"/>
                  </a:cubicBezTo>
                  <a:cubicBezTo>
                    <a:pt x="4098" y="1009"/>
                    <a:pt x="4131" y="1009"/>
                    <a:pt x="4164" y="1009"/>
                  </a:cubicBezTo>
                  <a:cubicBezTo>
                    <a:pt x="4294" y="1009"/>
                    <a:pt x="4359" y="976"/>
                    <a:pt x="4424" y="878"/>
                  </a:cubicBezTo>
                  <a:cubicBezTo>
                    <a:pt x="4489" y="748"/>
                    <a:pt x="4424" y="586"/>
                    <a:pt x="4294" y="521"/>
                  </a:cubicBezTo>
                  <a:cubicBezTo>
                    <a:pt x="3643" y="163"/>
                    <a:pt x="2928" y="0"/>
                    <a:pt x="21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46"/>
            <p:cNvSpPr/>
            <p:nvPr/>
          </p:nvSpPr>
          <p:spPr>
            <a:xfrm>
              <a:off x="12207875" y="4697900"/>
              <a:ext cx="73200" cy="135800"/>
            </a:xfrm>
            <a:custGeom>
              <a:avLst/>
              <a:gdLst/>
              <a:ahLst/>
              <a:cxnLst/>
              <a:rect l="l" t="t" r="r" b="b"/>
              <a:pathLst>
                <a:path w="2928" h="5432" extrusionOk="0">
                  <a:moveTo>
                    <a:pt x="1464" y="0"/>
                  </a:moveTo>
                  <a:cubicBezTo>
                    <a:pt x="1366" y="0"/>
                    <a:pt x="1269" y="65"/>
                    <a:pt x="1204" y="130"/>
                  </a:cubicBezTo>
                  <a:lnTo>
                    <a:pt x="98" y="1594"/>
                  </a:lnTo>
                  <a:cubicBezTo>
                    <a:pt x="33" y="1691"/>
                    <a:pt x="0" y="1822"/>
                    <a:pt x="65" y="1919"/>
                  </a:cubicBezTo>
                  <a:cubicBezTo>
                    <a:pt x="98" y="2049"/>
                    <a:pt x="228" y="2114"/>
                    <a:pt x="358" y="2114"/>
                  </a:cubicBezTo>
                  <a:lnTo>
                    <a:pt x="586" y="2114"/>
                  </a:lnTo>
                  <a:lnTo>
                    <a:pt x="586" y="5106"/>
                  </a:lnTo>
                  <a:cubicBezTo>
                    <a:pt x="586" y="5204"/>
                    <a:pt x="618" y="5269"/>
                    <a:pt x="683" y="5334"/>
                  </a:cubicBezTo>
                  <a:cubicBezTo>
                    <a:pt x="748" y="5399"/>
                    <a:pt x="813" y="5431"/>
                    <a:pt x="911" y="5431"/>
                  </a:cubicBezTo>
                  <a:lnTo>
                    <a:pt x="2049" y="5431"/>
                  </a:lnTo>
                  <a:cubicBezTo>
                    <a:pt x="2212" y="5431"/>
                    <a:pt x="2342" y="5301"/>
                    <a:pt x="2342" y="5106"/>
                  </a:cubicBezTo>
                  <a:lnTo>
                    <a:pt x="2342" y="4065"/>
                  </a:lnTo>
                  <a:cubicBezTo>
                    <a:pt x="2342" y="3903"/>
                    <a:pt x="2244" y="3805"/>
                    <a:pt x="2082" y="3805"/>
                  </a:cubicBezTo>
                  <a:cubicBezTo>
                    <a:pt x="1919" y="3805"/>
                    <a:pt x="1789" y="3903"/>
                    <a:pt x="1789" y="4065"/>
                  </a:cubicBezTo>
                  <a:lnTo>
                    <a:pt x="1789" y="4878"/>
                  </a:lnTo>
                  <a:lnTo>
                    <a:pt x="1106" y="4878"/>
                  </a:lnTo>
                  <a:lnTo>
                    <a:pt x="1106" y="1854"/>
                  </a:lnTo>
                  <a:cubicBezTo>
                    <a:pt x="1106" y="1691"/>
                    <a:pt x="1008" y="1561"/>
                    <a:pt x="846" y="1561"/>
                  </a:cubicBezTo>
                  <a:lnTo>
                    <a:pt x="781" y="1561"/>
                  </a:lnTo>
                  <a:lnTo>
                    <a:pt x="1464" y="683"/>
                  </a:lnTo>
                  <a:lnTo>
                    <a:pt x="2147" y="1561"/>
                  </a:lnTo>
                  <a:lnTo>
                    <a:pt x="2082" y="1561"/>
                  </a:lnTo>
                  <a:cubicBezTo>
                    <a:pt x="1919" y="1561"/>
                    <a:pt x="1821" y="1691"/>
                    <a:pt x="1821" y="1854"/>
                  </a:cubicBezTo>
                  <a:lnTo>
                    <a:pt x="1821" y="2895"/>
                  </a:lnTo>
                  <a:cubicBezTo>
                    <a:pt x="1821" y="3057"/>
                    <a:pt x="1919" y="3187"/>
                    <a:pt x="2082" y="3187"/>
                  </a:cubicBezTo>
                  <a:cubicBezTo>
                    <a:pt x="2244" y="3187"/>
                    <a:pt x="2342" y="3057"/>
                    <a:pt x="2342" y="2895"/>
                  </a:cubicBezTo>
                  <a:lnTo>
                    <a:pt x="2342" y="2114"/>
                  </a:lnTo>
                  <a:lnTo>
                    <a:pt x="2602" y="2114"/>
                  </a:lnTo>
                  <a:cubicBezTo>
                    <a:pt x="2699" y="2114"/>
                    <a:pt x="2830" y="2049"/>
                    <a:pt x="2895" y="1919"/>
                  </a:cubicBezTo>
                  <a:cubicBezTo>
                    <a:pt x="2927" y="1822"/>
                    <a:pt x="2927" y="1691"/>
                    <a:pt x="2862" y="1594"/>
                  </a:cubicBezTo>
                  <a:lnTo>
                    <a:pt x="1724" y="130"/>
                  </a:lnTo>
                  <a:cubicBezTo>
                    <a:pt x="1659" y="65"/>
                    <a:pt x="1561" y="0"/>
                    <a:pt x="1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46"/>
            <p:cNvSpPr/>
            <p:nvPr/>
          </p:nvSpPr>
          <p:spPr>
            <a:xfrm>
              <a:off x="12033900" y="4756425"/>
              <a:ext cx="64250" cy="117100"/>
            </a:xfrm>
            <a:custGeom>
              <a:avLst/>
              <a:gdLst/>
              <a:ahLst/>
              <a:cxnLst/>
              <a:rect l="l" t="t" r="r" b="b"/>
              <a:pathLst>
                <a:path w="2570" h="4684" extrusionOk="0">
                  <a:moveTo>
                    <a:pt x="1268" y="684"/>
                  </a:moveTo>
                  <a:lnTo>
                    <a:pt x="1756" y="1334"/>
                  </a:lnTo>
                  <a:cubicBezTo>
                    <a:pt x="1626" y="1334"/>
                    <a:pt x="1529" y="1464"/>
                    <a:pt x="1529" y="1594"/>
                  </a:cubicBezTo>
                  <a:lnTo>
                    <a:pt x="1529" y="4163"/>
                  </a:lnTo>
                  <a:lnTo>
                    <a:pt x="1008" y="4163"/>
                  </a:lnTo>
                  <a:lnTo>
                    <a:pt x="1008" y="1594"/>
                  </a:lnTo>
                  <a:cubicBezTo>
                    <a:pt x="1008" y="1464"/>
                    <a:pt x="911" y="1334"/>
                    <a:pt x="781" y="1334"/>
                  </a:cubicBezTo>
                  <a:lnTo>
                    <a:pt x="1268" y="684"/>
                  </a:lnTo>
                  <a:close/>
                  <a:moveTo>
                    <a:pt x="1268" y="1"/>
                  </a:moveTo>
                  <a:cubicBezTo>
                    <a:pt x="1171" y="1"/>
                    <a:pt x="1106" y="66"/>
                    <a:pt x="1041" y="131"/>
                  </a:cubicBezTo>
                  <a:lnTo>
                    <a:pt x="65" y="1367"/>
                  </a:lnTo>
                  <a:cubicBezTo>
                    <a:pt x="0" y="1464"/>
                    <a:pt x="0" y="1594"/>
                    <a:pt x="33" y="1692"/>
                  </a:cubicBezTo>
                  <a:cubicBezTo>
                    <a:pt x="98" y="1822"/>
                    <a:pt x="195" y="1887"/>
                    <a:pt x="325" y="1887"/>
                  </a:cubicBezTo>
                  <a:lnTo>
                    <a:pt x="488" y="1887"/>
                  </a:lnTo>
                  <a:lnTo>
                    <a:pt x="488" y="4423"/>
                  </a:lnTo>
                  <a:cubicBezTo>
                    <a:pt x="488" y="4489"/>
                    <a:pt x="520" y="4554"/>
                    <a:pt x="553" y="4619"/>
                  </a:cubicBezTo>
                  <a:cubicBezTo>
                    <a:pt x="618" y="4684"/>
                    <a:pt x="683" y="4684"/>
                    <a:pt x="748" y="4684"/>
                  </a:cubicBezTo>
                  <a:lnTo>
                    <a:pt x="1789" y="4684"/>
                  </a:lnTo>
                  <a:cubicBezTo>
                    <a:pt x="1951" y="4684"/>
                    <a:pt x="2081" y="4586"/>
                    <a:pt x="2081" y="4423"/>
                  </a:cubicBezTo>
                  <a:lnTo>
                    <a:pt x="2081" y="1887"/>
                  </a:lnTo>
                  <a:lnTo>
                    <a:pt x="2244" y="1887"/>
                  </a:lnTo>
                  <a:cubicBezTo>
                    <a:pt x="2342" y="1887"/>
                    <a:pt x="2472" y="1822"/>
                    <a:pt x="2504" y="1692"/>
                  </a:cubicBezTo>
                  <a:cubicBezTo>
                    <a:pt x="2569" y="1594"/>
                    <a:pt x="2569" y="1464"/>
                    <a:pt x="2472" y="1367"/>
                  </a:cubicBezTo>
                  <a:lnTo>
                    <a:pt x="1529" y="131"/>
                  </a:lnTo>
                  <a:cubicBezTo>
                    <a:pt x="1464" y="66"/>
                    <a:pt x="1366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6" name="Google Shape;3986;p46"/>
          <p:cNvGrpSpPr/>
          <p:nvPr/>
        </p:nvGrpSpPr>
        <p:grpSpPr>
          <a:xfrm>
            <a:off x="5657155" y="3538291"/>
            <a:ext cx="365778" cy="365746"/>
            <a:chOff x="12455025" y="4693025"/>
            <a:chExt cx="462600" cy="461800"/>
          </a:xfrm>
        </p:grpSpPr>
        <p:sp>
          <p:nvSpPr>
            <p:cNvPr id="3987" name="Google Shape;3987;p46"/>
            <p:cNvSpPr/>
            <p:nvPr/>
          </p:nvSpPr>
          <p:spPr>
            <a:xfrm>
              <a:off x="12802975" y="4763750"/>
              <a:ext cx="107350" cy="91900"/>
            </a:xfrm>
            <a:custGeom>
              <a:avLst/>
              <a:gdLst/>
              <a:ahLst/>
              <a:cxnLst/>
              <a:rect l="l" t="t" r="r" b="b"/>
              <a:pathLst>
                <a:path w="4294" h="3676" extrusionOk="0">
                  <a:moveTo>
                    <a:pt x="2147" y="0"/>
                  </a:moveTo>
                  <a:cubicBezTo>
                    <a:pt x="976" y="0"/>
                    <a:pt x="1" y="976"/>
                    <a:pt x="1" y="2147"/>
                  </a:cubicBezTo>
                  <a:cubicBezTo>
                    <a:pt x="1" y="2700"/>
                    <a:pt x="228" y="3220"/>
                    <a:pt x="554" y="3578"/>
                  </a:cubicBezTo>
                  <a:lnTo>
                    <a:pt x="1594" y="3675"/>
                  </a:lnTo>
                  <a:lnTo>
                    <a:pt x="3773" y="3578"/>
                  </a:lnTo>
                  <a:cubicBezTo>
                    <a:pt x="4098" y="3187"/>
                    <a:pt x="4293" y="2700"/>
                    <a:pt x="4293" y="2147"/>
                  </a:cubicBezTo>
                  <a:cubicBezTo>
                    <a:pt x="4293" y="976"/>
                    <a:pt x="3350" y="0"/>
                    <a:pt x="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46"/>
            <p:cNvSpPr/>
            <p:nvPr/>
          </p:nvSpPr>
          <p:spPr>
            <a:xfrm>
              <a:off x="12461525" y="4763750"/>
              <a:ext cx="107350" cy="94325"/>
            </a:xfrm>
            <a:custGeom>
              <a:avLst/>
              <a:gdLst/>
              <a:ahLst/>
              <a:cxnLst/>
              <a:rect l="l" t="t" r="r" b="b"/>
              <a:pathLst>
                <a:path w="4294" h="3773" extrusionOk="0">
                  <a:moveTo>
                    <a:pt x="2147" y="0"/>
                  </a:moveTo>
                  <a:cubicBezTo>
                    <a:pt x="976" y="0"/>
                    <a:pt x="0" y="976"/>
                    <a:pt x="0" y="2147"/>
                  </a:cubicBezTo>
                  <a:cubicBezTo>
                    <a:pt x="0" y="2700"/>
                    <a:pt x="196" y="3187"/>
                    <a:pt x="553" y="3578"/>
                  </a:cubicBezTo>
                  <a:lnTo>
                    <a:pt x="1366" y="3773"/>
                  </a:lnTo>
                  <a:lnTo>
                    <a:pt x="3383" y="3578"/>
                  </a:lnTo>
                  <a:lnTo>
                    <a:pt x="3740" y="3578"/>
                  </a:lnTo>
                  <a:cubicBezTo>
                    <a:pt x="4098" y="3220"/>
                    <a:pt x="4293" y="2700"/>
                    <a:pt x="4293" y="2147"/>
                  </a:cubicBezTo>
                  <a:cubicBezTo>
                    <a:pt x="4293" y="976"/>
                    <a:pt x="3350" y="0"/>
                    <a:pt x="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46"/>
            <p:cNvSpPr/>
            <p:nvPr/>
          </p:nvSpPr>
          <p:spPr>
            <a:xfrm>
              <a:off x="12529825" y="483692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44" y="0"/>
                  </a:moveTo>
                  <a:cubicBezTo>
                    <a:pt x="2797" y="0"/>
                    <a:pt x="0" y="2797"/>
                    <a:pt x="0" y="6211"/>
                  </a:cubicBezTo>
                  <a:cubicBezTo>
                    <a:pt x="0" y="9659"/>
                    <a:pt x="2797" y="12455"/>
                    <a:pt x="6244" y="12455"/>
                  </a:cubicBezTo>
                  <a:cubicBezTo>
                    <a:pt x="9658" y="12455"/>
                    <a:pt x="12455" y="9659"/>
                    <a:pt x="12455" y="6211"/>
                  </a:cubicBezTo>
                  <a:cubicBezTo>
                    <a:pt x="12455" y="2797"/>
                    <a:pt x="9658" y="0"/>
                    <a:pt x="62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46"/>
            <p:cNvSpPr/>
            <p:nvPr/>
          </p:nvSpPr>
          <p:spPr>
            <a:xfrm>
              <a:off x="12563950" y="4871075"/>
              <a:ext cx="243125" cy="243100"/>
            </a:xfrm>
            <a:custGeom>
              <a:avLst/>
              <a:gdLst/>
              <a:ahLst/>
              <a:cxnLst/>
              <a:rect l="l" t="t" r="r" b="b"/>
              <a:pathLst>
                <a:path w="9725" h="9724" extrusionOk="0">
                  <a:moveTo>
                    <a:pt x="4879" y="0"/>
                  </a:moveTo>
                  <a:cubicBezTo>
                    <a:pt x="2180" y="0"/>
                    <a:pt x="1" y="2179"/>
                    <a:pt x="1" y="4845"/>
                  </a:cubicBezTo>
                  <a:cubicBezTo>
                    <a:pt x="1" y="6276"/>
                    <a:pt x="619" y="7577"/>
                    <a:pt x="1594" y="8455"/>
                  </a:cubicBezTo>
                  <a:cubicBezTo>
                    <a:pt x="2472" y="9236"/>
                    <a:pt x="3611" y="9723"/>
                    <a:pt x="4846" y="9723"/>
                  </a:cubicBezTo>
                  <a:cubicBezTo>
                    <a:pt x="6115" y="9723"/>
                    <a:pt x="7253" y="9236"/>
                    <a:pt x="8131" y="8455"/>
                  </a:cubicBezTo>
                  <a:cubicBezTo>
                    <a:pt x="9106" y="7577"/>
                    <a:pt x="9724" y="6276"/>
                    <a:pt x="9724" y="4845"/>
                  </a:cubicBezTo>
                  <a:cubicBezTo>
                    <a:pt x="9724" y="2179"/>
                    <a:pt x="7545" y="0"/>
                    <a:pt x="4879" y="0"/>
                  </a:cubicBezTo>
                  <a:close/>
                </a:path>
              </a:pathLst>
            </a:custGeom>
            <a:solidFill>
              <a:srgbClr val="F9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46"/>
            <p:cNvSpPr/>
            <p:nvPr/>
          </p:nvSpPr>
          <p:spPr>
            <a:xfrm>
              <a:off x="12603800" y="4871075"/>
              <a:ext cx="163425" cy="243100"/>
            </a:xfrm>
            <a:custGeom>
              <a:avLst/>
              <a:gdLst/>
              <a:ahLst/>
              <a:cxnLst/>
              <a:rect l="l" t="t" r="r" b="b"/>
              <a:pathLst>
                <a:path w="6537" h="9724" extrusionOk="0">
                  <a:moveTo>
                    <a:pt x="3285" y="0"/>
                  </a:moveTo>
                  <a:cubicBezTo>
                    <a:pt x="1561" y="0"/>
                    <a:pt x="163" y="1398"/>
                    <a:pt x="163" y="3089"/>
                  </a:cubicBezTo>
                  <a:cubicBezTo>
                    <a:pt x="163" y="4000"/>
                    <a:pt x="553" y="4780"/>
                    <a:pt x="1139" y="5366"/>
                  </a:cubicBezTo>
                  <a:cubicBezTo>
                    <a:pt x="586" y="6016"/>
                    <a:pt x="228" y="6829"/>
                    <a:pt x="130" y="7675"/>
                  </a:cubicBezTo>
                  <a:lnTo>
                    <a:pt x="0" y="8455"/>
                  </a:lnTo>
                  <a:cubicBezTo>
                    <a:pt x="878" y="9236"/>
                    <a:pt x="2017" y="9723"/>
                    <a:pt x="3285" y="9723"/>
                  </a:cubicBezTo>
                  <a:cubicBezTo>
                    <a:pt x="4521" y="9723"/>
                    <a:pt x="5691" y="9236"/>
                    <a:pt x="6537" y="8455"/>
                  </a:cubicBezTo>
                  <a:lnTo>
                    <a:pt x="6439" y="7675"/>
                  </a:lnTo>
                  <a:cubicBezTo>
                    <a:pt x="6309" y="6829"/>
                    <a:pt x="5951" y="6016"/>
                    <a:pt x="5399" y="5366"/>
                  </a:cubicBezTo>
                  <a:cubicBezTo>
                    <a:pt x="5984" y="4780"/>
                    <a:pt x="6374" y="4000"/>
                    <a:pt x="6374" y="3089"/>
                  </a:cubicBezTo>
                  <a:cubicBezTo>
                    <a:pt x="6374" y="1398"/>
                    <a:pt x="4976" y="0"/>
                    <a:pt x="3285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46"/>
            <p:cNvSpPr/>
            <p:nvPr/>
          </p:nvSpPr>
          <p:spPr>
            <a:xfrm>
              <a:off x="12603800" y="4871075"/>
              <a:ext cx="95950" cy="243100"/>
            </a:xfrm>
            <a:custGeom>
              <a:avLst/>
              <a:gdLst/>
              <a:ahLst/>
              <a:cxnLst/>
              <a:rect l="l" t="t" r="r" b="b"/>
              <a:pathLst>
                <a:path w="3838" h="9724" extrusionOk="0">
                  <a:moveTo>
                    <a:pt x="3252" y="0"/>
                  </a:moveTo>
                  <a:cubicBezTo>
                    <a:pt x="1561" y="0"/>
                    <a:pt x="163" y="1398"/>
                    <a:pt x="163" y="3089"/>
                  </a:cubicBezTo>
                  <a:cubicBezTo>
                    <a:pt x="163" y="4000"/>
                    <a:pt x="553" y="4813"/>
                    <a:pt x="1139" y="5366"/>
                  </a:cubicBezTo>
                  <a:cubicBezTo>
                    <a:pt x="586" y="6016"/>
                    <a:pt x="228" y="6829"/>
                    <a:pt x="130" y="7675"/>
                  </a:cubicBezTo>
                  <a:lnTo>
                    <a:pt x="0" y="8455"/>
                  </a:lnTo>
                  <a:cubicBezTo>
                    <a:pt x="878" y="9236"/>
                    <a:pt x="2017" y="9723"/>
                    <a:pt x="3285" y="9723"/>
                  </a:cubicBezTo>
                  <a:cubicBezTo>
                    <a:pt x="3447" y="9723"/>
                    <a:pt x="3643" y="9723"/>
                    <a:pt x="3838" y="9691"/>
                  </a:cubicBezTo>
                  <a:cubicBezTo>
                    <a:pt x="2992" y="9593"/>
                    <a:pt x="2212" y="9268"/>
                    <a:pt x="1561" y="8780"/>
                  </a:cubicBezTo>
                  <a:cubicBezTo>
                    <a:pt x="1301" y="8618"/>
                    <a:pt x="1171" y="8293"/>
                    <a:pt x="1204" y="7967"/>
                  </a:cubicBezTo>
                  <a:lnTo>
                    <a:pt x="1269" y="7675"/>
                  </a:lnTo>
                  <a:cubicBezTo>
                    <a:pt x="1366" y="6829"/>
                    <a:pt x="1724" y="6016"/>
                    <a:pt x="2277" y="5366"/>
                  </a:cubicBezTo>
                  <a:cubicBezTo>
                    <a:pt x="1691" y="4813"/>
                    <a:pt x="1301" y="4000"/>
                    <a:pt x="1301" y="3089"/>
                  </a:cubicBezTo>
                  <a:cubicBezTo>
                    <a:pt x="1301" y="1594"/>
                    <a:pt x="2407" y="325"/>
                    <a:pt x="3838" y="65"/>
                  </a:cubicBezTo>
                  <a:cubicBezTo>
                    <a:pt x="3643" y="33"/>
                    <a:pt x="3447" y="0"/>
                    <a:pt x="3252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46"/>
            <p:cNvSpPr/>
            <p:nvPr/>
          </p:nvSpPr>
          <p:spPr>
            <a:xfrm>
              <a:off x="12632250" y="4699525"/>
              <a:ext cx="107350" cy="90275"/>
            </a:xfrm>
            <a:custGeom>
              <a:avLst/>
              <a:gdLst/>
              <a:ahLst/>
              <a:cxnLst/>
              <a:rect l="l" t="t" r="r" b="b"/>
              <a:pathLst>
                <a:path w="4294" h="3611" extrusionOk="0">
                  <a:moveTo>
                    <a:pt x="2147" y="0"/>
                  </a:moveTo>
                  <a:cubicBezTo>
                    <a:pt x="976" y="0"/>
                    <a:pt x="1" y="976"/>
                    <a:pt x="1" y="2147"/>
                  </a:cubicBezTo>
                  <a:cubicBezTo>
                    <a:pt x="1" y="2700"/>
                    <a:pt x="196" y="3187"/>
                    <a:pt x="553" y="3578"/>
                  </a:cubicBezTo>
                  <a:lnTo>
                    <a:pt x="1171" y="3480"/>
                  </a:lnTo>
                  <a:lnTo>
                    <a:pt x="3155" y="3545"/>
                  </a:lnTo>
                  <a:lnTo>
                    <a:pt x="3740" y="3610"/>
                  </a:lnTo>
                  <a:cubicBezTo>
                    <a:pt x="4098" y="3220"/>
                    <a:pt x="4293" y="2700"/>
                    <a:pt x="4293" y="2147"/>
                  </a:cubicBezTo>
                  <a:cubicBezTo>
                    <a:pt x="4293" y="976"/>
                    <a:pt x="3350" y="0"/>
                    <a:pt x="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46"/>
            <p:cNvSpPr/>
            <p:nvPr/>
          </p:nvSpPr>
          <p:spPr>
            <a:xfrm>
              <a:off x="12646075" y="4699525"/>
              <a:ext cx="79700" cy="107350"/>
            </a:xfrm>
            <a:custGeom>
              <a:avLst/>
              <a:gdLst/>
              <a:ahLst/>
              <a:cxnLst/>
              <a:rect l="l" t="t" r="r" b="b"/>
              <a:pathLst>
                <a:path w="3188" h="4294" extrusionOk="0">
                  <a:moveTo>
                    <a:pt x="1594" y="0"/>
                  </a:moveTo>
                  <a:cubicBezTo>
                    <a:pt x="813" y="0"/>
                    <a:pt x="163" y="651"/>
                    <a:pt x="163" y="1431"/>
                  </a:cubicBezTo>
                  <a:cubicBezTo>
                    <a:pt x="163" y="1789"/>
                    <a:pt x="293" y="2114"/>
                    <a:pt x="521" y="2374"/>
                  </a:cubicBezTo>
                  <a:cubicBezTo>
                    <a:pt x="293" y="2602"/>
                    <a:pt x="131" y="2895"/>
                    <a:pt x="65" y="3220"/>
                  </a:cubicBezTo>
                  <a:lnTo>
                    <a:pt x="0" y="3578"/>
                  </a:lnTo>
                  <a:cubicBezTo>
                    <a:pt x="391" y="4033"/>
                    <a:pt x="976" y="4293"/>
                    <a:pt x="1594" y="4293"/>
                  </a:cubicBezTo>
                  <a:cubicBezTo>
                    <a:pt x="2244" y="4293"/>
                    <a:pt x="2797" y="4033"/>
                    <a:pt x="3187" y="3610"/>
                  </a:cubicBezTo>
                  <a:lnTo>
                    <a:pt x="3090" y="3220"/>
                  </a:lnTo>
                  <a:cubicBezTo>
                    <a:pt x="3057" y="3057"/>
                    <a:pt x="3025" y="2927"/>
                    <a:pt x="2927" y="2765"/>
                  </a:cubicBezTo>
                  <a:cubicBezTo>
                    <a:pt x="2862" y="2635"/>
                    <a:pt x="2765" y="2504"/>
                    <a:pt x="2635" y="2374"/>
                  </a:cubicBezTo>
                  <a:cubicBezTo>
                    <a:pt x="2862" y="2114"/>
                    <a:pt x="2992" y="1789"/>
                    <a:pt x="2992" y="1431"/>
                  </a:cubicBezTo>
                  <a:cubicBezTo>
                    <a:pt x="2992" y="651"/>
                    <a:pt x="2374" y="0"/>
                    <a:pt x="1594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46"/>
            <p:cNvSpPr/>
            <p:nvPr/>
          </p:nvSpPr>
          <p:spPr>
            <a:xfrm>
              <a:off x="12646075" y="4699800"/>
              <a:ext cx="49625" cy="107075"/>
            </a:xfrm>
            <a:custGeom>
              <a:avLst/>
              <a:gdLst/>
              <a:ahLst/>
              <a:cxnLst/>
              <a:rect l="l" t="t" r="r" b="b"/>
              <a:pathLst>
                <a:path w="1985" h="4283" extrusionOk="0">
                  <a:moveTo>
                    <a:pt x="1639" y="1"/>
                  </a:moveTo>
                  <a:cubicBezTo>
                    <a:pt x="1560" y="1"/>
                    <a:pt x="1480" y="9"/>
                    <a:pt x="1399" y="22"/>
                  </a:cubicBezTo>
                  <a:cubicBezTo>
                    <a:pt x="716" y="87"/>
                    <a:pt x="228" y="640"/>
                    <a:pt x="163" y="1323"/>
                  </a:cubicBezTo>
                  <a:cubicBezTo>
                    <a:pt x="131" y="1713"/>
                    <a:pt x="261" y="2071"/>
                    <a:pt x="521" y="2363"/>
                  </a:cubicBezTo>
                  <a:cubicBezTo>
                    <a:pt x="293" y="2591"/>
                    <a:pt x="131" y="2916"/>
                    <a:pt x="65" y="3241"/>
                  </a:cubicBezTo>
                  <a:lnTo>
                    <a:pt x="0" y="3567"/>
                  </a:lnTo>
                  <a:cubicBezTo>
                    <a:pt x="391" y="4022"/>
                    <a:pt x="976" y="4282"/>
                    <a:pt x="1594" y="4282"/>
                  </a:cubicBezTo>
                  <a:cubicBezTo>
                    <a:pt x="1724" y="4282"/>
                    <a:pt x="1854" y="4282"/>
                    <a:pt x="1984" y="4250"/>
                  </a:cubicBezTo>
                  <a:cubicBezTo>
                    <a:pt x="1529" y="4184"/>
                    <a:pt x="1139" y="3957"/>
                    <a:pt x="813" y="3632"/>
                  </a:cubicBezTo>
                  <a:cubicBezTo>
                    <a:pt x="781" y="3599"/>
                    <a:pt x="781" y="3534"/>
                    <a:pt x="781" y="3469"/>
                  </a:cubicBezTo>
                  <a:lnTo>
                    <a:pt x="813" y="3209"/>
                  </a:lnTo>
                  <a:cubicBezTo>
                    <a:pt x="878" y="2884"/>
                    <a:pt x="1041" y="2591"/>
                    <a:pt x="1269" y="2363"/>
                  </a:cubicBezTo>
                  <a:cubicBezTo>
                    <a:pt x="1074" y="2103"/>
                    <a:pt x="911" y="1778"/>
                    <a:pt x="911" y="1420"/>
                  </a:cubicBezTo>
                  <a:cubicBezTo>
                    <a:pt x="911" y="770"/>
                    <a:pt x="1366" y="217"/>
                    <a:pt x="1952" y="54"/>
                  </a:cubicBezTo>
                  <a:cubicBezTo>
                    <a:pt x="1856" y="16"/>
                    <a:pt x="1750" y="1"/>
                    <a:pt x="1639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46"/>
            <p:cNvSpPr/>
            <p:nvPr/>
          </p:nvSpPr>
          <p:spPr>
            <a:xfrm>
              <a:off x="12475350" y="4763750"/>
              <a:ext cx="79700" cy="107350"/>
            </a:xfrm>
            <a:custGeom>
              <a:avLst/>
              <a:gdLst/>
              <a:ahLst/>
              <a:cxnLst/>
              <a:rect l="l" t="t" r="r" b="b"/>
              <a:pathLst>
                <a:path w="3188" h="4294" extrusionOk="0">
                  <a:moveTo>
                    <a:pt x="1594" y="0"/>
                  </a:moveTo>
                  <a:cubicBezTo>
                    <a:pt x="781" y="0"/>
                    <a:pt x="163" y="651"/>
                    <a:pt x="163" y="1431"/>
                  </a:cubicBezTo>
                  <a:cubicBezTo>
                    <a:pt x="163" y="1789"/>
                    <a:pt x="293" y="2114"/>
                    <a:pt x="521" y="2374"/>
                  </a:cubicBezTo>
                  <a:cubicBezTo>
                    <a:pt x="293" y="2602"/>
                    <a:pt x="130" y="2895"/>
                    <a:pt x="65" y="3220"/>
                  </a:cubicBezTo>
                  <a:lnTo>
                    <a:pt x="0" y="3578"/>
                  </a:lnTo>
                  <a:cubicBezTo>
                    <a:pt x="391" y="4033"/>
                    <a:pt x="976" y="4293"/>
                    <a:pt x="1594" y="4293"/>
                  </a:cubicBezTo>
                  <a:cubicBezTo>
                    <a:pt x="2244" y="4293"/>
                    <a:pt x="2797" y="4033"/>
                    <a:pt x="3187" y="3578"/>
                  </a:cubicBezTo>
                  <a:lnTo>
                    <a:pt x="3090" y="3220"/>
                  </a:lnTo>
                  <a:cubicBezTo>
                    <a:pt x="3025" y="2895"/>
                    <a:pt x="2862" y="2602"/>
                    <a:pt x="2634" y="2374"/>
                  </a:cubicBezTo>
                  <a:cubicBezTo>
                    <a:pt x="2862" y="2114"/>
                    <a:pt x="2992" y="1789"/>
                    <a:pt x="2992" y="1431"/>
                  </a:cubicBezTo>
                  <a:cubicBezTo>
                    <a:pt x="2992" y="651"/>
                    <a:pt x="2374" y="0"/>
                    <a:pt x="1594" y="0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46"/>
            <p:cNvSpPr/>
            <p:nvPr/>
          </p:nvSpPr>
          <p:spPr>
            <a:xfrm>
              <a:off x="12474525" y="4763750"/>
              <a:ext cx="49625" cy="107350"/>
            </a:xfrm>
            <a:custGeom>
              <a:avLst/>
              <a:gdLst/>
              <a:ahLst/>
              <a:cxnLst/>
              <a:rect l="l" t="t" r="r" b="b"/>
              <a:pathLst>
                <a:path w="1985" h="4294" extrusionOk="0">
                  <a:moveTo>
                    <a:pt x="1464" y="0"/>
                  </a:moveTo>
                  <a:cubicBezTo>
                    <a:pt x="781" y="66"/>
                    <a:pt x="228" y="618"/>
                    <a:pt x="196" y="1301"/>
                  </a:cubicBezTo>
                  <a:cubicBezTo>
                    <a:pt x="163" y="1692"/>
                    <a:pt x="293" y="2082"/>
                    <a:pt x="521" y="2374"/>
                  </a:cubicBezTo>
                  <a:cubicBezTo>
                    <a:pt x="293" y="2602"/>
                    <a:pt x="131" y="2895"/>
                    <a:pt x="66" y="3220"/>
                  </a:cubicBezTo>
                  <a:lnTo>
                    <a:pt x="1" y="3578"/>
                  </a:lnTo>
                  <a:cubicBezTo>
                    <a:pt x="424" y="4000"/>
                    <a:pt x="976" y="4293"/>
                    <a:pt x="1627" y="4293"/>
                  </a:cubicBezTo>
                  <a:cubicBezTo>
                    <a:pt x="1724" y="4293"/>
                    <a:pt x="1854" y="4293"/>
                    <a:pt x="1984" y="4261"/>
                  </a:cubicBezTo>
                  <a:cubicBezTo>
                    <a:pt x="1529" y="4196"/>
                    <a:pt x="1106" y="3968"/>
                    <a:pt x="814" y="3643"/>
                  </a:cubicBezTo>
                  <a:cubicBezTo>
                    <a:pt x="781" y="3610"/>
                    <a:pt x="749" y="3545"/>
                    <a:pt x="749" y="3480"/>
                  </a:cubicBezTo>
                  <a:lnTo>
                    <a:pt x="814" y="3220"/>
                  </a:lnTo>
                  <a:cubicBezTo>
                    <a:pt x="879" y="2960"/>
                    <a:pt x="976" y="2667"/>
                    <a:pt x="1171" y="2472"/>
                  </a:cubicBezTo>
                  <a:cubicBezTo>
                    <a:pt x="1237" y="2407"/>
                    <a:pt x="1237" y="2309"/>
                    <a:pt x="1171" y="2277"/>
                  </a:cubicBezTo>
                  <a:cubicBezTo>
                    <a:pt x="1009" y="2017"/>
                    <a:pt x="911" y="1724"/>
                    <a:pt x="911" y="1431"/>
                  </a:cubicBezTo>
                  <a:cubicBezTo>
                    <a:pt x="911" y="748"/>
                    <a:pt x="1367" y="196"/>
                    <a:pt x="1952" y="33"/>
                  </a:cubicBezTo>
                  <a:cubicBezTo>
                    <a:pt x="1822" y="0"/>
                    <a:pt x="1627" y="0"/>
                    <a:pt x="1464" y="0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46"/>
            <p:cNvSpPr/>
            <p:nvPr/>
          </p:nvSpPr>
          <p:spPr>
            <a:xfrm>
              <a:off x="12817625" y="4763750"/>
              <a:ext cx="79675" cy="107350"/>
            </a:xfrm>
            <a:custGeom>
              <a:avLst/>
              <a:gdLst/>
              <a:ahLst/>
              <a:cxnLst/>
              <a:rect l="l" t="t" r="r" b="b"/>
              <a:pathLst>
                <a:path w="3187" h="4294" extrusionOk="0">
                  <a:moveTo>
                    <a:pt x="1594" y="0"/>
                  </a:moveTo>
                  <a:cubicBezTo>
                    <a:pt x="813" y="0"/>
                    <a:pt x="163" y="651"/>
                    <a:pt x="163" y="1431"/>
                  </a:cubicBezTo>
                  <a:cubicBezTo>
                    <a:pt x="163" y="1789"/>
                    <a:pt x="293" y="2114"/>
                    <a:pt x="520" y="2374"/>
                  </a:cubicBezTo>
                  <a:cubicBezTo>
                    <a:pt x="293" y="2602"/>
                    <a:pt x="130" y="2895"/>
                    <a:pt x="65" y="3220"/>
                  </a:cubicBezTo>
                  <a:lnTo>
                    <a:pt x="0" y="3610"/>
                  </a:lnTo>
                  <a:cubicBezTo>
                    <a:pt x="390" y="4033"/>
                    <a:pt x="943" y="4293"/>
                    <a:pt x="1561" y="4293"/>
                  </a:cubicBezTo>
                  <a:cubicBezTo>
                    <a:pt x="2211" y="4293"/>
                    <a:pt x="2797" y="4033"/>
                    <a:pt x="3187" y="3578"/>
                  </a:cubicBezTo>
                  <a:lnTo>
                    <a:pt x="3122" y="3220"/>
                  </a:lnTo>
                  <a:cubicBezTo>
                    <a:pt x="3089" y="3057"/>
                    <a:pt x="3024" y="2895"/>
                    <a:pt x="2959" y="2765"/>
                  </a:cubicBezTo>
                  <a:cubicBezTo>
                    <a:pt x="2862" y="2635"/>
                    <a:pt x="2764" y="2472"/>
                    <a:pt x="2667" y="2374"/>
                  </a:cubicBezTo>
                  <a:cubicBezTo>
                    <a:pt x="2862" y="2114"/>
                    <a:pt x="3024" y="1789"/>
                    <a:pt x="3024" y="1431"/>
                  </a:cubicBezTo>
                  <a:cubicBezTo>
                    <a:pt x="3024" y="651"/>
                    <a:pt x="2374" y="0"/>
                    <a:pt x="1594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46"/>
            <p:cNvSpPr/>
            <p:nvPr/>
          </p:nvSpPr>
          <p:spPr>
            <a:xfrm>
              <a:off x="12816800" y="4763750"/>
              <a:ext cx="50425" cy="107350"/>
            </a:xfrm>
            <a:custGeom>
              <a:avLst/>
              <a:gdLst/>
              <a:ahLst/>
              <a:cxnLst/>
              <a:rect l="l" t="t" r="r" b="b"/>
              <a:pathLst>
                <a:path w="2017" h="4294" extrusionOk="0">
                  <a:moveTo>
                    <a:pt x="1431" y="0"/>
                  </a:moveTo>
                  <a:cubicBezTo>
                    <a:pt x="781" y="98"/>
                    <a:pt x="261" y="651"/>
                    <a:pt x="196" y="1301"/>
                  </a:cubicBezTo>
                  <a:cubicBezTo>
                    <a:pt x="163" y="1724"/>
                    <a:pt x="293" y="2082"/>
                    <a:pt x="553" y="2374"/>
                  </a:cubicBezTo>
                  <a:cubicBezTo>
                    <a:pt x="326" y="2602"/>
                    <a:pt x="163" y="2895"/>
                    <a:pt x="98" y="3220"/>
                  </a:cubicBezTo>
                  <a:lnTo>
                    <a:pt x="1" y="3578"/>
                  </a:lnTo>
                  <a:cubicBezTo>
                    <a:pt x="391" y="4033"/>
                    <a:pt x="976" y="4293"/>
                    <a:pt x="1594" y="4293"/>
                  </a:cubicBezTo>
                  <a:cubicBezTo>
                    <a:pt x="1724" y="4293"/>
                    <a:pt x="1854" y="4293"/>
                    <a:pt x="1984" y="4261"/>
                  </a:cubicBezTo>
                  <a:cubicBezTo>
                    <a:pt x="1594" y="4196"/>
                    <a:pt x="1204" y="4000"/>
                    <a:pt x="911" y="3708"/>
                  </a:cubicBezTo>
                  <a:cubicBezTo>
                    <a:pt x="846" y="3643"/>
                    <a:pt x="781" y="3513"/>
                    <a:pt x="814" y="3415"/>
                  </a:cubicBezTo>
                  <a:lnTo>
                    <a:pt x="879" y="3220"/>
                  </a:lnTo>
                  <a:cubicBezTo>
                    <a:pt x="911" y="2927"/>
                    <a:pt x="1041" y="2667"/>
                    <a:pt x="1236" y="2472"/>
                  </a:cubicBezTo>
                  <a:cubicBezTo>
                    <a:pt x="1269" y="2407"/>
                    <a:pt x="1269" y="2309"/>
                    <a:pt x="1236" y="2277"/>
                  </a:cubicBezTo>
                  <a:cubicBezTo>
                    <a:pt x="1074" y="2017"/>
                    <a:pt x="976" y="1724"/>
                    <a:pt x="976" y="1431"/>
                  </a:cubicBezTo>
                  <a:cubicBezTo>
                    <a:pt x="976" y="781"/>
                    <a:pt x="1399" y="228"/>
                    <a:pt x="2017" y="66"/>
                  </a:cubicBezTo>
                  <a:cubicBezTo>
                    <a:pt x="1822" y="0"/>
                    <a:pt x="1627" y="0"/>
                    <a:pt x="1431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46"/>
            <p:cNvSpPr/>
            <p:nvPr/>
          </p:nvSpPr>
          <p:spPr>
            <a:xfrm>
              <a:off x="12557450" y="4864550"/>
              <a:ext cx="256125" cy="256125"/>
            </a:xfrm>
            <a:custGeom>
              <a:avLst/>
              <a:gdLst/>
              <a:ahLst/>
              <a:cxnLst/>
              <a:rect l="l" t="t" r="r" b="b"/>
              <a:pathLst>
                <a:path w="10245" h="10245" extrusionOk="0">
                  <a:moveTo>
                    <a:pt x="5139" y="521"/>
                  </a:moveTo>
                  <a:cubicBezTo>
                    <a:pt x="6700" y="521"/>
                    <a:pt x="7968" y="1789"/>
                    <a:pt x="7968" y="3350"/>
                  </a:cubicBezTo>
                  <a:cubicBezTo>
                    <a:pt x="7968" y="4911"/>
                    <a:pt x="6700" y="6180"/>
                    <a:pt x="5139" y="6180"/>
                  </a:cubicBezTo>
                  <a:cubicBezTo>
                    <a:pt x="3936" y="6180"/>
                    <a:pt x="2895" y="5432"/>
                    <a:pt x="2472" y="4326"/>
                  </a:cubicBezTo>
                  <a:cubicBezTo>
                    <a:pt x="2418" y="4218"/>
                    <a:pt x="2320" y="4155"/>
                    <a:pt x="2195" y="4155"/>
                  </a:cubicBezTo>
                  <a:cubicBezTo>
                    <a:pt x="2169" y="4155"/>
                    <a:pt x="2142" y="4158"/>
                    <a:pt x="2115" y="4163"/>
                  </a:cubicBezTo>
                  <a:cubicBezTo>
                    <a:pt x="1984" y="4228"/>
                    <a:pt x="1919" y="4391"/>
                    <a:pt x="1984" y="4521"/>
                  </a:cubicBezTo>
                  <a:cubicBezTo>
                    <a:pt x="2115" y="4944"/>
                    <a:pt x="2342" y="5302"/>
                    <a:pt x="2635" y="5627"/>
                  </a:cubicBezTo>
                  <a:cubicBezTo>
                    <a:pt x="2147" y="6310"/>
                    <a:pt x="1822" y="7090"/>
                    <a:pt x="1724" y="7903"/>
                  </a:cubicBezTo>
                  <a:lnTo>
                    <a:pt x="1692" y="8131"/>
                  </a:lnTo>
                  <a:cubicBezTo>
                    <a:pt x="976" y="7318"/>
                    <a:pt x="554" y="6277"/>
                    <a:pt x="554" y="5106"/>
                  </a:cubicBezTo>
                  <a:cubicBezTo>
                    <a:pt x="554" y="3643"/>
                    <a:pt x="1237" y="2342"/>
                    <a:pt x="2310" y="1497"/>
                  </a:cubicBezTo>
                  <a:lnTo>
                    <a:pt x="2310" y="1497"/>
                  </a:lnTo>
                  <a:cubicBezTo>
                    <a:pt x="1984" y="2017"/>
                    <a:pt x="1757" y="2635"/>
                    <a:pt x="1757" y="3285"/>
                  </a:cubicBezTo>
                  <a:cubicBezTo>
                    <a:pt x="1757" y="3415"/>
                    <a:pt x="1887" y="3546"/>
                    <a:pt x="2017" y="3546"/>
                  </a:cubicBezTo>
                  <a:cubicBezTo>
                    <a:pt x="2180" y="3546"/>
                    <a:pt x="2310" y="3448"/>
                    <a:pt x="2310" y="3285"/>
                  </a:cubicBezTo>
                  <a:cubicBezTo>
                    <a:pt x="2310" y="2537"/>
                    <a:pt x="2635" y="1855"/>
                    <a:pt x="3155" y="1334"/>
                  </a:cubicBezTo>
                  <a:cubicBezTo>
                    <a:pt x="3676" y="814"/>
                    <a:pt x="4391" y="521"/>
                    <a:pt x="5139" y="521"/>
                  </a:cubicBezTo>
                  <a:close/>
                  <a:moveTo>
                    <a:pt x="7936" y="1497"/>
                  </a:moveTo>
                  <a:cubicBezTo>
                    <a:pt x="9009" y="2310"/>
                    <a:pt x="9724" y="3643"/>
                    <a:pt x="9724" y="5106"/>
                  </a:cubicBezTo>
                  <a:cubicBezTo>
                    <a:pt x="9724" y="6277"/>
                    <a:pt x="9301" y="7318"/>
                    <a:pt x="8586" y="8131"/>
                  </a:cubicBezTo>
                  <a:lnTo>
                    <a:pt x="8553" y="7903"/>
                  </a:lnTo>
                  <a:cubicBezTo>
                    <a:pt x="8521" y="7773"/>
                    <a:pt x="8521" y="7676"/>
                    <a:pt x="8488" y="7545"/>
                  </a:cubicBezTo>
                  <a:cubicBezTo>
                    <a:pt x="8460" y="7404"/>
                    <a:pt x="8333" y="7312"/>
                    <a:pt x="8215" y="7312"/>
                  </a:cubicBezTo>
                  <a:cubicBezTo>
                    <a:pt x="8197" y="7312"/>
                    <a:pt x="8180" y="7314"/>
                    <a:pt x="8163" y="7318"/>
                  </a:cubicBezTo>
                  <a:cubicBezTo>
                    <a:pt x="8001" y="7350"/>
                    <a:pt x="7936" y="7513"/>
                    <a:pt x="7936" y="7643"/>
                  </a:cubicBezTo>
                  <a:cubicBezTo>
                    <a:pt x="7968" y="7773"/>
                    <a:pt x="8001" y="7871"/>
                    <a:pt x="8001" y="7968"/>
                  </a:cubicBezTo>
                  <a:lnTo>
                    <a:pt x="8098" y="8619"/>
                  </a:lnTo>
                  <a:cubicBezTo>
                    <a:pt x="7285" y="9302"/>
                    <a:pt x="6245" y="9692"/>
                    <a:pt x="5139" y="9692"/>
                  </a:cubicBezTo>
                  <a:cubicBezTo>
                    <a:pt x="4001" y="9692"/>
                    <a:pt x="2960" y="9302"/>
                    <a:pt x="2147" y="8619"/>
                  </a:cubicBezTo>
                  <a:lnTo>
                    <a:pt x="2245" y="7968"/>
                  </a:lnTo>
                  <a:cubicBezTo>
                    <a:pt x="2342" y="7253"/>
                    <a:pt x="2602" y="6570"/>
                    <a:pt x="3025" y="6017"/>
                  </a:cubicBezTo>
                  <a:cubicBezTo>
                    <a:pt x="3610" y="6472"/>
                    <a:pt x="4358" y="6732"/>
                    <a:pt x="5106" y="6732"/>
                  </a:cubicBezTo>
                  <a:cubicBezTo>
                    <a:pt x="5919" y="6732"/>
                    <a:pt x="6635" y="6440"/>
                    <a:pt x="7220" y="6017"/>
                  </a:cubicBezTo>
                  <a:cubicBezTo>
                    <a:pt x="7350" y="6212"/>
                    <a:pt x="7480" y="6407"/>
                    <a:pt x="7578" y="6635"/>
                  </a:cubicBezTo>
                  <a:cubicBezTo>
                    <a:pt x="7643" y="6700"/>
                    <a:pt x="7740" y="6765"/>
                    <a:pt x="7838" y="6765"/>
                  </a:cubicBezTo>
                  <a:cubicBezTo>
                    <a:pt x="7871" y="6765"/>
                    <a:pt x="7903" y="6765"/>
                    <a:pt x="7936" y="6732"/>
                  </a:cubicBezTo>
                  <a:cubicBezTo>
                    <a:pt x="8066" y="6667"/>
                    <a:pt x="8131" y="6505"/>
                    <a:pt x="8066" y="6375"/>
                  </a:cubicBezTo>
                  <a:cubicBezTo>
                    <a:pt x="7936" y="6115"/>
                    <a:pt x="7773" y="5854"/>
                    <a:pt x="7610" y="5627"/>
                  </a:cubicBezTo>
                  <a:cubicBezTo>
                    <a:pt x="8163" y="5041"/>
                    <a:pt x="8488" y="4228"/>
                    <a:pt x="8488" y="3350"/>
                  </a:cubicBezTo>
                  <a:cubicBezTo>
                    <a:pt x="8488" y="2668"/>
                    <a:pt x="8293" y="2017"/>
                    <a:pt x="7936" y="1497"/>
                  </a:cubicBezTo>
                  <a:close/>
                  <a:moveTo>
                    <a:pt x="5139" y="1"/>
                  </a:moveTo>
                  <a:cubicBezTo>
                    <a:pt x="2310" y="1"/>
                    <a:pt x="1" y="2310"/>
                    <a:pt x="1" y="5139"/>
                  </a:cubicBezTo>
                  <a:cubicBezTo>
                    <a:pt x="1" y="7936"/>
                    <a:pt x="2310" y="10245"/>
                    <a:pt x="5139" y="10245"/>
                  </a:cubicBezTo>
                  <a:cubicBezTo>
                    <a:pt x="7968" y="10245"/>
                    <a:pt x="10244" y="7936"/>
                    <a:pt x="10244" y="5139"/>
                  </a:cubicBezTo>
                  <a:cubicBezTo>
                    <a:pt x="10244" y="2310"/>
                    <a:pt x="7968" y="1"/>
                    <a:pt x="51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46"/>
            <p:cNvSpPr/>
            <p:nvPr/>
          </p:nvSpPr>
          <p:spPr>
            <a:xfrm>
              <a:off x="12634700" y="4968250"/>
              <a:ext cx="101650" cy="37800"/>
            </a:xfrm>
            <a:custGeom>
              <a:avLst/>
              <a:gdLst/>
              <a:ahLst/>
              <a:cxnLst/>
              <a:rect l="l" t="t" r="r" b="b"/>
              <a:pathLst>
                <a:path w="4066" h="1512" extrusionOk="0">
                  <a:moveTo>
                    <a:pt x="300" y="1"/>
                  </a:moveTo>
                  <a:cubicBezTo>
                    <a:pt x="253" y="1"/>
                    <a:pt x="206" y="15"/>
                    <a:pt x="163" y="48"/>
                  </a:cubicBezTo>
                  <a:cubicBezTo>
                    <a:pt x="33" y="113"/>
                    <a:pt x="0" y="276"/>
                    <a:pt x="98" y="406"/>
                  </a:cubicBezTo>
                  <a:cubicBezTo>
                    <a:pt x="520" y="1089"/>
                    <a:pt x="1236" y="1511"/>
                    <a:pt x="2049" y="1511"/>
                  </a:cubicBezTo>
                  <a:cubicBezTo>
                    <a:pt x="2829" y="1511"/>
                    <a:pt x="3577" y="1089"/>
                    <a:pt x="3968" y="406"/>
                  </a:cubicBezTo>
                  <a:cubicBezTo>
                    <a:pt x="4065" y="276"/>
                    <a:pt x="4033" y="113"/>
                    <a:pt x="3903" y="48"/>
                  </a:cubicBezTo>
                  <a:cubicBezTo>
                    <a:pt x="3859" y="15"/>
                    <a:pt x="3812" y="1"/>
                    <a:pt x="3765" y="1"/>
                  </a:cubicBezTo>
                  <a:cubicBezTo>
                    <a:pt x="3671" y="1"/>
                    <a:pt x="3577" y="59"/>
                    <a:pt x="3512" y="146"/>
                  </a:cubicBezTo>
                  <a:cubicBezTo>
                    <a:pt x="3187" y="666"/>
                    <a:pt x="2634" y="958"/>
                    <a:pt x="2049" y="958"/>
                  </a:cubicBezTo>
                  <a:cubicBezTo>
                    <a:pt x="1431" y="958"/>
                    <a:pt x="878" y="666"/>
                    <a:pt x="553" y="146"/>
                  </a:cubicBezTo>
                  <a:cubicBezTo>
                    <a:pt x="488" y="59"/>
                    <a:pt x="394" y="1"/>
                    <a:pt x="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46"/>
            <p:cNvSpPr/>
            <p:nvPr/>
          </p:nvSpPr>
          <p:spPr>
            <a:xfrm>
              <a:off x="12648500" y="4921475"/>
              <a:ext cx="13050" cy="21975"/>
            </a:xfrm>
            <a:custGeom>
              <a:avLst/>
              <a:gdLst/>
              <a:ahLst/>
              <a:cxnLst/>
              <a:rect l="l" t="t" r="r" b="b"/>
              <a:pathLst>
                <a:path w="522" h="879" extrusionOk="0">
                  <a:moveTo>
                    <a:pt x="261" y="0"/>
                  </a:moveTo>
                  <a:cubicBezTo>
                    <a:pt x="131" y="0"/>
                    <a:pt x="1" y="130"/>
                    <a:pt x="1" y="293"/>
                  </a:cubicBezTo>
                  <a:lnTo>
                    <a:pt x="1" y="586"/>
                  </a:lnTo>
                  <a:cubicBezTo>
                    <a:pt x="1" y="748"/>
                    <a:pt x="131" y="878"/>
                    <a:pt x="261" y="878"/>
                  </a:cubicBezTo>
                  <a:cubicBezTo>
                    <a:pt x="424" y="878"/>
                    <a:pt x="521" y="748"/>
                    <a:pt x="521" y="586"/>
                  </a:cubicBezTo>
                  <a:lnTo>
                    <a:pt x="521" y="293"/>
                  </a:lnTo>
                  <a:cubicBezTo>
                    <a:pt x="521" y="130"/>
                    <a:pt x="424" y="0"/>
                    <a:pt x="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46"/>
            <p:cNvSpPr/>
            <p:nvPr/>
          </p:nvSpPr>
          <p:spPr>
            <a:xfrm>
              <a:off x="12710300" y="4921475"/>
              <a:ext cx="13025" cy="21975"/>
            </a:xfrm>
            <a:custGeom>
              <a:avLst/>
              <a:gdLst/>
              <a:ahLst/>
              <a:cxnLst/>
              <a:rect l="l" t="t" r="r" b="b"/>
              <a:pathLst>
                <a:path w="521" h="879" extrusionOk="0">
                  <a:moveTo>
                    <a:pt x="261" y="0"/>
                  </a:moveTo>
                  <a:cubicBezTo>
                    <a:pt x="98" y="0"/>
                    <a:pt x="0" y="130"/>
                    <a:pt x="0" y="293"/>
                  </a:cubicBezTo>
                  <a:lnTo>
                    <a:pt x="0" y="586"/>
                  </a:lnTo>
                  <a:cubicBezTo>
                    <a:pt x="0" y="748"/>
                    <a:pt x="131" y="878"/>
                    <a:pt x="261" y="878"/>
                  </a:cubicBezTo>
                  <a:cubicBezTo>
                    <a:pt x="423" y="878"/>
                    <a:pt x="521" y="748"/>
                    <a:pt x="521" y="586"/>
                  </a:cubicBezTo>
                  <a:lnTo>
                    <a:pt x="521" y="293"/>
                  </a:lnTo>
                  <a:cubicBezTo>
                    <a:pt x="521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46"/>
            <p:cNvSpPr/>
            <p:nvPr/>
          </p:nvSpPr>
          <p:spPr>
            <a:xfrm>
              <a:off x="12455025" y="4693025"/>
              <a:ext cx="462600" cy="461800"/>
            </a:xfrm>
            <a:custGeom>
              <a:avLst/>
              <a:gdLst/>
              <a:ahLst/>
              <a:cxnLst/>
              <a:rect l="l" t="t" r="r" b="b"/>
              <a:pathLst>
                <a:path w="18504" h="18472" extrusionOk="0">
                  <a:moveTo>
                    <a:pt x="9236" y="521"/>
                  </a:moveTo>
                  <a:cubicBezTo>
                    <a:pt x="9854" y="521"/>
                    <a:pt x="10374" y="1041"/>
                    <a:pt x="10374" y="1691"/>
                  </a:cubicBezTo>
                  <a:cubicBezTo>
                    <a:pt x="10374" y="2309"/>
                    <a:pt x="9854" y="2829"/>
                    <a:pt x="9236" y="2829"/>
                  </a:cubicBezTo>
                  <a:cubicBezTo>
                    <a:pt x="8585" y="2829"/>
                    <a:pt x="8065" y="2342"/>
                    <a:pt x="8065" y="1691"/>
                  </a:cubicBezTo>
                  <a:cubicBezTo>
                    <a:pt x="8065" y="1041"/>
                    <a:pt x="8585" y="521"/>
                    <a:pt x="9236" y="521"/>
                  </a:cubicBezTo>
                  <a:close/>
                  <a:moveTo>
                    <a:pt x="7545" y="1659"/>
                  </a:moveTo>
                  <a:lnTo>
                    <a:pt x="7545" y="1691"/>
                  </a:lnTo>
                  <a:cubicBezTo>
                    <a:pt x="7545" y="2049"/>
                    <a:pt x="7642" y="2342"/>
                    <a:pt x="7805" y="2634"/>
                  </a:cubicBezTo>
                  <a:cubicBezTo>
                    <a:pt x="7675" y="2797"/>
                    <a:pt x="7577" y="2960"/>
                    <a:pt x="7512" y="3155"/>
                  </a:cubicBezTo>
                  <a:cubicBezTo>
                    <a:pt x="7415" y="2927"/>
                    <a:pt x="7350" y="2667"/>
                    <a:pt x="7350" y="2407"/>
                  </a:cubicBezTo>
                  <a:cubicBezTo>
                    <a:pt x="7350" y="2147"/>
                    <a:pt x="7415" y="1886"/>
                    <a:pt x="7545" y="1659"/>
                  </a:cubicBezTo>
                  <a:close/>
                  <a:moveTo>
                    <a:pt x="10927" y="1561"/>
                  </a:moveTo>
                  <a:cubicBezTo>
                    <a:pt x="11057" y="1821"/>
                    <a:pt x="11122" y="2114"/>
                    <a:pt x="11122" y="2407"/>
                  </a:cubicBezTo>
                  <a:cubicBezTo>
                    <a:pt x="11122" y="2699"/>
                    <a:pt x="11057" y="2960"/>
                    <a:pt x="10927" y="3187"/>
                  </a:cubicBezTo>
                  <a:cubicBezTo>
                    <a:pt x="10862" y="2992"/>
                    <a:pt x="10764" y="2797"/>
                    <a:pt x="10634" y="2602"/>
                  </a:cubicBezTo>
                  <a:cubicBezTo>
                    <a:pt x="10797" y="2342"/>
                    <a:pt x="10927" y="2017"/>
                    <a:pt x="10927" y="1691"/>
                  </a:cubicBezTo>
                  <a:cubicBezTo>
                    <a:pt x="10927" y="1626"/>
                    <a:pt x="10927" y="1594"/>
                    <a:pt x="10927" y="1561"/>
                  </a:cubicBezTo>
                  <a:close/>
                  <a:moveTo>
                    <a:pt x="10277" y="3025"/>
                  </a:moveTo>
                  <a:cubicBezTo>
                    <a:pt x="10374" y="3187"/>
                    <a:pt x="10439" y="3350"/>
                    <a:pt x="10472" y="3545"/>
                  </a:cubicBezTo>
                  <a:lnTo>
                    <a:pt x="10537" y="3773"/>
                  </a:lnTo>
                  <a:cubicBezTo>
                    <a:pt x="10179" y="4098"/>
                    <a:pt x="9724" y="4293"/>
                    <a:pt x="9236" y="4293"/>
                  </a:cubicBezTo>
                  <a:cubicBezTo>
                    <a:pt x="8748" y="4293"/>
                    <a:pt x="8260" y="4098"/>
                    <a:pt x="7935" y="3740"/>
                  </a:cubicBezTo>
                  <a:lnTo>
                    <a:pt x="7968" y="3545"/>
                  </a:lnTo>
                  <a:cubicBezTo>
                    <a:pt x="8000" y="3350"/>
                    <a:pt x="8065" y="3187"/>
                    <a:pt x="8195" y="3025"/>
                  </a:cubicBezTo>
                  <a:cubicBezTo>
                    <a:pt x="8455" y="3252"/>
                    <a:pt x="8813" y="3382"/>
                    <a:pt x="9236" y="3382"/>
                  </a:cubicBezTo>
                  <a:cubicBezTo>
                    <a:pt x="9626" y="3382"/>
                    <a:pt x="9984" y="3252"/>
                    <a:pt x="10277" y="3025"/>
                  </a:cubicBezTo>
                  <a:close/>
                  <a:moveTo>
                    <a:pt x="2374" y="3090"/>
                  </a:moveTo>
                  <a:cubicBezTo>
                    <a:pt x="3025" y="3090"/>
                    <a:pt x="3545" y="3610"/>
                    <a:pt x="3545" y="4260"/>
                  </a:cubicBezTo>
                  <a:cubicBezTo>
                    <a:pt x="3545" y="4878"/>
                    <a:pt x="3025" y="5399"/>
                    <a:pt x="2374" y="5399"/>
                  </a:cubicBezTo>
                  <a:cubicBezTo>
                    <a:pt x="1756" y="5399"/>
                    <a:pt x="1236" y="4878"/>
                    <a:pt x="1236" y="4260"/>
                  </a:cubicBezTo>
                  <a:cubicBezTo>
                    <a:pt x="1236" y="3610"/>
                    <a:pt x="1756" y="3090"/>
                    <a:pt x="2374" y="3090"/>
                  </a:cubicBezTo>
                  <a:close/>
                  <a:moveTo>
                    <a:pt x="16098" y="3090"/>
                  </a:moveTo>
                  <a:cubicBezTo>
                    <a:pt x="16715" y="3090"/>
                    <a:pt x="17236" y="3610"/>
                    <a:pt x="17236" y="4260"/>
                  </a:cubicBezTo>
                  <a:cubicBezTo>
                    <a:pt x="17236" y="4878"/>
                    <a:pt x="16748" y="5399"/>
                    <a:pt x="16098" y="5399"/>
                  </a:cubicBezTo>
                  <a:cubicBezTo>
                    <a:pt x="15447" y="5399"/>
                    <a:pt x="14927" y="4878"/>
                    <a:pt x="14927" y="4260"/>
                  </a:cubicBezTo>
                  <a:cubicBezTo>
                    <a:pt x="14927" y="3610"/>
                    <a:pt x="15447" y="3090"/>
                    <a:pt x="16098" y="3090"/>
                  </a:cubicBezTo>
                  <a:close/>
                  <a:moveTo>
                    <a:pt x="683" y="4195"/>
                  </a:moveTo>
                  <a:lnTo>
                    <a:pt x="683" y="4260"/>
                  </a:lnTo>
                  <a:cubicBezTo>
                    <a:pt x="683" y="4586"/>
                    <a:pt x="813" y="4911"/>
                    <a:pt x="976" y="5171"/>
                  </a:cubicBezTo>
                  <a:cubicBezTo>
                    <a:pt x="846" y="5334"/>
                    <a:pt x="748" y="5529"/>
                    <a:pt x="683" y="5724"/>
                  </a:cubicBezTo>
                  <a:cubicBezTo>
                    <a:pt x="586" y="5496"/>
                    <a:pt x="521" y="5236"/>
                    <a:pt x="521" y="4976"/>
                  </a:cubicBezTo>
                  <a:cubicBezTo>
                    <a:pt x="521" y="4716"/>
                    <a:pt x="586" y="4455"/>
                    <a:pt x="683" y="4195"/>
                  </a:cubicBezTo>
                  <a:close/>
                  <a:moveTo>
                    <a:pt x="17789" y="4195"/>
                  </a:moveTo>
                  <a:cubicBezTo>
                    <a:pt x="17886" y="4423"/>
                    <a:pt x="17951" y="4683"/>
                    <a:pt x="17951" y="4976"/>
                  </a:cubicBezTo>
                  <a:cubicBezTo>
                    <a:pt x="17951" y="5236"/>
                    <a:pt x="17886" y="5496"/>
                    <a:pt x="17789" y="5724"/>
                  </a:cubicBezTo>
                  <a:cubicBezTo>
                    <a:pt x="17724" y="5529"/>
                    <a:pt x="17626" y="5334"/>
                    <a:pt x="17496" y="5171"/>
                  </a:cubicBezTo>
                  <a:cubicBezTo>
                    <a:pt x="17691" y="4911"/>
                    <a:pt x="17789" y="4586"/>
                    <a:pt x="17789" y="4260"/>
                  </a:cubicBezTo>
                  <a:lnTo>
                    <a:pt x="17789" y="4195"/>
                  </a:lnTo>
                  <a:close/>
                  <a:moveTo>
                    <a:pt x="4065" y="4130"/>
                  </a:moveTo>
                  <a:cubicBezTo>
                    <a:pt x="4195" y="4390"/>
                    <a:pt x="4293" y="4683"/>
                    <a:pt x="4293" y="4976"/>
                  </a:cubicBezTo>
                  <a:cubicBezTo>
                    <a:pt x="4293" y="5268"/>
                    <a:pt x="4228" y="5529"/>
                    <a:pt x="4098" y="5756"/>
                  </a:cubicBezTo>
                  <a:cubicBezTo>
                    <a:pt x="4033" y="5561"/>
                    <a:pt x="3935" y="5366"/>
                    <a:pt x="3805" y="5171"/>
                  </a:cubicBezTo>
                  <a:cubicBezTo>
                    <a:pt x="3968" y="4911"/>
                    <a:pt x="4098" y="4586"/>
                    <a:pt x="4098" y="4260"/>
                  </a:cubicBezTo>
                  <a:cubicBezTo>
                    <a:pt x="4098" y="4195"/>
                    <a:pt x="4065" y="4163"/>
                    <a:pt x="4065" y="4130"/>
                  </a:cubicBezTo>
                  <a:close/>
                  <a:moveTo>
                    <a:pt x="14407" y="4130"/>
                  </a:moveTo>
                  <a:cubicBezTo>
                    <a:pt x="14407" y="4163"/>
                    <a:pt x="14407" y="4195"/>
                    <a:pt x="14407" y="4260"/>
                  </a:cubicBezTo>
                  <a:cubicBezTo>
                    <a:pt x="14407" y="4586"/>
                    <a:pt x="14504" y="4911"/>
                    <a:pt x="14667" y="5171"/>
                  </a:cubicBezTo>
                  <a:cubicBezTo>
                    <a:pt x="14537" y="5366"/>
                    <a:pt x="14439" y="5561"/>
                    <a:pt x="14374" y="5756"/>
                  </a:cubicBezTo>
                  <a:cubicBezTo>
                    <a:pt x="14276" y="5529"/>
                    <a:pt x="14211" y="5268"/>
                    <a:pt x="14211" y="4976"/>
                  </a:cubicBezTo>
                  <a:cubicBezTo>
                    <a:pt x="14211" y="4683"/>
                    <a:pt x="14276" y="4390"/>
                    <a:pt x="14407" y="4130"/>
                  </a:cubicBezTo>
                  <a:close/>
                  <a:moveTo>
                    <a:pt x="3447" y="5594"/>
                  </a:moveTo>
                  <a:cubicBezTo>
                    <a:pt x="3545" y="5756"/>
                    <a:pt x="3610" y="5919"/>
                    <a:pt x="3643" y="6114"/>
                  </a:cubicBezTo>
                  <a:lnTo>
                    <a:pt x="3708" y="6342"/>
                  </a:lnTo>
                  <a:cubicBezTo>
                    <a:pt x="3350" y="6667"/>
                    <a:pt x="2895" y="6862"/>
                    <a:pt x="2407" y="6862"/>
                  </a:cubicBezTo>
                  <a:cubicBezTo>
                    <a:pt x="1886" y="6862"/>
                    <a:pt x="1431" y="6634"/>
                    <a:pt x="1106" y="6309"/>
                  </a:cubicBezTo>
                  <a:lnTo>
                    <a:pt x="1138" y="6114"/>
                  </a:lnTo>
                  <a:cubicBezTo>
                    <a:pt x="1171" y="5919"/>
                    <a:pt x="1236" y="5756"/>
                    <a:pt x="1366" y="5594"/>
                  </a:cubicBezTo>
                  <a:cubicBezTo>
                    <a:pt x="1626" y="5821"/>
                    <a:pt x="1984" y="5951"/>
                    <a:pt x="2407" y="5951"/>
                  </a:cubicBezTo>
                  <a:cubicBezTo>
                    <a:pt x="2797" y="5951"/>
                    <a:pt x="3155" y="5821"/>
                    <a:pt x="3447" y="5594"/>
                  </a:cubicBezTo>
                  <a:close/>
                  <a:moveTo>
                    <a:pt x="17138" y="5594"/>
                  </a:moveTo>
                  <a:cubicBezTo>
                    <a:pt x="17236" y="5756"/>
                    <a:pt x="17301" y="5919"/>
                    <a:pt x="17366" y="6114"/>
                  </a:cubicBezTo>
                  <a:lnTo>
                    <a:pt x="17398" y="6309"/>
                  </a:lnTo>
                  <a:cubicBezTo>
                    <a:pt x="17041" y="6667"/>
                    <a:pt x="16585" y="6862"/>
                    <a:pt x="16065" y="6862"/>
                  </a:cubicBezTo>
                  <a:cubicBezTo>
                    <a:pt x="15577" y="6862"/>
                    <a:pt x="15122" y="6667"/>
                    <a:pt x="14797" y="6342"/>
                  </a:cubicBezTo>
                  <a:lnTo>
                    <a:pt x="14829" y="6114"/>
                  </a:lnTo>
                  <a:cubicBezTo>
                    <a:pt x="14862" y="5919"/>
                    <a:pt x="14959" y="5756"/>
                    <a:pt x="15057" y="5594"/>
                  </a:cubicBezTo>
                  <a:cubicBezTo>
                    <a:pt x="15350" y="5821"/>
                    <a:pt x="15707" y="5951"/>
                    <a:pt x="16098" y="5951"/>
                  </a:cubicBezTo>
                  <a:cubicBezTo>
                    <a:pt x="16488" y="5951"/>
                    <a:pt x="16845" y="5821"/>
                    <a:pt x="17138" y="5594"/>
                  </a:cubicBezTo>
                  <a:close/>
                  <a:moveTo>
                    <a:pt x="9236" y="0"/>
                  </a:moveTo>
                  <a:cubicBezTo>
                    <a:pt x="7903" y="0"/>
                    <a:pt x="6829" y="1073"/>
                    <a:pt x="6829" y="2407"/>
                  </a:cubicBezTo>
                  <a:cubicBezTo>
                    <a:pt x="6829" y="3642"/>
                    <a:pt x="7773" y="4683"/>
                    <a:pt x="8976" y="4813"/>
                  </a:cubicBezTo>
                  <a:lnTo>
                    <a:pt x="8976" y="5496"/>
                  </a:lnTo>
                  <a:cubicBezTo>
                    <a:pt x="7285" y="5561"/>
                    <a:pt x="5756" y="6244"/>
                    <a:pt x="4651" y="7382"/>
                  </a:cubicBezTo>
                  <a:lnTo>
                    <a:pt x="4098" y="6699"/>
                  </a:lnTo>
                  <a:cubicBezTo>
                    <a:pt x="4553" y="6277"/>
                    <a:pt x="4813" y="5659"/>
                    <a:pt x="4813" y="4976"/>
                  </a:cubicBezTo>
                  <a:cubicBezTo>
                    <a:pt x="4813" y="3642"/>
                    <a:pt x="3740" y="2569"/>
                    <a:pt x="2407" y="2569"/>
                  </a:cubicBezTo>
                  <a:cubicBezTo>
                    <a:pt x="1073" y="2569"/>
                    <a:pt x="0" y="3642"/>
                    <a:pt x="0" y="4976"/>
                  </a:cubicBezTo>
                  <a:cubicBezTo>
                    <a:pt x="0" y="6309"/>
                    <a:pt x="1073" y="7382"/>
                    <a:pt x="2407" y="7382"/>
                  </a:cubicBezTo>
                  <a:cubicBezTo>
                    <a:pt x="2862" y="7382"/>
                    <a:pt x="3285" y="7252"/>
                    <a:pt x="3675" y="7025"/>
                  </a:cubicBezTo>
                  <a:lnTo>
                    <a:pt x="4260" y="7772"/>
                  </a:lnTo>
                  <a:cubicBezTo>
                    <a:pt x="3317" y="8911"/>
                    <a:pt x="2732" y="10374"/>
                    <a:pt x="2732" y="11967"/>
                  </a:cubicBezTo>
                  <a:cubicBezTo>
                    <a:pt x="2732" y="15545"/>
                    <a:pt x="5626" y="18471"/>
                    <a:pt x="9236" y="18471"/>
                  </a:cubicBezTo>
                  <a:cubicBezTo>
                    <a:pt x="12813" y="18471"/>
                    <a:pt x="15707" y="15545"/>
                    <a:pt x="15707" y="11967"/>
                  </a:cubicBezTo>
                  <a:cubicBezTo>
                    <a:pt x="15707" y="11317"/>
                    <a:pt x="15610" y="10667"/>
                    <a:pt x="15447" y="10049"/>
                  </a:cubicBezTo>
                  <a:cubicBezTo>
                    <a:pt x="15391" y="9936"/>
                    <a:pt x="15285" y="9847"/>
                    <a:pt x="15152" y="9847"/>
                  </a:cubicBezTo>
                  <a:cubicBezTo>
                    <a:pt x="15132" y="9847"/>
                    <a:pt x="15111" y="9849"/>
                    <a:pt x="15089" y="9854"/>
                  </a:cubicBezTo>
                  <a:cubicBezTo>
                    <a:pt x="14959" y="9919"/>
                    <a:pt x="14862" y="10049"/>
                    <a:pt x="14927" y="10211"/>
                  </a:cubicBezTo>
                  <a:cubicBezTo>
                    <a:pt x="15089" y="10764"/>
                    <a:pt x="15187" y="11382"/>
                    <a:pt x="15187" y="11967"/>
                  </a:cubicBezTo>
                  <a:cubicBezTo>
                    <a:pt x="15187" y="15252"/>
                    <a:pt x="12520" y="17919"/>
                    <a:pt x="9236" y="17919"/>
                  </a:cubicBezTo>
                  <a:cubicBezTo>
                    <a:pt x="5951" y="17919"/>
                    <a:pt x="3285" y="15252"/>
                    <a:pt x="3285" y="11967"/>
                  </a:cubicBezTo>
                  <a:cubicBezTo>
                    <a:pt x="3285" y="8683"/>
                    <a:pt x="5951" y="6016"/>
                    <a:pt x="9236" y="6016"/>
                  </a:cubicBezTo>
                  <a:cubicBezTo>
                    <a:pt x="11447" y="6016"/>
                    <a:pt x="13463" y="7252"/>
                    <a:pt x="14504" y="9203"/>
                  </a:cubicBezTo>
                  <a:cubicBezTo>
                    <a:pt x="14547" y="9290"/>
                    <a:pt x="14634" y="9333"/>
                    <a:pt x="14726" y="9333"/>
                  </a:cubicBezTo>
                  <a:cubicBezTo>
                    <a:pt x="14771" y="9333"/>
                    <a:pt x="14818" y="9323"/>
                    <a:pt x="14862" y="9301"/>
                  </a:cubicBezTo>
                  <a:cubicBezTo>
                    <a:pt x="14992" y="9236"/>
                    <a:pt x="15057" y="9073"/>
                    <a:pt x="14959" y="8943"/>
                  </a:cubicBezTo>
                  <a:cubicBezTo>
                    <a:pt x="14764" y="8520"/>
                    <a:pt x="14504" y="8130"/>
                    <a:pt x="14211" y="7805"/>
                  </a:cubicBezTo>
                  <a:lnTo>
                    <a:pt x="14829" y="7025"/>
                  </a:lnTo>
                  <a:cubicBezTo>
                    <a:pt x="15187" y="7252"/>
                    <a:pt x="15610" y="7382"/>
                    <a:pt x="16098" y="7382"/>
                  </a:cubicBezTo>
                  <a:cubicBezTo>
                    <a:pt x="17431" y="7382"/>
                    <a:pt x="18504" y="6309"/>
                    <a:pt x="18504" y="4976"/>
                  </a:cubicBezTo>
                  <a:cubicBezTo>
                    <a:pt x="18504" y="3642"/>
                    <a:pt x="17398" y="2569"/>
                    <a:pt x="16065" y="2569"/>
                  </a:cubicBezTo>
                  <a:cubicBezTo>
                    <a:pt x="14732" y="2569"/>
                    <a:pt x="13659" y="3642"/>
                    <a:pt x="13659" y="4976"/>
                  </a:cubicBezTo>
                  <a:cubicBezTo>
                    <a:pt x="13659" y="5659"/>
                    <a:pt x="13951" y="6277"/>
                    <a:pt x="14407" y="6699"/>
                  </a:cubicBezTo>
                  <a:lnTo>
                    <a:pt x="13821" y="7382"/>
                  </a:lnTo>
                  <a:cubicBezTo>
                    <a:pt x="12683" y="6244"/>
                    <a:pt x="11155" y="5561"/>
                    <a:pt x="9496" y="5496"/>
                  </a:cubicBezTo>
                  <a:lnTo>
                    <a:pt x="9496" y="4813"/>
                  </a:lnTo>
                  <a:cubicBezTo>
                    <a:pt x="10732" y="4683"/>
                    <a:pt x="11642" y="3642"/>
                    <a:pt x="11642" y="2407"/>
                  </a:cubicBezTo>
                  <a:cubicBezTo>
                    <a:pt x="11642" y="1073"/>
                    <a:pt x="10569" y="0"/>
                    <a:pt x="92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5" name="Google Shape;4005;p46"/>
          <p:cNvGrpSpPr/>
          <p:nvPr/>
        </p:nvGrpSpPr>
        <p:grpSpPr>
          <a:xfrm>
            <a:off x="599357" y="3474412"/>
            <a:ext cx="351402" cy="365751"/>
            <a:chOff x="13068025" y="4680000"/>
            <a:chExt cx="450400" cy="462625"/>
          </a:xfrm>
        </p:grpSpPr>
        <p:sp>
          <p:nvSpPr>
            <p:cNvPr id="4006" name="Google Shape;4006;p46"/>
            <p:cNvSpPr/>
            <p:nvPr/>
          </p:nvSpPr>
          <p:spPr>
            <a:xfrm>
              <a:off x="13515975" y="5001150"/>
              <a:ext cx="2450" cy="8950"/>
            </a:xfrm>
            <a:custGeom>
              <a:avLst/>
              <a:gdLst/>
              <a:ahLst/>
              <a:cxnLst/>
              <a:rect l="l" t="t" r="r" b="b"/>
              <a:pathLst>
                <a:path w="98" h="358" extrusionOk="0">
                  <a:moveTo>
                    <a:pt x="0" y="0"/>
                  </a:moveTo>
                  <a:lnTo>
                    <a:pt x="33" y="358"/>
                  </a:lnTo>
                  <a:cubicBezTo>
                    <a:pt x="98" y="260"/>
                    <a:pt x="98" y="9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6"/>
            <p:cNvSpPr/>
            <p:nvPr/>
          </p:nvSpPr>
          <p:spPr>
            <a:xfrm>
              <a:off x="13220850" y="4780000"/>
              <a:ext cx="168325" cy="355300"/>
            </a:xfrm>
            <a:custGeom>
              <a:avLst/>
              <a:gdLst/>
              <a:ahLst/>
              <a:cxnLst/>
              <a:rect l="l" t="t" r="r" b="b"/>
              <a:pathLst>
                <a:path w="6733" h="14212" extrusionOk="0">
                  <a:moveTo>
                    <a:pt x="1" y="1"/>
                  </a:moveTo>
                  <a:lnTo>
                    <a:pt x="1" y="6375"/>
                  </a:lnTo>
                  <a:cubicBezTo>
                    <a:pt x="1" y="6928"/>
                    <a:pt x="228" y="7480"/>
                    <a:pt x="651" y="7903"/>
                  </a:cubicBezTo>
                  <a:lnTo>
                    <a:pt x="846" y="8066"/>
                  </a:lnTo>
                  <a:cubicBezTo>
                    <a:pt x="944" y="8163"/>
                    <a:pt x="1009" y="8293"/>
                    <a:pt x="1009" y="8456"/>
                  </a:cubicBezTo>
                  <a:lnTo>
                    <a:pt x="1009" y="13659"/>
                  </a:lnTo>
                  <a:cubicBezTo>
                    <a:pt x="1009" y="13952"/>
                    <a:pt x="1237" y="14212"/>
                    <a:pt x="1562" y="14212"/>
                  </a:cubicBezTo>
                  <a:lnTo>
                    <a:pt x="5984" y="14212"/>
                  </a:lnTo>
                  <a:cubicBezTo>
                    <a:pt x="6277" y="14212"/>
                    <a:pt x="6537" y="13984"/>
                    <a:pt x="6537" y="13659"/>
                  </a:cubicBezTo>
                  <a:lnTo>
                    <a:pt x="6537" y="8098"/>
                  </a:lnTo>
                  <a:cubicBezTo>
                    <a:pt x="6537" y="8033"/>
                    <a:pt x="6537" y="8001"/>
                    <a:pt x="6537" y="7968"/>
                  </a:cubicBezTo>
                  <a:cubicBezTo>
                    <a:pt x="6570" y="7936"/>
                    <a:pt x="6602" y="7871"/>
                    <a:pt x="6635" y="7838"/>
                  </a:cubicBezTo>
                  <a:lnTo>
                    <a:pt x="6732" y="1"/>
                  </a:ln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6"/>
            <p:cNvSpPr/>
            <p:nvPr/>
          </p:nvSpPr>
          <p:spPr>
            <a:xfrm>
              <a:off x="13220850" y="4780000"/>
              <a:ext cx="168325" cy="82150"/>
            </a:xfrm>
            <a:custGeom>
              <a:avLst/>
              <a:gdLst/>
              <a:ahLst/>
              <a:cxnLst/>
              <a:rect l="l" t="t" r="r" b="b"/>
              <a:pathLst>
                <a:path w="6733" h="3286" extrusionOk="0">
                  <a:moveTo>
                    <a:pt x="1" y="1"/>
                  </a:moveTo>
                  <a:lnTo>
                    <a:pt x="1" y="2115"/>
                  </a:lnTo>
                  <a:lnTo>
                    <a:pt x="1" y="3058"/>
                  </a:lnTo>
                  <a:cubicBezTo>
                    <a:pt x="228" y="3188"/>
                    <a:pt x="521" y="3285"/>
                    <a:pt x="814" y="3285"/>
                  </a:cubicBezTo>
                  <a:cubicBezTo>
                    <a:pt x="1172" y="3285"/>
                    <a:pt x="1529" y="3155"/>
                    <a:pt x="1822" y="2960"/>
                  </a:cubicBezTo>
                  <a:cubicBezTo>
                    <a:pt x="2082" y="3155"/>
                    <a:pt x="2407" y="3285"/>
                    <a:pt x="2797" y="3285"/>
                  </a:cubicBezTo>
                  <a:cubicBezTo>
                    <a:pt x="3188" y="3285"/>
                    <a:pt x="3545" y="3123"/>
                    <a:pt x="3838" y="2895"/>
                  </a:cubicBezTo>
                  <a:cubicBezTo>
                    <a:pt x="4098" y="3090"/>
                    <a:pt x="4423" y="3188"/>
                    <a:pt x="4749" y="3188"/>
                  </a:cubicBezTo>
                  <a:cubicBezTo>
                    <a:pt x="5106" y="3188"/>
                    <a:pt x="5399" y="3090"/>
                    <a:pt x="5659" y="2895"/>
                  </a:cubicBezTo>
                  <a:cubicBezTo>
                    <a:pt x="5952" y="3123"/>
                    <a:pt x="6310" y="3253"/>
                    <a:pt x="6667" y="3285"/>
                  </a:cubicBezTo>
                  <a:lnTo>
                    <a:pt x="6732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6"/>
            <p:cNvSpPr/>
            <p:nvPr/>
          </p:nvSpPr>
          <p:spPr>
            <a:xfrm>
              <a:off x="13266375" y="4745050"/>
              <a:ext cx="48825" cy="98400"/>
            </a:xfrm>
            <a:custGeom>
              <a:avLst/>
              <a:gdLst/>
              <a:ahLst/>
              <a:cxnLst/>
              <a:rect l="l" t="t" r="r" b="b"/>
              <a:pathLst>
                <a:path w="1953" h="3936" extrusionOk="0">
                  <a:moveTo>
                    <a:pt x="976" y="1"/>
                  </a:moveTo>
                  <a:cubicBezTo>
                    <a:pt x="424" y="1"/>
                    <a:pt x="1" y="456"/>
                    <a:pt x="1" y="976"/>
                  </a:cubicBezTo>
                  <a:lnTo>
                    <a:pt x="1" y="2960"/>
                  </a:lnTo>
                  <a:cubicBezTo>
                    <a:pt x="1" y="3513"/>
                    <a:pt x="424" y="3935"/>
                    <a:pt x="976" y="3935"/>
                  </a:cubicBezTo>
                  <a:cubicBezTo>
                    <a:pt x="1497" y="3935"/>
                    <a:pt x="1952" y="3513"/>
                    <a:pt x="1952" y="2960"/>
                  </a:cubicBezTo>
                  <a:lnTo>
                    <a:pt x="1952" y="976"/>
                  </a:lnTo>
                  <a:cubicBezTo>
                    <a:pt x="1952" y="716"/>
                    <a:pt x="1855" y="456"/>
                    <a:pt x="1659" y="293"/>
                  </a:cubicBezTo>
                  <a:cubicBezTo>
                    <a:pt x="1497" y="131"/>
                    <a:pt x="1237" y="1"/>
                    <a:pt x="976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6"/>
            <p:cNvSpPr/>
            <p:nvPr/>
          </p:nvSpPr>
          <p:spPr>
            <a:xfrm>
              <a:off x="13315175" y="4742600"/>
              <a:ext cx="49600" cy="98400"/>
            </a:xfrm>
            <a:custGeom>
              <a:avLst/>
              <a:gdLst/>
              <a:ahLst/>
              <a:cxnLst/>
              <a:rect l="l" t="t" r="r" b="b"/>
              <a:pathLst>
                <a:path w="1984" h="3936" extrusionOk="0">
                  <a:moveTo>
                    <a:pt x="976" y="1"/>
                  </a:moveTo>
                  <a:cubicBezTo>
                    <a:pt x="455" y="1"/>
                    <a:pt x="0" y="456"/>
                    <a:pt x="0" y="977"/>
                  </a:cubicBezTo>
                  <a:lnTo>
                    <a:pt x="0" y="2960"/>
                  </a:lnTo>
                  <a:cubicBezTo>
                    <a:pt x="0" y="3513"/>
                    <a:pt x="455" y="3936"/>
                    <a:pt x="976" y="3936"/>
                  </a:cubicBezTo>
                  <a:cubicBezTo>
                    <a:pt x="1529" y="3936"/>
                    <a:pt x="1984" y="3513"/>
                    <a:pt x="1984" y="2960"/>
                  </a:cubicBezTo>
                  <a:lnTo>
                    <a:pt x="1984" y="977"/>
                  </a:lnTo>
                  <a:cubicBezTo>
                    <a:pt x="1984" y="716"/>
                    <a:pt x="1854" y="456"/>
                    <a:pt x="1691" y="294"/>
                  </a:cubicBezTo>
                  <a:cubicBezTo>
                    <a:pt x="1496" y="131"/>
                    <a:pt x="1268" y="1"/>
                    <a:pt x="976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6"/>
            <p:cNvSpPr/>
            <p:nvPr/>
          </p:nvSpPr>
          <p:spPr>
            <a:xfrm>
              <a:off x="13364750" y="4745050"/>
              <a:ext cx="48800" cy="98400"/>
            </a:xfrm>
            <a:custGeom>
              <a:avLst/>
              <a:gdLst/>
              <a:ahLst/>
              <a:cxnLst/>
              <a:rect l="l" t="t" r="r" b="b"/>
              <a:pathLst>
                <a:path w="1952" h="3936" extrusionOk="0">
                  <a:moveTo>
                    <a:pt x="976" y="1"/>
                  </a:moveTo>
                  <a:cubicBezTo>
                    <a:pt x="424" y="1"/>
                    <a:pt x="1" y="456"/>
                    <a:pt x="1" y="976"/>
                  </a:cubicBezTo>
                  <a:lnTo>
                    <a:pt x="1" y="2960"/>
                  </a:lnTo>
                  <a:cubicBezTo>
                    <a:pt x="1" y="3513"/>
                    <a:pt x="424" y="3935"/>
                    <a:pt x="976" y="3935"/>
                  </a:cubicBezTo>
                  <a:cubicBezTo>
                    <a:pt x="1529" y="3935"/>
                    <a:pt x="1952" y="3513"/>
                    <a:pt x="1952" y="2960"/>
                  </a:cubicBezTo>
                  <a:lnTo>
                    <a:pt x="1952" y="976"/>
                  </a:lnTo>
                  <a:cubicBezTo>
                    <a:pt x="1952" y="716"/>
                    <a:pt x="1854" y="456"/>
                    <a:pt x="1659" y="293"/>
                  </a:cubicBezTo>
                  <a:cubicBezTo>
                    <a:pt x="1497" y="131"/>
                    <a:pt x="1237" y="1"/>
                    <a:pt x="976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46"/>
            <p:cNvSpPr/>
            <p:nvPr/>
          </p:nvSpPr>
          <p:spPr>
            <a:xfrm>
              <a:off x="13216800" y="4745050"/>
              <a:ext cx="48800" cy="98400"/>
            </a:xfrm>
            <a:custGeom>
              <a:avLst/>
              <a:gdLst/>
              <a:ahLst/>
              <a:cxnLst/>
              <a:rect l="l" t="t" r="r" b="b"/>
              <a:pathLst>
                <a:path w="1952" h="3936" extrusionOk="0">
                  <a:moveTo>
                    <a:pt x="976" y="1"/>
                  </a:moveTo>
                  <a:cubicBezTo>
                    <a:pt x="423" y="1"/>
                    <a:pt x="0" y="456"/>
                    <a:pt x="0" y="976"/>
                  </a:cubicBezTo>
                  <a:lnTo>
                    <a:pt x="0" y="2960"/>
                  </a:lnTo>
                  <a:cubicBezTo>
                    <a:pt x="0" y="3513"/>
                    <a:pt x="423" y="3935"/>
                    <a:pt x="976" y="3935"/>
                  </a:cubicBezTo>
                  <a:cubicBezTo>
                    <a:pt x="1529" y="3935"/>
                    <a:pt x="1951" y="3513"/>
                    <a:pt x="1951" y="2960"/>
                  </a:cubicBezTo>
                  <a:lnTo>
                    <a:pt x="1951" y="976"/>
                  </a:lnTo>
                  <a:cubicBezTo>
                    <a:pt x="1951" y="716"/>
                    <a:pt x="1854" y="456"/>
                    <a:pt x="1659" y="293"/>
                  </a:cubicBezTo>
                  <a:cubicBezTo>
                    <a:pt x="1496" y="131"/>
                    <a:pt x="1268" y="1"/>
                    <a:pt x="976" y="1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46"/>
            <p:cNvSpPr/>
            <p:nvPr/>
          </p:nvSpPr>
          <p:spPr>
            <a:xfrm>
              <a:off x="13266375" y="4745050"/>
              <a:ext cx="34175" cy="98400"/>
            </a:xfrm>
            <a:custGeom>
              <a:avLst/>
              <a:gdLst/>
              <a:ahLst/>
              <a:cxnLst/>
              <a:rect l="l" t="t" r="r" b="b"/>
              <a:pathLst>
                <a:path w="1367" h="3936" extrusionOk="0">
                  <a:moveTo>
                    <a:pt x="976" y="1"/>
                  </a:moveTo>
                  <a:cubicBezTo>
                    <a:pt x="424" y="1"/>
                    <a:pt x="1" y="456"/>
                    <a:pt x="1" y="976"/>
                  </a:cubicBezTo>
                  <a:lnTo>
                    <a:pt x="1" y="2960"/>
                  </a:lnTo>
                  <a:cubicBezTo>
                    <a:pt x="1" y="3513"/>
                    <a:pt x="424" y="3935"/>
                    <a:pt x="976" y="3935"/>
                  </a:cubicBezTo>
                  <a:cubicBezTo>
                    <a:pt x="1107" y="3935"/>
                    <a:pt x="1269" y="3903"/>
                    <a:pt x="1367" y="3838"/>
                  </a:cubicBezTo>
                  <a:cubicBezTo>
                    <a:pt x="1042" y="3708"/>
                    <a:pt x="814" y="3350"/>
                    <a:pt x="814" y="2960"/>
                  </a:cubicBezTo>
                  <a:lnTo>
                    <a:pt x="814" y="976"/>
                  </a:lnTo>
                  <a:cubicBezTo>
                    <a:pt x="814" y="586"/>
                    <a:pt x="1042" y="261"/>
                    <a:pt x="1367" y="98"/>
                  </a:cubicBezTo>
                  <a:cubicBezTo>
                    <a:pt x="1237" y="33"/>
                    <a:pt x="1107" y="1"/>
                    <a:pt x="97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6"/>
            <p:cNvSpPr/>
            <p:nvPr/>
          </p:nvSpPr>
          <p:spPr>
            <a:xfrm>
              <a:off x="13315175" y="4742600"/>
              <a:ext cx="34975" cy="98400"/>
            </a:xfrm>
            <a:custGeom>
              <a:avLst/>
              <a:gdLst/>
              <a:ahLst/>
              <a:cxnLst/>
              <a:rect l="l" t="t" r="r" b="b"/>
              <a:pathLst>
                <a:path w="1399" h="3936" extrusionOk="0">
                  <a:moveTo>
                    <a:pt x="976" y="1"/>
                  </a:moveTo>
                  <a:cubicBezTo>
                    <a:pt x="455" y="1"/>
                    <a:pt x="0" y="456"/>
                    <a:pt x="0" y="977"/>
                  </a:cubicBezTo>
                  <a:lnTo>
                    <a:pt x="0" y="2960"/>
                  </a:lnTo>
                  <a:cubicBezTo>
                    <a:pt x="0" y="3513"/>
                    <a:pt x="455" y="3936"/>
                    <a:pt x="976" y="3936"/>
                  </a:cubicBezTo>
                  <a:cubicBezTo>
                    <a:pt x="1138" y="3936"/>
                    <a:pt x="1268" y="3903"/>
                    <a:pt x="1398" y="3838"/>
                  </a:cubicBezTo>
                  <a:cubicBezTo>
                    <a:pt x="1041" y="3708"/>
                    <a:pt x="813" y="3351"/>
                    <a:pt x="813" y="2960"/>
                  </a:cubicBezTo>
                  <a:lnTo>
                    <a:pt x="813" y="977"/>
                  </a:lnTo>
                  <a:cubicBezTo>
                    <a:pt x="813" y="586"/>
                    <a:pt x="1041" y="261"/>
                    <a:pt x="1398" y="99"/>
                  </a:cubicBezTo>
                  <a:cubicBezTo>
                    <a:pt x="1268" y="34"/>
                    <a:pt x="1138" y="1"/>
                    <a:pt x="976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46"/>
            <p:cNvSpPr/>
            <p:nvPr/>
          </p:nvSpPr>
          <p:spPr>
            <a:xfrm>
              <a:off x="13315175" y="4742600"/>
              <a:ext cx="34975" cy="98400"/>
            </a:xfrm>
            <a:custGeom>
              <a:avLst/>
              <a:gdLst/>
              <a:ahLst/>
              <a:cxnLst/>
              <a:rect l="l" t="t" r="r" b="b"/>
              <a:pathLst>
                <a:path w="1399" h="3936" extrusionOk="0">
                  <a:moveTo>
                    <a:pt x="976" y="1"/>
                  </a:moveTo>
                  <a:cubicBezTo>
                    <a:pt x="455" y="1"/>
                    <a:pt x="0" y="456"/>
                    <a:pt x="0" y="977"/>
                  </a:cubicBezTo>
                  <a:lnTo>
                    <a:pt x="0" y="2960"/>
                  </a:lnTo>
                  <a:cubicBezTo>
                    <a:pt x="0" y="3513"/>
                    <a:pt x="455" y="3936"/>
                    <a:pt x="976" y="3936"/>
                  </a:cubicBezTo>
                  <a:cubicBezTo>
                    <a:pt x="1138" y="3936"/>
                    <a:pt x="1268" y="3903"/>
                    <a:pt x="1398" y="3838"/>
                  </a:cubicBezTo>
                  <a:cubicBezTo>
                    <a:pt x="1041" y="3708"/>
                    <a:pt x="813" y="3351"/>
                    <a:pt x="813" y="2960"/>
                  </a:cubicBezTo>
                  <a:lnTo>
                    <a:pt x="813" y="977"/>
                  </a:lnTo>
                  <a:cubicBezTo>
                    <a:pt x="813" y="586"/>
                    <a:pt x="1041" y="261"/>
                    <a:pt x="1398" y="99"/>
                  </a:cubicBezTo>
                  <a:cubicBezTo>
                    <a:pt x="1268" y="34"/>
                    <a:pt x="1138" y="1"/>
                    <a:pt x="97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46"/>
            <p:cNvSpPr/>
            <p:nvPr/>
          </p:nvSpPr>
          <p:spPr>
            <a:xfrm>
              <a:off x="13364750" y="4745050"/>
              <a:ext cx="35000" cy="98400"/>
            </a:xfrm>
            <a:custGeom>
              <a:avLst/>
              <a:gdLst/>
              <a:ahLst/>
              <a:cxnLst/>
              <a:rect l="l" t="t" r="r" b="b"/>
              <a:pathLst>
                <a:path w="1400" h="3936" extrusionOk="0">
                  <a:moveTo>
                    <a:pt x="976" y="1"/>
                  </a:moveTo>
                  <a:cubicBezTo>
                    <a:pt x="424" y="1"/>
                    <a:pt x="1" y="456"/>
                    <a:pt x="1" y="976"/>
                  </a:cubicBezTo>
                  <a:lnTo>
                    <a:pt x="1" y="2960"/>
                  </a:lnTo>
                  <a:cubicBezTo>
                    <a:pt x="1" y="3513"/>
                    <a:pt x="424" y="3935"/>
                    <a:pt x="976" y="3935"/>
                  </a:cubicBezTo>
                  <a:cubicBezTo>
                    <a:pt x="1139" y="3935"/>
                    <a:pt x="1269" y="3903"/>
                    <a:pt x="1399" y="3838"/>
                  </a:cubicBezTo>
                  <a:cubicBezTo>
                    <a:pt x="1041" y="3708"/>
                    <a:pt x="814" y="3350"/>
                    <a:pt x="814" y="2960"/>
                  </a:cubicBezTo>
                  <a:lnTo>
                    <a:pt x="814" y="976"/>
                  </a:lnTo>
                  <a:cubicBezTo>
                    <a:pt x="814" y="586"/>
                    <a:pt x="1041" y="261"/>
                    <a:pt x="1399" y="98"/>
                  </a:cubicBezTo>
                  <a:cubicBezTo>
                    <a:pt x="1269" y="33"/>
                    <a:pt x="1106" y="1"/>
                    <a:pt x="976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46"/>
            <p:cNvSpPr/>
            <p:nvPr/>
          </p:nvSpPr>
          <p:spPr>
            <a:xfrm>
              <a:off x="13364750" y="4745050"/>
              <a:ext cx="35000" cy="98400"/>
            </a:xfrm>
            <a:custGeom>
              <a:avLst/>
              <a:gdLst/>
              <a:ahLst/>
              <a:cxnLst/>
              <a:rect l="l" t="t" r="r" b="b"/>
              <a:pathLst>
                <a:path w="1400" h="3936" extrusionOk="0">
                  <a:moveTo>
                    <a:pt x="976" y="1"/>
                  </a:moveTo>
                  <a:cubicBezTo>
                    <a:pt x="424" y="1"/>
                    <a:pt x="1" y="456"/>
                    <a:pt x="1" y="976"/>
                  </a:cubicBezTo>
                  <a:lnTo>
                    <a:pt x="1" y="2960"/>
                  </a:lnTo>
                  <a:cubicBezTo>
                    <a:pt x="1" y="3513"/>
                    <a:pt x="424" y="3935"/>
                    <a:pt x="976" y="3935"/>
                  </a:cubicBezTo>
                  <a:cubicBezTo>
                    <a:pt x="1139" y="3935"/>
                    <a:pt x="1269" y="3903"/>
                    <a:pt x="1399" y="3838"/>
                  </a:cubicBezTo>
                  <a:cubicBezTo>
                    <a:pt x="1041" y="3708"/>
                    <a:pt x="814" y="3350"/>
                    <a:pt x="814" y="2960"/>
                  </a:cubicBezTo>
                  <a:lnTo>
                    <a:pt x="814" y="976"/>
                  </a:lnTo>
                  <a:cubicBezTo>
                    <a:pt x="814" y="586"/>
                    <a:pt x="1041" y="261"/>
                    <a:pt x="1399" y="98"/>
                  </a:cubicBezTo>
                  <a:cubicBezTo>
                    <a:pt x="1269" y="33"/>
                    <a:pt x="1106" y="1"/>
                    <a:pt x="976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46"/>
            <p:cNvSpPr/>
            <p:nvPr/>
          </p:nvSpPr>
          <p:spPr>
            <a:xfrm>
              <a:off x="13364750" y="4745050"/>
              <a:ext cx="35000" cy="98400"/>
            </a:xfrm>
            <a:custGeom>
              <a:avLst/>
              <a:gdLst/>
              <a:ahLst/>
              <a:cxnLst/>
              <a:rect l="l" t="t" r="r" b="b"/>
              <a:pathLst>
                <a:path w="1400" h="3936" extrusionOk="0">
                  <a:moveTo>
                    <a:pt x="976" y="1"/>
                  </a:moveTo>
                  <a:cubicBezTo>
                    <a:pt x="424" y="1"/>
                    <a:pt x="1" y="456"/>
                    <a:pt x="1" y="976"/>
                  </a:cubicBezTo>
                  <a:lnTo>
                    <a:pt x="1" y="2960"/>
                  </a:lnTo>
                  <a:cubicBezTo>
                    <a:pt x="1" y="3513"/>
                    <a:pt x="424" y="3935"/>
                    <a:pt x="976" y="3935"/>
                  </a:cubicBezTo>
                  <a:cubicBezTo>
                    <a:pt x="1139" y="3935"/>
                    <a:pt x="1269" y="3903"/>
                    <a:pt x="1399" y="3838"/>
                  </a:cubicBezTo>
                  <a:cubicBezTo>
                    <a:pt x="1041" y="3708"/>
                    <a:pt x="814" y="3350"/>
                    <a:pt x="814" y="2960"/>
                  </a:cubicBezTo>
                  <a:lnTo>
                    <a:pt x="814" y="976"/>
                  </a:lnTo>
                  <a:cubicBezTo>
                    <a:pt x="814" y="586"/>
                    <a:pt x="1041" y="261"/>
                    <a:pt x="1399" y="98"/>
                  </a:cubicBezTo>
                  <a:cubicBezTo>
                    <a:pt x="1269" y="33"/>
                    <a:pt x="1106" y="1"/>
                    <a:pt x="97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46"/>
            <p:cNvSpPr/>
            <p:nvPr/>
          </p:nvSpPr>
          <p:spPr>
            <a:xfrm>
              <a:off x="13216800" y="4745050"/>
              <a:ext cx="34975" cy="98400"/>
            </a:xfrm>
            <a:custGeom>
              <a:avLst/>
              <a:gdLst/>
              <a:ahLst/>
              <a:cxnLst/>
              <a:rect l="l" t="t" r="r" b="b"/>
              <a:pathLst>
                <a:path w="1399" h="3936" extrusionOk="0">
                  <a:moveTo>
                    <a:pt x="976" y="1"/>
                  </a:moveTo>
                  <a:cubicBezTo>
                    <a:pt x="455" y="1"/>
                    <a:pt x="0" y="456"/>
                    <a:pt x="0" y="976"/>
                  </a:cubicBezTo>
                  <a:lnTo>
                    <a:pt x="0" y="2960"/>
                  </a:lnTo>
                  <a:cubicBezTo>
                    <a:pt x="0" y="3513"/>
                    <a:pt x="455" y="3935"/>
                    <a:pt x="976" y="3935"/>
                  </a:cubicBezTo>
                  <a:cubicBezTo>
                    <a:pt x="1138" y="3935"/>
                    <a:pt x="1268" y="3903"/>
                    <a:pt x="1399" y="3838"/>
                  </a:cubicBezTo>
                  <a:cubicBezTo>
                    <a:pt x="1041" y="3708"/>
                    <a:pt x="813" y="3350"/>
                    <a:pt x="813" y="2960"/>
                  </a:cubicBezTo>
                  <a:lnTo>
                    <a:pt x="813" y="976"/>
                  </a:lnTo>
                  <a:cubicBezTo>
                    <a:pt x="813" y="586"/>
                    <a:pt x="1041" y="261"/>
                    <a:pt x="1399" y="98"/>
                  </a:cubicBezTo>
                  <a:cubicBezTo>
                    <a:pt x="1268" y="33"/>
                    <a:pt x="1138" y="1"/>
                    <a:pt x="97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46"/>
            <p:cNvSpPr/>
            <p:nvPr/>
          </p:nvSpPr>
          <p:spPr>
            <a:xfrm>
              <a:off x="13364750" y="4779200"/>
              <a:ext cx="48800" cy="64250"/>
            </a:xfrm>
            <a:custGeom>
              <a:avLst/>
              <a:gdLst/>
              <a:ahLst/>
              <a:cxnLst/>
              <a:rect l="l" t="t" r="r" b="b"/>
              <a:pathLst>
                <a:path w="1952" h="2570" extrusionOk="0">
                  <a:moveTo>
                    <a:pt x="98" y="0"/>
                  </a:moveTo>
                  <a:cubicBezTo>
                    <a:pt x="66" y="0"/>
                    <a:pt x="33" y="33"/>
                    <a:pt x="1" y="33"/>
                  </a:cubicBezTo>
                  <a:lnTo>
                    <a:pt x="1" y="1594"/>
                  </a:lnTo>
                  <a:cubicBezTo>
                    <a:pt x="1" y="2147"/>
                    <a:pt x="424" y="2569"/>
                    <a:pt x="976" y="2569"/>
                  </a:cubicBezTo>
                  <a:cubicBezTo>
                    <a:pt x="1529" y="2569"/>
                    <a:pt x="1952" y="2147"/>
                    <a:pt x="1952" y="1594"/>
                  </a:cubicBezTo>
                  <a:lnTo>
                    <a:pt x="1952" y="65"/>
                  </a:lnTo>
                  <a:cubicBezTo>
                    <a:pt x="1789" y="33"/>
                    <a:pt x="1627" y="0"/>
                    <a:pt x="143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46"/>
            <p:cNvSpPr/>
            <p:nvPr/>
          </p:nvSpPr>
          <p:spPr>
            <a:xfrm>
              <a:off x="13364750" y="4779200"/>
              <a:ext cx="20350" cy="30925"/>
            </a:xfrm>
            <a:custGeom>
              <a:avLst/>
              <a:gdLst/>
              <a:ahLst/>
              <a:cxnLst/>
              <a:rect l="l" t="t" r="r" b="b"/>
              <a:pathLst>
                <a:path w="814" h="1237" extrusionOk="0">
                  <a:moveTo>
                    <a:pt x="1" y="0"/>
                  </a:moveTo>
                  <a:lnTo>
                    <a:pt x="1" y="1236"/>
                  </a:lnTo>
                  <a:lnTo>
                    <a:pt x="814" y="1236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46"/>
            <p:cNvSpPr/>
            <p:nvPr/>
          </p:nvSpPr>
          <p:spPr>
            <a:xfrm>
              <a:off x="13315175" y="4797900"/>
              <a:ext cx="124400" cy="181325"/>
            </a:xfrm>
            <a:custGeom>
              <a:avLst/>
              <a:gdLst/>
              <a:ahLst/>
              <a:cxnLst/>
              <a:rect l="l" t="t" r="r" b="b"/>
              <a:pathLst>
                <a:path w="4976" h="7253" extrusionOk="0">
                  <a:moveTo>
                    <a:pt x="2114" y="0"/>
                  </a:moveTo>
                  <a:cubicBezTo>
                    <a:pt x="1594" y="0"/>
                    <a:pt x="1171" y="391"/>
                    <a:pt x="1171" y="878"/>
                  </a:cubicBezTo>
                  <a:cubicBezTo>
                    <a:pt x="1138" y="1139"/>
                    <a:pt x="1268" y="1399"/>
                    <a:pt x="1431" y="1561"/>
                  </a:cubicBezTo>
                  <a:cubicBezTo>
                    <a:pt x="1594" y="1724"/>
                    <a:pt x="1821" y="1821"/>
                    <a:pt x="2081" y="1821"/>
                  </a:cubicBezTo>
                  <a:lnTo>
                    <a:pt x="2407" y="1821"/>
                  </a:lnTo>
                  <a:cubicBezTo>
                    <a:pt x="2537" y="1821"/>
                    <a:pt x="2667" y="1951"/>
                    <a:pt x="2634" y="2082"/>
                  </a:cubicBezTo>
                  <a:lnTo>
                    <a:pt x="2569" y="3090"/>
                  </a:lnTo>
                  <a:lnTo>
                    <a:pt x="1951" y="3090"/>
                  </a:lnTo>
                  <a:cubicBezTo>
                    <a:pt x="943" y="3090"/>
                    <a:pt x="98" y="3870"/>
                    <a:pt x="33" y="4878"/>
                  </a:cubicBezTo>
                  <a:lnTo>
                    <a:pt x="0" y="5496"/>
                  </a:lnTo>
                  <a:cubicBezTo>
                    <a:pt x="0" y="6472"/>
                    <a:pt x="781" y="7252"/>
                    <a:pt x="1756" y="7252"/>
                  </a:cubicBezTo>
                  <a:lnTo>
                    <a:pt x="2797" y="7220"/>
                  </a:lnTo>
                  <a:cubicBezTo>
                    <a:pt x="2797" y="7187"/>
                    <a:pt x="2829" y="7155"/>
                    <a:pt x="2862" y="7122"/>
                  </a:cubicBezTo>
                  <a:lnTo>
                    <a:pt x="4715" y="4813"/>
                  </a:lnTo>
                  <a:cubicBezTo>
                    <a:pt x="4911" y="4618"/>
                    <a:pt x="4976" y="4358"/>
                    <a:pt x="4976" y="4098"/>
                  </a:cubicBezTo>
                  <a:lnTo>
                    <a:pt x="4976" y="1529"/>
                  </a:lnTo>
                  <a:cubicBezTo>
                    <a:pt x="4976" y="1301"/>
                    <a:pt x="4943" y="1073"/>
                    <a:pt x="4846" y="846"/>
                  </a:cubicBezTo>
                  <a:cubicBezTo>
                    <a:pt x="4683" y="586"/>
                    <a:pt x="4488" y="358"/>
                    <a:pt x="4260" y="228"/>
                  </a:cubicBezTo>
                  <a:cubicBezTo>
                    <a:pt x="4000" y="65"/>
                    <a:pt x="3740" y="0"/>
                    <a:pt x="3415" y="0"/>
                  </a:cubicBezTo>
                  <a:close/>
                </a:path>
              </a:pathLst>
            </a:custGeom>
            <a:solidFill>
              <a:srgbClr val="FFD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6"/>
            <p:cNvSpPr/>
            <p:nvPr/>
          </p:nvSpPr>
          <p:spPr>
            <a:xfrm>
              <a:off x="13420850" y="4948500"/>
              <a:ext cx="91075" cy="186800"/>
            </a:xfrm>
            <a:custGeom>
              <a:avLst/>
              <a:gdLst/>
              <a:ahLst/>
              <a:cxnLst/>
              <a:rect l="l" t="t" r="r" b="b"/>
              <a:pathLst>
                <a:path w="3643" h="7472" extrusionOk="0">
                  <a:moveTo>
                    <a:pt x="1822" y="1"/>
                  </a:moveTo>
                  <a:cubicBezTo>
                    <a:pt x="1797" y="1"/>
                    <a:pt x="1773" y="9"/>
                    <a:pt x="1757" y="25"/>
                  </a:cubicBezTo>
                  <a:lnTo>
                    <a:pt x="33" y="2269"/>
                  </a:lnTo>
                  <a:cubicBezTo>
                    <a:pt x="1" y="2334"/>
                    <a:pt x="33" y="2399"/>
                    <a:pt x="98" y="2399"/>
                  </a:cubicBezTo>
                  <a:lnTo>
                    <a:pt x="879" y="2399"/>
                  </a:lnTo>
                  <a:lnTo>
                    <a:pt x="879" y="7179"/>
                  </a:lnTo>
                  <a:cubicBezTo>
                    <a:pt x="879" y="7342"/>
                    <a:pt x="1009" y="7472"/>
                    <a:pt x="1171" y="7472"/>
                  </a:cubicBezTo>
                  <a:lnTo>
                    <a:pt x="2472" y="7472"/>
                  </a:lnTo>
                  <a:cubicBezTo>
                    <a:pt x="2635" y="7472"/>
                    <a:pt x="2765" y="7342"/>
                    <a:pt x="2765" y="7179"/>
                  </a:cubicBezTo>
                  <a:lnTo>
                    <a:pt x="2765" y="2399"/>
                  </a:lnTo>
                  <a:lnTo>
                    <a:pt x="3545" y="2399"/>
                  </a:lnTo>
                  <a:cubicBezTo>
                    <a:pt x="3610" y="2399"/>
                    <a:pt x="3643" y="2334"/>
                    <a:pt x="3610" y="2269"/>
                  </a:cubicBezTo>
                  <a:lnTo>
                    <a:pt x="1887" y="25"/>
                  </a:lnTo>
                  <a:cubicBezTo>
                    <a:pt x="1871" y="9"/>
                    <a:pt x="1846" y="1"/>
                    <a:pt x="1822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6"/>
            <p:cNvSpPr/>
            <p:nvPr/>
          </p:nvSpPr>
          <p:spPr>
            <a:xfrm>
              <a:off x="13074525" y="4948500"/>
              <a:ext cx="91075" cy="186800"/>
            </a:xfrm>
            <a:custGeom>
              <a:avLst/>
              <a:gdLst/>
              <a:ahLst/>
              <a:cxnLst/>
              <a:rect l="l" t="t" r="r" b="b"/>
              <a:pathLst>
                <a:path w="3643" h="7472" extrusionOk="0">
                  <a:moveTo>
                    <a:pt x="1821" y="1"/>
                  </a:moveTo>
                  <a:cubicBezTo>
                    <a:pt x="1797" y="1"/>
                    <a:pt x="1773" y="9"/>
                    <a:pt x="1756" y="25"/>
                  </a:cubicBezTo>
                  <a:lnTo>
                    <a:pt x="33" y="2269"/>
                  </a:lnTo>
                  <a:cubicBezTo>
                    <a:pt x="0" y="2301"/>
                    <a:pt x="33" y="2399"/>
                    <a:pt x="98" y="2399"/>
                  </a:cubicBezTo>
                  <a:lnTo>
                    <a:pt x="878" y="2399"/>
                  </a:lnTo>
                  <a:lnTo>
                    <a:pt x="878" y="7212"/>
                  </a:lnTo>
                  <a:cubicBezTo>
                    <a:pt x="878" y="7342"/>
                    <a:pt x="1008" y="7472"/>
                    <a:pt x="1138" y="7472"/>
                  </a:cubicBezTo>
                  <a:lnTo>
                    <a:pt x="2504" y="7472"/>
                  </a:lnTo>
                  <a:cubicBezTo>
                    <a:pt x="2634" y="7472"/>
                    <a:pt x="2764" y="7342"/>
                    <a:pt x="2764" y="7212"/>
                  </a:cubicBezTo>
                  <a:lnTo>
                    <a:pt x="2764" y="2399"/>
                  </a:lnTo>
                  <a:lnTo>
                    <a:pt x="3545" y="2399"/>
                  </a:lnTo>
                  <a:cubicBezTo>
                    <a:pt x="3610" y="2399"/>
                    <a:pt x="3642" y="2301"/>
                    <a:pt x="3610" y="2269"/>
                  </a:cubicBezTo>
                  <a:lnTo>
                    <a:pt x="1886" y="25"/>
                  </a:lnTo>
                  <a:cubicBezTo>
                    <a:pt x="1870" y="9"/>
                    <a:pt x="1846" y="1"/>
                    <a:pt x="1821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6"/>
            <p:cNvSpPr/>
            <p:nvPr/>
          </p:nvSpPr>
          <p:spPr>
            <a:xfrm>
              <a:off x="13101350" y="4686725"/>
              <a:ext cx="90275" cy="186800"/>
            </a:xfrm>
            <a:custGeom>
              <a:avLst/>
              <a:gdLst/>
              <a:ahLst/>
              <a:cxnLst/>
              <a:rect l="l" t="t" r="r" b="b"/>
              <a:pathLst>
                <a:path w="3611" h="7472" extrusionOk="0">
                  <a:moveTo>
                    <a:pt x="1805" y="0"/>
                  </a:moveTo>
                  <a:cubicBezTo>
                    <a:pt x="1789" y="0"/>
                    <a:pt x="1773" y="8"/>
                    <a:pt x="1756" y="25"/>
                  </a:cubicBezTo>
                  <a:lnTo>
                    <a:pt x="33" y="2269"/>
                  </a:lnTo>
                  <a:cubicBezTo>
                    <a:pt x="0" y="2301"/>
                    <a:pt x="33" y="2399"/>
                    <a:pt x="98" y="2399"/>
                  </a:cubicBezTo>
                  <a:lnTo>
                    <a:pt x="878" y="2399"/>
                  </a:lnTo>
                  <a:lnTo>
                    <a:pt x="878" y="7114"/>
                  </a:lnTo>
                  <a:cubicBezTo>
                    <a:pt x="878" y="7309"/>
                    <a:pt x="1009" y="7472"/>
                    <a:pt x="1204" y="7472"/>
                  </a:cubicBezTo>
                  <a:lnTo>
                    <a:pt x="2407" y="7472"/>
                  </a:lnTo>
                  <a:cubicBezTo>
                    <a:pt x="2602" y="7472"/>
                    <a:pt x="2732" y="7309"/>
                    <a:pt x="2732" y="7114"/>
                  </a:cubicBezTo>
                  <a:lnTo>
                    <a:pt x="2732" y="2399"/>
                  </a:lnTo>
                  <a:lnTo>
                    <a:pt x="3513" y="2399"/>
                  </a:lnTo>
                  <a:cubicBezTo>
                    <a:pt x="3578" y="2399"/>
                    <a:pt x="3610" y="2301"/>
                    <a:pt x="3578" y="2269"/>
                  </a:cubicBezTo>
                  <a:lnTo>
                    <a:pt x="1854" y="25"/>
                  </a:lnTo>
                  <a:cubicBezTo>
                    <a:pt x="1838" y="8"/>
                    <a:pt x="1822" y="0"/>
                    <a:pt x="1805" y="0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46"/>
            <p:cNvSpPr/>
            <p:nvPr/>
          </p:nvSpPr>
          <p:spPr>
            <a:xfrm>
              <a:off x="13210300" y="4738550"/>
              <a:ext cx="236600" cy="208150"/>
            </a:xfrm>
            <a:custGeom>
              <a:avLst/>
              <a:gdLst/>
              <a:ahLst/>
              <a:cxnLst/>
              <a:rect l="l" t="t" r="r" b="b"/>
              <a:pathLst>
                <a:path w="9464" h="8326" extrusionOk="0">
                  <a:moveTo>
                    <a:pt x="7154" y="521"/>
                  </a:moveTo>
                  <a:cubicBezTo>
                    <a:pt x="7545" y="521"/>
                    <a:pt x="7870" y="846"/>
                    <a:pt x="7870" y="1236"/>
                  </a:cubicBezTo>
                  <a:lnTo>
                    <a:pt x="7870" y="2114"/>
                  </a:lnTo>
                  <a:cubicBezTo>
                    <a:pt x="7772" y="2082"/>
                    <a:pt x="7707" y="2082"/>
                    <a:pt x="7610" y="2082"/>
                  </a:cubicBezTo>
                  <a:lnTo>
                    <a:pt x="6439" y="2082"/>
                  </a:lnTo>
                  <a:lnTo>
                    <a:pt x="6439" y="1236"/>
                  </a:lnTo>
                  <a:cubicBezTo>
                    <a:pt x="6439" y="846"/>
                    <a:pt x="6764" y="521"/>
                    <a:pt x="7154" y="521"/>
                  </a:cubicBezTo>
                  <a:close/>
                  <a:moveTo>
                    <a:pt x="1236" y="521"/>
                  </a:moveTo>
                  <a:cubicBezTo>
                    <a:pt x="1626" y="521"/>
                    <a:pt x="1951" y="846"/>
                    <a:pt x="1951" y="1236"/>
                  </a:cubicBezTo>
                  <a:lnTo>
                    <a:pt x="1951" y="3220"/>
                  </a:lnTo>
                  <a:cubicBezTo>
                    <a:pt x="1951" y="3610"/>
                    <a:pt x="1626" y="3935"/>
                    <a:pt x="1236" y="3935"/>
                  </a:cubicBezTo>
                  <a:cubicBezTo>
                    <a:pt x="846" y="3935"/>
                    <a:pt x="520" y="3610"/>
                    <a:pt x="520" y="3220"/>
                  </a:cubicBezTo>
                  <a:lnTo>
                    <a:pt x="520" y="1236"/>
                  </a:lnTo>
                  <a:cubicBezTo>
                    <a:pt x="520" y="846"/>
                    <a:pt x="846" y="521"/>
                    <a:pt x="1236" y="521"/>
                  </a:cubicBezTo>
                  <a:close/>
                  <a:moveTo>
                    <a:pt x="3219" y="521"/>
                  </a:moveTo>
                  <a:cubicBezTo>
                    <a:pt x="3610" y="521"/>
                    <a:pt x="3935" y="846"/>
                    <a:pt x="3935" y="1236"/>
                  </a:cubicBezTo>
                  <a:lnTo>
                    <a:pt x="3935" y="3220"/>
                  </a:lnTo>
                  <a:cubicBezTo>
                    <a:pt x="3935" y="3610"/>
                    <a:pt x="3610" y="3935"/>
                    <a:pt x="3219" y="3935"/>
                  </a:cubicBezTo>
                  <a:cubicBezTo>
                    <a:pt x="2829" y="3935"/>
                    <a:pt x="2504" y="3610"/>
                    <a:pt x="2504" y="3220"/>
                  </a:cubicBezTo>
                  <a:lnTo>
                    <a:pt x="2504" y="1236"/>
                  </a:lnTo>
                  <a:cubicBezTo>
                    <a:pt x="2504" y="846"/>
                    <a:pt x="2829" y="521"/>
                    <a:pt x="3219" y="521"/>
                  </a:cubicBezTo>
                  <a:close/>
                  <a:moveTo>
                    <a:pt x="5171" y="521"/>
                  </a:moveTo>
                  <a:cubicBezTo>
                    <a:pt x="5593" y="521"/>
                    <a:pt x="5886" y="846"/>
                    <a:pt x="5886" y="1236"/>
                  </a:cubicBezTo>
                  <a:lnTo>
                    <a:pt x="5886" y="2147"/>
                  </a:lnTo>
                  <a:cubicBezTo>
                    <a:pt x="5431" y="2309"/>
                    <a:pt x="5073" y="2765"/>
                    <a:pt x="5073" y="3285"/>
                  </a:cubicBezTo>
                  <a:cubicBezTo>
                    <a:pt x="5073" y="3513"/>
                    <a:pt x="5138" y="3740"/>
                    <a:pt x="5268" y="3935"/>
                  </a:cubicBezTo>
                  <a:lnTo>
                    <a:pt x="5171" y="3935"/>
                  </a:lnTo>
                  <a:cubicBezTo>
                    <a:pt x="4780" y="3935"/>
                    <a:pt x="4455" y="3610"/>
                    <a:pt x="4455" y="3220"/>
                  </a:cubicBezTo>
                  <a:lnTo>
                    <a:pt x="4455" y="1236"/>
                  </a:lnTo>
                  <a:cubicBezTo>
                    <a:pt x="4455" y="846"/>
                    <a:pt x="4780" y="521"/>
                    <a:pt x="5171" y="521"/>
                  </a:cubicBezTo>
                  <a:close/>
                  <a:moveTo>
                    <a:pt x="1236" y="0"/>
                  </a:moveTo>
                  <a:cubicBezTo>
                    <a:pt x="553" y="0"/>
                    <a:pt x="0" y="553"/>
                    <a:pt x="0" y="1236"/>
                  </a:cubicBezTo>
                  <a:lnTo>
                    <a:pt x="0" y="3220"/>
                  </a:lnTo>
                  <a:cubicBezTo>
                    <a:pt x="0" y="3447"/>
                    <a:pt x="33" y="3643"/>
                    <a:pt x="163" y="3838"/>
                  </a:cubicBezTo>
                  <a:lnTo>
                    <a:pt x="163" y="6277"/>
                  </a:lnTo>
                  <a:cubicBezTo>
                    <a:pt x="163" y="6439"/>
                    <a:pt x="260" y="6569"/>
                    <a:pt x="423" y="6569"/>
                  </a:cubicBezTo>
                  <a:cubicBezTo>
                    <a:pt x="585" y="6569"/>
                    <a:pt x="715" y="6439"/>
                    <a:pt x="715" y="6277"/>
                  </a:cubicBezTo>
                  <a:lnTo>
                    <a:pt x="715" y="4358"/>
                  </a:lnTo>
                  <a:cubicBezTo>
                    <a:pt x="878" y="4423"/>
                    <a:pt x="1041" y="4488"/>
                    <a:pt x="1268" y="4488"/>
                  </a:cubicBezTo>
                  <a:cubicBezTo>
                    <a:pt x="1659" y="4488"/>
                    <a:pt x="2016" y="4293"/>
                    <a:pt x="2244" y="4000"/>
                  </a:cubicBezTo>
                  <a:cubicBezTo>
                    <a:pt x="2472" y="4293"/>
                    <a:pt x="2829" y="4488"/>
                    <a:pt x="3219" y="4488"/>
                  </a:cubicBezTo>
                  <a:cubicBezTo>
                    <a:pt x="3610" y="4488"/>
                    <a:pt x="3967" y="4293"/>
                    <a:pt x="4195" y="4000"/>
                  </a:cubicBezTo>
                  <a:cubicBezTo>
                    <a:pt x="4423" y="4293"/>
                    <a:pt x="4780" y="4488"/>
                    <a:pt x="5203" y="4488"/>
                  </a:cubicBezTo>
                  <a:cubicBezTo>
                    <a:pt x="5398" y="4488"/>
                    <a:pt x="5561" y="4423"/>
                    <a:pt x="5756" y="4358"/>
                  </a:cubicBezTo>
                  <a:cubicBezTo>
                    <a:pt x="5919" y="4423"/>
                    <a:pt x="6081" y="4488"/>
                    <a:pt x="6276" y="4488"/>
                  </a:cubicBezTo>
                  <a:lnTo>
                    <a:pt x="6569" y="4488"/>
                  </a:lnTo>
                  <a:lnTo>
                    <a:pt x="6504" y="5171"/>
                  </a:lnTo>
                  <a:lnTo>
                    <a:pt x="6146" y="5171"/>
                  </a:lnTo>
                  <a:cubicBezTo>
                    <a:pt x="5008" y="5171"/>
                    <a:pt x="4032" y="6082"/>
                    <a:pt x="3967" y="7220"/>
                  </a:cubicBezTo>
                  <a:lnTo>
                    <a:pt x="3935" y="7838"/>
                  </a:lnTo>
                  <a:cubicBezTo>
                    <a:pt x="3935" y="8000"/>
                    <a:pt x="4032" y="8130"/>
                    <a:pt x="4195" y="8130"/>
                  </a:cubicBezTo>
                  <a:cubicBezTo>
                    <a:pt x="4358" y="8130"/>
                    <a:pt x="4455" y="8033"/>
                    <a:pt x="4488" y="7870"/>
                  </a:cubicBezTo>
                  <a:lnTo>
                    <a:pt x="4520" y="7252"/>
                  </a:lnTo>
                  <a:cubicBezTo>
                    <a:pt x="4553" y="6407"/>
                    <a:pt x="5268" y="5724"/>
                    <a:pt x="6146" y="5724"/>
                  </a:cubicBezTo>
                  <a:lnTo>
                    <a:pt x="6764" y="5724"/>
                  </a:lnTo>
                  <a:cubicBezTo>
                    <a:pt x="6894" y="5724"/>
                    <a:pt x="7024" y="5626"/>
                    <a:pt x="7024" y="5464"/>
                  </a:cubicBezTo>
                  <a:lnTo>
                    <a:pt x="7122" y="4488"/>
                  </a:lnTo>
                  <a:lnTo>
                    <a:pt x="7154" y="4488"/>
                  </a:lnTo>
                  <a:cubicBezTo>
                    <a:pt x="7317" y="4488"/>
                    <a:pt x="7447" y="4358"/>
                    <a:pt x="7447" y="4195"/>
                  </a:cubicBezTo>
                  <a:cubicBezTo>
                    <a:pt x="7447" y="4065"/>
                    <a:pt x="7317" y="3935"/>
                    <a:pt x="7154" y="3935"/>
                  </a:cubicBezTo>
                  <a:lnTo>
                    <a:pt x="6276" y="3935"/>
                  </a:lnTo>
                  <a:cubicBezTo>
                    <a:pt x="5919" y="3935"/>
                    <a:pt x="5626" y="3643"/>
                    <a:pt x="5626" y="3285"/>
                  </a:cubicBezTo>
                  <a:cubicBezTo>
                    <a:pt x="5626" y="2927"/>
                    <a:pt x="5919" y="2634"/>
                    <a:pt x="6276" y="2634"/>
                  </a:cubicBezTo>
                  <a:lnTo>
                    <a:pt x="7642" y="2634"/>
                  </a:lnTo>
                  <a:cubicBezTo>
                    <a:pt x="8130" y="2634"/>
                    <a:pt x="8585" y="2927"/>
                    <a:pt x="8780" y="3350"/>
                  </a:cubicBezTo>
                  <a:cubicBezTo>
                    <a:pt x="8878" y="3513"/>
                    <a:pt x="8910" y="3708"/>
                    <a:pt x="8910" y="3903"/>
                  </a:cubicBezTo>
                  <a:lnTo>
                    <a:pt x="8910" y="6472"/>
                  </a:lnTo>
                  <a:cubicBezTo>
                    <a:pt x="8910" y="6667"/>
                    <a:pt x="8845" y="6862"/>
                    <a:pt x="8715" y="7025"/>
                  </a:cubicBezTo>
                  <a:lnTo>
                    <a:pt x="8032" y="7870"/>
                  </a:lnTo>
                  <a:cubicBezTo>
                    <a:pt x="7935" y="7968"/>
                    <a:pt x="7967" y="8163"/>
                    <a:pt x="8065" y="8260"/>
                  </a:cubicBezTo>
                  <a:cubicBezTo>
                    <a:pt x="8130" y="8293"/>
                    <a:pt x="8195" y="8325"/>
                    <a:pt x="8228" y="8325"/>
                  </a:cubicBezTo>
                  <a:cubicBezTo>
                    <a:pt x="8325" y="8325"/>
                    <a:pt x="8390" y="8293"/>
                    <a:pt x="8455" y="8195"/>
                  </a:cubicBezTo>
                  <a:lnTo>
                    <a:pt x="9138" y="7382"/>
                  </a:lnTo>
                  <a:cubicBezTo>
                    <a:pt x="9333" y="7122"/>
                    <a:pt x="9463" y="6797"/>
                    <a:pt x="9463" y="6472"/>
                  </a:cubicBezTo>
                  <a:lnTo>
                    <a:pt x="9463" y="3903"/>
                  </a:lnTo>
                  <a:cubicBezTo>
                    <a:pt x="9463" y="3643"/>
                    <a:pt x="9398" y="3350"/>
                    <a:pt x="9268" y="3122"/>
                  </a:cubicBezTo>
                  <a:cubicBezTo>
                    <a:pt x="9073" y="2732"/>
                    <a:pt x="8780" y="2439"/>
                    <a:pt x="8423" y="2277"/>
                  </a:cubicBezTo>
                  <a:lnTo>
                    <a:pt x="8423" y="1236"/>
                  </a:lnTo>
                  <a:cubicBezTo>
                    <a:pt x="8423" y="553"/>
                    <a:pt x="7837" y="0"/>
                    <a:pt x="7154" y="0"/>
                  </a:cubicBezTo>
                  <a:cubicBezTo>
                    <a:pt x="6764" y="0"/>
                    <a:pt x="6406" y="163"/>
                    <a:pt x="6179" y="456"/>
                  </a:cubicBezTo>
                  <a:cubicBezTo>
                    <a:pt x="5951" y="163"/>
                    <a:pt x="5593" y="0"/>
                    <a:pt x="5171" y="0"/>
                  </a:cubicBezTo>
                  <a:cubicBezTo>
                    <a:pt x="4780" y="0"/>
                    <a:pt x="4423" y="163"/>
                    <a:pt x="4195" y="456"/>
                  </a:cubicBezTo>
                  <a:cubicBezTo>
                    <a:pt x="3967" y="163"/>
                    <a:pt x="3610" y="0"/>
                    <a:pt x="3219" y="0"/>
                  </a:cubicBezTo>
                  <a:cubicBezTo>
                    <a:pt x="2829" y="0"/>
                    <a:pt x="2472" y="163"/>
                    <a:pt x="2244" y="456"/>
                  </a:cubicBezTo>
                  <a:cubicBezTo>
                    <a:pt x="2016" y="163"/>
                    <a:pt x="1659" y="0"/>
                    <a:pt x="12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46"/>
            <p:cNvSpPr/>
            <p:nvPr/>
          </p:nvSpPr>
          <p:spPr>
            <a:xfrm>
              <a:off x="13376950" y="4954950"/>
              <a:ext cx="28475" cy="187675"/>
            </a:xfrm>
            <a:custGeom>
              <a:avLst/>
              <a:gdLst/>
              <a:ahLst/>
              <a:cxnLst/>
              <a:rect l="l" t="t" r="r" b="b"/>
              <a:pathLst>
                <a:path w="1139" h="7507" extrusionOk="0">
                  <a:moveTo>
                    <a:pt x="835" y="1"/>
                  </a:moveTo>
                  <a:cubicBezTo>
                    <a:pt x="754" y="1"/>
                    <a:pt x="675" y="35"/>
                    <a:pt x="618" y="92"/>
                  </a:cubicBezTo>
                  <a:lnTo>
                    <a:pt x="163" y="678"/>
                  </a:lnTo>
                  <a:cubicBezTo>
                    <a:pt x="66" y="775"/>
                    <a:pt x="1" y="938"/>
                    <a:pt x="1" y="1068"/>
                  </a:cubicBezTo>
                  <a:lnTo>
                    <a:pt x="1" y="7214"/>
                  </a:lnTo>
                  <a:cubicBezTo>
                    <a:pt x="1" y="7377"/>
                    <a:pt x="131" y="7507"/>
                    <a:pt x="293" y="7507"/>
                  </a:cubicBezTo>
                  <a:cubicBezTo>
                    <a:pt x="423" y="7507"/>
                    <a:pt x="553" y="7377"/>
                    <a:pt x="553" y="7214"/>
                  </a:cubicBezTo>
                  <a:lnTo>
                    <a:pt x="553" y="1068"/>
                  </a:lnTo>
                  <a:cubicBezTo>
                    <a:pt x="553" y="1068"/>
                    <a:pt x="553" y="1035"/>
                    <a:pt x="586" y="1003"/>
                  </a:cubicBezTo>
                  <a:lnTo>
                    <a:pt x="1041" y="450"/>
                  </a:lnTo>
                  <a:cubicBezTo>
                    <a:pt x="1139" y="320"/>
                    <a:pt x="1106" y="157"/>
                    <a:pt x="1009" y="60"/>
                  </a:cubicBezTo>
                  <a:cubicBezTo>
                    <a:pt x="954" y="19"/>
                    <a:pt x="894" y="1"/>
                    <a:pt x="8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6"/>
            <p:cNvSpPr/>
            <p:nvPr/>
          </p:nvSpPr>
          <p:spPr>
            <a:xfrm>
              <a:off x="13213550" y="4917400"/>
              <a:ext cx="39050" cy="224425"/>
            </a:xfrm>
            <a:custGeom>
              <a:avLst/>
              <a:gdLst/>
              <a:ahLst/>
              <a:cxnLst/>
              <a:rect l="l" t="t" r="r" b="b"/>
              <a:pathLst>
                <a:path w="1562" h="8977" extrusionOk="0">
                  <a:moveTo>
                    <a:pt x="293" y="1"/>
                  </a:moveTo>
                  <a:cubicBezTo>
                    <a:pt x="130" y="1"/>
                    <a:pt x="0" y="131"/>
                    <a:pt x="0" y="293"/>
                  </a:cubicBezTo>
                  <a:lnTo>
                    <a:pt x="0" y="879"/>
                  </a:lnTo>
                  <a:cubicBezTo>
                    <a:pt x="0" y="1529"/>
                    <a:pt x="293" y="2147"/>
                    <a:pt x="748" y="2602"/>
                  </a:cubicBezTo>
                  <a:lnTo>
                    <a:pt x="943" y="2765"/>
                  </a:lnTo>
                  <a:cubicBezTo>
                    <a:pt x="976" y="2830"/>
                    <a:pt x="1008" y="2895"/>
                    <a:pt x="1008" y="2960"/>
                  </a:cubicBezTo>
                  <a:lnTo>
                    <a:pt x="1008" y="8716"/>
                  </a:lnTo>
                  <a:cubicBezTo>
                    <a:pt x="1008" y="8846"/>
                    <a:pt x="1138" y="8976"/>
                    <a:pt x="1301" y="8976"/>
                  </a:cubicBezTo>
                  <a:cubicBezTo>
                    <a:pt x="1431" y="8976"/>
                    <a:pt x="1561" y="8846"/>
                    <a:pt x="1561" y="8716"/>
                  </a:cubicBezTo>
                  <a:lnTo>
                    <a:pt x="1561" y="2960"/>
                  </a:lnTo>
                  <a:cubicBezTo>
                    <a:pt x="1561" y="2732"/>
                    <a:pt x="1464" y="2537"/>
                    <a:pt x="1301" y="2375"/>
                  </a:cubicBezTo>
                  <a:lnTo>
                    <a:pt x="1138" y="2212"/>
                  </a:lnTo>
                  <a:cubicBezTo>
                    <a:pt x="748" y="1854"/>
                    <a:pt x="553" y="1367"/>
                    <a:pt x="553" y="879"/>
                  </a:cubicBezTo>
                  <a:lnTo>
                    <a:pt x="553" y="293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6"/>
            <p:cNvSpPr/>
            <p:nvPr/>
          </p:nvSpPr>
          <p:spPr>
            <a:xfrm>
              <a:off x="13414350" y="4941800"/>
              <a:ext cx="102450" cy="200025"/>
            </a:xfrm>
            <a:custGeom>
              <a:avLst/>
              <a:gdLst/>
              <a:ahLst/>
              <a:cxnLst/>
              <a:rect l="l" t="t" r="r" b="b"/>
              <a:pathLst>
                <a:path w="4098" h="8001" extrusionOk="0">
                  <a:moveTo>
                    <a:pt x="2082" y="0"/>
                  </a:moveTo>
                  <a:cubicBezTo>
                    <a:pt x="1984" y="0"/>
                    <a:pt x="1854" y="65"/>
                    <a:pt x="1789" y="130"/>
                  </a:cubicBezTo>
                  <a:lnTo>
                    <a:pt x="98" y="2374"/>
                  </a:lnTo>
                  <a:cubicBezTo>
                    <a:pt x="0" y="2472"/>
                    <a:pt x="0" y="2602"/>
                    <a:pt x="33" y="2732"/>
                  </a:cubicBezTo>
                  <a:cubicBezTo>
                    <a:pt x="98" y="2862"/>
                    <a:pt x="228" y="2927"/>
                    <a:pt x="358" y="2927"/>
                  </a:cubicBezTo>
                  <a:lnTo>
                    <a:pt x="879" y="2927"/>
                  </a:lnTo>
                  <a:lnTo>
                    <a:pt x="879" y="7740"/>
                  </a:lnTo>
                  <a:cubicBezTo>
                    <a:pt x="879" y="7870"/>
                    <a:pt x="976" y="8000"/>
                    <a:pt x="1139" y="8000"/>
                  </a:cubicBezTo>
                  <a:cubicBezTo>
                    <a:pt x="1301" y="8000"/>
                    <a:pt x="1399" y="7870"/>
                    <a:pt x="1399" y="7740"/>
                  </a:cubicBezTo>
                  <a:lnTo>
                    <a:pt x="1399" y="2667"/>
                  </a:lnTo>
                  <a:cubicBezTo>
                    <a:pt x="1399" y="2504"/>
                    <a:pt x="1301" y="2374"/>
                    <a:pt x="1139" y="2374"/>
                  </a:cubicBezTo>
                  <a:lnTo>
                    <a:pt x="748" y="2374"/>
                  </a:lnTo>
                  <a:lnTo>
                    <a:pt x="2082" y="651"/>
                  </a:lnTo>
                  <a:lnTo>
                    <a:pt x="3415" y="2374"/>
                  </a:lnTo>
                  <a:lnTo>
                    <a:pt x="3025" y="2374"/>
                  </a:lnTo>
                  <a:cubicBezTo>
                    <a:pt x="2862" y="2374"/>
                    <a:pt x="2732" y="2504"/>
                    <a:pt x="2732" y="2667"/>
                  </a:cubicBezTo>
                  <a:lnTo>
                    <a:pt x="2732" y="7740"/>
                  </a:lnTo>
                  <a:cubicBezTo>
                    <a:pt x="2732" y="7870"/>
                    <a:pt x="2862" y="8000"/>
                    <a:pt x="3025" y="8000"/>
                  </a:cubicBezTo>
                  <a:cubicBezTo>
                    <a:pt x="3155" y="8000"/>
                    <a:pt x="3285" y="7870"/>
                    <a:pt x="3285" y="7740"/>
                  </a:cubicBezTo>
                  <a:lnTo>
                    <a:pt x="3285" y="2927"/>
                  </a:lnTo>
                  <a:lnTo>
                    <a:pt x="3805" y="2927"/>
                  </a:lnTo>
                  <a:cubicBezTo>
                    <a:pt x="3935" y="2927"/>
                    <a:pt x="4065" y="2862"/>
                    <a:pt x="4098" y="2732"/>
                  </a:cubicBezTo>
                  <a:lnTo>
                    <a:pt x="4065" y="2374"/>
                  </a:lnTo>
                  <a:lnTo>
                    <a:pt x="2342" y="130"/>
                  </a:lnTo>
                  <a:cubicBezTo>
                    <a:pt x="2277" y="65"/>
                    <a:pt x="2179" y="0"/>
                    <a:pt x="20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6"/>
            <p:cNvSpPr/>
            <p:nvPr/>
          </p:nvSpPr>
          <p:spPr>
            <a:xfrm>
              <a:off x="13068025" y="4941800"/>
              <a:ext cx="104075" cy="200025"/>
            </a:xfrm>
            <a:custGeom>
              <a:avLst/>
              <a:gdLst/>
              <a:ahLst/>
              <a:cxnLst/>
              <a:rect l="l" t="t" r="r" b="b"/>
              <a:pathLst>
                <a:path w="4163" h="8001" extrusionOk="0">
                  <a:moveTo>
                    <a:pt x="2081" y="0"/>
                  </a:moveTo>
                  <a:cubicBezTo>
                    <a:pt x="1984" y="0"/>
                    <a:pt x="1886" y="33"/>
                    <a:pt x="1821" y="130"/>
                  </a:cubicBezTo>
                  <a:lnTo>
                    <a:pt x="98" y="2374"/>
                  </a:lnTo>
                  <a:cubicBezTo>
                    <a:pt x="0" y="2472"/>
                    <a:pt x="0" y="2602"/>
                    <a:pt x="65" y="2732"/>
                  </a:cubicBezTo>
                  <a:cubicBezTo>
                    <a:pt x="98" y="2862"/>
                    <a:pt x="228" y="2927"/>
                    <a:pt x="358" y="2927"/>
                  </a:cubicBezTo>
                  <a:lnTo>
                    <a:pt x="878" y="2927"/>
                  </a:lnTo>
                  <a:lnTo>
                    <a:pt x="878" y="5138"/>
                  </a:lnTo>
                  <a:cubicBezTo>
                    <a:pt x="878" y="5301"/>
                    <a:pt x="1008" y="5399"/>
                    <a:pt x="1138" y="5399"/>
                  </a:cubicBezTo>
                  <a:cubicBezTo>
                    <a:pt x="1301" y="5399"/>
                    <a:pt x="1431" y="5301"/>
                    <a:pt x="1431" y="5138"/>
                  </a:cubicBezTo>
                  <a:lnTo>
                    <a:pt x="1431" y="2667"/>
                  </a:lnTo>
                  <a:cubicBezTo>
                    <a:pt x="1431" y="2504"/>
                    <a:pt x="1301" y="2374"/>
                    <a:pt x="1138" y="2374"/>
                  </a:cubicBezTo>
                  <a:lnTo>
                    <a:pt x="748" y="2374"/>
                  </a:lnTo>
                  <a:lnTo>
                    <a:pt x="2081" y="651"/>
                  </a:lnTo>
                  <a:lnTo>
                    <a:pt x="3415" y="2374"/>
                  </a:lnTo>
                  <a:lnTo>
                    <a:pt x="3024" y="2374"/>
                  </a:lnTo>
                  <a:cubicBezTo>
                    <a:pt x="2862" y="2374"/>
                    <a:pt x="2732" y="2504"/>
                    <a:pt x="2732" y="2667"/>
                  </a:cubicBezTo>
                  <a:lnTo>
                    <a:pt x="2732" y="7740"/>
                  </a:lnTo>
                  <a:cubicBezTo>
                    <a:pt x="2732" y="7870"/>
                    <a:pt x="2862" y="8000"/>
                    <a:pt x="3024" y="8000"/>
                  </a:cubicBezTo>
                  <a:cubicBezTo>
                    <a:pt x="3155" y="8000"/>
                    <a:pt x="3285" y="7870"/>
                    <a:pt x="3285" y="7740"/>
                  </a:cubicBezTo>
                  <a:lnTo>
                    <a:pt x="3285" y="2927"/>
                  </a:lnTo>
                  <a:lnTo>
                    <a:pt x="3805" y="2927"/>
                  </a:lnTo>
                  <a:cubicBezTo>
                    <a:pt x="3935" y="2927"/>
                    <a:pt x="4065" y="2862"/>
                    <a:pt x="4130" y="2732"/>
                  </a:cubicBezTo>
                  <a:cubicBezTo>
                    <a:pt x="4163" y="2602"/>
                    <a:pt x="4163" y="2472"/>
                    <a:pt x="4065" y="2374"/>
                  </a:cubicBezTo>
                  <a:lnTo>
                    <a:pt x="2374" y="130"/>
                  </a:lnTo>
                  <a:cubicBezTo>
                    <a:pt x="2309" y="33"/>
                    <a:pt x="2179" y="0"/>
                    <a:pt x="2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6"/>
            <p:cNvSpPr/>
            <p:nvPr/>
          </p:nvSpPr>
          <p:spPr>
            <a:xfrm>
              <a:off x="13089975" y="5092200"/>
              <a:ext cx="13825" cy="49625"/>
            </a:xfrm>
            <a:custGeom>
              <a:avLst/>
              <a:gdLst/>
              <a:ahLst/>
              <a:cxnLst/>
              <a:rect l="l" t="t" r="r" b="b"/>
              <a:pathLst>
                <a:path w="553" h="1985" extrusionOk="0">
                  <a:moveTo>
                    <a:pt x="260" y="0"/>
                  </a:moveTo>
                  <a:cubicBezTo>
                    <a:pt x="130" y="0"/>
                    <a:pt x="0" y="130"/>
                    <a:pt x="0" y="293"/>
                  </a:cubicBezTo>
                  <a:lnTo>
                    <a:pt x="0" y="1724"/>
                  </a:lnTo>
                  <a:cubicBezTo>
                    <a:pt x="0" y="1854"/>
                    <a:pt x="130" y="1984"/>
                    <a:pt x="260" y="1984"/>
                  </a:cubicBezTo>
                  <a:cubicBezTo>
                    <a:pt x="423" y="1984"/>
                    <a:pt x="553" y="1854"/>
                    <a:pt x="553" y="1724"/>
                  </a:cubicBezTo>
                  <a:lnTo>
                    <a:pt x="553" y="293"/>
                  </a:lnTo>
                  <a:cubicBezTo>
                    <a:pt x="553" y="130"/>
                    <a:pt x="423" y="0"/>
                    <a:pt x="2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6"/>
            <p:cNvSpPr/>
            <p:nvPr/>
          </p:nvSpPr>
          <p:spPr>
            <a:xfrm>
              <a:off x="13094025" y="4680000"/>
              <a:ext cx="104900" cy="200025"/>
            </a:xfrm>
            <a:custGeom>
              <a:avLst/>
              <a:gdLst/>
              <a:ahLst/>
              <a:cxnLst/>
              <a:rect l="l" t="t" r="r" b="b"/>
              <a:pathLst>
                <a:path w="4196" h="8001" extrusionOk="0">
                  <a:moveTo>
                    <a:pt x="2115" y="1"/>
                  </a:moveTo>
                  <a:cubicBezTo>
                    <a:pt x="1984" y="1"/>
                    <a:pt x="1887" y="34"/>
                    <a:pt x="1822" y="131"/>
                  </a:cubicBezTo>
                  <a:lnTo>
                    <a:pt x="98" y="2375"/>
                  </a:lnTo>
                  <a:cubicBezTo>
                    <a:pt x="33" y="2472"/>
                    <a:pt x="1" y="2603"/>
                    <a:pt x="66" y="2733"/>
                  </a:cubicBezTo>
                  <a:cubicBezTo>
                    <a:pt x="131" y="2863"/>
                    <a:pt x="261" y="2928"/>
                    <a:pt x="391" y="2928"/>
                  </a:cubicBezTo>
                  <a:lnTo>
                    <a:pt x="879" y="2928"/>
                  </a:lnTo>
                  <a:lnTo>
                    <a:pt x="879" y="7741"/>
                  </a:lnTo>
                  <a:cubicBezTo>
                    <a:pt x="879" y="7871"/>
                    <a:pt x="1009" y="8001"/>
                    <a:pt x="1171" y="8001"/>
                  </a:cubicBezTo>
                  <a:cubicBezTo>
                    <a:pt x="1302" y="8001"/>
                    <a:pt x="1432" y="7871"/>
                    <a:pt x="1432" y="7741"/>
                  </a:cubicBezTo>
                  <a:lnTo>
                    <a:pt x="1432" y="2668"/>
                  </a:lnTo>
                  <a:cubicBezTo>
                    <a:pt x="1432" y="2505"/>
                    <a:pt x="1302" y="2375"/>
                    <a:pt x="1171" y="2375"/>
                  </a:cubicBezTo>
                  <a:lnTo>
                    <a:pt x="781" y="2375"/>
                  </a:lnTo>
                  <a:lnTo>
                    <a:pt x="2115" y="651"/>
                  </a:lnTo>
                  <a:lnTo>
                    <a:pt x="3415" y="2375"/>
                  </a:lnTo>
                  <a:lnTo>
                    <a:pt x="3025" y="2375"/>
                  </a:lnTo>
                  <a:cubicBezTo>
                    <a:pt x="2895" y="2375"/>
                    <a:pt x="2765" y="2505"/>
                    <a:pt x="2765" y="2668"/>
                  </a:cubicBezTo>
                  <a:lnTo>
                    <a:pt x="2765" y="7741"/>
                  </a:lnTo>
                  <a:cubicBezTo>
                    <a:pt x="2765" y="7871"/>
                    <a:pt x="2895" y="8001"/>
                    <a:pt x="3025" y="8001"/>
                  </a:cubicBezTo>
                  <a:cubicBezTo>
                    <a:pt x="3188" y="8001"/>
                    <a:pt x="3318" y="7871"/>
                    <a:pt x="3318" y="7741"/>
                  </a:cubicBezTo>
                  <a:lnTo>
                    <a:pt x="3318" y="2928"/>
                  </a:lnTo>
                  <a:lnTo>
                    <a:pt x="3806" y="2928"/>
                  </a:lnTo>
                  <a:cubicBezTo>
                    <a:pt x="3968" y="2928"/>
                    <a:pt x="4066" y="2863"/>
                    <a:pt x="4131" y="2733"/>
                  </a:cubicBezTo>
                  <a:cubicBezTo>
                    <a:pt x="4196" y="2603"/>
                    <a:pt x="4163" y="2472"/>
                    <a:pt x="4098" y="2375"/>
                  </a:cubicBezTo>
                  <a:lnTo>
                    <a:pt x="2375" y="131"/>
                  </a:lnTo>
                  <a:cubicBezTo>
                    <a:pt x="2310" y="34"/>
                    <a:pt x="2212" y="1"/>
                    <a:pt x="21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3" name="Google Shape;4033;p46"/>
          <p:cNvGrpSpPr/>
          <p:nvPr/>
        </p:nvGrpSpPr>
        <p:grpSpPr>
          <a:xfrm>
            <a:off x="3966441" y="4194320"/>
            <a:ext cx="365757" cy="310561"/>
            <a:chOff x="13609475" y="4726350"/>
            <a:chExt cx="480500" cy="408150"/>
          </a:xfrm>
        </p:grpSpPr>
        <p:sp>
          <p:nvSpPr>
            <p:cNvPr id="4034" name="Google Shape;4034;p46"/>
            <p:cNvSpPr/>
            <p:nvPr/>
          </p:nvSpPr>
          <p:spPr>
            <a:xfrm>
              <a:off x="13609475" y="4733050"/>
              <a:ext cx="472375" cy="394950"/>
            </a:xfrm>
            <a:custGeom>
              <a:avLst/>
              <a:gdLst/>
              <a:ahLst/>
              <a:cxnLst/>
              <a:rect l="l" t="t" r="r" b="b"/>
              <a:pathLst>
                <a:path w="18895" h="15798" extrusionOk="0">
                  <a:moveTo>
                    <a:pt x="5232" y="1"/>
                  </a:moveTo>
                  <a:cubicBezTo>
                    <a:pt x="4016" y="1"/>
                    <a:pt x="2797" y="464"/>
                    <a:pt x="1854" y="1391"/>
                  </a:cubicBezTo>
                  <a:cubicBezTo>
                    <a:pt x="65" y="3180"/>
                    <a:pt x="0" y="6106"/>
                    <a:pt x="1724" y="7960"/>
                  </a:cubicBezTo>
                  <a:lnTo>
                    <a:pt x="8585" y="15407"/>
                  </a:lnTo>
                  <a:cubicBezTo>
                    <a:pt x="8846" y="15667"/>
                    <a:pt x="9187" y="15797"/>
                    <a:pt x="9524" y="15797"/>
                  </a:cubicBezTo>
                  <a:cubicBezTo>
                    <a:pt x="9862" y="15797"/>
                    <a:pt x="10195" y="15667"/>
                    <a:pt x="10439" y="15407"/>
                  </a:cubicBezTo>
                  <a:lnTo>
                    <a:pt x="17203" y="7960"/>
                  </a:lnTo>
                  <a:cubicBezTo>
                    <a:pt x="18894" y="6106"/>
                    <a:pt x="18829" y="3212"/>
                    <a:pt x="17040" y="1424"/>
                  </a:cubicBezTo>
                  <a:lnTo>
                    <a:pt x="17040" y="1391"/>
                  </a:lnTo>
                  <a:cubicBezTo>
                    <a:pt x="16097" y="464"/>
                    <a:pt x="14878" y="1"/>
                    <a:pt x="13662" y="1"/>
                  </a:cubicBezTo>
                  <a:cubicBezTo>
                    <a:pt x="12447" y="1"/>
                    <a:pt x="11236" y="464"/>
                    <a:pt x="10309" y="1391"/>
                  </a:cubicBezTo>
                  <a:lnTo>
                    <a:pt x="9463" y="2237"/>
                  </a:lnTo>
                  <a:lnTo>
                    <a:pt x="8585" y="1391"/>
                  </a:lnTo>
                  <a:cubicBezTo>
                    <a:pt x="7659" y="464"/>
                    <a:pt x="6447" y="1"/>
                    <a:pt x="5232" y="1"/>
                  </a:cubicBezTo>
                  <a:close/>
                </a:path>
              </a:pathLst>
            </a:custGeom>
            <a:solidFill>
              <a:srgbClr val="F3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6"/>
            <p:cNvSpPr/>
            <p:nvPr/>
          </p:nvSpPr>
          <p:spPr>
            <a:xfrm>
              <a:off x="13609475" y="4733025"/>
              <a:ext cx="269125" cy="394975"/>
            </a:xfrm>
            <a:custGeom>
              <a:avLst/>
              <a:gdLst/>
              <a:ahLst/>
              <a:cxnLst/>
              <a:rect l="l" t="t" r="r" b="b"/>
              <a:pathLst>
                <a:path w="10765" h="15799" extrusionOk="0">
                  <a:moveTo>
                    <a:pt x="5231" y="1"/>
                  </a:moveTo>
                  <a:cubicBezTo>
                    <a:pt x="4019" y="1"/>
                    <a:pt x="2797" y="472"/>
                    <a:pt x="1854" y="1392"/>
                  </a:cubicBezTo>
                  <a:cubicBezTo>
                    <a:pt x="65" y="3181"/>
                    <a:pt x="0" y="6107"/>
                    <a:pt x="1724" y="7961"/>
                  </a:cubicBezTo>
                  <a:lnTo>
                    <a:pt x="8618" y="15408"/>
                  </a:lnTo>
                  <a:cubicBezTo>
                    <a:pt x="8862" y="15668"/>
                    <a:pt x="9195" y="15798"/>
                    <a:pt x="9528" y="15798"/>
                  </a:cubicBezTo>
                  <a:cubicBezTo>
                    <a:pt x="9862" y="15798"/>
                    <a:pt x="10195" y="15668"/>
                    <a:pt x="10439" y="15408"/>
                  </a:cubicBezTo>
                  <a:lnTo>
                    <a:pt x="10764" y="15018"/>
                  </a:lnTo>
                  <a:lnTo>
                    <a:pt x="4390" y="8156"/>
                  </a:lnTo>
                  <a:cubicBezTo>
                    <a:pt x="2667" y="6270"/>
                    <a:pt x="2732" y="3343"/>
                    <a:pt x="4520" y="1555"/>
                  </a:cubicBezTo>
                  <a:cubicBezTo>
                    <a:pt x="5203" y="904"/>
                    <a:pt x="5984" y="482"/>
                    <a:pt x="6829" y="286"/>
                  </a:cubicBezTo>
                  <a:cubicBezTo>
                    <a:pt x="6316" y="95"/>
                    <a:pt x="5775" y="1"/>
                    <a:pt x="5231" y="1"/>
                  </a:cubicBezTo>
                  <a:close/>
                </a:path>
              </a:pathLst>
            </a:custGeom>
            <a:solidFill>
              <a:srgbClr val="E5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6"/>
            <p:cNvSpPr/>
            <p:nvPr/>
          </p:nvSpPr>
          <p:spPr>
            <a:xfrm>
              <a:off x="13646875" y="4758875"/>
              <a:ext cx="232525" cy="227650"/>
            </a:xfrm>
            <a:custGeom>
              <a:avLst/>
              <a:gdLst/>
              <a:ahLst/>
              <a:cxnLst/>
              <a:rect l="l" t="t" r="r" b="b"/>
              <a:pathLst>
                <a:path w="9301" h="9106" extrusionOk="0">
                  <a:moveTo>
                    <a:pt x="3740" y="0"/>
                  </a:moveTo>
                  <a:cubicBezTo>
                    <a:pt x="2732" y="0"/>
                    <a:pt x="1821" y="391"/>
                    <a:pt x="1106" y="1106"/>
                  </a:cubicBezTo>
                  <a:cubicBezTo>
                    <a:pt x="423" y="1789"/>
                    <a:pt x="33" y="2667"/>
                    <a:pt x="33" y="3643"/>
                  </a:cubicBezTo>
                  <a:cubicBezTo>
                    <a:pt x="0" y="4553"/>
                    <a:pt x="325" y="5431"/>
                    <a:pt x="911" y="6147"/>
                  </a:cubicBezTo>
                  <a:lnTo>
                    <a:pt x="3220" y="7285"/>
                  </a:lnTo>
                  <a:lnTo>
                    <a:pt x="4813" y="9106"/>
                  </a:lnTo>
                  <a:lnTo>
                    <a:pt x="6537" y="8586"/>
                  </a:lnTo>
                  <a:lnTo>
                    <a:pt x="8618" y="6862"/>
                  </a:lnTo>
                  <a:lnTo>
                    <a:pt x="9301" y="5659"/>
                  </a:lnTo>
                  <a:lnTo>
                    <a:pt x="9008" y="3415"/>
                  </a:lnTo>
                  <a:lnTo>
                    <a:pt x="7967" y="2700"/>
                  </a:lnTo>
                  <a:lnTo>
                    <a:pt x="6341" y="1074"/>
                  </a:lnTo>
                  <a:cubicBezTo>
                    <a:pt x="5659" y="391"/>
                    <a:pt x="4715" y="0"/>
                    <a:pt x="3740" y="0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46"/>
            <p:cNvSpPr/>
            <p:nvPr/>
          </p:nvSpPr>
          <p:spPr>
            <a:xfrm>
              <a:off x="13646875" y="4758875"/>
              <a:ext cx="91075" cy="178875"/>
            </a:xfrm>
            <a:custGeom>
              <a:avLst/>
              <a:gdLst/>
              <a:ahLst/>
              <a:cxnLst/>
              <a:rect l="l" t="t" r="r" b="b"/>
              <a:pathLst>
                <a:path w="3643" h="7155" extrusionOk="0">
                  <a:moveTo>
                    <a:pt x="3642" y="0"/>
                  </a:moveTo>
                  <a:lnTo>
                    <a:pt x="3642" y="0"/>
                  </a:lnTo>
                  <a:cubicBezTo>
                    <a:pt x="2699" y="33"/>
                    <a:pt x="1789" y="423"/>
                    <a:pt x="1106" y="1106"/>
                  </a:cubicBezTo>
                  <a:cubicBezTo>
                    <a:pt x="423" y="1756"/>
                    <a:pt x="33" y="2667"/>
                    <a:pt x="33" y="3643"/>
                  </a:cubicBezTo>
                  <a:cubicBezTo>
                    <a:pt x="0" y="4553"/>
                    <a:pt x="325" y="5464"/>
                    <a:pt x="911" y="6147"/>
                  </a:cubicBezTo>
                  <a:lnTo>
                    <a:pt x="2959" y="7155"/>
                  </a:lnTo>
                  <a:lnTo>
                    <a:pt x="2927" y="7122"/>
                  </a:lnTo>
                  <a:cubicBezTo>
                    <a:pt x="1171" y="5236"/>
                    <a:pt x="1236" y="2342"/>
                    <a:pt x="3057" y="521"/>
                  </a:cubicBezTo>
                  <a:cubicBezTo>
                    <a:pt x="3220" y="326"/>
                    <a:pt x="3447" y="163"/>
                    <a:pt x="364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46"/>
            <p:cNvSpPr/>
            <p:nvPr/>
          </p:nvSpPr>
          <p:spPr>
            <a:xfrm>
              <a:off x="13817600" y="4814150"/>
              <a:ext cx="203275" cy="287025"/>
            </a:xfrm>
            <a:custGeom>
              <a:avLst/>
              <a:gdLst/>
              <a:ahLst/>
              <a:cxnLst/>
              <a:rect l="l" t="t" r="r" b="b"/>
              <a:pathLst>
                <a:path w="8131" h="11481" extrusionOk="0">
                  <a:moveTo>
                    <a:pt x="6244" y="1"/>
                  </a:moveTo>
                  <a:lnTo>
                    <a:pt x="3285" y="1562"/>
                  </a:lnTo>
                  <a:lnTo>
                    <a:pt x="1138" y="3936"/>
                  </a:lnTo>
                  <a:lnTo>
                    <a:pt x="0" y="6114"/>
                  </a:lnTo>
                  <a:lnTo>
                    <a:pt x="1138" y="11480"/>
                  </a:lnTo>
                  <a:lnTo>
                    <a:pt x="1203" y="11480"/>
                  </a:lnTo>
                  <a:cubicBezTo>
                    <a:pt x="1236" y="11480"/>
                    <a:pt x="1268" y="11480"/>
                    <a:pt x="1301" y="11415"/>
                  </a:cubicBezTo>
                  <a:cubicBezTo>
                    <a:pt x="1301" y="11415"/>
                    <a:pt x="8130" y="3968"/>
                    <a:pt x="8130" y="3936"/>
                  </a:cubicBezTo>
                  <a:lnTo>
                    <a:pt x="7740" y="1789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6"/>
            <p:cNvSpPr/>
            <p:nvPr/>
          </p:nvSpPr>
          <p:spPr>
            <a:xfrm>
              <a:off x="13837925" y="5064550"/>
              <a:ext cx="22775" cy="36625"/>
            </a:xfrm>
            <a:custGeom>
              <a:avLst/>
              <a:gdLst/>
              <a:ahLst/>
              <a:cxnLst/>
              <a:rect l="l" t="t" r="r" b="b"/>
              <a:pathLst>
                <a:path w="911" h="1465" extrusionOk="0">
                  <a:moveTo>
                    <a:pt x="0" y="1"/>
                  </a:moveTo>
                  <a:lnTo>
                    <a:pt x="325" y="1464"/>
                  </a:lnTo>
                  <a:lnTo>
                    <a:pt x="358" y="1464"/>
                  </a:lnTo>
                  <a:cubicBezTo>
                    <a:pt x="390" y="1464"/>
                    <a:pt x="455" y="1464"/>
                    <a:pt x="488" y="1399"/>
                  </a:cubicBezTo>
                  <a:cubicBezTo>
                    <a:pt x="488" y="1399"/>
                    <a:pt x="651" y="1236"/>
                    <a:pt x="911" y="97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6"/>
            <p:cNvSpPr/>
            <p:nvPr/>
          </p:nvSpPr>
          <p:spPr>
            <a:xfrm>
              <a:off x="13669625" y="4912525"/>
              <a:ext cx="236600" cy="188650"/>
            </a:xfrm>
            <a:custGeom>
              <a:avLst/>
              <a:gdLst/>
              <a:ahLst/>
              <a:cxnLst/>
              <a:rect l="l" t="t" r="r" b="b"/>
              <a:pathLst>
                <a:path w="9464" h="7546" extrusionOk="0">
                  <a:moveTo>
                    <a:pt x="1" y="1"/>
                  </a:moveTo>
                  <a:cubicBezTo>
                    <a:pt x="33" y="33"/>
                    <a:pt x="6992" y="7480"/>
                    <a:pt x="6992" y="7480"/>
                  </a:cubicBezTo>
                  <a:cubicBezTo>
                    <a:pt x="7025" y="7513"/>
                    <a:pt x="7025" y="7513"/>
                    <a:pt x="7057" y="7545"/>
                  </a:cubicBezTo>
                  <a:lnTo>
                    <a:pt x="7057" y="3708"/>
                  </a:lnTo>
                  <a:cubicBezTo>
                    <a:pt x="7057" y="3675"/>
                    <a:pt x="7057" y="3643"/>
                    <a:pt x="7090" y="3643"/>
                  </a:cubicBezTo>
                  <a:lnTo>
                    <a:pt x="7155" y="3643"/>
                  </a:lnTo>
                  <a:cubicBezTo>
                    <a:pt x="7480" y="3675"/>
                    <a:pt x="7838" y="3773"/>
                    <a:pt x="8163" y="3903"/>
                  </a:cubicBezTo>
                  <a:cubicBezTo>
                    <a:pt x="8261" y="3968"/>
                    <a:pt x="8391" y="3968"/>
                    <a:pt x="8521" y="3968"/>
                  </a:cubicBezTo>
                  <a:cubicBezTo>
                    <a:pt x="9041" y="3968"/>
                    <a:pt x="9464" y="3513"/>
                    <a:pt x="9431" y="2960"/>
                  </a:cubicBezTo>
                  <a:cubicBezTo>
                    <a:pt x="9399" y="2505"/>
                    <a:pt x="9009" y="2114"/>
                    <a:pt x="8521" y="2114"/>
                  </a:cubicBezTo>
                  <a:cubicBezTo>
                    <a:pt x="8496" y="2108"/>
                    <a:pt x="8470" y="2105"/>
                    <a:pt x="8443" y="2105"/>
                  </a:cubicBezTo>
                  <a:cubicBezTo>
                    <a:pt x="8330" y="2105"/>
                    <a:pt x="8203" y="2153"/>
                    <a:pt x="8098" y="2179"/>
                  </a:cubicBezTo>
                  <a:cubicBezTo>
                    <a:pt x="7968" y="2277"/>
                    <a:pt x="7773" y="2309"/>
                    <a:pt x="7610" y="2375"/>
                  </a:cubicBezTo>
                  <a:cubicBezTo>
                    <a:pt x="7448" y="2407"/>
                    <a:pt x="7285" y="2440"/>
                    <a:pt x="7090" y="2440"/>
                  </a:cubicBezTo>
                  <a:cubicBezTo>
                    <a:pt x="7080" y="2449"/>
                    <a:pt x="7074" y="2453"/>
                    <a:pt x="7069" y="2453"/>
                  </a:cubicBezTo>
                  <a:cubicBezTo>
                    <a:pt x="7057" y="2453"/>
                    <a:pt x="7057" y="2430"/>
                    <a:pt x="7057" y="2407"/>
                  </a:cubicBezTo>
                  <a:lnTo>
                    <a:pt x="7057" y="1"/>
                  </a:lnTo>
                  <a:lnTo>
                    <a:pt x="4618" y="1"/>
                  </a:lnTo>
                  <a:lnTo>
                    <a:pt x="4618" y="33"/>
                  </a:lnTo>
                  <a:cubicBezTo>
                    <a:pt x="4651" y="358"/>
                    <a:pt x="4749" y="716"/>
                    <a:pt x="4879" y="1041"/>
                  </a:cubicBezTo>
                  <a:cubicBezTo>
                    <a:pt x="4944" y="1139"/>
                    <a:pt x="4976" y="1301"/>
                    <a:pt x="4976" y="1464"/>
                  </a:cubicBezTo>
                  <a:cubicBezTo>
                    <a:pt x="4944" y="1919"/>
                    <a:pt x="4586" y="2309"/>
                    <a:pt x="4098" y="2342"/>
                  </a:cubicBezTo>
                  <a:cubicBezTo>
                    <a:pt x="4063" y="2346"/>
                    <a:pt x="4027" y="2348"/>
                    <a:pt x="3993" y="2348"/>
                  </a:cubicBezTo>
                  <a:cubicBezTo>
                    <a:pt x="3489" y="2348"/>
                    <a:pt x="3090" y="1918"/>
                    <a:pt x="3090" y="1431"/>
                  </a:cubicBezTo>
                  <a:cubicBezTo>
                    <a:pt x="3090" y="1301"/>
                    <a:pt x="3123" y="1171"/>
                    <a:pt x="3155" y="1074"/>
                  </a:cubicBezTo>
                  <a:cubicBezTo>
                    <a:pt x="3285" y="749"/>
                    <a:pt x="3383" y="423"/>
                    <a:pt x="3415" y="66"/>
                  </a:cubicBezTo>
                  <a:lnTo>
                    <a:pt x="3415" y="33"/>
                  </a:lnTo>
                  <a:cubicBezTo>
                    <a:pt x="3415" y="1"/>
                    <a:pt x="3415" y="1"/>
                    <a:pt x="3415" y="1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6"/>
            <p:cNvSpPr/>
            <p:nvPr/>
          </p:nvSpPr>
          <p:spPr>
            <a:xfrm>
              <a:off x="13669625" y="4912525"/>
              <a:ext cx="176450" cy="188650"/>
            </a:xfrm>
            <a:custGeom>
              <a:avLst/>
              <a:gdLst/>
              <a:ahLst/>
              <a:cxnLst/>
              <a:rect l="l" t="t" r="r" b="b"/>
              <a:pathLst>
                <a:path w="7058" h="7546" extrusionOk="0">
                  <a:moveTo>
                    <a:pt x="1" y="1"/>
                  </a:moveTo>
                  <a:cubicBezTo>
                    <a:pt x="33" y="33"/>
                    <a:pt x="6992" y="7513"/>
                    <a:pt x="6992" y="7513"/>
                  </a:cubicBezTo>
                  <a:cubicBezTo>
                    <a:pt x="6992" y="7513"/>
                    <a:pt x="7025" y="7513"/>
                    <a:pt x="7057" y="7545"/>
                  </a:cubicBezTo>
                  <a:lnTo>
                    <a:pt x="7057" y="6439"/>
                  </a:lnTo>
                  <a:lnTo>
                    <a:pt x="1984" y="976"/>
                  </a:lnTo>
                  <a:cubicBezTo>
                    <a:pt x="1724" y="651"/>
                    <a:pt x="1497" y="326"/>
                    <a:pt x="130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6"/>
            <p:cNvSpPr/>
            <p:nvPr/>
          </p:nvSpPr>
          <p:spPr>
            <a:xfrm>
              <a:off x="13786700" y="4758875"/>
              <a:ext cx="265875" cy="153675"/>
            </a:xfrm>
            <a:custGeom>
              <a:avLst/>
              <a:gdLst/>
              <a:ahLst/>
              <a:cxnLst/>
              <a:rect l="l" t="t" r="r" b="b"/>
              <a:pathLst>
                <a:path w="10635" h="6147" extrusionOk="0">
                  <a:moveTo>
                    <a:pt x="6569" y="0"/>
                  </a:moveTo>
                  <a:cubicBezTo>
                    <a:pt x="5594" y="0"/>
                    <a:pt x="4651" y="391"/>
                    <a:pt x="3935" y="1074"/>
                  </a:cubicBezTo>
                  <a:lnTo>
                    <a:pt x="2342" y="2667"/>
                  </a:lnTo>
                  <a:lnTo>
                    <a:pt x="2309" y="2667"/>
                  </a:lnTo>
                  <a:cubicBezTo>
                    <a:pt x="1984" y="2634"/>
                    <a:pt x="1626" y="2537"/>
                    <a:pt x="1301" y="2407"/>
                  </a:cubicBezTo>
                  <a:cubicBezTo>
                    <a:pt x="1204" y="2374"/>
                    <a:pt x="1074" y="2342"/>
                    <a:pt x="944" y="2342"/>
                  </a:cubicBezTo>
                  <a:cubicBezTo>
                    <a:pt x="423" y="2342"/>
                    <a:pt x="0" y="2797"/>
                    <a:pt x="33" y="3350"/>
                  </a:cubicBezTo>
                  <a:cubicBezTo>
                    <a:pt x="66" y="3838"/>
                    <a:pt x="456" y="4195"/>
                    <a:pt x="944" y="4228"/>
                  </a:cubicBezTo>
                  <a:cubicBezTo>
                    <a:pt x="1074" y="4228"/>
                    <a:pt x="1236" y="4195"/>
                    <a:pt x="1366" y="4130"/>
                  </a:cubicBezTo>
                  <a:cubicBezTo>
                    <a:pt x="1659" y="4000"/>
                    <a:pt x="2017" y="3903"/>
                    <a:pt x="2374" y="3870"/>
                  </a:cubicBezTo>
                  <a:lnTo>
                    <a:pt x="2374" y="6147"/>
                  </a:lnTo>
                  <a:lnTo>
                    <a:pt x="5561" y="6147"/>
                  </a:lnTo>
                  <a:cubicBezTo>
                    <a:pt x="5561" y="6147"/>
                    <a:pt x="5594" y="6114"/>
                    <a:pt x="5594" y="6114"/>
                  </a:cubicBezTo>
                  <a:cubicBezTo>
                    <a:pt x="5561" y="5951"/>
                    <a:pt x="5529" y="5756"/>
                    <a:pt x="5496" y="5594"/>
                  </a:cubicBezTo>
                  <a:cubicBezTo>
                    <a:pt x="5464" y="5431"/>
                    <a:pt x="5399" y="5269"/>
                    <a:pt x="5334" y="5106"/>
                  </a:cubicBezTo>
                  <a:cubicBezTo>
                    <a:pt x="5269" y="4976"/>
                    <a:pt x="5236" y="4846"/>
                    <a:pt x="5236" y="4683"/>
                  </a:cubicBezTo>
                  <a:cubicBezTo>
                    <a:pt x="5269" y="4195"/>
                    <a:pt x="5659" y="3805"/>
                    <a:pt x="6114" y="3773"/>
                  </a:cubicBezTo>
                  <a:cubicBezTo>
                    <a:pt x="6133" y="3772"/>
                    <a:pt x="6151" y="3771"/>
                    <a:pt x="6170" y="3771"/>
                  </a:cubicBezTo>
                  <a:cubicBezTo>
                    <a:pt x="6697" y="3771"/>
                    <a:pt x="7122" y="4213"/>
                    <a:pt x="7122" y="4716"/>
                  </a:cubicBezTo>
                  <a:cubicBezTo>
                    <a:pt x="7122" y="4846"/>
                    <a:pt x="7090" y="4976"/>
                    <a:pt x="7057" y="5073"/>
                  </a:cubicBezTo>
                  <a:cubicBezTo>
                    <a:pt x="6927" y="5399"/>
                    <a:pt x="6830" y="5724"/>
                    <a:pt x="6797" y="6082"/>
                  </a:cubicBezTo>
                  <a:lnTo>
                    <a:pt x="6765" y="6114"/>
                  </a:lnTo>
                  <a:cubicBezTo>
                    <a:pt x="6765" y="6147"/>
                    <a:pt x="6797" y="6147"/>
                    <a:pt x="6797" y="6147"/>
                  </a:cubicBezTo>
                  <a:lnTo>
                    <a:pt x="9366" y="6147"/>
                  </a:lnTo>
                  <a:cubicBezTo>
                    <a:pt x="10634" y="4683"/>
                    <a:pt x="10602" y="2504"/>
                    <a:pt x="9204" y="1106"/>
                  </a:cubicBezTo>
                  <a:cubicBezTo>
                    <a:pt x="8488" y="391"/>
                    <a:pt x="7578" y="0"/>
                    <a:pt x="6569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6"/>
            <p:cNvSpPr/>
            <p:nvPr/>
          </p:nvSpPr>
          <p:spPr>
            <a:xfrm>
              <a:off x="13614350" y="4726350"/>
              <a:ext cx="475625" cy="408150"/>
            </a:xfrm>
            <a:custGeom>
              <a:avLst/>
              <a:gdLst/>
              <a:ahLst/>
              <a:cxnLst/>
              <a:rect l="l" t="t" r="r" b="b"/>
              <a:pathLst>
                <a:path w="19025" h="16326" extrusionOk="0">
                  <a:moveTo>
                    <a:pt x="5041" y="1"/>
                  </a:moveTo>
                  <a:cubicBezTo>
                    <a:pt x="3756" y="1"/>
                    <a:pt x="2472" y="488"/>
                    <a:pt x="1496" y="1464"/>
                  </a:cubicBezTo>
                  <a:cubicBezTo>
                    <a:pt x="553" y="2375"/>
                    <a:pt x="33" y="3610"/>
                    <a:pt x="0" y="4911"/>
                  </a:cubicBezTo>
                  <a:cubicBezTo>
                    <a:pt x="0" y="6212"/>
                    <a:pt x="456" y="7480"/>
                    <a:pt x="1334" y="8423"/>
                  </a:cubicBezTo>
                  <a:lnTo>
                    <a:pt x="8195" y="15870"/>
                  </a:lnTo>
                  <a:cubicBezTo>
                    <a:pt x="8488" y="16163"/>
                    <a:pt x="8911" y="16325"/>
                    <a:pt x="9301" y="16325"/>
                  </a:cubicBezTo>
                  <a:lnTo>
                    <a:pt x="9333" y="16325"/>
                  </a:lnTo>
                  <a:cubicBezTo>
                    <a:pt x="9756" y="16325"/>
                    <a:pt x="10146" y="16163"/>
                    <a:pt x="10439" y="15838"/>
                  </a:cubicBezTo>
                  <a:lnTo>
                    <a:pt x="15057" y="10765"/>
                  </a:lnTo>
                  <a:cubicBezTo>
                    <a:pt x="15154" y="10667"/>
                    <a:pt x="15154" y="10472"/>
                    <a:pt x="15057" y="10374"/>
                  </a:cubicBezTo>
                  <a:cubicBezTo>
                    <a:pt x="14997" y="10329"/>
                    <a:pt x="14929" y="10305"/>
                    <a:pt x="14865" y="10305"/>
                  </a:cubicBezTo>
                  <a:cubicBezTo>
                    <a:pt x="14790" y="10305"/>
                    <a:pt x="14719" y="10337"/>
                    <a:pt x="14667" y="10407"/>
                  </a:cubicBezTo>
                  <a:lnTo>
                    <a:pt x="10016" y="15480"/>
                  </a:lnTo>
                  <a:cubicBezTo>
                    <a:pt x="9854" y="15675"/>
                    <a:pt x="9594" y="15805"/>
                    <a:pt x="9333" y="15805"/>
                  </a:cubicBezTo>
                  <a:lnTo>
                    <a:pt x="9301" y="15805"/>
                  </a:lnTo>
                  <a:cubicBezTo>
                    <a:pt x="9041" y="15805"/>
                    <a:pt x="8781" y="15675"/>
                    <a:pt x="8618" y="15480"/>
                  </a:cubicBezTo>
                  <a:lnTo>
                    <a:pt x="1724" y="8065"/>
                  </a:lnTo>
                  <a:cubicBezTo>
                    <a:pt x="943" y="7220"/>
                    <a:pt x="521" y="6082"/>
                    <a:pt x="553" y="4944"/>
                  </a:cubicBezTo>
                  <a:cubicBezTo>
                    <a:pt x="586" y="3773"/>
                    <a:pt x="1041" y="2667"/>
                    <a:pt x="1854" y="1854"/>
                  </a:cubicBezTo>
                  <a:cubicBezTo>
                    <a:pt x="2736" y="972"/>
                    <a:pt x="3889" y="533"/>
                    <a:pt x="5041" y="533"/>
                  </a:cubicBezTo>
                  <a:cubicBezTo>
                    <a:pt x="6182" y="533"/>
                    <a:pt x="7321" y="964"/>
                    <a:pt x="8195" y="1822"/>
                  </a:cubicBezTo>
                  <a:lnTo>
                    <a:pt x="8976" y="2635"/>
                  </a:lnTo>
                  <a:lnTo>
                    <a:pt x="8976" y="3675"/>
                  </a:lnTo>
                  <a:cubicBezTo>
                    <a:pt x="8781" y="3643"/>
                    <a:pt x="8553" y="3578"/>
                    <a:pt x="8325" y="3480"/>
                  </a:cubicBezTo>
                  <a:cubicBezTo>
                    <a:pt x="8163" y="3415"/>
                    <a:pt x="8000" y="3383"/>
                    <a:pt x="7870" y="3383"/>
                  </a:cubicBezTo>
                  <a:lnTo>
                    <a:pt x="7838" y="3383"/>
                  </a:lnTo>
                  <a:cubicBezTo>
                    <a:pt x="7512" y="3383"/>
                    <a:pt x="7187" y="3513"/>
                    <a:pt x="6992" y="3773"/>
                  </a:cubicBezTo>
                  <a:cubicBezTo>
                    <a:pt x="6764" y="4033"/>
                    <a:pt x="6634" y="4326"/>
                    <a:pt x="6667" y="4683"/>
                  </a:cubicBezTo>
                  <a:cubicBezTo>
                    <a:pt x="6699" y="5269"/>
                    <a:pt x="7220" y="5789"/>
                    <a:pt x="7838" y="5789"/>
                  </a:cubicBezTo>
                  <a:cubicBezTo>
                    <a:pt x="8000" y="5789"/>
                    <a:pt x="8195" y="5757"/>
                    <a:pt x="8358" y="5692"/>
                  </a:cubicBezTo>
                  <a:cubicBezTo>
                    <a:pt x="8553" y="5594"/>
                    <a:pt x="8781" y="5529"/>
                    <a:pt x="9008" y="5496"/>
                  </a:cubicBezTo>
                  <a:lnTo>
                    <a:pt x="9008" y="7155"/>
                  </a:lnTo>
                  <a:lnTo>
                    <a:pt x="6862" y="7155"/>
                  </a:lnTo>
                  <a:cubicBezTo>
                    <a:pt x="6764" y="7155"/>
                    <a:pt x="6699" y="7220"/>
                    <a:pt x="6634" y="7252"/>
                  </a:cubicBezTo>
                  <a:cubicBezTo>
                    <a:pt x="6569" y="7317"/>
                    <a:pt x="6569" y="7415"/>
                    <a:pt x="6569" y="7480"/>
                  </a:cubicBezTo>
                  <a:cubicBezTo>
                    <a:pt x="6602" y="7903"/>
                    <a:pt x="6699" y="8261"/>
                    <a:pt x="6862" y="8586"/>
                  </a:cubicBezTo>
                  <a:cubicBezTo>
                    <a:pt x="6894" y="8683"/>
                    <a:pt x="6927" y="8781"/>
                    <a:pt x="6927" y="8878"/>
                  </a:cubicBezTo>
                  <a:cubicBezTo>
                    <a:pt x="6894" y="9236"/>
                    <a:pt x="6634" y="9496"/>
                    <a:pt x="6309" y="9529"/>
                  </a:cubicBezTo>
                  <a:cubicBezTo>
                    <a:pt x="6114" y="9529"/>
                    <a:pt x="5919" y="9496"/>
                    <a:pt x="5789" y="9366"/>
                  </a:cubicBezTo>
                  <a:cubicBezTo>
                    <a:pt x="5659" y="9236"/>
                    <a:pt x="5594" y="9074"/>
                    <a:pt x="5594" y="8878"/>
                  </a:cubicBezTo>
                  <a:cubicBezTo>
                    <a:pt x="5594" y="8781"/>
                    <a:pt x="5594" y="8683"/>
                    <a:pt x="5626" y="8618"/>
                  </a:cubicBezTo>
                  <a:cubicBezTo>
                    <a:pt x="5789" y="8228"/>
                    <a:pt x="5886" y="7870"/>
                    <a:pt x="5919" y="7545"/>
                  </a:cubicBezTo>
                  <a:lnTo>
                    <a:pt x="5919" y="7480"/>
                  </a:lnTo>
                  <a:cubicBezTo>
                    <a:pt x="5919" y="7415"/>
                    <a:pt x="5886" y="7317"/>
                    <a:pt x="5821" y="7252"/>
                  </a:cubicBezTo>
                  <a:cubicBezTo>
                    <a:pt x="5789" y="7187"/>
                    <a:pt x="5691" y="7155"/>
                    <a:pt x="5626" y="7155"/>
                  </a:cubicBezTo>
                  <a:lnTo>
                    <a:pt x="2407" y="7155"/>
                  </a:lnTo>
                  <a:cubicBezTo>
                    <a:pt x="1886" y="6537"/>
                    <a:pt x="1626" y="5757"/>
                    <a:pt x="1626" y="4944"/>
                  </a:cubicBezTo>
                  <a:cubicBezTo>
                    <a:pt x="1659" y="4066"/>
                    <a:pt x="1984" y="3220"/>
                    <a:pt x="2634" y="2602"/>
                  </a:cubicBezTo>
                  <a:cubicBezTo>
                    <a:pt x="3252" y="1952"/>
                    <a:pt x="4130" y="1594"/>
                    <a:pt x="5041" y="1594"/>
                  </a:cubicBezTo>
                  <a:cubicBezTo>
                    <a:pt x="5659" y="1594"/>
                    <a:pt x="6244" y="1757"/>
                    <a:pt x="6797" y="2082"/>
                  </a:cubicBezTo>
                  <a:cubicBezTo>
                    <a:pt x="6829" y="2104"/>
                    <a:pt x="6873" y="2114"/>
                    <a:pt x="6919" y="2114"/>
                  </a:cubicBezTo>
                  <a:cubicBezTo>
                    <a:pt x="7010" y="2114"/>
                    <a:pt x="7111" y="2071"/>
                    <a:pt x="7155" y="1984"/>
                  </a:cubicBezTo>
                  <a:cubicBezTo>
                    <a:pt x="7220" y="1854"/>
                    <a:pt x="7187" y="1692"/>
                    <a:pt x="7057" y="1627"/>
                  </a:cubicBezTo>
                  <a:cubicBezTo>
                    <a:pt x="6439" y="1269"/>
                    <a:pt x="5756" y="1074"/>
                    <a:pt x="5041" y="1074"/>
                  </a:cubicBezTo>
                  <a:cubicBezTo>
                    <a:pt x="3968" y="1074"/>
                    <a:pt x="2992" y="1464"/>
                    <a:pt x="2244" y="2212"/>
                  </a:cubicBezTo>
                  <a:cubicBezTo>
                    <a:pt x="1529" y="2927"/>
                    <a:pt x="1106" y="3903"/>
                    <a:pt x="1073" y="4944"/>
                  </a:cubicBezTo>
                  <a:cubicBezTo>
                    <a:pt x="1073" y="5952"/>
                    <a:pt x="1431" y="6927"/>
                    <a:pt x="2147" y="7675"/>
                  </a:cubicBezTo>
                  <a:lnTo>
                    <a:pt x="5756" y="11610"/>
                  </a:lnTo>
                  <a:cubicBezTo>
                    <a:pt x="5821" y="11643"/>
                    <a:pt x="5886" y="11675"/>
                    <a:pt x="5951" y="11675"/>
                  </a:cubicBezTo>
                  <a:cubicBezTo>
                    <a:pt x="6016" y="11675"/>
                    <a:pt x="6081" y="11643"/>
                    <a:pt x="6147" y="11610"/>
                  </a:cubicBezTo>
                  <a:cubicBezTo>
                    <a:pt x="6244" y="11513"/>
                    <a:pt x="6244" y="11350"/>
                    <a:pt x="6147" y="11220"/>
                  </a:cubicBezTo>
                  <a:lnTo>
                    <a:pt x="2895" y="7708"/>
                  </a:lnTo>
                  <a:lnTo>
                    <a:pt x="5334" y="7708"/>
                  </a:lnTo>
                  <a:cubicBezTo>
                    <a:pt x="5301" y="7903"/>
                    <a:pt x="5236" y="8163"/>
                    <a:pt x="5138" y="8391"/>
                  </a:cubicBezTo>
                  <a:cubicBezTo>
                    <a:pt x="5073" y="8553"/>
                    <a:pt x="5041" y="8683"/>
                    <a:pt x="5041" y="8846"/>
                  </a:cubicBezTo>
                  <a:cubicBezTo>
                    <a:pt x="5041" y="9204"/>
                    <a:pt x="5171" y="9496"/>
                    <a:pt x="5431" y="9724"/>
                  </a:cubicBezTo>
                  <a:cubicBezTo>
                    <a:pt x="5659" y="9952"/>
                    <a:pt x="5951" y="10049"/>
                    <a:pt x="6244" y="10049"/>
                  </a:cubicBezTo>
                  <a:lnTo>
                    <a:pt x="6342" y="10049"/>
                  </a:lnTo>
                  <a:cubicBezTo>
                    <a:pt x="6927" y="10017"/>
                    <a:pt x="7415" y="9496"/>
                    <a:pt x="7447" y="8878"/>
                  </a:cubicBezTo>
                  <a:cubicBezTo>
                    <a:pt x="7447" y="8683"/>
                    <a:pt x="7415" y="8521"/>
                    <a:pt x="7350" y="8358"/>
                  </a:cubicBezTo>
                  <a:cubicBezTo>
                    <a:pt x="7252" y="8163"/>
                    <a:pt x="7187" y="7935"/>
                    <a:pt x="7122" y="7675"/>
                  </a:cubicBezTo>
                  <a:lnTo>
                    <a:pt x="8976" y="7675"/>
                  </a:lnTo>
                  <a:lnTo>
                    <a:pt x="8976" y="9822"/>
                  </a:lnTo>
                  <a:cubicBezTo>
                    <a:pt x="8976" y="9919"/>
                    <a:pt x="9041" y="10017"/>
                    <a:pt x="9106" y="10082"/>
                  </a:cubicBezTo>
                  <a:cubicBezTo>
                    <a:pt x="9171" y="10147"/>
                    <a:pt x="9236" y="10147"/>
                    <a:pt x="9333" y="10147"/>
                  </a:cubicBezTo>
                  <a:cubicBezTo>
                    <a:pt x="9756" y="10114"/>
                    <a:pt x="10114" y="10017"/>
                    <a:pt x="10439" y="9854"/>
                  </a:cubicBezTo>
                  <a:cubicBezTo>
                    <a:pt x="10537" y="9822"/>
                    <a:pt x="10634" y="9789"/>
                    <a:pt x="10732" y="9789"/>
                  </a:cubicBezTo>
                  <a:cubicBezTo>
                    <a:pt x="11057" y="9822"/>
                    <a:pt x="11350" y="10082"/>
                    <a:pt x="11382" y="10407"/>
                  </a:cubicBezTo>
                  <a:cubicBezTo>
                    <a:pt x="11382" y="10602"/>
                    <a:pt x="11317" y="10797"/>
                    <a:pt x="11220" y="10927"/>
                  </a:cubicBezTo>
                  <a:cubicBezTo>
                    <a:pt x="11089" y="11057"/>
                    <a:pt x="10894" y="11122"/>
                    <a:pt x="10732" y="11122"/>
                  </a:cubicBezTo>
                  <a:cubicBezTo>
                    <a:pt x="10634" y="11122"/>
                    <a:pt x="10537" y="11122"/>
                    <a:pt x="10472" y="11090"/>
                  </a:cubicBezTo>
                  <a:cubicBezTo>
                    <a:pt x="10081" y="10927"/>
                    <a:pt x="9724" y="10830"/>
                    <a:pt x="9366" y="10797"/>
                  </a:cubicBezTo>
                  <a:lnTo>
                    <a:pt x="9333" y="10797"/>
                  </a:lnTo>
                  <a:cubicBezTo>
                    <a:pt x="9236" y="10797"/>
                    <a:pt x="9171" y="10830"/>
                    <a:pt x="9106" y="10895"/>
                  </a:cubicBezTo>
                  <a:cubicBezTo>
                    <a:pt x="9041" y="10960"/>
                    <a:pt x="9008" y="11025"/>
                    <a:pt x="9008" y="11122"/>
                  </a:cubicBezTo>
                  <a:lnTo>
                    <a:pt x="9008" y="14309"/>
                  </a:lnTo>
                  <a:lnTo>
                    <a:pt x="6927" y="12065"/>
                  </a:lnTo>
                  <a:cubicBezTo>
                    <a:pt x="6878" y="12017"/>
                    <a:pt x="6813" y="11992"/>
                    <a:pt x="6748" y="11992"/>
                  </a:cubicBezTo>
                  <a:cubicBezTo>
                    <a:pt x="6683" y="11992"/>
                    <a:pt x="6618" y="12017"/>
                    <a:pt x="6569" y="12065"/>
                  </a:cubicBezTo>
                  <a:cubicBezTo>
                    <a:pt x="6439" y="12163"/>
                    <a:pt x="6439" y="12326"/>
                    <a:pt x="6537" y="12423"/>
                  </a:cubicBezTo>
                  <a:lnTo>
                    <a:pt x="9008" y="15090"/>
                  </a:lnTo>
                  <a:cubicBezTo>
                    <a:pt x="9073" y="15187"/>
                    <a:pt x="9203" y="15252"/>
                    <a:pt x="9333" y="15252"/>
                  </a:cubicBezTo>
                  <a:cubicBezTo>
                    <a:pt x="9431" y="15252"/>
                    <a:pt x="9561" y="15187"/>
                    <a:pt x="9626" y="15090"/>
                  </a:cubicBezTo>
                  <a:lnTo>
                    <a:pt x="16390" y="7675"/>
                  </a:lnTo>
                  <a:cubicBezTo>
                    <a:pt x="17821" y="6114"/>
                    <a:pt x="17756" y="3740"/>
                    <a:pt x="16293" y="2244"/>
                  </a:cubicBezTo>
                  <a:lnTo>
                    <a:pt x="16260" y="2212"/>
                  </a:lnTo>
                  <a:cubicBezTo>
                    <a:pt x="15512" y="1464"/>
                    <a:pt x="14537" y="1074"/>
                    <a:pt x="13463" y="1074"/>
                  </a:cubicBezTo>
                  <a:cubicBezTo>
                    <a:pt x="12781" y="1074"/>
                    <a:pt x="12098" y="1236"/>
                    <a:pt x="11512" y="1562"/>
                  </a:cubicBezTo>
                  <a:cubicBezTo>
                    <a:pt x="11382" y="1659"/>
                    <a:pt x="11350" y="1822"/>
                    <a:pt x="11415" y="1952"/>
                  </a:cubicBezTo>
                  <a:cubicBezTo>
                    <a:pt x="11458" y="2038"/>
                    <a:pt x="11545" y="2082"/>
                    <a:pt x="11636" y="2082"/>
                  </a:cubicBezTo>
                  <a:cubicBezTo>
                    <a:pt x="11682" y="2082"/>
                    <a:pt x="11729" y="2071"/>
                    <a:pt x="11772" y="2049"/>
                  </a:cubicBezTo>
                  <a:cubicBezTo>
                    <a:pt x="12293" y="1757"/>
                    <a:pt x="12878" y="1594"/>
                    <a:pt x="13463" y="1594"/>
                  </a:cubicBezTo>
                  <a:cubicBezTo>
                    <a:pt x="14374" y="1594"/>
                    <a:pt x="15219" y="1952"/>
                    <a:pt x="15870" y="2602"/>
                  </a:cubicBezTo>
                  <a:lnTo>
                    <a:pt x="15902" y="2602"/>
                  </a:lnTo>
                  <a:cubicBezTo>
                    <a:pt x="17138" y="3870"/>
                    <a:pt x="17236" y="5822"/>
                    <a:pt x="16130" y="7155"/>
                  </a:cubicBezTo>
                  <a:lnTo>
                    <a:pt x="13984" y="7155"/>
                  </a:lnTo>
                  <a:cubicBezTo>
                    <a:pt x="14016" y="6927"/>
                    <a:pt x="14081" y="6700"/>
                    <a:pt x="14179" y="6472"/>
                  </a:cubicBezTo>
                  <a:cubicBezTo>
                    <a:pt x="14244" y="6309"/>
                    <a:pt x="14276" y="6179"/>
                    <a:pt x="14276" y="6017"/>
                  </a:cubicBezTo>
                  <a:cubicBezTo>
                    <a:pt x="14276" y="5659"/>
                    <a:pt x="14146" y="5366"/>
                    <a:pt x="13886" y="5139"/>
                  </a:cubicBezTo>
                  <a:cubicBezTo>
                    <a:pt x="13687" y="4911"/>
                    <a:pt x="13412" y="4807"/>
                    <a:pt x="13128" y="4807"/>
                  </a:cubicBezTo>
                  <a:cubicBezTo>
                    <a:pt x="13088" y="4807"/>
                    <a:pt x="13048" y="4809"/>
                    <a:pt x="13008" y="4813"/>
                  </a:cubicBezTo>
                  <a:cubicBezTo>
                    <a:pt x="12390" y="4846"/>
                    <a:pt x="11902" y="5334"/>
                    <a:pt x="11870" y="5952"/>
                  </a:cubicBezTo>
                  <a:cubicBezTo>
                    <a:pt x="11870" y="6147"/>
                    <a:pt x="11902" y="6342"/>
                    <a:pt x="11968" y="6505"/>
                  </a:cubicBezTo>
                  <a:cubicBezTo>
                    <a:pt x="12065" y="6700"/>
                    <a:pt x="12130" y="6927"/>
                    <a:pt x="12163" y="7155"/>
                  </a:cubicBezTo>
                  <a:lnTo>
                    <a:pt x="11447" y="7155"/>
                  </a:lnTo>
                  <a:cubicBezTo>
                    <a:pt x="11317" y="7155"/>
                    <a:pt x="11187" y="7285"/>
                    <a:pt x="11187" y="7415"/>
                  </a:cubicBezTo>
                  <a:cubicBezTo>
                    <a:pt x="11187" y="7578"/>
                    <a:pt x="11317" y="7708"/>
                    <a:pt x="11447" y="7708"/>
                  </a:cubicBezTo>
                  <a:lnTo>
                    <a:pt x="12455" y="7708"/>
                  </a:lnTo>
                  <a:cubicBezTo>
                    <a:pt x="12520" y="7708"/>
                    <a:pt x="12618" y="7675"/>
                    <a:pt x="12683" y="7610"/>
                  </a:cubicBezTo>
                  <a:cubicBezTo>
                    <a:pt x="12715" y="7545"/>
                    <a:pt x="12748" y="7448"/>
                    <a:pt x="12748" y="7383"/>
                  </a:cubicBezTo>
                  <a:cubicBezTo>
                    <a:pt x="12715" y="6960"/>
                    <a:pt x="12618" y="6602"/>
                    <a:pt x="12455" y="6277"/>
                  </a:cubicBezTo>
                  <a:cubicBezTo>
                    <a:pt x="12423" y="6179"/>
                    <a:pt x="12423" y="6082"/>
                    <a:pt x="12423" y="5984"/>
                  </a:cubicBezTo>
                  <a:cubicBezTo>
                    <a:pt x="12423" y="5626"/>
                    <a:pt x="12683" y="5366"/>
                    <a:pt x="13041" y="5334"/>
                  </a:cubicBezTo>
                  <a:cubicBezTo>
                    <a:pt x="13236" y="5334"/>
                    <a:pt x="13398" y="5399"/>
                    <a:pt x="13528" y="5496"/>
                  </a:cubicBezTo>
                  <a:cubicBezTo>
                    <a:pt x="13659" y="5626"/>
                    <a:pt x="13756" y="5822"/>
                    <a:pt x="13756" y="5984"/>
                  </a:cubicBezTo>
                  <a:cubicBezTo>
                    <a:pt x="13756" y="6082"/>
                    <a:pt x="13724" y="6179"/>
                    <a:pt x="13691" y="6244"/>
                  </a:cubicBezTo>
                  <a:cubicBezTo>
                    <a:pt x="13528" y="6635"/>
                    <a:pt x="13431" y="6992"/>
                    <a:pt x="13398" y="7317"/>
                  </a:cubicBezTo>
                  <a:lnTo>
                    <a:pt x="13398" y="7350"/>
                  </a:lnTo>
                  <a:cubicBezTo>
                    <a:pt x="13398" y="7448"/>
                    <a:pt x="13431" y="7545"/>
                    <a:pt x="13496" y="7578"/>
                  </a:cubicBezTo>
                  <a:cubicBezTo>
                    <a:pt x="13528" y="7643"/>
                    <a:pt x="13626" y="7675"/>
                    <a:pt x="13691" y="7675"/>
                  </a:cubicBezTo>
                  <a:lnTo>
                    <a:pt x="15675" y="7675"/>
                  </a:lnTo>
                  <a:lnTo>
                    <a:pt x="9529" y="14407"/>
                  </a:lnTo>
                  <a:lnTo>
                    <a:pt x="9529" y="11382"/>
                  </a:lnTo>
                  <a:cubicBezTo>
                    <a:pt x="9756" y="11415"/>
                    <a:pt x="10016" y="11480"/>
                    <a:pt x="10244" y="11578"/>
                  </a:cubicBezTo>
                  <a:cubicBezTo>
                    <a:pt x="10407" y="11643"/>
                    <a:pt x="10569" y="11675"/>
                    <a:pt x="10732" y="11675"/>
                  </a:cubicBezTo>
                  <a:cubicBezTo>
                    <a:pt x="11057" y="11675"/>
                    <a:pt x="11382" y="11545"/>
                    <a:pt x="11610" y="11285"/>
                  </a:cubicBezTo>
                  <a:cubicBezTo>
                    <a:pt x="11837" y="11025"/>
                    <a:pt x="11935" y="10732"/>
                    <a:pt x="11902" y="10374"/>
                  </a:cubicBezTo>
                  <a:cubicBezTo>
                    <a:pt x="11870" y="9789"/>
                    <a:pt x="11350" y="9269"/>
                    <a:pt x="10764" y="9269"/>
                  </a:cubicBezTo>
                  <a:cubicBezTo>
                    <a:pt x="10569" y="9269"/>
                    <a:pt x="10374" y="9301"/>
                    <a:pt x="10211" y="9366"/>
                  </a:cubicBezTo>
                  <a:cubicBezTo>
                    <a:pt x="10016" y="9464"/>
                    <a:pt x="9789" y="9529"/>
                    <a:pt x="9529" y="9594"/>
                  </a:cubicBezTo>
                  <a:lnTo>
                    <a:pt x="9529" y="7708"/>
                  </a:lnTo>
                  <a:lnTo>
                    <a:pt x="10309" y="7708"/>
                  </a:lnTo>
                  <a:cubicBezTo>
                    <a:pt x="10472" y="7708"/>
                    <a:pt x="10569" y="7578"/>
                    <a:pt x="10569" y="7415"/>
                  </a:cubicBezTo>
                  <a:cubicBezTo>
                    <a:pt x="10569" y="7285"/>
                    <a:pt x="10472" y="7155"/>
                    <a:pt x="10309" y="7155"/>
                  </a:cubicBezTo>
                  <a:lnTo>
                    <a:pt x="9529" y="7155"/>
                  </a:lnTo>
                  <a:lnTo>
                    <a:pt x="9529" y="5171"/>
                  </a:lnTo>
                  <a:cubicBezTo>
                    <a:pt x="9529" y="5074"/>
                    <a:pt x="9496" y="5009"/>
                    <a:pt x="9431" y="4944"/>
                  </a:cubicBezTo>
                  <a:cubicBezTo>
                    <a:pt x="9366" y="4911"/>
                    <a:pt x="9301" y="4879"/>
                    <a:pt x="9236" y="4879"/>
                  </a:cubicBezTo>
                  <a:cubicBezTo>
                    <a:pt x="8813" y="4944"/>
                    <a:pt x="8455" y="5041"/>
                    <a:pt x="8130" y="5171"/>
                  </a:cubicBezTo>
                  <a:cubicBezTo>
                    <a:pt x="8033" y="5236"/>
                    <a:pt x="7935" y="5236"/>
                    <a:pt x="7838" y="5236"/>
                  </a:cubicBezTo>
                  <a:cubicBezTo>
                    <a:pt x="7512" y="5236"/>
                    <a:pt x="7220" y="4944"/>
                    <a:pt x="7187" y="4618"/>
                  </a:cubicBezTo>
                  <a:cubicBezTo>
                    <a:pt x="7187" y="4423"/>
                    <a:pt x="7252" y="4261"/>
                    <a:pt x="7382" y="4131"/>
                  </a:cubicBezTo>
                  <a:cubicBezTo>
                    <a:pt x="7480" y="3968"/>
                    <a:pt x="7675" y="3903"/>
                    <a:pt x="7838" y="3903"/>
                  </a:cubicBezTo>
                  <a:cubicBezTo>
                    <a:pt x="7935" y="3903"/>
                    <a:pt x="8033" y="3935"/>
                    <a:pt x="8098" y="3968"/>
                  </a:cubicBezTo>
                  <a:cubicBezTo>
                    <a:pt x="8488" y="4098"/>
                    <a:pt x="8846" y="4196"/>
                    <a:pt x="9203" y="4228"/>
                  </a:cubicBezTo>
                  <a:lnTo>
                    <a:pt x="9236" y="4228"/>
                  </a:lnTo>
                  <a:cubicBezTo>
                    <a:pt x="9301" y="4228"/>
                    <a:pt x="9398" y="4228"/>
                    <a:pt x="9431" y="4163"/>
                  </a:cubicBezTo>
                  <a:cubicBezTo>
                    <a:pt x="9496" y="4098"/>
                    <a:pt x="9529" y="4033"/>
                    <a:pt x="9529" y="3968"/>
                  </a:cubicBezTo>
                  <a:lnTo>
                    <a:pt x="9529" y="2602"/>
                  </a:lnTo>
                  <a:lnTo>
                    <a:pt x="10309" y="1822"/>
                  </a:lnTo>
                  <a:cubicBezTo>
                    <a:pt x="11155" y="976"/>
                    <a:pt x="12260" y="521"/>
                    <a:pt x="13463" y="521"/>
                  </a:cubicBezTo>
                  <a:cubicBezTo>
                    <a:pt x="14667" y="521"/>
                    <a:pt x="15805" y="976"/>
                    <a:pt x="16650" y="1822"/>
                  </a:cubicBezTo>
                  <a:lnTo>
                    <a:pt x="16650" y="1854"/>
                  </a:lnTo>
                  <a:cubicBezTo>
                    <a:pt x="18341" y="3545"/>
                    <a:pt x="18406" y="6277"/>
                    <a:pt x="16813" y="8033"/>
                  </a:cubicBezTo>
                  <a:lnTo>
                    <a:pt x="15447" y="9529"/>
                  </a:lnTo>
                  <a:cubicBezTo>
                    <a:pt x="15350" y="9659"/>
                    <a:pt x="15350" y="9822"/>
                    <a:pt x="15447" y="9919"/>
                  </a:cubicBezTo>
                  <a:cubicBezTo>
                    <a:pt x="15512" y="9968"/>
                    <a:pt x="15585" y="9992"/>
                    <a:pt x="15654" y="9992"/>
                  </a:cubicBezTo>
                  <a:cubicBezTo>
                    <a:pt x="15724" y="9992"/>
                    <a:pt x="15789" y="9968"/>
                    <a:pt x="15837" y="9919"/>
                  </a:cubicBezTo>
                  <a:lnTo>
                    <a:pt x="17203" y="8423"/>
                  </a:lnTo>
                  <a:cubicBezTo>
                    <a:pt x="19024" y="6439"/>
                    <a:pt x="18927" y="3383"/>
                    <a:pt x="17041" y="1496"/>
                  </a:cubicBezTo>
                  <a:lnTo>
                    <a:pt x="17008" y="1464"/>
                  </a:lnTo>
                  <a:cubicBezTo>
                    <a:pt x="16065" y="521"/>
                    <a:pt x="14797" y="1"/>
                    <a:pt x="13463" y="1"/>
                  </a:cubicBezTo>
                  <a:cubicBezTo>
                    <a:pt x="12130" y="1"/>
                    <a:pt x="10862" y="521"/>
                    <a:pt x="9919" y="1464"/>
                  </a:cubicBezTo>
                  <a:lnTo>
                    <a:pt x="9268" y="2114"/>
                  </a:lnTo>
                  <a:lnTo>
                    <a:pt x="8585" y="1464"/>
                  </a:lnTo>
                  <a:cubicBezTo>
                    <a:pt x="7610" y="488"/>
                    <a:pt x="6325" y="1"/>
                    <a:pt x="50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4" name="Google Shape;4044;p46"/>
          <p:cNvGrpSpPr/>
          <p:nvPr/>
        </p:nvGrpSpPr>
        <p:grpSpPr>
          <a:xfrm>
            <a:off x="595688" y="4174061"/>
            <a:ext cx="365778" cy="365746"/>
            <a:chOff x="9759150" y="5259675"/>
            <a:chExt cx="462600" cy="461800"/>
          </a:xfrm>
        </p:grpSpPr>
        <p:sp>
          <p:nvSpPr>
            <p:cNvPr id="4045" name="Google Shape;4045;p46"/>
            <p:cNvSpPr/>
            <p:nvPr/>
          </p:nvSpPr>
          <p:spPr>
            <a:xfrm>
              <a:off x="9881900" y="5267000"/>
              <a:ext cx="213850" cy="175625"/>
            </a:xfrm>
            <a:custGeom>
              <a:avLst/>
              <a:gdLst/>
              <a:ahLst/>
              <a:cxnLst/>
              <a:rect l="l" t="t" r="r" b="b"/>
              <a:pathLst>
                <a:path w="8554" h="7025" extrusionOk="0">
                  <a:moveTo>
                    <a:pt x="4261" y="0"/>
                  </a:moveTo>
                  <a:cubicBezTo>
                    <a:pt x="1887" y="0"/>
                    <a:pt x="1" y="1919"/>
                    <a:pt x="1" y="4260"/>
                  </a:cubicBezTo>
                  <a:cubicBezTo>
                    <a:pt x="1" y="5333"/>
                    <a:pt x="358" y="6276"/>
                    <a:pt x="976" y="7024"/>
                  </a:cubicBezTo>
                  <a:lnTo>
                    <a:pt x="1724" y="6797"/>
                  </a:lnTo>
                  <a:lnTo>
                    <a:pt x="6602" y="7024"/>
                  </a:lnTo>
                  <a:lnTo>
                    <a:pt x="7643" y="6927"/>
                  </a:lnTo>
                  <a:cubicBezTo>
                    <a:pt x="8196" y="6179"/>
                    <a:pt x="8553" y="5268"/>
                    <a:pt x="8553" y="4260"/>
                  </a:cubicBezTo>
                  <a:cubicBezTo>
                    <a:pt x="8553" y="1919"/>
                    <a:pt x="6635" y="0"/>
                    <a:pt x="4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6"/>
            <p:cNvSpPr/>
            <p:nvPr/>
          </p:nvSpPr>
          <p:spPr>
            <a:xfrm>
              <a:off x="9906300" y="5267000"/>
              <a:ext cx="166675" cy="211400"/>
            </a:xfrm>
            <a:custGeom>
              <a:avLst/>
              <a:gdLst/>
              <a:ahLst/>
              <a:cxnLst/>
              <a:rect l="l" t="t" r="r" b="b"/>
              <a:pathLst>
                <a:path w="6667" h="8456" extrusionOk="0">
                  <a:moveTo>
                    <a:pt x="3350" y="0"/>
                  </a:moveTo>
                  <a:cubicBezTo>
                    <a:pt x="1984" y="0"/>
                    <a:pt x="911" y="1106"/>
                    <a:pt x="911" y="2439"/>
                  </a:cubicBezTo>
                  <a:cubicBezTo>
                    <a:pt x="911" y="3089"/>
                    <a:pt x="1138" y="3642"/>
                    <a:pt x="1529" y="4098"/>
                  </a:cubicBezTo>
                  <a:cubicBezTo>
                    <a:pt x="846" y="4618"/>
                    <a:pt x="358" y="5398"/>
                    <a:pt x="195" y="6244"/>
                  </a:cubicBezTo>
                  <a:lnTo>
                    <a:pt x="0" y="7057"/>
                  </a:lnTo>
                  <a:cubicBezTo>
                    <a:pt x="781" y="8000"/>
                    <a:pt x="2016" y="8455"/>
                    <a:pt x="3350" y="8455"/>
                  </a:cubicBezTo>
                  <a:cubicBezTo>
                    <a:pt x="4683" y="8455"/>
                    <a:pt x="5886" y="7902"/>
                    <a:pt x="6667" y="6927"/>
                  </a:cubicBezTo>
                  <a:lnTo>
                    <a:pt x="6504" y="6244"/>
                  </a:lnTo>
                  <a:cubicBezTo>
                    <a:pt x="6342" y="5398"/>
                    <a:pt x="5886" y="4618"/>
                    <a:pt x="5171" y="4098"/>
                  </a:cubicBezTo>
                  <a:cubicBezTo>
                    <a:pt x="5561" y="3642"/>
                    <a:pt x="5789" y="3089"/>
                    <a:pt x="5789" y="2439"/>
                  </a:cubicBezTo>
                  <a:cubicBezTo>
                    <a:pt x="5789" y="1106"/>
                    <a:pt x="4716" y="0"/>
                    <a:pt x="3350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6"/>
            <p:cNvSpPr/>
            <p:nvPr/>
          </p:nvSpPr>
          <p:spPr>
            <a:xfrm>
              <a:off x="9906300" y="5267000"/>
              <a:ext cx="100025" cy="211400"/>
            </a:xfrm>
            <a:custGeom>
              <a:avLst/>
              <a:gdLst/>
              <a:ahLst/>
              <a:cxnLst/>
              <a:rect l="l" t="t" r="r" b="b"/>
              <a:pathLst>
                <a:path w="4001" h="8456" extrusionOk="0">
                  <a:moveTo>
                    <a:pt x="3350" y="0"/>
                  </a:moveTo>
                  <a:cubicBezTo>
                    <a:pt x="1984" y="0"/>
                    <a:pt x="911" y="1106"/>
                    <a:pt x="911" y="2439"/>
                  </a:cubicBezTo>
                  <a:cubicBezTo>
                    <a:pt x="911" y="3089"/>
                    <a:pt x="1138" y="3642"/>
                    <a:pt x="1529" y="4098"/>
                  </a:cubicBezTo>
                  <a:cubicBezTo>
                    <a:pt x="846" y="4618"/>
                    <a:pt x="358" y="5398"/>
                    <a:pt x="195" y="6244"/>
                  </a:cubicBezTo>
                  <a:lnTo>
                    <a:pt x="0" y="7057"/>
                  </a:lnTo>
                  <a:cubicBezTo>
                    <a:pt x="781" y="8000"/>
                    <a:pt x="2016" y="8455"/>
                    <a:pt x="3350" y="8455"/>
                  </a:cubicBezTo>
                  <a:cubicBezTo>
                    <a:pt x="3545" y="8455"/>
                    <a:pt x="3773" y="8455"/>
                    <a:pt x="3968" y="8423"/>
                  </a:cubicBezTo>
                  <a:cubicBezTo>
                    <a:pt x="2927" y="8293"/>
                    <a:pt x="1951" y="7837"/>
                    <a:pt x="1334" y="7057"/>
                  </a:cubicBezTo>
                  <a:lnTo>
                    <a:pt x="1496" y="6244"/>
                  </a:lnTo>
                  <a:cubicBezTo>
                    <a:pt x="1691" y="5398"/>
                    <a:pt x="2147" y="4618"/>
                    <a:pt x="2829" y="4098"/>
                  </a:cubicBezTo>
                  <a:lnTo>
                    <a:pt x="2862" y="4098"/>
                  </a:lnTo>
                  <a:cubicBezTo>
                    <a:pt x="2472" y="3642"/>
                    <a:pt x="2212" y="3089"/>
                    <a:pt x="2212" y="2439"/>
                  </a:cubicBezTo>
                  <a:cubicBezTo>
                    <a:pt x="2212" y="1333"/>
                    <a:pt x="2992" y="358"/>
                    <a:pt x="4000" y="98"/>
                  </a:cubicBezTo>
                  <a:cubicBezTo>
                    <a:pt x="3805" y="33"/>
                    <a:pt x="3577" y="0"/>
                    <a:pt x="335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6"/>
            <p:cNvSpPr/>
            <p:nvPr/>
          </p:nvSpPr>
          <p:spPr>
            <a:xfrm>
              <a:off x="9764025" y="5384875"/>
              <a:ext cx="214650" cy="175625"/>
            </a:xfrm>
            <a:custGeom>
              <a:avLst/>
              <a:gdLst/>
              <a:ahLst/>
              <a:cxnLst/>
              <a:rect l="l" t="t" r="r" b="b"/>
              <a:pathLst>
                <a:path w="8586" h="7025" extrusionOk="0">
                  <a:moveTo>
                    <a:pt x="4293" y="0"/>
                  </a:moveTo>
                  <a:cubicBezTo>
                    <a:pt x="1919" y="0"/>
                    <a:pt x="0" y="1919"/>
                    <a:pt x="0" y="4293"/>
                  </a:cubicBezTo>
                  <a:cubicBezTo>
                    <a:pt x="0" y="5334"/>
                    <a:pt x="391" y="6309"/>
                    <a:pt x="1008" y="7025"/>
                  </a:cubicBezTo>
                  <a:lnTo>
                    <a:pt x="1756" y="6830"/>
                  </a:lnTo>
                  <a:lnTo>
                    <a:pt x="6634" y="7025"/>
                  </a:lnTo>
                  <a:lnTo>
                    <a:pt x="7675" y="6927"/>
                  </a:lnTo>
                  <a:cubicBezTo>
                    <a:pt x="8228" y="6212"/>
                    <a:pt x="8586" y="5301"/>
                    <a:pt x="8586" y="4293"/>
                  </a:cubicBezTo>
                  <a:cubicBezTo>
                    <a:pt x="8586" y="1919"/>
                    <a:pt x="6667" y="0"/>
                    <a:pt x="4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6"/>
            <p:cNvSpPr/>
            <p:nvPr/>
          </p:nvSpPr>
          <p:spPr>
            <a:xfrm>
              <a:off x="9789225" y="5384875"/>
              <a:ext cx="165875" cy="212225"/>
            </a:xfrm>
            <a:custGeom>
              <a:avLst/>
              <a:gdLst/>
              <a:ahLst/>
              <a:cxnLst/>
              <a:rect l="l" t="t" r="r" b="b"/>
              <a:pathLst>
                <a:path w="6635" h="8489" extrusionOk="0">
                  <a:moveTo>
                    <a:pt x="3350" y="0"/>
                  </a:moveTo>
                  <a:cubicBezTo>
                    <a:pt x="1984" y="0"/>
                    <a:pt x="878" y="1106"/>
                    <a:pt x="878" y="2472"/>
                  </a:cubicBezTo>
                  <a:cubicBezTo>
                    <a:pt x="878" y="3090"/>
                    <a:pt x="1139" y="3675"/>
                    <a:pt x="1529" y="4098"/>
                  </a:cubicBezTo>
                  <a:lnTo>
                    <a:pt x="1496" y="4098"/>
                  </a:lnTo>
                  <a:cubicBezTo>
                    <a:pt x="813" y="4651"/>
                    <a:pt x="358" y="5399"/>
                    <a:pt x="196" y="6244"/>
                  </a:cubicBezTo>
                  <a:lnTo>
                    <a:pt x="0" y="7057"/>
                  </a:lnTo>
                  <a:cubicBezTo>
                    <a:pt x="781" y="8033"/>
                    <a:pt x="2017" y="8488"/>
                    <a:pt x="3350" y="8488"/>
                  </a:cubicBezTo>
                  <a:cubicBezTo>
                    <a:pt x="4683" y="8488"/>
                    <a:pt x="5886" y="7935"/>
                    <a:pt x="6634" y="6960"/>
                  </a:cubicBezTo>
                  <a:lnTo>
                    <a:pt x="6504" y="6244"/>
                  </a:lnTo>
                  <a:cubicBezTo>
                    <a:pt x="6342" y="5399"/>
                    <a:pt x="5886" y="4651"/>
                    <a:pt x="5171" y="4098"/>
                  </a:cubicBezTo>
                  <a:cubicBezTo>
                    <a:pt x="5561" y="3675"/>
                    <a:pt x="5789" y="3090"/>
                    <a:pt x="5789" y="2472"/>
                  </a:cubicBezTo>
                  <a:cubicBezTo>
                    <a:pt x="5789" y="1106"/>
                    <a:pt x="4716" y="0"/>
                    <a:pt x="3350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46"/>
            <p:cNvSpPr/>
            <p:nvPr/>
          </p:nvSpPr>
          <p:spPr>
            <a:xfrm>
              <a:off x="9789225" y="5384875"/>
              <a:ext cx="100025" cy="212225"/>
            </a:xfrm>
            <a:custGeom>
              <a:avLst/>
              <a:gdLst/>
              <a:ahLst/>
              <a:cxnLst/>
              <a:rect l="l" t="t" r="r" b="b"/>
              <a:pathLst>
                <a:path w="4001" h="8489" extrusionOk="0">
                  <a:moveTo>
                    <a:pt x="3350" y="0"/>
                  </a:moveTo>
                  <a:cubicBezTo>
                    <a:pt x="1984" y="0"/>
                    <a:pt x="911" y="1106"/>
                    <a:pt x="911" y="2472"/>
                  </a:cubicBezTo>
                  <a:cubicBezTo>
                    <a:pt x="911" y="3090"/>
                    <a:pt x="1139" y="3675"/>
                    <a:pt x="1529" y="4098"/>
                  </a:cubicBezTo>
                  <a:cubicBezTo>
                    <a:pt x="846" y="4651"/>
                    <a:pt x="358" y="5399"/>
                    <a:pt x="196" y="6244"/>
                  </a:cubicBezTo>
                  <a:lnTo>
                    <a:pt x="0" y="7057"/>
                  </a:lnTo>
                  <a:cubicBezTo>
                    <a:pt x="781" y="8033"/>
                    <a:pt x="2017" y="8488"/>
                    <a:pt x="3350" y="8488"/>
                  </a:cubicBezTo>
                  <a:cubicBezTo>
                    <a:pt x="3578" y="8488"/>
                    <a:pt x="3773" y="8456"/>
                    <a:pt x="3968" y="8423"/>
                  </a:cubicBezTo>
                  <a:cubicBezTo>
                    <a:pt x="3025" y="8325"/>
                    <a:pt x="2147" y="7935"/>
                    <a:pt x="1496" y="7252"/>
                  </a:cubicBezTo>
                  <a:cubicBezTo>
                    <a:pt x="1399" y="7122"/>
                    <a:pt x="1366" y="6960"/>
                    <a:pt x="1399" y="6830"/>
                  </a:cubicBezTo>
                  <a:lnTo>
                    <a:pt x="1496" y="6244"/>
                  </a:lnTo>
                  <a:cubicBezTo>
                    <a:pt x="1691" y="5399"/>
                    <a:pt x="2147" y="4618"/>
                    <a:pt x="2830" y="4098"/>
                  </a:cubicBezTo>
                  <a:lnTo>
                    <a:pt x="2862" y="4098"/>
                  </a:lnTo>
                  <a:cubicBezTo>
                    <a:pt x="2472" y="3675"/>
                    <a:pt x="2212" y="3090"/>
                    <a:pt x="2212" y="2472"/>
                  </a:cubicBezTo>
                  <a:cubicBezTo>
                    <a:pt x="2212" y="1334"/>
                    <a:pt x="2992" y="391"/>
                    <a:pt x="4000" y="98"/>
                  </a:cubicBezTo>
                  <a:cubicBezTo>
                    <a:pt x="3805" y="33"/>
                    <a:pt x="3578" y="0"/>
                    <a:pt x="335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46"/>
            <p:cNvSpPr/>
            <p:nvPr/>
          </p:nvSpPr>
          <p:spPr>
            <a:xfrm>
              <a:off x="10002225" y="5386500"/>
              <a:ext cx="214650" cy="175625"/>
            </a:xfrm>
            <a:custGeom>
              <a:avLst/>
              <a:gdLst/>
              <a:ahLst/>
              <a:cxnLst/>
              <a:rect l="l" t="t" r="r" b="b"/>
              <a:pathLst>
                <a:path w="8586" h="7025" extrusionOk="0">
                  <a:moveTo>
                    <a:pt x="4293" y="0"/>
                  </a:moveTo>
                  <a:cubicBezTo>
                    <a:pt x="1919" y="0"/>
                    <a:pt x="1" y="1887"/>
                    <a:pt x="1" y="4261"/>
                  </a:cubicBezTo>
                  <a:cubicBezTo>
                    <a:pt x="1" y="5301"/>
                    <a:pt x="391" y="6277"/>
                    <a:pt x="1009" y="7025"/>
                  </a:cubicBezTo>
                  <a:lnTo>
                    <a:pt x="1724" y="6797"/>
                  </a:lnTo>
                  <a:lnTo>
                    <a:pt x="6602" y="6992"/>
                  </a:lnTo>
                  <a:lnTo>
                    <a:pt x="7643" y="6927"/>
                  </a:lnTo>
                  <a:cubicBezTo>
                    <a:pt x="8228" y="6179"/>
                    <a:pt x="8586" y="5269"/>
                    <a:pt x="8586" y="4261"/>
                  </a:cubicBezTo>
                  <a:cubicBezTo>
                    <a:pt x="8586" y="1887"/>
                    <a:pt x="6667" y="0"/>
                    <a:pt x="4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46"/>
            <p:cNvSpPr/>
            <p:nvPr/>
          </p:nvSpPr>
          <p:spPr>
            <a:xfrm>
              <a:off x="10027425" y="5385675"/>
              <a:ext cx="165875" cy="211425"/>
            </a:xfrm>
            <a:custGeom>
              <a:avLst/>
              <a:gdLst/>
              <a:ahLst/>
              <a:cxnLst/>
              <a:rect l="l" t="t" r="r" b="b"/>
              <a:pathLst>
                <a:path w="6635" h="8457" extrusionOk="0">
                  <a:moveTo>
                    <a:pt x="3350" y="1"/>
                  </a:moveTo>
                  <a:cubicBezTo>
                    <a:pt x="1984" y="1"/>
                    <a:pt x="879" y="1107"/>
                    <a:pt x="879" y="2440"/>
                  </a:cubicBezTo>
                  <a:cubicBezTo>
                    <a:pt x="879" y="3090"/>
                    <a:pt x="1139" y="3643"/>
                    <a:pt x="1529" y="4098"/>
                  </a:cubicBezTo>
                  <a:lnTo>
                    <a:pt x="1497" y="4098"/>
                  </a:lnTo>
                  <a:cubicBezTo>
                    <a:pt x="814" y="4619"/>
                    <a:pt x="358" y="5399"/>
                    <a:pt x="163" y="6245"/>
                  </a:cubicBezTo>
                  <a:lnTo>
                    <a:pt x="1" y="7058"/>
                  </a:lnTo>
                  <a:cubicBezTo>
                    <a:pt x="781" y="8001"/>
                    <a:pt x="2017" y="8456"/>
                    <a:pt x="3350" y="8456"/>
                  </a:cubicBezTo>
                  <a:cubicBezTo>
                    <a:pt x="4651" y="8456"/>
                    <a:pt x="5854" y="7903"/>
                    <a:pt x="6635" y="6960"/>
                  </a:cubicBezTo>
                  <a:lnTo>
                    <a:pt x="6505" y="6245"/>
                  </a:lnTo>
                  <a:cubicBezTo>
                    <a:pt x="6342" y="5399"/>
                    <a:pt x="5854" y="4619"/>
                    <a:pt x="5171" y="4098"/>
                  </a:cubicBezTo>
                  <a:cubicBezTo>
                    <a:pt x="5562" y="3643"/>
                    <a:pt x="5789" y="3090"/>
                    <a:pt x="5789" y="2440"/>
                  </a:cubicBezTo>
                  <a:cubicBezTo>
                    <a:pt x="5789" y="1107"/>
                    <a:pt x="4684" y="1"/>
                    <a:pt x="3350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6"/>
            <p:cNvSpPr/>
            <p:nvPr/>
          </p:nvSpPr>
          <p:spPr>
            <a:xfrm>
              <a:off x="10027425" y="5385675"/>
              <a:ext cx="100025" cy="212225"/>
            </a:xfrm>
            <a:custGeom>
              <a:avLst/>
              <a:gdLst/>
              <a:ahLst/>
              <a:cxnLst/>
              <a:rect l="l" t="t" r="r" b="b"/>
              <a:pathLst>
                <a:path w="4001" h="8489" extrusionOk="0">
                  <a:moveTo>
                    <a:pt x="3350" y="1"/>
                  </a:moveTo>
                  <a:cubicBezTo>
                    <a:pt x="1984" y="1"/>
                    <a:pt x="911" y="1107"/>
                    <a:pt x="911" y="2440"/>
                  </a:cubicBezTo>
                  <a:cubicBezTo>
                    <a:pt x="911" y="3090"/>
                    <a:pt x="1139" y="3643"/>
                    <a:pt x="1529" y="4098"/>
                  </a:cubicBezTo>
                  <a:cubicBezTo>
                    <a:pt x="814" y="4619"/>
                    <a:pt x="358" y="5399"/>
                    <a:pt x="196" y="6245"/>
                  </a:cubicBezTo>
                  <a:lnTo>
                    <a:pt x="1" y="7058"/>
                  </a:lnTo>
                  <a:cubicBezTo>
                    <a:pt x="781" y="8001"/>
                    <a:pt x="2017" y="8489"/>
                    <a:pt x="3350" y="8489"/>
                  </a:cubicBezTo>
                  <a:cubicBezTo>
                    <a:pt x="3545" y="8489"/>
                    <a:pt x="3773" y="8456"/>
                    <a:pt x="3968" y="8424"/>
                  </a:cubicBezTo>
                  <a:cubicBezTo>
                    <a:pt x="2927" y="8293"/>
                    <a:pt x="1952" y="7838"/>
                    <a:pt x="1334" y="7058"/>
                  </a:cubicBezTo>
                  <a:lnTo>
                    <a:pt x="1497" y="6245"/>
                  </a:lnTo>
                  <a:cubicBezTo>
                    <a:pt x="1692" y="5399"/>
                    <a:pt x="2147" y="4619"/>
                    <a:pt x="2830" y="4098"/>
                  </a:cubicBezTo>
                  <a:cubicBezTo>
                    <a:pt x="2440" y="3643"/>
                    <a:pt x="2212" y="3090"/>
                    <a:pt x="2212" y="2440"/>
                  </a:cubicBezTo>
                  <a:cubicBezTo>
                    <a:pt x="2212" y="1334"/>
                    <a:pt x="2960" y="391"/>
                    <a:pt x="4001" y="99"/>
                  </a:cubicBezTo>
                  <a:cubicBezTo>
                    <a:pt x="3805" y="33"/>
                    <a:pt x="3578" y="1"/>
                    <a:pt x="3350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6"/>
            <p:cNvSpPr/>
            <p:nvPr/>
          </p:nvSpPr>
          <p:spPr>
            <a:xfrm>
              <a:off x="9881900" y="5503575"/>
              <a:ext cx="213850" cy="175625"/>
            </a:xfrm>
            <a:custGeom>
              <a:avLst/>
              <a:gdLst/>
              <a:ahLst/>
              <a:cxnLst/>
              <a:rect l="l" t="t" r="r" b="b"/>
              <a:pathLst>
                <a:path w="8554" h="7025" extrusionOk="0">
                  <a:moveTo>
                    <a:pt x="4261" y="0"/>
                  </a:moveTo>
                  <a:cubicBezTo>
                    <a:pt x="1887" y="0"/>
                    <a:pt x="1" y="1919"/>
                    <a:pt x="1" y="4293"/>
                  </a:cubicBezTo>
                  <a:cubicBezTo>
                    <a:pt x="1" y="5334"/>
                    <a:pt x="358" y="6277"/>
                    <a:pt x="976" y="7025"/>
                  </a:cubicBezTo>
                  <a:lnTo>
                    <a:pt x="1724" y="6797"/>
                  </a:lnTo>
                  <a:lnTo>
                    <a:pt x="6602" y="7025"/>
                  </a:lnTo>
                  <a:lnTo>
                    <a:pt x="7643" y="6927"/>
                  </a:lnTo>
                  <a:cubicBezTo>
                    <a:pt x="8196" y="6212"/>
                    <a:pt x="8553" y="5268"/>
                    <a:pt x="8553" y="4293"/>
                  </a:cubicBezTo>
                  <a:cubicBezTo>
                    <a:pt x="8553" y="1919"/>
                    <a:pt x="6635" y="0"/>
                    <a:pt x="4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46"/>
            <p:cNvSpPr/>
            <p:nvPr/>
          </p:nvSpPr>
          <p:spPr>
            <a:xfrm>
              <a:off x="9906300" y="5502750"/>
              <a:ext cx="166675" cy="212225"/>
            </a:xfrm>
            <a:custGeom>
              <a:avLst/>
              <a:gdLst/>
              <a:ahLst/>
              <a:cxnLst/>
              <a:rect l="l" t="t" r="r" b="b"/>
              <a:pathLst>
                <a:path w="6667" h="8489" extrusionOk="0">
                  <a:moveTo>
                    <a:pt x="3350" y="1"/>
                  </a:moveTo>
                  <a:cubicBezTo>
                    <a:pt x="1984" y="1"/>
                    <a:pt x="911" y="1106"/>
                    <a:pt x="911" y="2472"/>
                  </a:cubicBezTo>
                  <a:cubicBezTo>
                    <a:pt x="911" y="3090"/>
                    <a:pt x="1138" y="3675"/>
                    <a:pt x="1529" y="4098"/>
                  </a:cubicBezTo>
                  <a:cubicBezTo>
                    <a:pt x="846" y="4651"/>
                    <a:pt x="358" y="5399"/>
                    <a:pt x="195" y="6245"/>
                  </a:cubicBezTo>
                  <a:lnTo>
                    <a:pt x="0" y="7058"/>
                  </a:lnTo>
                  <a:cubicBezTo>
                    <a:pt x="781" y="8033"/>
                    <a:pt x="2016" y="8488"/>
                    <a:pt x="3350" y="8488"/>
                  </a:cubicBezTo>
                  <a:cubicBezTo>
                    <a:pt x="4683" y="8488"/>
                    <a:pt x="5886" y="7936"/>
                    <a:pt x="6667" y="6960"/>
                  </a:cubicBezTo>
                  <a:lnTo>
                    <a:pt x="6504" y="6245"/>
                  </a:lnTo>
                  <a:cubicBezTo>
                    <a:pt x="6342" y="5399"/>
                    <a:pt x="5886" y="4651"/>
                    <a:pt x="5171" y="4098"/>
                  </a:cubicBezTo>
                  <a:cubicBezTo>
                    <a:pt x="5561" y="3675"/>
                    <a:pt x="5789" y="3090"/>
                    <a:pt x="5789" y="2472"/>
                  </a:cubicBezTo>
                  <a:cubicBezTo>
                    <a:pt x="5789" y="1106"/>
                    <a:pt x="4716" y="1"/>
                    <a:pt x="3350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46"/>
            <p:cNvSpPr/>
            <p:nvPr/>
          </p:nvSpPr>
          <p:spPr>
            <a:xfrm>
              <a:off x="9906300" y="5503575"/>
              <a:ext cx="100025" cy="211400"/>
            </a:xfrm>
            <a:custGeom>
              <a:avLst/>
              <a:gdLst/>
              <a:ahLst/>
              <a:cxnLst/>
              <a:rect l="l" t="t" r="r" b="b"/>
              <a:pathLst>
                <a:path w="4001" h="8456" extrusionOk="0">
                  <a:moveTo>
                    <a:pt x="3350" y="0"/>
                  </a:moveTo>
                  <a:cubicBezTo>
                    <a:pt x="1984" y="0"/>
                    <a:pt x="911" y="1073"/>
                    <a:pt x="911" y="2439"/>
                  </a:cubicBezTo>
                  <a:cubicBezTo>
                    <a:pt x="911" y="3057"/>
                    <a:pt x="1138" y="3642"/>
                    <a:pt x="1529" y="4065"/>
                  </a:cubicBezTo>
                  <a:lnTo>
                    <a:pt x="1529" y="4098"/>
                  </a:lnTo>
                  <a:cubicBezTo>
                    <a:pt x="846" y="4618"/>
                    <a:pt x="358" y="5366"/>
                    <a:pt x="195" y="6212"/>
                  </a:cubicBezTo>
                  <a:lnTo>
                    <a:pt x="0" y="7025"/>
                  </a:lnTo>
                  <a:cubicBezTo>
                    <a:pt x="781" y="8000"/>
                    <a:pt x="2016" y="8455"/>
                    <a:pt x="3350" y="8455"/>
                  </a:cubicBezTo>
                  <a:cubicBezTo>
                    <a:pt x="3545" y="8455"/>
                    <a:pt x="3773" y="8455"/>
                    <a:pt x="3968" y="8423"/>
                  </a:cubicBezTo>
                  <a:cubicBezTo>
                    <a:pt x="2992" y="8293"/>
                    <a:pt x="2082" y="7870"/>
                    <a:pt x="1431" y="7155"/>
                  </a:cubicBezTo>
                  <a:cubicBezTo>
                    <a:pt x="1366" y="7090"/>
                    <a:pt x="1334" y="6992"/>
                    <a:pt x="1366" y="6862"/>
                  </a:cubicBezTo>
                  <a:lnTo>
                    <a:pt x="1496" y="6212"/>
                  </a:lnTo>
                  <a:cubicBezTo>
                    <a:pt x="1691" y="5366"/>
                    <a:pt x="2147" y="4618"/>
                    <a:pt x="2829" y="4098"/>
                  </a:cubicBezTo>
                  <a:lnTo>
                    <a:pt x="2862" y="4065"/>
                  </a:lnTo>
                  <a:cubicBezTo>
                    <a:pt x="2472" y="3642"/>
                    <a:pt x="2212" y="3057"/>
                    <a:pt x="2212" y="2439"/>
                  </a:cubicBezTo>
                  <a:cubicBezTo>
                    <a:pt x="2212" y="1301"/>
                    <a:pt x="2992" y="358"/>
                    <a:pt x="4000" y="65"/>
                  </a:cubicBezTo>
                  <a:cubicBezTo>
                    <a:pt x="3805" y="33"/>
                    <a:pt x="3577" y="0"/>
                    <a:pt x="335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6"/>
            <p:cNvSpPr/>
            <p:nvPr/>
          </p:nvSpPr>
          <p:spPr>
            <a:xfrm>
              <a:off x="9901425" y="5395450"/>
              <a:ext cx="177250" cy="164175"/>
            </a:xfrm>
            <a:custGeom>
              <a:avLst/>
              <a:gdLst/>
              <a:ahLst/>
              <a:cxnLst/>
              <a:rect l="l" t="t" r="r" b="b"/>
              <a:pathLst>
                <a:path w="7090" h="6567" extrusionOk="0">
                  <a:moveTo>
                    <a:pt x="3557" y="0"/>
                  </a:moveTo>
                  <a:cubicBezTo>
                    <a:pt x="3496" y="0"/>
                    <a:pt x="3431" y="33"/>
                    <a:pt x="3382" y="98"/>
                  </a:cubicBezTo>
                  <a:lnTo>
                    <a:pt x="2244" y="2016"/>
                  </a:lnTo>
                  <a:cubicBezTo>
                    <a:pt x="2211" y="2081"/>
                    <a:pt x="2146" y="2114"/>
                    <a:pt x="2081" y="2114"/>
                  </a:cubicBezTo>
                  <a:lnTo>
                    <a:pt x="260" y="2114"/>
                  </a:lnTo>
                  <a:cubicBezTo>
                    <a:pt x="98" y="2114"/>
                    <a:pt x="0" y="2309"/>
                    <a:pt x="130" y="2407"/>
                  </a:cubicBezTo>
                  <a:lnTo>
                    <a:pt x="1496" y="3968"/>
                  </a:lnTo>
                  <a:cubicBezTo>
                    <a:pt x="1529" y="4000"/>
                    <a:pt x="1529" y="4065"/>
                    <a:pt x="1529" y="4130"/>
                  </a:cubicBezTo>
                  <a:lnTo>
                    <a:pt x="846" y="6342"/>
                  </a:lnTo>
                  <a:cubicBezTo>
                    <a:pt x="794" y="6444"/>
                    <a:pt x="904" y="6566"/>
                    <a:pt x="1017" y="6566"/>
                  </a:cubicBezTo>
                  <a:cubicBezTo>
                    <a:pt x="1047" y="6566"/>
                    <a:pt x="1078" y="6557"/>
                    <a:pt x="1106" y="6537"/>
                  </a:cubicBezTo>
                  <a:lnTo>
                    <a:pt x="3447" y="5073"/>
                  </a:lnTo>
                  <a:cubicBezTo>
                    <a:pt x="3480" y="5057"/>
                    <a:pt x="3512" y="5049"/>
                    <a:pt x="3545" y="5049"/>
                  </a:cubicBezTo>
                  <a:cubicBezTo>
                    <a:pt x="3577" y="5049"/>
                    <a:pt x="3610" y="5057"/>
                    <a:pt x="3642" y="5073"/>
                  </a:cubicBezTo>
                  <a:lnTo>
                    <a:pt x="5984" y="6537"/>
                  </a:lnTo>
                  <a:cubicBezTo>
                    <a:pt x="6018" y="6557"/>
                    <a:pt x="6053" y="6566"/>
                    <a:pt x="6086" y="6566"/>
                  </a:cubicBezTo>
                  <a:cubicBezTo>
                    <a:pt x="6207" y="6566"/>
                    <a:pt x="6302" y="6444"/>
                    <a:pt x="6276" y="6342"/>
                  </a:cubicBezTo>
                  <a:lnTo>
                    <a:pt x="5561" y="4130"/>
                  </a:lnTo>
                  <a:cubicBezTo>
                    <a:pt x="5561" y="4065"/>
                    <a:pt x="5561" y="4000"/>
                    <a:pt x="5626" y="3968"/>
                  </a:cubicBezTo>
                  <a:lnTo>
                    <a:pt x="6992" y="2407"/>
                  </a:lnTo>
                  <a:cubicBezTo>
                    <a:pt x="7089" y="2309"/>
                    <a:pt x="6992" y="2114"/>
                    <a:pt x="6829" y="2114"/>
                  </a:cubicBezTo>
                  <a:lnTo>
                    <a:pt x="5008" y="2114"/>
                  </a:lnTo>
                  <a:cubicBezTo>
                    <a:pt x="4943" y="2114"/>
                    <a:pt x="4878" y="2081"/>
                    <a:pt x="4846" y="2016"/>
                  </a:cubicBezTo>
                  <a:lnTo>
                    <a:pt x="3707" y="98"/>
                  </a:lnTo>
                  <a:cubicBezTo>
                    <a:pt x="3675" y="33"/>
                    <a:pt x="3618" y="0"/>
                    <a:pt x="3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46"/>
            <p:cNvSpPr/>
            <p:nvPr/>
          </p:nvSpPr>
          <p:spPr>
            <a:xfrm>
              <a:off x="9759150" y="5259675"/>
              <a:ext cx="462600" cy="461800"/>
            </a:xfrm>
            <a:custGeom>
              <a:avLst/>
              <a:gdLst/>
              <a:ahLst/>
              <a:cxnLst/>
              <a:rect l="l" t="t" r="r" b="b"/>
              <a:pathLst>
                <a:path w="18504" h="18472" extrusionOk="0">
                  <a:moveTo>
                    <a:pt x="6927" y="1301"/>
                  </a:moveTo>
                  <a:lnTo>
                    <a:pt x="6927" y="1301"/>
                  </a:lnTo>
                  <a:cubicBezTo>
                    <a:pt x="6667" y="1691"/>
                    <a:pt x="6537" y="2179"/>
                    <a:pt x="6537" y="2700"/>
                  </a:cubicBezTo>
                  <a:cubicBezTo>
                    <a:pt x="6537" y="3285"/>
                    <a:pt x="6699" y="3838"/>
                    <a:pt x="7024" y="4293"/>
                  </a:cubicBezTo>
                  <a:cubicBezTo>
                    <a:pt x="6764" y="4553"/>
                    <a:pt x="6504" y="4846"/>
                    <a:pt x="6309" y="5171"/>
                  </a:cubicBezTo>
                  <a:cubicBezTo>
                    <a:pt x="5984" y="5008"/>
                    <a:pt x="5659" y="4911"/>
                    <a:pt x="5301" y="4846"/>
                  </a:cubicBezTo>
                  <a:cubicBezTo>
                    <a:pt x="5301" y="4716"/>
                    <a:pt x="5301" y="4618"/>
                    <a:pt x="5301" y="4488"/>
                  </a:cubicBezTo>
                  <a:cubicBezTo>
                    <a:pt x="5301" y="3155"/>
                    <a:pt x="5919" y="2017"/>
                    <a:pt x="6927" y="1301"/>
                  </a:cubicBezTo>
                  <a:close/>
                  <a:moveTo>
                    <a:pt x="9236" y="521"/>
                  </a:moveTo>
                  <a:cubicBezTo>
                    <a:pt x="10374" y="521"/>
                    <a:pt x="11350" y="1399"/>
                    <a:pt x="11415" y="2569"/>
                  </a:cubicBezTo>
                  <a:cubicBezTo>
                    <a:pt x="11415" y="2686"/>
                    <a:pt x="11519" y="2802"/>
                    <a:pt x="11657" y="2802"/>
                  </a:cubicBezTo>
                  <a:cubicBezTo>
                    <a:pt x="11673" y="2802"/>
                    <a:pt x="11690" y="2801"/>
                    <a:pt x="11707" y="2797"/>
                  </a:cubicBezTo>
                  <a:cubicBezTo>
                    <a:pt x="11837" y="2797"/>
                    <a:pt x="11967" y="2667"/>
                    <a:pt x="11935" y="2537"/>
                  </a:cubicBezTo>
                  <a:cubicBezTo>
                    <a:pt x="11935" y="2082"/>
                    <a:pt x="11772" y="1659"/>
                    <a:pt x="11545" y="1301"/>
                  </a:cubicBezTo>
                  <a:lnTo>
                    <a:pt x="11545" y="1301"/>
                  </a:lnTo>
                  <a:cubicBezTo>
                    <a:pt x="12553" y="2017"/>
                    <a:pt x="13171" y="3155"/>
                    <a:pt x="13171" y="4488"/>
                  </a:cubicBezTo>
                  <a:cubicBezTo>
                    <a:pt x="13171" y="4618"/>
                    <a:pt x="13171" y="4748"/>
                    <a:pt x="13171" y="4878"/>
                  </a:cubicBezTo>
                  <a:cubicBezTo>
                    <a:pt x="12813" y="4943"/>
                    <a:pt x="12488" y="5041"/>
                    <a:pt x="12163" y="5171"/>
                  </a:cubicBezTo>
                  <a:cubicBezTo>
                    <a:pt x="11967" y="4846"/>
                    <a:pt x="11740" y="4553"/>
                    <a:pt x="11447" y="4293"/>
                  </a:cubicBezTo>
                  <a:cubicBezTo>
                    <a:pt x="11545" y="4130"/>
                    <a:pt x="11642" y="3968"/>
                    <a:pt x="11740" y="3805"/>
                  </a:cubicBezTo>
                  <a:cubicBezTo>
                    <a:pt x="11772" y="3643"/>
                    <a:pt x="11707" y="3480"/>
                    <a:pt x="11577" y="3448"/>
                  </a:cubicBezTo>
                  <a:cubicBezTo>
                    <a:pt x="11542" y="3430"/>
                    <a:pt x="11505" y="3422"/>
                    <a:pt x="11468" y="3422"/>
                  </a:cubicBezTo>
                  <a:cubicBezTo>
                    <a:pt x="11367" y="3422"/>
                    <a:pt x="11267" y="3482"/>
                    <a:pt x="11219" y="3578"/>
                  </a:cubicBezTo>
                  <a:cubicBezTo>
                    <a:pt x="10894" y="4358"/>
                    <a:pt x="10114" y="4878"/>
                    <a:pt x="9236" y="4878"/>
                  </a:cubicBezTo>
                  <a:cubicBezTo>
                    <a:pt x="8033" y="4878"/>
                    <a:pt x="7057" y="3903"/>
                    <a:pt x="7057" y="2700"/>
                  </a:cubicBezTo>
                  <a:cubicBezTo>
                    <a:pt x="7057" y="1496"/>
                    <a:pt x="8033" y="521"/>
                    <a:pt x="9236" y="521"/>
                  </a:cubicBezTo>
                  <a:close/>
                  <a:moveTo>
                    <a:pt x="7382" y="4683"/>
                  </a:moveTo>
                  <a:cubicBezTo>
                    <a:pt x="7772" y="5073"/>
                    <a:pt x="8293" y="5301"/>
                    <a:pt x="8846" y="5399"/>
                  </a:cubicBezTo>
                  <a:lnTo>
                    <a:pt x="8130" y="6634"/>
                  </a:lnTo>
                  <a:cubicBezTo>
                    <a:pt x="7772" y="6147"/>
                    <a:pt x="7317" y="5724"/>
                    <a:pt x="6797" y="5399"/>
                  </a:cubicBezTo>
                  <a:cubicBezTo>
                    <a:pt x="6959" y="5139"/>
                    <a:pt x="7155" y="4911"/>
                    <a:pt x="7382" y="4683"/>
                  </a:cubicBezTo>
                  <a:close/>
                  <a:moveTo>
                    <a:pt x="11089" y="4683"/>
                  </a:moveTo>
                  <a:cubicBezTo>
                    <a:pt x="11317" y="4911"/>
                    <a:pt x="11545" y="5171"/>
                    <a:pt x="11707" y="5431"/>
                  </a:cubicBezTo>
                  <a:cubicBezTo>
                    <a:pt x="11187" y="5724"/>
                    <a:pt x="10732" y="6147"/>
                    <a:pt x="10374" y="6667"/>
                  </a:cubicBezTo>
                  <a:lnTo>
                    <a:pt x="9626" y="5399"/>
                  </a:lnTo>
                  <a:cubicBezTo>
                    <a:pt x="10179" y="5301"/>
                    <a:pt x="10699" y="5073"/>
                    <a:pt x="11089" y="4683"/>
                  </a:cubicBezTo>
                  <a:close/>
                  <a:moveTo>
                    <a:pt x="6829" y="6082"/>
                  </a:moveTo>
                  <a:cubicBezTo>
                    <a:pt x="7220" y="6374"/>
                    <a:pt x="7545" y="6732"/>
                    <a:pt x="7805" y="7122"/>
                  </a:cubicBezTo>
                  <a:lnTo>
                    <a:pt x="7740" y="7285"/>
                  </a:lnTo>
                  <a:lnTo>
                    <a:pt x="7220" y="7285"/>
                  </a:lnTo>
                  <a:cubicBezTo>
                    <a:pt x="7155" y="6830"/>
                    <a:pt x="7024" y="6439"/>
                    <a:pt x="6829" y="6082"/>
                  </a:cubicBezTo>
                  <a:close/>
                  <a:moveTo>
                    <a:pt x="11675" y="6082"/>
                  </a:moveTo>
                  <a:lnTo>
                    <a:pt x="11675" y="6082"/>
                  </a:lnTo>
                  <a:cubicBezTo>
                    <a:pt x="11480" y="6439"/>
                    <a:pt x="11350" y="6830"/>
                    <a:pt x="11317" y="7285"/>
                  </a:cubicBezTo>
                  <a:lnTo>
                    <a:pt x="10732" y="7285"/>
                  </a:lnTo>
                  <a:lnTo>
                    <a:pt x="10667" y="7155"/>
                  </a:lnTo>
                  <a:cubicBezTo>
                    <a:pt x="10959" y="6732"/>
                    <a:pt x="11285" y="6374"/>
                    <a:pt x="11675" y="6082"/>
                  </a:cubicBezTo>
                  <a:close/>
                  <a:moveTo>
                    <a:pt x="4488" y="5301"/>
                  </a:moveTo>
                  <a:cubicBezTo>
                    <a:pt x="5626" y="5301"/>
                    <a:pt x="6537" y="6179"/>
                    <a:pt x="6667" y="7285"/>
                  </a:cubicBezTo>
                  <a:lnTo>
                    <a:pt x="5951" y="7285"/>
                  </a:lnTo>
                  <a:cubicBezTo>
                    <a:pt x="5756" y="7285"/>
                    <a:pt x="5594" y="7382"/>
                    <a:pt x="5529" y="7545"/>
                  </a:cubicBezTo>
                  <a:cubicBezTo>
                    <a:pt x="5464" y="7708"/>
                    <a:pt x="5496" y="7903"/>
                    <a:pt x="5594" y="8033"/>
                  </a:cubicBezTo>
                  <a:lnTo>
                    <a:pt x="6244" y="8781"/>
                  </a:lnTo>
                  <a:cubicBezTo>
                    <a:pt x="5854" y="9334"/>
                    <a:pt x="5203" y="9659"/>
                    <a:pt x="4488" y="9659"/>
                  </a:cubicBezTo>
                  <a:cubicBezTo>
                    <a:pt x="3285" y="9659"/>
                    <a:pt x="2309" y="8683"/>
                    <a:pt x="2309" y="7480"/>
                  </a:cubicBezTo>
                  <a:cubicBezTo>
                    <a:pt x="2309" y="6277"/>
                    <a:pt x="3285" y="5301"/>
                    <a:pt x="4488" y="5301"/>
                  </a:cubicBezTo>
                  <a:close/>
                  <a:moveTo>
                    <a:pt x="14016" y="5301"/>
                  </a:moveTo>
                  <a:cubicBezTo>
                    <a:pt x="15219" y="5301"/>
                    <a:pt x="16195" y="6277"/>
                    <a:pt x="16195" y="7480"/>
                  </a:cubicBezTo>
                  <a:cubicBezTo>
                    <a:pt x="16195" y="8683"/>
                    <a:pt x="15219" y="9659"/>
                    <a:pt x="14016" y="9659"/>
                  </a:cubicBezTo>
                  <a:cubicBezTo>
                    <a:pt x="13301" y="9659"/>
                    <a:pt x="12650" y="9334"/>
                    <a:pt x="12228" y="8748"/>
                  </a:cubicBezTo>
                  <a:lnTo>
                    <a:pt x="12878" y="8033"/>
                  </a:lnTo>
                  <a:cubicBezTo>
                    <a:pt x="12976" y="7903"/>
                    <a:pt x="13008" y="7708"/>
                    <a:pt x="12943" y="7545"/>
                  </a:cubicBezTo>
                  <a:cubicBezTo>
                    <a:pt x="12878" y="7382"/>
                    <a:pt x="12715" y="7285"/>
                    <a:pt x="12520" y="7285"/>
                  </a:cubicBezTo>
                  <a:lnTo>
                    <a:pt x="11837" y="7285"/>
                  </a:lnTo>
                  <a:cubicBezTo>
                    <a:pt x="11967" y="6179"/>
                    <a:pt x="12878" y="5301"/>
                    <a:pt x="14016" y="5301"/>
                  </a:cubicBezTo>
                  <a:close/>
                  <a:moveTo>
                    <a:pt x="2179" y="6082"/>
                  </a:moveTo>
                  <a:lnTo>
                    <a:pt x="2179" y="6082"/>
                  </a:lnTo>
                  <a:cubicBezTo>
                    <a:pt x="1919" y="6504"/>
                    <a:pt x="1756" y="6992"/>
                    <a:pt x="1756" y="7512"/>
                  </a:cubicBezTo>
                  <a:cubicBezTo>
                    <a:pt x="1756" y="8098"/>
                    <a:pt x="1951" y="8651"/>
                    <a:pt x="2277" y="9073"/>
                  </a:cubicBezTo>
                  <a:cubicBezTo>
                    <a:pt x="1659" y="9626"/>
                    <a:pt x="1236" y="10374"/>
                    <a:pt x="1073" y="11220"/>
                  </a:cubicBezTo>
                  <a:cubicBezTo>
                    <a:pt x="748" y="10634"/>
                    <a:pt x="553" y="9984"/>
                    <a:pt x="553" y="9269"/>
                  </a:cubicBezTo>
                  <a:cubicBezTo>
                    <a:pt x="553" y="7968"/>
                    <a:pt x="1171" y="6797"/>
                    <a:pt x="2179" y="6082"/>
                  </a:cubicBezTo>
                  <a:close/>
                  <a:moveTo>
                    <a:pt x="16358" y="6082"/>
                  </a:moveTo>
                  <a:lnTo>
                    <a:pt x="16358" y="6082"/>
                  </a:lnTo>
                  <a:cubicBezTo>
                    <a:pt x="17333" y="6797"/>
                    <a:pt x="17951" y="7968"/>
                    <a:pt x="17951" y="9269"/>
                  </a:cubicBezTo>
                  <a:cubicBezTo>
                    <a:pt x="17951" y="9984"/>
                    <a:pt x="17788" y="10667"/>
                    <a:pt x="17431" y="11220"/>
                  </a:cubicBezTo>
                  <a:cubicBezTo>
                    <a:pt x="17268" y="10374"/>
                    <a:pt x="16845" y="9626"/>
                    <a:pt x="16228" y="9073"/>
                  </a:cubicBezTo>
                  <a:cubicBezTo>
                    <a:pt x="16553" y="8651"/>
                    <a:pt x="16748" y="8098"/>
                    <a:pt x="16748" y="7512"/>
                  </a:cubicBezTo>
                  <a:cubicBezTo>
                    <a:pt x="16748" y="6992"/>
                    <a:pt x="16585" y="6504"/>
                    <a:pt x="16358" y="6082"/>
                  </a:cubicBezTo>
                  <a:close/>
                  <a:moveTo>
                    <a:pt x="11870" y="9171"/>
                  </a:moveTo>
                  <a:cubicBezTo>
                    <a:pt x="12358" y="9821"/>
                    <a:pt x="13171" y="10212"/>
                    <a:pt x="14016" y="10212"/>
                  </a:cubicBezTo>
                  <a:cubicBezTo>
                    <a:pt x="14732" y="10212"/>
                    <a:pt x="15382" y="9951"/>
                    <a:pt x="15870" y="9496"/>
                  </a:cubicBezTo>
                  <a:cubicBezTo>
                    <a:pt x="16390" y="9951"/>
                    <a:pt x="16748" y="10602"/>
                    <a:pt x="16910" y="11317"/>
                  </a:cubicBezTo>
                  <a:lnTo>
                    <a:pt x="17008" y="11838"/>
                  </a:lnTo>
                  <a:cubicBezTo>
                    <a:pt x="16293" y="12683"/>
                    <a:pt x="15219" y="13236"/>
                    <a:pt x="14016" y="13236"/>
                  </a:cubicBezTo>
                  <a:cubicBezTo>
                    <a:pt x="13886" y="13236"/>
                    <a:pt x="13789" y="13203"/>
                    <a:pt x="13658" y="13203"/>
                  </a:cubicBezTo>
                  <a:cubicBezTo>
                    <a:pt x="13463" y="12033"/>
                    <a:pt x="12780" y="10960"/>
                    <a:pt x="11772" y="10277"/>
                  </a:cubicBezTo>
                  <a:lnTo>
                    <a:pt x="11545" y="9529"/>
                  </a:lnTo>
                  <a:lnTo>
                    <a:pt x="11870" y="9171"/>
                  </a:lnTo>
                  <a:close/>
                  <a:moveTo>
                    <a:pt x="9236" y="5789"/>
                  </a:moveTo>
                  <a:lnTo>
                    <a:pt x="10309" y="7577"/>
                  </a:lnTo>
                  <a:cubicBezTo>
                    <a:pt x="10374" y="7740"/>
                    <a:pt x="10537" y="7805"/>
                    <a:pt x="10699" y="7805"/>
                  </a:cubicBezTo>
                  <a:lnTo>
                    <a:pt x="12325" y="7805"/>
                  </a:lnTo>
                  <a:lnTo>
                    <a:pt x="11089" y="9203"/>
                  </a:lnTo>
                  <a:cubicBezTo>
                    <a:pt x="10992" y="9334"/>
                    <a:pt x="10959" y="9496"/>
                    <a:pt x="10992" y="9659"/>
                  </a:cubicBezTo>
                  <a:lnTo>
                    <a:pt x="11610" y="11610"/>
                  </a:lnTo>
                  <a:lnTo>
                    <a:pt x="10829" y="11122"/>
                  </a:lnTo>
                  <a:cubicBezTo>
                    <a:pt x="10778" y="11084"/>
                    <a:pt x="10722" y="11065"/>
                    <a:pt x="10666" y="11065"/>
                  </a:cubicBezTo>
                  <a:cubicBezTo>
                    <a:pt x="10581" y="11065"/>
                    <a:pt x="10498" y="11108"/>
                    <a:pt x="10439" y="11187"/>
                  </a:cubicBezTo>
                  <a:cubicBezTo>
                    <a:pt x="10374" y="11317"/>
                    <a:pt x="10406" y="11480"/>
                    <a:pt x="10537" y="11577"/>
                  </a:cubicBezTo>
                  <a:lnTo>
                    <a:pt x="11415" y="12130"/>
                  </a:lnTo>
                  <a:cubicBezTo>
                    <a:pt x="11415" y="12163"/>
                    <a:pt x="11415" y="12163"/>
                    <a:pt x="11415" y="12228"/>
                  </a:cubicBezTo>
                  <a:cubicBezTo>
                    <a:pt x="11415" y="13398"/>
                    <a:pt x="10439" y="14407"/>
                    <a:pt x="9236" y="14407"/>
                  </a:cubicBezTo>
                  <a:cubicBezTo>
                    <a:pt x="8033" y="14407"/>
                    <a:pt x="7057" y="13431"/>
                    <a:pt x="7057" y="12228"/>
                  </a:cubicBezTo>
                  <a:cubicBezTo>
                    <a:pt x="7057" y="12195"/>
                    <a:pt x="7057" y="12163"/>
                    <a:pt x="7057" y="12130"/>
                  </a:cubicBezTo>
                  <a:lnTo>
                    <a:pt x="9236" y="10764"/>
                  </a:lnTo>
                  <a:lnTo>
                    <a:pt x="9561" y="10960"/>
                  </a:lnTo>
                  <a:cubicBezTo>
                    <a:pt x="9604" y="10992"/>
                    <a:pt x="9651" y="11006"/>
                    <a:pt x="9697" y="11006"/>
                  </a:cubicBezTo>
                  <a:cubicBezTo>
                    <a:pt x="9789" y="11006"/>
                    <a:pt x="9875" y="10949"/>
                    <a:pt x="9919" y="10862"/>
                  </a:cubicBezTo>
                  <a:cubicBezTo>
                    <a:pt x="10016" y="10732"/>
                    <a:pt x="9984" y="10569"/>
                    <a:pt x="9854" y="10504"/>
                  </a:cubicBezTo>
                  <a:lnTo>
                    <a:pt x="9496" y="10277"/>
                  </a:lnTo>
                  <a:cubicBezTo>
                    <a:pt x="9415" y="10228"/>
                    <a:pt x="9325" y="10203"/>
                    <a:pt x="9240" y="10203"/>
                  </a:cubicBezTo>
                  <a:cubicBezTo>
                    <a:pt x="9154" y="10203"/>
                    <a:pt x="9073" y="10228"/>
                    <a:pt x="9008" y="10277"/>
                  </a:cubicBezTo>
                  <a:lnTo>
                    <a:pt x="6862" y="11610"/>
                  </a:lnTo>
                  <a:lnTo>
                    <a:pt x="7480" y="9626"/>
                  </a:lnTo>
                  <a:cubicBezTo>
                    <a:pt x="7512" y="9496"/>
                    <a:pt x="7480" y="9334"/>
                    <a:pt x="7382" y="9203"/>
                  </a:cubicBezTo>
                  <a:lnTo>
                    <a:pt x="6146" y="7805"/>
                  </a:lnTo>
                  <a:lnTo>
                    <a:pt x="7772" y="7805"/>
                  </a:lnTo>
                  <a:cubicBezTo>
                    <a:pt x="7935" y="7805"/>
                    <a:pt x="8098" y="7740"/>
                    <a:pt x="8163" y="7577"/>
                  </a:cubicBezTo>
                  <a:lnTo>
                    <a:pt x="9236" y="5789"/>
                  </a:lnTo>
                  <a:close/>
                  <a:moveTo>
                    <a:pt x="6407" y="11252"/>
                  </a:moveTo>
                  <a:lnTo>
                    <a:pt x="6244" y="11675"/>
                  </a:lnTo>
                  <a:cubicBezTo>
                    <a:pt x="6211" y="11870"/>
                    <a:pt x="6276" y="12065"/>
                    <a:pt x="6407" y="12163"/>
                  </a:cubicBezTo>
                  <a:cubicBezTo>
                    <a:pt x="6439" y="12195"/>
                    <a:pt x="6472" y="12228"/>
                    <a:pt x="6504" y="12228"/>
                  </a:cubicBezTo>
                  <a:cubicBezTo>
                    <a:pt x="6504" y="12813"/>
                    <a:pt x="6699" y="13333"/>
                    <a:pt x="7024" y="13789"/>
                  </a:cubicBezTo>
                  <a:cubicBezTo>
                    <a:pt x="6407" y="14342"/>
                    <a:pt x="5984" y="15090"/>
                    <a:pt x="5821" y="15935"/>
                  </a:cubicBezTo>
                  <a:lnTo>
                    <a:pt x="5789" y="15935"/>
                  </a:lnTo>
                  <a:cubicBezTo>
                    <a:pt x="5464" y="15382"/>
                    <a:pt x="5268" y="14699"/>
                    <a:pt x="5268" y="13984"/>
                  </a:cubicBezTo>
                  <a:cubicBezTo>
                    <a:pt x="5301" y="12943"/>
                    <a:pt x="5691" y="11968"/>
                    <a:pt x="6407" y="11252"/>
                  </a:cubicBezTo>
                  <a:close/>
                  <a:moveTo>
                    <a:pt x="12065" y="11252"/>
                  </a:moveTo>
                  <a:lnTo>
                    <a:pt x="12065" y="11252"/>
                  </a:lnTo>
                  <a:cubicBezTo>
                    <a:pt x="12780" y="11968"/>
                    <a:pt x="13171" y="12943"/>
                    <a:pt x="13171" y="13984"/>
                  </a:cubicBezTo>
                  <a:cubicBezTo>
                    <a:pt x="13171" y="14699"/>
                    <a:pt x="13008" y="15382"/>
                    <a:pt x="12650" y="15935"/>
                  </a:cubicBezTo>
                  <a:cubicBezTo>
                    <a:pt x="12488" y="15090"/>
                    <a:pt x="12065" y="14342"/>
                    <a:pt x="11447" y="13789"/>
                  </a:cubicBezTo>
                  <a:cubicBezTo>
                    <a:pt x="11772" y="13366"/>
                    <a:pt x="11967" y="12813"/>
                    <a:pt x="11967" y="12228"/>
                  </a:cubicBezTo>
                  <a:cubicBezTo>
                    <a:pt x="12000" y="12195"/>
                    <a:pt x="12032" y="12195"/>
                    <a:pt x="12065" y="12163"/>
                  </a:cubicBezTo>
                  <a:cubicBezTo>
                    <a:pt x="12195" y="12033"/>
                    <a:pt x="12260" y="11870"/>
                    <a:pt x="12195" y="11675"/>
                  </a:cubicBezTo>
                  <a:lnTo>
                    <a:pt x="12065" y="11252"/>
                  </a:lnTo>
                  <a:close/>
                  <a:moveTo>
                    <a:pt x="11089" y="14211"/>
                  </a:moveTo>
                  <a:cubicBezTo>
                    <a:pt x="11610" y="14667"/>
                    <a:pt x="12000" y="15317"/>
                    <a:pt x="12130" y="16033"/>
                  </a:cubicBezTo>
                  <a:lnTo>
                    <a:pt x="12228" y="16553"/>
                  </a:lnTo>
                  <a:cubicBezTo>
                    <a:pt x="11512" y="17398"/>
                    <a:pt x="10439" y="17951"/>
                    <a:pt x="9236" y="17951"/>
                  </a:cubicBezTo>
                  <a:cubicBezTo>
                    <a:pt x="8033" y="17951"/>
                    <a:pt x="6959" y="17398"/>
                    <a:pt x="6244" y="16553"/>
                  </a:cubicBezTo>
                  <a:lnTo>
                    <a:pt x="6342" y="16033"/>
                  </a:lnTo>
                  <a:cubicBezTo>
                    <a:pt x="6504" y="15317"/>
                    <a:pt x="6862" y="14667"/>
                    <a:pt x="7382" y="14211"/>
                  </a:cubicBezTo>
                  <a:cubicBezTo>
                    <a:pt x="7870" y="14667"/>
                    <a:pt x="8520" y="14927"/>
                    <a:pt x="9236" y="14927"/>
                  </a:cubicBezTo>
                  <a:cubicBezTo>
                    <a:pt x="9951" y="14927"/>
                    <a:pt x="10602" y="14667"/>
                    <a:pt x="11089" y="14211"/>
                  </a:cubicBezTo>
                  <a:close/>
                  <a:moveTo>
                    <a:pt x="9236" y="0"/>
                  </a:moveTo>
                  <a:cubicBezTo>
                    <a:pt x="6764" y="0"/>
                    <a:pt x="4748" y="1984"/>
                    <a:pt x="4748" y="4488"/>
                  </a:cubicBezTo>
                  <a:cubicBezTo>
                    <a:pt x="4748" y="4586"/>
                    <a:pt x="4748" y="4683"/>
                    <a:pt x="4748" y="4781"/>
                  </a:cubicBezTo>
                  <a:lnTo>
                    <a:pt x="4488" y="4781"/>
                  </a:lnTo>
                  <a:cubicBezTo>
                    <a:pt x="2016" y="4781"/>
                    <a:pt x="0" y="6797"/>
                    <a:pt x="0" y="9269"/>
                  </a:cubicBezTo>
                  <a:cubicBezTo>
                    <a:pt x="0" y="10927"/>
                    <a:pt x="911" y="12423"/>
                    <a:pt x="2342" y="13203"/>
                  </a:cubicBezTo>
                  <a:cubicBezTo>
                    <a:pt x="2374" y="13236"/>
                    <a:pt x="2439" y="13236"/>
                    <a:pt x="2472" y="13236"/>
                  </a:cubicBezTo>
                  <a:cubicBezTo>
                    <a:pt x="2569" y="13236"/>
                    <a:pt x="2667" y="13203"/>
                    <a:pt x="2699" y="13106"/>
                  </a:cubicBezTo>
                  <a:cubicBezTo>
                    <a:pt x="2797" y="12976"/>
                    <a:pt x="2732" y="12813"/>
                    <a:pt x="2602" y="12748"/>
                  </a:cubicBezTo>
                  <a:cubicBezTo>
                    <a:pt x="2179" y="12520"/>
                    <a:pt x="1789" y="12195"/>
                    <a:pt x="1496" y="11838"/>
                  </a:cubicBezTo>
                  <a:lnTo>
                    <a:pt x="1594" y="11317"/>
                  </a:lnTo>
                  <a:cubicBezTo>
                    <a:pt x="1724" y="10602"/>
                    <a:pt x="2114" y="9951"/>
                    <a:pt x="2634" y="9496"/>
                  </a:cubicBezTo>
                  <a:cubicBezTo>
                    <a:pt x="3122" y="9951"/>
                    <a:pt x="3772" y="10212"/>
                    <a:pt x="4488" y="10212"/>
                  </a:cubicBezTo>
                  <a:cubicBezTo>
                    <a:pt x="5333" y="10212"/>
                    <a:pt x="6114" y="9821"/>
                    <a:pt x="6634" y="9171"/>
                  </a:cubicBezTo>
                  <a:lnTo>
                    <a:pt x="6927" y="9529"/>
                  </a:lnTo>
                  <a:lnTo>
                    <a:pt x="6699" y="10277"/>
                  </a:lnTo>
                  <a:cubicBezTo>
                    <a:pt x="5691" y="10960"/>
                    <a:pt x="5008" y="12033"/>
                    <a:pt x="4813" y="13203"/>
                  </a:cubicBezTo>
                  <a:lnTo>
                    <a:pt x="4488" y="13203"/>
                  </a:lnTo>
                  <a:cubicBezTo>
                    <a:pt x="4195" y="13203"/>
                    <a:pt x="3903" y="13171"/>
                    <a:pt x="3610" y="13106"/>
                  </a:cubicBezTo>
                  <a:cubicBezTo>
                    <a:pt x="3593" y="13102"/>
                    <a:pt x="3576" y="13100"/>
                    <a:pt x="3558" y="13100"/>
                  </a:cubicBezTo>
                  <a:cubicBezTo>
                    <a:pt x="3440" y="13100"/>
                    <a:pt x="3313" y="13192"/>
                    <a:pt x="3285" y="13333"/>
                  </a:cubicBezTo>
                  <a:cubicBezTo>
                    <a:pt x="3252" y="13464"/>
                    <a:pt x="3350" y="13626"/>
                    <a:pt x="3480" y="13659"/>
                  </a:cubicBezTo>
                  <a:cubicBezTo>
                    <a:pt x="3805" y="13724"/>
                    <a:pt x="4163" y="13756"/>
                    <a:pt x="4488" y="13756"/>
                  </a:cubicBezTo>
                  <a:lnTo>
                    <a:pt x="4748" y="13756"/>
                  </a:lnTo>
                  <a:cubicBezTo>
                    <a:pt x="4748" y="13821"/>
                    <a:pt x="4748" y="13919"/>
                    <a:pt x="4748" y="13984"/>
                  </a:cubicBezTo>
                  <a:cubicBezTo>
                    <a:pt x="4748" y="16455"/>
                    <a:pt x="6764" y="18472"/>
                    <a:pt x="9236" y="18472"/>
                  </a:cubicBezTo>
                  <a:cubicBezTo>
                    <a:pt x="11707" y="18472"/>
                    <a:pt x="13723" y="16455"/>
                    <a:pt x="13723" y="13984"/>
                  </a:cubicBezTo>
                  <a:cubicBezTo>
                    <a:pt x="13723" y="13919"/>
                    <a:pt x="13723" y="13821"/>
                    <a:pt x="13723" y="13756"/>
                  </a:cubicBezTo>
                  <a:lnTo>
                    <a:pt x="14016" y="13756"/>
                  </a:lnTo>
                  <a:cubicBezTo>
                    <a:pt x="16488" y="13756"/>
                    <a:pt x="18504" y="11740"/>
                    <a:pt x="18504" y="9269"/>
                  </a:cubicBezTo>
                  <a:cubicBezTo>
                    <a:pt x="18504" y="6797"/>
                    <a:pt x="16488" y="4781"/>
                    <a:pt x="14016" y="4781"/>
                  </a:cubicBezTo>
                  <a:lnTo>
                    <a:pt x="13723" y="4781"/>
                  </a:lnTo>
                  <a:cubicBezTo>
                    <a:pt x="13723" y="4683"/>
                    <a:pt x="13723" y="4586"/>
                    <a:pt x="13723" y="4488"/>
                  </a:cubicBezTo>
                  <a:cubicBezTo>
                    <a:pt x="13723" y="2017"/>
                    <a:pt x="11707" y="0"/>
                    <a:pt x="92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9" name="Google Shape;4059;p46"/>
          <p:cNvGrpSpPr/>
          <p:nvPr/>
        </p:nvGrpSpPr>
        <p:grpSpPr>
          <a:xfrm>
            <a:off x="606455" y="2782051"/>
            <a:ext cx="344253" cy="365751"/>
            <a:chOff x="12704600" y="5266175"/>
            <a:chExt cx="437425" cy="462625"/>
          </a:xfrm>
        </p:grpSpPr>
        <p:sp>
          <p:nvSpPr>
            <p:cNvPr id="4060" name="Google Shape;4060;p46"/>
            <p:cNvSpPr/>
            <p:nvPr/>
          </p:nvSpPr>
          <p:spPr>
            <a:xfrm>
              <a:off x="12800550" y="5272675"/>
              <a:ext cx="246350" cy="247175"/>
            </a:xfrm>
            <a:custGeom>
              <a:avLst/>
              <a:gdLst/>
              <a:ahLst/>
              <a:cxnLst/>
              <a:rect l="l" t="t" r="r" b="b"/>
              <a:pathLst>
                <a:path w="9854" h="9887" extrusionOk="0">
                  <a:moveTo>
                    <a:pt x="4911" y="1"/>
                  </a:moveTo>
                  <a:cubicBezTo>
                    <a:pt x="2211" y="1"/>
                    <a:pt x="0" y="2212"/>
                    <a:pt x="0" y="4944"/>
                  </a:cubicBezTo>
                  <a:cubicBezTo>
                    <a:pt x="0" y="7675"/>
                    <a:pt x="2211" y="9887"/>
                    <a:pt x="4911" y="9887"/>
                  </a:cubicBezTo>
                  <a:cubicBezTo>
                    <a:pt x="7642" y="9887"/>
                    <a:pt x="9854" y="7675"/>
                    <a:pt x="9854" y="4944"/>
                  </a:cubicBezTo>
                  <a:cubicBezTo>
                    <a:pt x="9854" y="2212"/>
                    <a:pt x="7642" y="1"/>
                    <a:pt x="4911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46"/>
            <p:cNvSpPr/>
            <p:nvPr/>
          </p:nvSpPr>
          <p:spPr>
            <a:xfrm>
              <a:off x="12711925" y="5393000"/>
              <a:ext cx="173200" cy="275625"/>
            </a:xfrm>
            <a:custGeom>
              <a:avLst/>
              <a:gdLst/>
              <a:ahLst/>
              <a:cxnLst/>
              <a:rect l="l" t="t" r="r" b="b"/>
              <a:pathLst>
                <a:path w="6928" h="11025" extrusionOk="0">
                  <a:moveTo>
                    <a:pt x="879" y="1"/>
                  </a:moveTo>
                  <a:cubicBezTo>
                    <a:pt x="618" y="1"/>
                    <a:pt x="423" y="98"/>
                    <a:pt x="261" y="261"/>
                  </a:cubicBezTo>
                  <a:cubicBezTo>
                    <a:pt x="98" y="423"/>
                    <a:pt x="1" y="619"/>
                    <a:pt x="1" y="879"/>
                  </a:cubicBezTo>
                  <a:lnTo>
                    <a:pt x="1" y="5529"/>
                  </a:lnTo>
                  <a:cubicBezTo>
                    <a:pt x="1" y="5854"/>
                    <a:pt x="98" y="6179"/>
                    <a:pt x="326" y="6440"/>
                  </a:cubicBezTo>
                  <a:lnTo>
                    <a:pt x="2472" y="9041"/>
                  </a:lnTo>
                  <a:lnTo>
                    <a:pt x="2472" y="10992"/>
                  </a:lnTo>
                  <a:lnTo>
                    <a:pt x="2472" y="11025"/>
                  </a:lnTo>
                  <a:cubicBezTo>
                    <a:pt x="2505" y="10992"/>
                    <a:pt x="2537" y="10992"/>
                    <a:pt x="2570" y="10992"/>
                  </a:cubicBezTo>
                  <a:lnTo>
                    <a:pt x="6830" y="10992"/>
                  </a:lnTo>
                  <a:cubicBezTo>
                    <a:pt x="6862" y="10992"/>
                    <a:pt x="6895" y="10992"/>
                    <a:pt x="6927" y="11025"/>
                  </a:cubicBezTo>
                  <a:lnTo>
                    <a:pt x="6927" y="10992"/>
                  </a:lnTo>
                  <a:lnTo>
                    <a:pt x="6927" y="7935"/>
                  </a:lnTo>
                  <a:cubicBezTo>
                    <a:pt x="6927" y="7643"/>
                    <a:pt x="6797" y="7350"/>
                    <a:pt x="6569" y="7155"/>
                  </a:cubicBezTo>
                  <a:lnTo>
                    <a:pt x="2797" y="4098"/>
                  </a:lnTo>
                  <a:cubicBezTo>
                    <a:pt x="2667" y="3968"/>
                    <a:pt x="2505" y="3936"/>
                    <a:pt x="2342" y="3936"/>
                  </a:cubicBezTo>
                  <a:cubicBezTo>
                    <a:pt x="2212" y="3936"/>
                    <a:pt x="2049" y="3968"/>
                    <a:pt x="1919" y="4066"/>
                  </a:cubicBezTo>
                  <a:lnTo>
                    <a:pt x="1724" y="814"/>
                  </a:lnTo>
                  <a:cubicBezTo>
                    <a:pt x="1724" y="358"/>
                    <a:pt x="1334" y="1"/>
                    <a:pt x="879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46"/>
            <p:cNvSpPr/>
            <p:nvPr/>
          </p:nvSpPr>
          <p:spPr>
            <a:xfrm>
              <a:off x="12711925" y="5393000"/>
              <a:ext cx="173200" cy="275625"/>
            </a:xfrm>
            <a:custGeom>
              <a:avLst/>
              <a:gdLst/>
              <a:ahLst/>
              <a:cxnLst/>
              <a:rect l="l" t="t" r="r" b="b"/>
              <a:pathLst>
                <a:path w="6928" h="11025" extrusionOk="0">
                  <a:moveTo>
                    <a:pt x="879" y="1"/>
                  </a:moveTo>
                  <a:cubicBezTo>
                    <a:pt x="618" y="1"/>
                    <a:pt x="423" y="98"/>
                    <a:pt x="261" y="261"/>
                  </a:cubicBezTo>
                  <a:cubicBezTo>
                    <a:pt x="98" y="423"/>
                    <a:pt x="1" y="619"/>
                    <a:pt x="1" y="879"/>
                  </a:cubicBezTo>
                  <a:lnTo>
                    <a:pt x="1" y="5529"/>
                  </a:lnTo>
                  <a:cubicBezTo>
                    <a:pt x="1" y="5854"/>
                    <a:pt x="131" y="6179"/>
                    <a:pt x="326" y="6440"/>
                  </a:cubicBezTo>
                  <a:lnTo>
                    <a:pt x="2472" y="9041"/>
                  </a:lnTo>
                  <a:lnTo>
                    <a:pt x="2472" y="10992"/>
                  </a:lnTo>
                  <a:lnTo>
                    <a:pt x="2472" y="11025"/>
                  </a:lnTo>
                  <a:cubicBezTo>
                    <a:pt x="2505" y="10992"/>
                    <a:pt x="2537" y="10992"/>
                    <a:pt x="2570" y="10992"/>
                  </a:cubicBezTo>
                  <a:lnTo>
                    <a:pt x="3513" y="10992"/>
                  </a:lnTo>
                  <a:lnTo>
                    <a:pt x="3513" y="9334"/>
                  </a:lnTo>
                  <a:cubicBezTo>
                    <a:pt x="3513" y="9139"/>
                    <a:pt x="3415" y="8944"/>
                    <a:pt x="3285" y="8781"/>
                  </a:cubicBezTo>
                  <a:lnTo>
                    <a:pt x="1366" y="6407"/>
                  </a:lnTo>
                  <a:cubicBezTo>
                    <a:pt x="1139" y="6147"/>
                    <a:pt x="1041" y="5854"/>
                    <a:pt x="1041" y="5496"/>
                  </a:cubicBezTo>
                  <a:lnTo>
                    <a:pt x="1041" y="846"/>
                  </a:lnTo>
                  <a:cubicBezTo>
                    <a:pt x="1041" y="619"/>
                    <a:pt x="1139" y="391"/>
                    <a:pt x="1301" y="228"/>
                  </a:cubicBezTo>
                  <a:cubicBezTo>
                    <a:pt x="1334" y="196"/>
                    <a:pt x="1366" y="196"/>
                    <a:pt x="1399" y="163"/>
                  </a:cubicBezTo>
                  <a:cubicBezTo>
                    <a:pt x="1236" y="66"/>
                    <a:pt x="1074" y="1"/>
                    <a:pt x="879" y="1"/>
                  </a:cubicBezTo>
                  <a:close/>
                  <a:moveTo>
                    <a:pt x="6830" y="10992"/>
                  </a:moveTo>
                  <a:cubicBezTo>
                    <a:pt x="6862" y="10992"/>
                    <a:pt x="6895" y="10992"/>
                    <a:pt x="6927" y="11025"/>
                  </a:cubicBezTo>
                  <a:lnTo>
                    <a:pt x="6927" y="10992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46"/>
            <p:cNvSpPr/>
            <p:nvPr/>
          </p:nvSpPr>
          <p:spPr>
            <a:xfrm>
              <a:off x="12760700" y="5653975"/>
              <a:ext cx="137425" cy="68325"/>
            </a:xfrm>
            <a:custGeom>
              <a:avLst/>
              <a:gdLst/>
              <a:ahLst/>
              <a:cxnLst/>
              <a:rect l="l" t="t" r="r" b="b"/>
              <a:pathLst>
                <a:path w="5497" h="2733" extrusionOk="0">
                  <a:moveTo>
                    <a:pt x="521" y="0"/>
                  </a:moveTo>
                  <a:cubicBezTo>
                    <a:pt x="228" y="33"/>
                    <a:pt x="1" y="293"/>
                    <a:pt x="1" y="618"/>
                  </a:cubicBezTo>
                  <a:lnTo>
                    <a:pt x="1" y="2407"/>
                  </a:lnTo>
                  <a:cubicBezTo>
                    <a:pt x="1" y="2569"/>
                    <a:pt x="131" y="2732"/>
                    <a:pt x="326" y="2732"/>
                  </a:cubicBezTo>
                  <a:lnTo>
                    <a:pt x="5171" y="2732"/>
                  </a:lnTo>
                  <a:cubicBezTo>
                    <a:pt x="5366" y="2732"/>
                    <a:pt x="5497" y="2569"/>
                    <a:pt x="5497" y="2407"/>
                  </a:cubicBezTo>
                  <a:lnTo>
                    <a:pt x="5497" y="618"/>
                  </a:lnTo>
                  <a:cubicBezTo>
                    <a:pt x="5497" y="293"/>
                    <a:pt x="5269" y="33"/>
                    <a:pt x="4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46"/>
            <p:cNvSpPr/>
            <p:nvPr/>
          </p:nvSpPr>
          <p:spPr>
            <a:xfrm>
              <a:off x="12962325" y="5393000"/>
              <a:ext cx="173200" cy="275625"/>
            </a:xfrm>
            <a:custGeom>
              <a:avLst/>
              <a:gdLst/>
              <a:ahLst/>
              <a:cxnLst/>
              <a:rect l="l" t="t" r="r" b="b"/>
              <a:pathLst>
                <a:path w="6928" h="11025" extrusionOk="0">
                  <a:moveTo>
                    <a:pt x="6082" y="1"/>
                  </a:moveTo>
                  <a:cubicBezTo>
                    <a:pt x="5594" y="1"/>
                    <a:pt x="5204" y="358"/>
                    <a:pt x="5204" y="814"/>
                  </a:cubicBezTo>
                  <a:lnTo>
                    <a:pt x="5009" y="4066"/>
                  </a:lnTo>
                  <a:cubicBezTo>
                    <a:pt x="4879" y="3968"/>
                    <a:pt x="4748" y="3936"/>
                    <a:pt x="4586" y="3936"/>
                  </a:cubicBezTo>
                  <a:cubicBezTo>
                    <a:pt x="4423" y="3936"/>
                    <a:pt x="4261" y="3968"/>
                    <a:pt x="4131" y="4098"/>
                  </a:cubicBezTo>
                  <a:lnTo>
                    <a:pt x="391" y="7155"/>
                  </a:lnTo>
                  <a:cubicBezTo>
                    <a:pt x="131" y="7350"/>
                    <a:pt x="1" y="7643"/>
                    <a:pt x="1" y="7935"/>
                  </a:cubicBezTo>
                  <a:lnTo>
                    <a:pt x="1" y="10992"/>
                  </a:lnTo>
                  <a:lnTo>
                    <a:pt x="1" y="11025"/>
                  </a:lnTo>
                  <a:cubicBezTo>
                    <a:pt x="33" y="10992"/>
                    <a:pt x="66" y="10992"/>
                    <a:pt x="98" y="10992"/>
                  </a:cubicBezTo>
                  <a:lnTo>
                    <a:pt x="4358" y="10992"/>
                  </a:lnTo>
                  <a:cubicBezTo>
                    <a:pt x="4391" y="10992"/>
                    <a:pt x="4423" y="10992"/>
                    <a:pt x="4488" y="11025"/>
                  </a:cubicBezTo>
                  <a:lnTo>
                    <a:pt x="4488" y="10992"/>
                  </a:lnTo>
                  <a:lnTo>
                    <a:pt x="4488" y="9041"/>
                  </a:lnTo>
                  <a:lnTo>
                    <a:pt x="6602" y="6440"/>
                  </a:lnTo>
                  <a:cubicBezTo>
                    <a:pt x="6830" y="6179"/>
                    <a:pt x="6927" y="5854"/>
                    <a:pt x="6927" y="5529"/>
                  </a:cubicBezTo>
                  <a:lnTo>
                    <a:pt x="6927" y="879"/>
                  </a:lnTo>
                  <a:cubicBezTo>
                    <a:pt x="6927" y="619"/>
                    <a:pt x="6830" y="423"/>
                    <a:pt x="6700" y="261"/>
                  </a:cubicBezTo>
                  <a:cubicBezTo>
                    <a:pt x="6537" y="98"/>
                    <a:pt x="6309" y="1"/>
                    <a:pt x="6082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46"/>
            <p:cNvSpPr/>
            <p:nvPr/>
          </p:nvSpPr>
          <p:spPr>
            <a:xfrm>
              <a:off x="12962325" y="5393000"/>
              <a:ext cx="172375" cy="275625"/>
            </a:xfrm>
            <a:custGeom>
              <a:avLst/>
              <a:gdLst/>
              <a:ahLst/>
              <a:cxnLst/>
              <a:rect l="l" t="t" r="r" b="b"/>
              <a:pathLst>
                <a:path w="6895" h="11025" extrusionOk="0">
                  <a:moveTo>
                    <a:pt x="6082" y="1"/>
                  </a:moveTo>
                  <a:cubicBezTo>
                    <a:pt x="5594" y="1"/>
                    <a:pt x="5204" y="358"/>
                    <a:pt x="5204" y="814"/>
                  </a:cubicBezTo>
                  <a:lnTo>
                    <a:pt x="5009" y="4066"/>
                  </a:lnTo>
                  <a:cubicBezTo>
                    <a:pt x="4879" y="3968"/>
                    <a:pt x="4748" y="3903"/>
                    <a:pt x="4586" y="3903"/>
                  </a:cubicBezTo>
                  <a:cubicBezTo>
                    <a:pt x="4423" y="3903"/>
                    <a:pt x="4261" y="3968"/>
                    <a:pt x="4131" y="4066"/>
                  </a:cubicBezTo>
                  <a:lnTo>
                    <a:pt x="391" y="7155"/>
                  </a:lnTo>
                  <a:cubicBezTo>
                    <a:pt x="131" y="7350"/>
                    <a:pt x="1" y="7643"/>
                    <a:pt x="1" y="7935"/>
                  </a:cubicBezTo>
                  <a:lnTo>
                    <a:pt x="1" y="10992"/>
                  </a:lnTo>
                  <a:lnTo>
                    <a:pt x="1" y="11025"/>
                  </a:lnTo>
                  <a:cubicBezTo>
                    <a:pt x="33" y="10992"/>
                    <a:pt x="66" y="10992"/>
                    <a:pt x="131" y="10992"/>
                  </a:cubicBezTo>
                  <a:lnTo>
                    <a:pt x="749" y="10992"/>
                  </a:lnTo>
                  <a:lnTo>
                    <a:pt x="749" y="8456"/>
                  </a:lnTo>
                  <a:cubicBezTo>
                    <a:pt x="749" y="8163"/>
                    <a:pt x="911" y="7870"/>
                    <a:pt x="1139" y="7675"/>
                  </a:cubicBezTo>
                  <a:lnTo>
                    <a:pt x="4879" y="4618"/>
                  </a:lnTo>
                  <a:lnTo>
                    <a:pt x="5724" y="3903"/>
                  </a:lnTo>
                  <a:cubicBezTo>
                    <a:pt x="5789" y="3870"/>
                    <a:pt x="5822" y="3805"/>
                    <a:pt x="5822" y="3708"/>
                  </a:cubicBezTo>
                  <a:lnTo>
                    <a:pt x="5952" y="1366"/>
                  </a:lnTo>
                  <a:cubicBezTo>
                    <a:pt x="5984" y="879"/>
                    <a:pt x="6374" y="521"/>
                    <a:pt x="6830" y="521"/>
                  </a:cubicBezTo>
                  <a:lnTo>
                    <a:pt x="6895" y="521"/>
                  </a:lnTo>
                  <a:cubicBezTo>
                    <a:pt x="6830" y="423"/>
                    <a:pt x="6765" y="326"/>
                    <a:pt x="6700" y="261"/>
                  </a:cubicBezTo>
                  <a:cubicBezTo>
                    <a:pt x="6537" y="98"/>
                    <a:pt x="6309" y="1"/>
                    <a:pt x="608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46"/>
            <p:cNvSpPr/>
            <p:nvPr/>
          </p:nvSpPr>
          <p:spPr>
            <a:xfrm>
              <a:off x="12827375" y="5300325"/>
              <a:ext cx="191875" cy="191900"/>
            </a:xfrm>
            <a:custGeom>
              <a:avLst/>
              <a:gdLst/>
              <a:ahLst/>
              <a:cxnLst/>
              <a:rect l="l" t="t" r="r" b="b"/>
              <a:pathLst>
                <a:path w="7675" h="7676" extrusionOk="0">
                  <a:moveTo>
                    <a:pt x="3838" y="0"/>
                  </a:moveTo>
                  <a:cubicBezTo>
                    <a:pt x="1724" y="0"/>
                    <a:pt x="0" y="1724"/>
                    <a:pt x="0" y="3838"/>
                  </a:cubicBezTo>
                  <a:cubicBezTo>
                    <a:pt x="0" y="5951"/>
                    <a:pt x="1691" y="7675"/>
                    <a:pt x="3838" y="7675"/>
                  </a:cubicBezTo>
                  <a:cubicBezTo>
                    <a:pt x="5951" y="7675"/>
                    <a:pt x="7675" y="5951"/>
                    <a:pt x="7675" y="3838"/>
                  </a:cubicBezTo>
                  <a:cubicBezTo>
                    <a:pt x="7675" y="2797"/>
                    <a:pt x="7285" y="1822"/>
                    <a:pt x="6537" y="1106"/>
                  </a:cubicBezTo>
                  <a:cubicBezTo>
                    <a:pt x="5821" y="391"/>
                    <a:pt x="4846" y="0"/>
                    <a:pt x="3838" y="0"/>
                  </a:cubicBezTo>
                  <a:close/>
                </a:path>
              </a:pathLst>
            </a:custGeom>
            <a:solidFill>
              <a:srgbClr val="E5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46"/>
            <p:cNvSpPr/>
            <p:nvPr/>
          </p:nvSpPr>
          <p:spPr>
            <a:xfrm>
              <a:off x="12827375" y="5300325"/>
              <a:ext cx="191875" cy="191900"/>
            </a:xfrm>
            <a:custGeom>
              <a:avLst/>
              <a:gdLst/>
              <a:ahLst/>
              <a:cxnLst/>
              <a:rect l="l" t="t" r="r" b="b"/>
              <a:pathLst>
                <a:path w="7675" h="7676" extrusionOk="0">
                  <a:moveTo>
                    <a:pt x="3838" y="0"/>
                  </a:moveTo>
                  <a:cubicBezTo>
                    <a:pt x="1724" y="0"/>
                    <a:pt x="0" y="1724"/>
                    <a:pt x="0" y="3838"/>
                  </a:cubicBezTo>
                  <a:cubicBezTo>
                    <a:pt x="0" y="5951"/>
                    <a:pt x="1691" y="7675"/>
                    <a:pt x="3838" y="7675"/>
                  </a:cubicBezTo>
                  <a:cubicBezTo>
                    <a:pt x="5951" y="7675"/>
                    <a:pt x="7675" y="5951"/>
                    <a:pt x="7675" y="3838"/>
                  </a:cubicBezTo>
                  <a:cubicBezTo>
                    <a:pt x="7675" y="2797"/>
                    <a:pt x="7285" y="1822"/>
                    <a:pt x="6537" y="1106"/>
                  </a:cubicBezTo>
                  <a:cubicBezTo>
                    <a:pt x="5821" y="391"/>
                    <a:pt x="4846" y="0"/>
                    <a:pt x="3838" y="0"/>
                  </a:cubicBezTo>
                  <a:close/>
                </a:path>
              </a:pathLst>
            </a:custGeom>
            <a:solidFill>
              <a:srgbClr val="F3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46"/>
            <p:cNvSpPr/>
            <p:nvPr/>
          </p:nvSpPr>
          <p:spPr>
            <a:xfrm>
              <a:off x="12827375" y="5300325"/>
              <a:ext cx="106525" cy="191900"/>
            </a:xfrm>
            <a:custGeom>
              <a:avLst/>
              <a:gdLst/>
              <a:ahLst/>
              <a:cxnLst/>
              <a:rect l="l" t="t" r="r" b="b"/>
              <a:pathLst>
                <a:path w="4261" h="7676" extrusionOk="0">
                  <a:moveTo>
                    <a:pt x="3838" y="0"/>
                  </a:moveTo>
                  <a:cubicBezTo>
                    <a:pt x="1691" y="0"/>
                    <a:pt x="0" y="1724"/>
                    <a:pt x="0" y="3838"/>
                  </a:cubicBezTo>
                  <a:cubicBezTo>
                    <a:pt x="0" y="5951"/>
                    <a:pt x="1724" y="7675"/>
                    <a:pt x="3838" y="7675"/>
                  </a:cubicBezTo>
                  <a:cubicBezTo>
                    <a:pt x="3968" y="7675"/>
                    <a:pt x="4130" y="7675"/>
                    <a:pt x="4260" y="7643"/>
                  </a:cubicBezTo>
                  <a:cubicBezTo>
                    <a:pt x="2699" y="7090"/>
                    <a:pt x="1594" y="5594"/>
                    <a:pt x="1594" y="3838"/>
                  </a:cubicBezTo>
                  <a:cubicBezTo>
                    <a:pt x="1594" y="2082"/>
                    <a:pt x="2699" y="586"/>
                    <a:pt x="426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46"/>
            <p:cNvSpPr/>
            <p:nvPr/>
          </p:nvSpPr>
          <p:spPr>
            <a:xfrm>
              <a:off x="12921675" y="5333650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1367" h="1367" extrusionOk="0">
                  <a:moveTo>
                    <a:pt x="683" y="1"/>
                  </a:moveTo>
                  <a:cubicBezTo>
                    <a:pt x="293" y="1"/>
                    <a:pt x="1" y="326"/>
                    <a:pt x="1" y="684"/>
                  </a:cubicBezTo>
                  <a:cubicBezTo>
                    <a:pt x="1" y="1074"/>
                    <a:pt x="293" y="1367"/>
                    <a:pt x="683" y="1367"/>
                  </a:cubicBezTo>
                  <a:cubicBezTo>
                    <a:pt x="1041" y="1367"/>
                    <a:pt x="1366" y="1074"/>
                    <a:pt x="1366" y="684"/>
                  </a:cubicBezTo>
                  <a:cubicBezTo>
                    <a:pt x="1366" y="326"/>
                    <a:pt x="1041" y="1"/>
                    <a:pt x="68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46"/>
            <p:cNvSpPr/>
            <p:nvPr/>
          </p:nvSpPr>
          <p:spPr>
            <a:xfrm>
              <a:off x="12827375" y="5301950"/>
              <a:ext cx="149600" cy="190700"/>
            </a:xfrm>
            <a:custGeom>
              <a:avLst/>
              <a:gdLst/>
              <a:ahLst/>
              <a:cxnLst/>
              <a:rect l="l" t="t" r="r" b="b"/>
              <a:pathLst>
                <a:path w="5984" h="7628" extrusionOk="0">
                  <a:moveTo>
                    <a:pt x="3090" y="0"/>
                  </a:moveTo>
                  <a:cubicBezTo>
                    <a:pt x="1334" y="326"/>
                    <a:pt x="0" y="1887"/>
                    <a:pt x="0" y="3773"/>
                  </a:cubicBezTo>
                  <a:cubicBezTo>
                    <a:pt x="0" y="4521"/>
                    <a:pt x="228" y="5269"/>
                    <a:pt x="651" y="5919"/>
                  </a:cubicBezTo>
                  <a:cubicBezTo>
                    <a:pt x="1138" y="6634"/>
                    <a:pt x="1886" y="7187"/>
                    <a:pt x="2732" y="7447"/>
                  </a:cubicBezTo>
                  <a:cubicBezTo>
                    <a:pt x="3078" y="7559"/>
                    <a:pt x="3461" y="7628"/>
                    <a:pt x="3841" y="7628"/>
                  </a:cubicBezTo>
                  <a:cubicBezTo>
                    <a:pt x="4461" y="7628"/>
                    <a:pt x="5073" y="7444"/>
                    <a:pt x="5496" y="6960"/>
                  </a:cubicBezTo>
                  <a:cubicBezTo>
                    <a:pt x="5789" y="6634"/>
                    <a:pt x="5984" y="6179"/>
                    <a:pt x="5984" y="5691"/>
                  </a:cubicBezTo>
                  <a:cubicBezTo>
                    <a:pt x="5984" y="5171"/>
                    <a:pt x="5756" y="4683"/>
                    <a:pt x="5431" y="4326"/>
                  </a:cubicBezTo>
                  <a:cubicBezTo>
                    <a:pt x="5073" y="3968"/>
                    <a:pt x="4586" y="3773"/>
                    <a:pt x="4065" y="3773"/>
                  </a:cubicBezTo>
                  <a:lnTo>
                    <a:pt x="3610" y="3773"/>
                  </a:lnTo>
                  <a:cubicBezTo>
                    <a:pt x="2569" y="3773"/>
                    <a:pt x="1691" y="2895"/>
                    <a:pt x="1691" y="1854"/>
                  </a:cubicBezTo>
                  <a:cubicBezTo>
                    <a:pt x="1691" y="1399"/>
                    <a:pt x="1854" y="1009"/>
                    <a:pt x="2082" y="651"/>
                  </a:cubicBezTo>
                  <a:cubicBezTo>
                    <a:pt x="2342" y="326"/>
                    <a:pt x="2699" y="98"/>
                    <a:pt x="3090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46"/>
            <p:cNvSpPr/>
            <p:nvPr/>
          </p:nvSpPr>
          <p:spPr>
            <a:xfrm>
              <a:off x="12827375" y="5301950"/>
              <a:ext cx="149600" cy="190700"/>
            </a:xfrm>
            <a:custGeom>
              <a:avLst/>
              <a:gdLst/>
              <a:ahLst/>
              <a:cxnLst/>
              <a:rect l="l" t="t" r="r" b="b"/>
              <a:pathLst>
                <a:path w="5984" h="7628" extrusionOk="0">
                  <a:moveTo>
                    <a:pt x="3090" y="0"/>
                  </a:moveTo>
                  <a:cubicBezTo>
                    <a:pt x="1334" y="326"/>
                    <a:pt x="0" y="1887"/>
                    <a:pt x="0" y="3773"/>
                  </a:cubicBezTo>
                  <a:cubicBezTo>
                    <a:pt x="0" y="4521"/>
                    <a:pt x="228" y="5269"/>
                    <a:pt x="651" y="5919"/>
                  </a:cubicBezTo>
                  <a:cubicBezTo>
                    <a:pt x="1138" y="6634"/>
                    <a:pt x="1886" y="7187"/>
                    <a:pt x="2732" y="7447"/>
                  </a:cubicBezTo>
                  <a:cubicBezTo>
                    <a:pt x="3078" y="7559"/>
                    <a:pt x="3461" y="7628"/>
                    <a:pt x="3841" y="7628"/>
                  </a:cubicBezTo>
                  <a:cubicBezTo>
                    <a:pt x="4461" y="7628"/>
                    <a:pt x="5073" y="7444"/>
                    <a:pt x="5496" y="6960"/>
                  </a:cubicBezTo>
                  <a:cubicBezTo>
                    <a:pt x="5789" y="6634"/>
                    <a:pt x="5984" y="6179"/>
                    <a:pt x="5984" y="5691"/>
                  </a:cubicBezTo>
                  <a:cubicBezTo>
                    <a:pt x="5984" y="5171"/>
                    <a:pt x="5756" y="4683"/>
                    <a:pt x="5431" y="4326"/>
                  </a:cubicBezTo>
                  <a:cubicBezTo>
                    <a:pt x="5073" y="3968"/>
                    <a:pt x="4586" y="3773"/>
                    <a:pt x="4065" y="3773"/>
                  </a:cubicBezTo>
                  <a:lnTo>
                    <a:pt x="3610" y="3773"/>
                  </a:lnTo>
                  <a:cubicBezTo>
                    <a:pt x="2569" y="3773"/>
                    <a:pt x="1691" y="2895"/>
                    <a:pt x="1691" y="1854"/>
                  </a:cubicBezTo>
                  <a:cubicBezTo>
                    <a:pt x="1691" y="1399"/>
                    <a:pt x="1854" y="1009"/>
                    <a:pt x="2082" y="651"/>
                  </a:cubicBezTo>
                  <a:cubicBezTo>
                    <a:pt x="2342" y="326"/>
                    <a:pt x="2699" y="98"/>
                    <a:pt x="3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46"/>
            <p:cNvSpPr/>
            <p:nvPr/>
          </p:nvSpPr>
          <p:spPr>
            <a:xfrm>
              <a:off x="12826550" y="5301950"/>
              <a:ext cx="107350" cy="190875"/>
            </a:xfrm>
            <a:custGeom>
              <a:avLst/>
              <a:gdLst/>
              <a:ahLst/>
              <a:cxnLst/>
              <a:rect l="l" t="t" r="r" b="b"/>
              <a:pathLst>
                <a:path w="4294" h="7635" extrusionOk="0">
                  <a:moveTo>
                    <a:pt x="3123" y="0"/>
                  </a:moveTo>
                  <a:cubicBezTo>
                    <a:pt x="1367" y="326"/>
                    <a:pt x="1" y="1887"/>
                    <a:pt x="1" y="3773"/>
                  </a:cubicBezTo>
                  <a:cubicBezTo>
                    <a:pt x="1" y="4521"/>
                    <a:pt x="228" y="5301"/>
                    <a:pt x="684" y="5919"/>
                  </a:cubicBezTo>
                  <a:cubicBezTo>
                    <a:pt x="1171" y="6667"/>
                    <a:pt x="1919" y="7187"/>
                    <a:pt x="2765" y="7447"/>
                  </a:cubicBezTo>
                  <a:cubicBezTo>
                    <a:pt x="3103" y="7568"/>
                    <a:pt x="3494" y="7635"/>
                    <a:pt x="3886" y="7635"/>
                  </a:cubicBezTo>
                  <a:cubicBezTo>
                    <a:pt x="4022" y="7635"/>
                    <a:pt x="4159" y="7627"/>
                    <a:pt x="4293" y="7610"/>
                  </a:cubicBezTo>
                  <a:cubicBezTo>
                    <a:pt x="2732" y="7025"/>
                    <a:pt x="1627" y="5529"/>
                    <a:pt x="1627" y="3773"/>
                  </a:cubicBezTo>
                  <a:cubicBezTo>
                    <a:pt x="1627" y="3317"/>
                    <a:pt x="1692" y="2895"/>
                    <a:pt x="1822" y="2504"/>
                  </a:cubicBezTo>
                  <a:cubicBezTo>
                    <a:pt x="1757" y="2277"/>
                    <a:pt x="1724" y="2082"/>
                    <a:pt x="1724" y="1854"/>
                  </a:cubicBezTo>
                  <a:cubicBezTo>
                    <a:pt x="1724" y="1399"/>
                    <a:pt x="1887" y="1009"/>
                    <a:pt x="2115" y="683"/>
                  </a:cubicBezTo>
                  <a:cubicBezTo>
                    <a:pt x="2375" y="358"/>
                    <a:pt x="2732" y="98"/>
                    <a:pt x="312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46"/>
            <p:cNvSpPr/>
            <p:nvPr/>
          </p:nvSpPr>
          <p:spPr>
            <a:xfrm>
              <a:off x="12890775" y="5424700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1367" h="1367" extrusionOk="0">
                  <a:moveTo>
                    <a:pt x="684" y="1"/>
                  </a:moveTo>
                  <a:cubicBezTo>
                    <a:pt x="294" y="1"/>
                    <a:pt x="1" y="294"/>
                    <a:pt x="1" y="684"/>
                  </a:cubicBezTo>
                  <a:cubicBezTo>
                    <a:pt x="1" y="1042"/>
                    <a:pt x="294" y="1367"/>
                    <a:pt x="684" y="1367"/>
                  </a:cubicBezTo>
                  <a:cubicBezTo>
                    <a:pt x="1041" y="1367"/>
                    <a:pt x="1367" y="1042"/>
                    <a:pt x="1367" y="684"/>
                  </a:cubicBezTo>
                  <a:cubicBezTo>
                    <a:pt x="1367" y="294"/>
                    <a:pt x="1041" y="1"/>
                    <a:pt x="684" y="1"/>
                  </a:cubicBezTo>
                  <a:close/>
                </a:path>
              </a:pathLst>
            </a:custGeom>
            <a:solidFill>
              <a:srgbClr val="F3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46"/>
            <p:cNvSpPr/>
            <p:nvPr/>
          </p:nvSpPr>
          <p:spPr>
            <a:xfrm>
              <a:off x="12949325" y="5653975"/>
              <a:ext cx="137425" cy="68325"/>
            </a:xfrm>
            <a:custGeom>
              <a:avLst/>
              <a:gdLst/>
              <a:ahLst/>
              <a:cxnLst/>
              <a:rect l="l" t="t" r="r" b="b"/>
              <a:pathLst>
                <a:path w="5497" h="2733" extrusionOk="0">
                  <a:moveTo>
                    <a:pt x="521" y="0"/>
                  </a:moveTo>
                  <a:cubicBezTo>
                    <a:pt x="228" y="33"/>
                    <a:pt x="0" y="293"/>
                    <a:pt x="0" y="618"/>
                  </a:cubicBezTo>
                  <a:lnTo>
                    <a:pt x="0" y="2374"/>
                  </a:lnTo>
                  <a:cubicBezTo>
                    <a:pt x="0" y="2569"/>
                    <a:pt x="163" y="2732"/>
                    <a:pt x="325" y="2732"/>
                  </a:cubicBezTo>
                  <a:lnTo>
                    <a:pt x="5171" y="2732"/>
                  </a:lnTo>
                  <a:cubicBezTo>
                    <a:pt x="5366" y="2732"/>
                    <a:pt x="5496" y="2569"/>
                    <a:pt x="5496" y="2374"/>
                  </a:cubicBezTo>
                  <a:lnTo>
                    <a:pt x="5496" y="618"/>
                  </a:lnTo>
                  <a:cubicBezTo>
                    <a:pt x="5496" y="293"/>
                    <a:pt x="5268" y="33"/>
                    <a:pt x="4976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46"/>
            <p:cNvSpPr/>
            <p:nvPr/>
          </p:nvSpPr>
          <p:spPr>
            <a:xfrm>
              <a:off x="12704600" y="5385675"/>
              <a:ext cx="200025" cy="343125"/>
            </a:xfrm>
            <a:custGeom>
              <a:avLst/>
              <a:gdLst/>
              <a:ahLst/>
              <a:cxnLst/>
              <a:rect l="l" t="t" r="r" b="b"/>
              <a:pathLst>
                <a:path w="8001" h="13725" extrusionOk="0">
                  <a:moveTo>
                    <a:pt x="7123" y="10993"/>
                  </a:moveTo>
                  <a:cubicBezTo>
                    <a:pt x="7318" y="10993"/>
                    <a:pt x="7480" y="11155"/>
                    <a:pt x="7480" y="11350"/>
                  </a:cubicBezTo>
                  <a:lnTo>
                    <a:pt x="7480" y="12098"/>
                  </a:lnTo>
                  <a:lnTo>
                    <a:pt x="2505" y="12098"/>
                  </a:lnTo>
                  <a:lnTo>
                    <a:pt x="2505" y="11350"/>
                  </a:lnTo>
                  <a:cubicBezTo>
                    <a:pt x="2505" y="11155"/>
                    <a:pt x="2667" y="10993"/>
                    <a:pt x="2863" y="10993"/>
                  </a:cubicBezTo>
                  <a:close/>
                  <a:moveTo>
                    <a:pt x="1139" y="1"/>
                  </a:moveTo>
                  <a:cubicBezTo>
                    <a:pt x="521" y="1"/>
                    <a:pt x="1" y="521"/>
                    <a:pt x="1" y="1172"/>
                  </a:cubicBezTo>
                  <a:lnTo>
                    <a:pt x="1" y="5822"/>
                  </a:lnTo>
                  <a:cubicBezTo>
                    <a:pt x="1" y="6212"/>
                    <a:pt x="131" y="6602"/>
                    <a:pt x="391" y="6895"/>
                  </a:cubicBezTo>
                  <a:lnTo>
                    <a:pt x="2472" y="9432"/>
                  </a:lnTo>
                  <a:lnTo>
                    <a:pt x="2472" y="10537"/>
                  </a:lnTo>
                  <a:cubicBezTo>
                    <a:pt x="2180" y="10667"/>
                    <a:pt x="1952" y="10993"/>
                    <a:pt x="1952" y="11318"/>
                  </a:cubicBezTo>
                  <a:lnTo>
                    <a:pt x="1952" y="13432"/>
                  </a:lnTo>
                  <a:cubicBezTo>
                    <a:pt x="1952" y="13594"/>
                    <a:pt x="2082" y="13724"/>
                    <a:pt x="2245" y="13724"/>
                  </a:cubicBezTo>
                  <a:cubicBezTo>
                    <a:pt x="2375" y="13724"/>
                    <a:pt x="2505" y="13594"/>
                    <a:pt x="2505" y="13432"/>
                  </a:cubicBezTo>
                  <a:lnTo>
                    <a:pt x="2505" y="12619"/>
                  </a:lnTo>
                  <a:lnTo>
                    <a:pt x="7448" y="12619"/>
                  </a:lnTo>
                  <a:lnTo>
                    <a:pt x="7448" y="13432"/>
                  </a:lnTo>
                  <a:cubicBezTo>
                    <a:pt x="7448" y="13594"/>
                    <a:pt x="7578" y="13724"/>
                    <a:pt x="7741" y="13724"/>
                  </a:cubicBezTo>
                  <a:cubicBezTo>
                    <a:pt x="7871" y="13724"/>
                    <a:pt x="8001" y="13594"/>
                    <a:pt x="8001" y="13432"/>
                  </a:cubicBezTo>
                  <a:lnTo>
                    <a:pt x="8001" y="11318"/>
                  </a:lnTo>
                  <a:cubicBezTo>
                    <a:pt x="8001" y="10993"/>
                    <a:pt x="7806" y="10667"/>
                    <a:pt x="7513" y="10537"/>
                  </a:cubicBezTo>
                  <a:lnTo>
                    <a:pt x="7513" y="8228"/>
                  </a:lnTo>
                  <a:cubicBezTo>
                    <a:pt x="7513" y="7838"/>
                    <a:pt x="7318" y="7480"/>
                    <a:pt x="7025" y="7220"/>
                  </a:cubicBezTo>
                  <a:lnTo>
                    <a:pt x="6440" y="6765"/>
                  </a:lnTo>
                  <a:cubicBezTo>
                    <a:pt x="6379" y="6720"/>
                    <a:pt x="6312" y="6695"/>
                    <a:pt x="6247" y="6695"/>
                  </a:cubicBezTo>
                  <a:cubicBezTo>
                    <a:pt x="6173" y="6695"/>
                    <a:pt x="6102" y="6728"/>
                    <a:pt x="6049" y="6798"/>
                  </a:cubicBezTo>
                  <a:cubicBezTo>
                    <a:pt x="5952" y="6895"/>
                    <a:pt x="5984" y="7090"/>
                    <a:pt x="6082" y="7155"/>
                  </a:cubicBezTo>
                  <a:lnTo>
                    <a:pt x="6667" y="7643"/>
                  </a:lnTo>
                  <a:cubicBezTo>
                    <a:pt x="6862" y="7806"/>
                    <a:pt x="6960" y="8001"/>
                    <a:pt x="6960" y="8228"/>
                  </a:cubicBezTo>
                  <a:lnTo>
                    <a:pt x="6960" y="10440"/>
                  </a:lnTo>
                  <a:lnTo>
                    <a:pt x="3025" y="10440"/>
                  </a:lnTo>
                  <a:lnTo>
                    <a:pt x="3025" y="9334"/>
                  </a:lnTo>
                  <a:cubicBezTo>
                    <a:pt x="3025" y="9269"/>
                    <a:pt x="2993" y="9204"/>
                    <a:pt x="2960" y="9171"/>
                  </a:cubicBezTo>
                  <a:lnTo>
                    <a:pt x="814" y="6537"/>
                  </a:lnTo>
                  <a:cubicBezTo>
                    <a:pt x="651" y="6342"/>
                    <a:pt x="554" y="6082"/>
                    <a:pt x="554" y="5822"/>
                  </a:cubicBezTo>
                  <a:lnTo>
                    <a:pt x="554" y="1172"/>
                  </a:lnTo>
                  <a:cubicBezTo>
                    <a:pt x="554" y="814"/>
                    <a:pt x="814" y="554"/>
                    <a:pt x="1172" y="554"/>
                  </a:cubicBezTo>
                  <a:cubicBezTo>
                    <a:pt x="1464" y="554"/>
                    <a:pt x="1757" y="814"/>
                    <a:pt x="1757" y="1139"/>
                  </a:cubicBezTo>
                  <a:lnTo>
                    <a:pt x="1919" y="4229"/>
                  </a:lnTo>
                  <a:cubicBezTo>
                    <a:pt x="1562" y="4619"/>
                    <a:pt x="1562" y="5237"/>
                    <a:pt x="1952" y="5627"/>
                  </a:cubicBezTo>
                  <a:lnTo>
                    <a:pt x="3643" y="7318"/>
                  </a:lnTo>
                  <a:cubicBezTo>
                    <a:pt x="3708" y="7383"/>
                    <a:pt x="3773" y="7415"/>
                    <a:pt x="3838" y="7415"/>
                  </a:cubicBezTo>
                  <a:cubicBezTo>
                    <a:pt x="3903" y="7415"/>
                    <a:pt x="3968" y="7383"/>
                    <a:pt x="4033" y="7318"/>
                  </a:cubicBezTo>
                  <a:cubicBezTo>
                    <a:pt x="4131" y="7220"/>
                    <a:pt x="4131" y="7058"/>
                    <a:pt x="4033" y="6960"/>
                  </a:cubicBezTo>
                  <a:lnTo>
                    <a:pt x="2310" y="5237"/>
                  </a:lnTo>
                  <a:cubicBezTo>
                    <a:pt x="2147" y="5074"/>
                    <a:pt x="2147" y="4781"/>
                    <a:pt x="2310" y="4619"/>
                  </a:cubicBezTo>
                  <a:cubicBezTo>
                    <a:pt x="2399" y="4529"/>
                    <a:pt x="2518" y="4479"/>
                    <a:pt x="2639" y="4479"/>
                  </a:cubicBezTo>
                  <a:cubicBezTo>
                    <a:pt x="2739" y="4479"/>
                    <a:pt x="2840" y="4513"/>
                    <a:pt x="2928" y="4586"/>
                  </a:cubicBezTo>
                  <a:lnTo>
                    <a:pt x="5171" y="6440"/>
                  </a:lnTo>
                  <a:cubicBezTo>
                    <a:pt x="5226" y="6481"/>
                    <a:pt x="5286" y="6499"/>
                    <a:pt x="5345" y="6499"/>
                  </a:cubicBezTo>
                  <a:cubicBezTo>
                    <a:pt x="5426" y="6499"/>
                    <a:pt x="5505" y="6464"/>
                    <a:pt x="5562" y="6407"/>
                  </a:cubicBezTo>
                  <a:cubicBezTo>
                    <a:pt x="5659" y="6277"/>
                    <a:pt x="5659" y="6115"/>
                    <a:pt x="5529" y="6017"/>
                  </a:cubicBezTo>
                  <a:lnTo>
                    <a:pt x="3285" y="4163"/>
                  </a:lnTo>
                  <a:cubicBezTo>
                    <a:pt x="3090" y="4017"/>
                    <a:pt x="2877" y="3944"/>
                    <a:pt x="2659" y="3944"/>
                  </a:cubicBezTo>
                  <a:cubicBezTo>
                    <a:pt x="2586" y="3944"/>
                    <a:pt x="2513" y="3952"/>
                    <a:pt x="2440" y="3968"/>
                  </a:cubicBezTo>
                  <a:lnTo>
                    <a:pt x="2310" y="1107"/>
                  </a:lnTo>
                  <a:cubicBezTo>
                    <a:pt x="2277" y="489"/>
                    <a:pt x="1757" y="1"/>
                    <a:pt x="11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46"/>
            <p:cNvSpPr/>
            <p:nvPr/>
          </p:nvSpPr>
          <p:spPr>
            <a:xfrm>
              <a:off x="12942000" y="5385675"/>
              <a:ext cx="200025" cy="343125"/>
            </a:xfrm>
            <a:custGeom>
              <a:avLst/>
              <a:gdLst/>
              <a:ahLst/>
              <a:cxnLst/>
              <a:rect l="l" t="t" r="r" b="b"/>
              <a:pathLst>
                <a:path w="8001" h="13725" extrusionOk="0">
                  <a:moveTo>
                    <a:pt x="6862" y="554"/>
                  </a:moveTo>
                  <a:cubicBezTo>
                    <a:pt x="7187" y="554"/>
                    <a:pt x="7480" y="814"/>
                    <a:pt x="7480" y="1139"/>
                  </a:cubicBezTo>
                  <a:lnTo>
                    <a:pt x="7480" y="5822"/>
                  </a:lnTo>
                  <a:cubicBezTo>
                    <a:pt x="7480" y="6082"/>
                    <a:pt x="7383" y="6342"/>
                    <a:pt x="7220" y="6537"/>
                  </a:cubicBezTo>
                  <a:lnTo>
                    <a:pt x="5074" y="9171"/>
                  </a:lnTo>
                  <a:cubicBezTo>
                    <a:pt x="5041" y="9204"/>
                    <a:pt x="5009" y="9269"/>
                    <a:pt x="5009" y="9334"/>
                  </a:cubicBezTo>
                  <a:lnTo>
                    <a:pt x="5009" y="10440"/>
                  </a:lnTo>
                  <a:lnTo>
                    <a:pt x="1074" y="10440"/>
                  </a:lnTo>
                  <a:lnTo>
                    <a:pt x="1074" y="8228"/>
                  </a:lnTo>
                  <a:cubicBezTo>
                    <a:pt x="1074" y="8001"/>
                    <a:pt x="1171" y="7806"/>
                    <a:pt x="1334" y="7643"/>
                  </a:cubicBezTo>
                  <a:lnTo>
                    <a:pt x="5106" y="4586"/>
                  </a:lnTo>
                  <a:cubicBezTo>
                    <a:pt x="5179" y="4513"/>
                    <a:pt x="5272" y="4479"/>
                    <a:pt x="5367" y="4479"/>
                  </a:cubicBezTo>
                  <a:cubicBezTo>
                    <a:pt x="5483" y="4479"/>
                    <a:pt x="5602" y="4529"/>
                    <a:pt x="5692" y="4619"/>
                  </a:cubicBezTo>
                  <a:cubicBezTo>
                    <a:pt x="5789" y="4684"/>
                    <a:pt x="5822" y="4814"/>
                    <a:pt x="5822" y="4944"/>
                  </a:cubicBezTo>
                  <a:cubicBezTo>
                    <a:pt x="5822" y="5041"/>
                    <a:pt x="5789" y="5172"/>
                    <a:pt x="5692" y="5237"/>
                  </a:cubicBezTo>
                  <a:lnTo>
                    <a:pt x="4000" y="6960"/>
                  </a:lnTo>
                  <a:cubicBezTo>
                    <a:pt x="3903" y="7058"/>
                    <a:pt x="3903" y="7220"/>
                    <a:pt x="4000" y="7318"/>
                  </a:cubicBezTo>
                  <a:cubicBezTo>
                    <a:pt x="4049" y="7383"/>
                    <a:pt x="4114" y="7415"/>
                    <a:pt x="4183" y="7415"/>
                  </a:cubicBezTo>
                  <a:cubicBezTo>
                    <a:pt x="4253" y="7415"/>
                    <a:pt x="4326" y="7383"/>
                    <a:pt x="4391" y="7318"/>
                  </a:cubicBezTo>
                  <a:lnTo>
                    <a:pt x="6082" y="5627"/>
                  </a:lnTo>
                  <a:cubicBezTo>
                    <a:pt x="6277" y="5432"/>
                    <a:pt x="6374" y="5204"/>
                    <a:pt x="6374" y="4911"/>
                  </a:cubicBezTo>
                  <a:cubicBezTo>
                    <a:pt x="6374" y="4651"/>
                    <a:pt x="6277" y="4424"/>
                    <a:pt x="6082" y="4229"/>
                  </a:cubicBezTo>
                  <a:lnTo>
                    <a:pt x="6277" y="1107"/>
                  </a:lnTo>
                  <a:cubicBezTo>
                    <a:pt x="6277" y="814"/>
                    <a:pt x="6537" y="554"/>
                    <a:pt x="6862" y="554"/>
                  </a:cubicBezTo>
                  <a:close/>
                  <a:moveTo>
                    <a:pt x="5171" y="10993"/>
                  </a:moveTo>
                  <a:cubicBezTo>
                    <a:pt x="5366" y="10993"/>
                    <a:pt x="5529" y="11155"/>
                    <a:pt x="5529" y="11350"/>
                  </a:cubicBezTo>
                  <a:lnTo>
                    <a:pt x="5529" y="12098"/>
                  </a:lnTo>
                  <a:lnTo>
                    <a:pt x="553" y="12098"/>
                  </a:lnTo>
                  <a:lnTo>
                    <a:pt x="553" y="11350"/>
                  </a:lnTo>
                  <a:cubicBezTo>
                    <a:pt x="553" y="11155"/>
                    <a:pt x="716" y="10993"/>
                    <a:pt x="911" y="10993"/>
                  </a:cubicBezTo>
                  <a:close/>
                  <a:moveTo>
                    <a:pt x="6862" y="1"/>
                  </a:moveTo>
                  <a:cubicBezTo>
                    <a:pt x="6244" y="1"/>
                    <a:pt x="5757" y="489"/>
                    <a:pt x="5724" y="1107"/>
                  </a:cubicBezTo>
                  <a:lnTo>
                    <a:pt x="5561" y="3968"/>
                  </a:lnTo>
                  <a:cubicBezTo>
                    <a:pt x="5496" y="3952"/>
                    <a:pt x="5427" y="3944"/>
                    <a:pt x="5357" y="3944"/>
                  </a:cubicBezTo>
                  <a:cubicBezTo>
                    <a:pt x="5145" y="3944"/>
                    <a:pt x="4919" y="4017"/>
                    <a:pt x="4748" y="4163"/>
                  </a:cubicBezTo>
                  <a:lnTo>
                    <a:pt x="1009" y="7253"/>
                  </a:lnTo>
                  <a:cubicBezTo>
                    <a:pt x="683" y="7480"/>
                    <a:pt x="521" y="7838"/>
                    <a:pt x="521" y="8228"/>
                  </a:cubicBezTo>
                  <a:lnTo>
                    <a:pt x="521" y="10537"/>
                  </a:lnTo>
                  <a:cubicBezTo>
                    <a:pt x="228" y="10667"/>
                    <a:pt x="1" y="10993"/>
                    <a:pt x="1" y="11318"/>
                  </a:cubicBezTo>
                  <a:lnTo>
                    <a:pt x="1" y="13432"/>
                  </a:lnTo>
                  <a:cubicBezTo>
                    <a:pt x="1" y="13594"/>
                    <a:pt x="131" y="13724"/>
                    <a:pt x="293" y="13724"/>
                  </a:cubicBezTo>
                  <a:cubicBezTo>
                    <a:pt x="423" y="13724"/>
                    <a:pt x="553" y="13594"/>
                    <a:pt x="553" y="13432"/>
                  </a:cubicBezTo>
                  <a:lnTo>
                    <a:pt x="553" y="12619"/>
                  </a:lnTo>
                  <a:lnTo>
                    <a:pt x="5529" y="12619"/>
                  </a:lnTo>
                  <a:lnTo>
                    <a:pt x="5529" y="13432"/>
                  </a:lnTo>
                  <a:cubicBezTo>
                    <a:pt x="5529" y="13594"/>
                    <a:pt x="5626" y="13724"/>
                    <a:pt x="5789" y="13724"/>
                  </a:cubicBezTo>
                  <a:cubicBezTo>
                    <a:pt x="5952" y="13724"/>
                    <a:pt x="6049" y="13594"/>
                    <a:pt x="6049" y="13432"/>
                  </a:cubicBezTo>
                  <a:lnTo>
                    <a:pt x="6049" y="11318"/>
                  </a:lnTo>
                  <a:cubicBezTo>
                    <a:pt x="6049" y="10960"/>
                    <a:pt x="5854" y="10667"/>
                    <a:pt x="5561" y="10537"/>
                  </a:cubicBezTo>
                  <a:lnTo>
                    <a:pt x="5561" y="9432"/>
                  </a:lnTo>
                  <a:lnTo>
                    <a:pt x="7610" y="6895"/>
                  </a:lnTo>
                  <a:cubicBezTo>
                    <a:pt x="7870" y="6602"/>
                    <a:pt x="8000" y="6212"/>
                    <a:pt x="8000" y="5822"/>
                  </a:cubicBezTo>
                  <a:lnTo>
                    <a:pt x="8000" y="1172"/>
                  </a:lnTo>
                  <a:cubicBezTo>
                    <a:pt x="8000" y="521"/>
                    <a:pt x="7513" y="1"/>
                    <a:pt x="68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46"/>
            <p:cNvSpPr/>
            <p:nvPr/>
          </p:nvSpPr>
          <p:spPr>
            <a:xfrm>
              <a:off x="12793225" y="5266175"/>
              <a:ext cx="261000" cy="260175"/>
            </a:xfrm>
            <a:custGeom>
              <a:avLst/>
              <a:gdLst/>
              <a:ahLst/>
              <a:cxnLst/>
              <a:rect l="l" t="t" r="r" b="b"/>
              <a:pathLst>
                <a:path w="10440" h="10407" extrusionOk="0">
                  <a:moveTo>
                    <a:pt x="5204" y="553"/>
                  </a:moveTo>
                  <a:cubicBezTo>
                    <a:pt x="7805" y="553"/>
                    <a:pt x="9886" y="2635"/>
                    <a:pt x="9886" y="5204"/>
                  </a:cubicBezTo>
                  <a:cubicBezTo>
                    <a:pt x="9886" y="7773"/>
                    <a:pt x="7805" y="9854"/>
                    <a:pt x="5204" y="9854"/>
                  </a:cubicBezTo>
                  <a:cubicBezTo>
                    <a:pt x="2635" y="9854"/>
                    <a:pt x="553" y="7773"/>
                    <a:pt x="553" y="5204"/>
                  </a:cubicBezTo>
                  <a:cubicBezTo>
                    <a:pt x="553" y="2635"/>
                    <a:pt x="2635" y="553"/>
                    <a:pt x="5204" y="553"/>
                  </a:cubicBezTo>
                  <a:close/>
                  <a:moveTo>
                    <a:pt x="5204" y="1"/>
                  </a:moveTo>
                  <a:cubicBezTo>
                    <a:pt x="2342" y="1"/>
                    <a:pt x="0" y="2342"/>
                    <a:pt x="0" y="5204"/>
                  </a:cubicBezTo>
                  <a:cubicBezTo>
                    <a:pt x="0" y="8065"/>
                    <a:pt x="2342" y="10407"/>
                    <a:pt x="5204" y="10407"/>
                  </a:cubicBezTo>
                  <a:cubicBezTo>
                    <a:pt x="8098" y="10407"/>
                    <a:pt x="10439" y="8065"/>
                    <a:pt x="10439" y="5204"/>
                  </a:cubicBezTo>
                  <a:cubicBezTo>
                    <a:pt x="10439" y="2342"/>
                    <a:pt x="8098" y="1"/>
                    <a:pt x="52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46"/>
            <p:cNvSpPr/>
            <p:nvPr/>
          </p:nvSpPr>
          <p:spPr>
            <a:xfrm>
              <a:off x="12820875" y="5293825"/>
              <a:ext cx="206525" cy="205700"/>
            </a:xfrm>
            <a:custGeom>
              <a:avLst/>
              <a:gdLst/>
              <a:ahLst/>
              <a:cxnLst/>
              <a:rect l="l" t="t" r="r" b="b"/>
              <a:pathLst>
                <a:path w="8261" h="8228" extrusionOk="0">
                  <a:moveTo>
                    <a:pt x="4130" y="0"/>
                  </a:moveTo>
                  <a:cubicBezTo>
                    <a:pt x="1854" y="0"/>
                    <a:pt x="0" y="1821"/>
                    <a:pt x="0" y="4098"/>
                  </a:cubicBezTo>
                  <a:cubicBezTo>
                    <a:pt x="0" y="6374"/>
                    <a:pt x="1854" y="8228"/>
                    <a:pt x="4130" y="8228"/>
                  </a:cubicBezTo>
                  <a:cubicBezTo>
                    <a:pt x="6407" y="8228"/>
                    <a:pt x="8260" y="6374"/>
                    <a:pt x="8260" y="4098"/>
                  </a:cubicBezTo>
                  <a:cubicBezTo>
                    <a:pt x="8228" y="3317"/>
                    <a:pt x="8000" y="2537"/>
                    <a:pt x="7577" y="1886"/>
                  </a:cubicBezTo>
                  <a:cubicBezTo>
                    <a:pt x="7538" y="1808"/>
                    <a:pt x="7463" y="1765"/>
                    <a:pt x="7381" y="1765"/>
                  </a:cubicBezTo>
                  <a:cubicBezTo>
                    <a:pt x="7327" y="1765"/>
                    <a:pt x="7271" y="1783"/>
                    <a:pt x="7220" y="1821"/>
                  </a:cubicBezTo>
                  <a:cubicBezTo>
                    <a:pt x="7089" y="1886"/>
                    <a:pt x="7057" y="2049"/>
                    <a:pt x="7122" y="2179"/>
                  </a:cubicBezTo>
                  <a:cubicBezTo>
                    <a:pt x="7512" y="2764"/>
                    <a:pt x="7707" y="3415"/>
                    <a:pt x="7707" y="4098"/>
                  </a:cubicBezTo>
                  <a:cubicBezTo>
                    <a:pt x="7707" y="5236"/>
                    <a:pt x="7154" y="6244"/>
                    <a:pt x="6341" y="6894"/>
                  </a:cubicBezTo>
                  <a:cubicBezTo>
                    <a:pt x="6472" y="6602"/>
                    <a:pt x="6537" y="6309"/>
                    <a:pt x="6537" y="6016"/>
                  </a:cubicBezTo>
                  <a:cubicBezTo>
                    <a:pt x="6537" y="4813"/>
                    <a:pt x="5528" y="3838"/>
                    <a:pt x="4325" y="3838"/>
                  </a:cubicBezTo>
                  <a:lnTo>
                    <a:pt x="3903" y="3838"/>
                  </a:lnTo>
                  <a:cubicBezTo>
                    <a:pt x="3577" y="3838"/>
                    <a:pt x="3285" y="3740"/>
                    <a:pt x="3024" y="3577"/>
                  </a:cubicBezTo>
                  <a:cubicBezTo>
                    <a:pt x="2981" y="3545"/>
                    <a:pt x="2934" y="3530"/>
                    <a:pt x="2887" y="3530"/>
                  </a:cubicBezTo>
                  <a:cubicBezTo>
                    <a:pt x="2793" y="3530"/>
                    <a:pt x="2699" y="3588"/>
                    <a:pt x="2634" y="3675"/>
                  </a:cubicBezTo>
                  <a:cubicBezTo>
                    <a:pt x="2569" y="3773"/>
                    <a:pt x="2602" y="3968"/>
                    <a:pt x="2732" y="4033"/>
                  </a:cubicBezTo>
                  <a:cubicBezTo>
                    <a:pt x="3090" y="4260"/>
                    <a:pt x="3480" y="4358"/>
                    <a:pt x="3903" y="4358"/>
                  </a:cubicBezTo>
                  <a:lnTo>
                    <a:pt x="4325" y="4358"/>
                  </a:lnTo>
                  <a:cubicBezTo>
                    <a:pt x="5236" y="4358"/>
                    <a:pt x="5984" y="5106"/>
                    <a:pt x="5984" y="6016"/>
                  </a:cubicBezTo>
                  <a:cubicBezTo>
                    <a:pt x="5984" y="6374"/>
                    <a:pt x="5886" y="6699"/>
                    <a:pt x="5691" y="6992"/>
                  </a:cubicBezTo>
                  <a:cubicBezTo>
                    <a:pt x="5431" y="7350"/>
                    <a:pt x="5041" y="7577"/>
                    <a:pt x="4585" y="7642"/>
                  </a:cubicBezTo>
                  <a:cubicBezTo>
                    <a:pt x="4423" y="7675"/>
                    <a:pt x="4260" y="7675"/>
                    <a:pt x="4130" y="7675"/>
                  </a:cubicBezTo>
                  <a:cubicBezTo>
                    <a:pt x="2146" y="7675"/>
                    <a:pt x="553" y="6081"/>
                    <a:pt x="553" y="4098"/>
                  </a:cubicBezTo>
                  <a:cubicBezTo>
                    <a:pt x="553" y="2992"/>
                    <a:pt x="1073" y="1984"/>
                    <a:pt x="1886" y="1301"/>
                  </a:cubicBezTo>
                  <a:lnTo>
                    <a:pt x="1886" y="1301"/>
                  </a:lnTo>
                  <a:cubicBezTo>
                    <a:pt x="1756" y="1594"/>
                    <a:pt x="1691" y="1886"/>
                    <a:pt x="1691" y="2179"/>
                  </a:cubicBezTo>
                  <a:cubicBezTo>
                    <a:pt x="1691" y="2472"/>
                    <a:pt x="1756" y="2764"/>
                    <a:pt x="1886" y="3025"/>
                  </a:cubicBezTo>
                  <a:cubicBezTo>
                    <a:pt x="1919" y="3122"/>
                    <a:pt x="2016" y="3187"/>
                    <a:pt x="2114" y="3187"/>
                  </a:cubicBezTo>
                  <a:lnTo>
                    <a:pt x="2244" y="3187"/>
                  </a:lnTo>
                  <a:cubicBezTo>
                    <a:pt x="2374" y="3122"/>
                    <a:pt x="2439" y="2960"/>
                    <a:pt x="2374" y="2829"/>
                  </a:cubicBezTo>
                  <a:cubicBezTo>
                    <a:pt x="2309" y="2634"/>
                    <a:pt x="2244" y="2407"/>
                    <a:pt x="2244" y="2179"/>
                  </a:cubicBezTo>
                  <a:cubicBezTo>
                    <a:pt x="2244" y="1431"/>
                    <a:pt x="2732" y="781"/>
                    <a:pt x="3447" y="586"/>
                  </a:cubicBezTo>
                  <a:cubicBezTo>
                    <a:pt x="3675" y="553"/>
                    <a:pt x="3903" y="521"/>
                    <a:pt x="4130" y="521"/>
                  </a:cubicBezTo>
                  <a:cubicBezTo>
                    <a:pt x="4976" y="521"/>
                    <a:pt x="5789" y="813"/>
                    <a:pt x="6439" y="1366"/>
                  </a:cubicBezTo>
                  <a:cubicBezTo>
                    <a:pt x="6484" y="1411"/>
                    <a:pt x="6551" y="1436"/>
                    <a:pt x="6618" y="1436"/>
                  </a:cubicBezTo>
                  <a:cubicBezTo>
                    <a:pt x="6697" y="1436"/>
                    <a:pt x="6777" y="1403"/>
                    <a:pt x="6829" y="1334"/>
                  </a:cubicBezTo>
                  <a:cubicBezTo>
                    <a:pt x="6927" y="1236"/>
                    <a:pt x="6894" y="1073"/>
                    <a:pt x="6797" y="976"/>
                  </a:cubicBezTo>
                  <a:cubicBezTo>
                    <a:pt x="6049" y="325"/>
                    <a:pt x="5106" y="0"/>
                    <a:pt x="41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46"/>
            <p:cNvSpPr/>
            <p:nvPr/>
          </p:nvSpPr>
          <p:spPr>
            <a:xfrm>
              <a:off x="12915175" y="5327150"/>
              <a:ext cx="48000" cy="47175"/>
            </a:xfrm>
            <a:custGeom>
              <a:avLst/>
              <a:gdLst/>
              <a:ahLst/>
              <a:cxnLst/>
              <a:rect l="l" t="t" r="r" b="b"/>
              <a:pathLst>
                <a:path w="1920" h="1887" extrusionOk="0">
                  <a:moveTo>
                    <a:pt x="976" y="553"/>
                  </a:moveTo>
                  <a:cubicBezTo>
                    <a:pt x="1171" y="553"/>
                    <a:pt x="1366" y="716"/>
                    <a:pt x="1366" y="944"/>
                  </a:cubicBezTo>
                  <a:cubicBezTo>
                    <a:pt x="1366" y="1171"/>
                    <a:pt x="1171" y="1366"/>
                    <a:pt x="976" y="1366"/>
                  </a:cubicBezTo>
                  <a:cubicBezTo>
                    <a:pt x="748" y="1366"/>
                    <a:pt x="553" y="1171"/>
                    <a:pt x="553" y="944"/>
                  </a:cubicBezTo>
                  <a:cubicBezTo>
                    <a:pt x="553" y="716"/>
                    <a:pt x="748" y="553"/>
                    <a:pt x="976" y="553"/>
                  </a:cubicBezTo>
                  <a:close/>
                  <a:moveTo>
                    <a:pt x="976" y="1"/>
                  </a:moveTo>
                  <a:cubicBezTo>
                    <a:pt x="423" y="1"/>
                    <a:pt x="0" y="423"/>
                    <a:pt x="0" y="944"/>
                  </a:cubicBezTo>
                  <a:cubicBezTo>
                    <a:pt x="0" y="1464"/>
                    <a:pt x="423" y="1887"/>
                    <a:pt x="976" y="1887"/>
                  </a:cubicBezTo>
                  <a:cubicBezTo>
                    <a:pt x="1496" y="1887"/>
                    <a:pt x="1919" y="1464"/>
                    <a:pt x="1919" y="944"/>
                  </a:cubicBezTo>
                  <a:cubicBezTo>
                    <a:pt x="1919" y="423"/>
                    <a:pt x="1496" y="1"/>
                    <a:pt x="9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46"/>
            <p:cNvSpPr/>
            <p:nvPr/>
          </p:nvSpPr>
          <p:spPr>
            <a:xfrm>
              <a:off x="12884275" y="5418200"/>
              <a:ext cx="48000" cy="47175"/>
            </a:xfrm>
            <a:custGeom>
              <a:avLst/>
              <a:gdLst/>
              <a:ahLst/>
              <a:cxnLst/>
              <a:rect l="l" t="t" r="r" b="b"/>
              <a:pathLst>
                <a:path w="1920" h="1887" extrusionOk="0">
                  <a:moveTo>
                    <a:pt x="944" y="521"/>
                  </a:moveTo>
                  <a:cubicBezTo>
                    <a:pt x="1171" y="521"/>
                    <a:pt x="1367" y="716"/>
                    <a:pt x="1367" y="944"/>
                  </a:cubicBezTo>
                  <a:cubicBezTo>
                    <a:pt x="1367" y="1171"/>
                    <a:pt x="1171" y="1334"/>
                    <a:pt x="944" y="1334"/>
                  </a:cubicBezTo>
                  <a:cubicBezTo>
                    <a:pt x="749" y="1334"/>
                    <a:pt x="554" y="1171"/>
                    <a:pt x="554" y="944"/>
                  </a:cubicBezTo>
                  <a:cubicBezTo>
                    <a:pt x="554" y="716"/>
                    <a:pt x="749" y="521"/>
                    <a:pt x="944" y="521"/>
                  </a:cubicBezTo>
                  <a:close/>
                  <a:moveTo>
                    <a:pt x="944" y="1"/>
                  </a:moveTo>
                  <a:cubicBezTo>
                    <a:pt x="423" y="1"/>
                    <a:pt x="1" y="423"/>
                    <a:pt x="1" y="944"/>
                  </a:cubicBezTo>
                  <a:cubicBezTo>
                    <a:pt x="1" y="1464"/>
                    <a:pt x="423" y="1887"/>
                    <a:pt x="944" y="1887"/>
                  </a:cubicBezTo>
                  <a:cubicBezTo>
                    <a:pt x="1497" y="1887"/>
                    <a:pt x="1919" y="1464"/>
                    <a:pt x="1919" y="944"/>
                  </a:cubicBezTo>
                  <a:cubicBezTo>
                    <a:pt x="1919" y="423"/>
                    <a:pt x="1464" y="1"/>
                    <a:pt x="9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1" name="Google Shape;4081;p46"/>
          <p:cNvGrpSpPr/>
          <p:nvPr/>
        </p:nvGrpSpPr>
        <p:grpSpPr>
          <a:xfrm>
            <a:off x="5718112" y="4166751"/>
            <a:ext cx="243846" cy="365751"/>
            <a:chOff x="13275325" y="5288125"/>
            <a:chExt cx="313025" cy="462625"/>
          </a:xfrm>
        </p:grpSpPr>
        <p:sp>
          <p:nvSpPr>
            <p:cNvPr id="4082" name="Google Shape;4082;p46"/>
            <p:cNvSpPr/>
            <p:nvPr/>
          </p:nvSpPr>
          <p:spPr>
            <a:xfrm>
              <a:off x="13520850" y="5320650"/>
              <a:ext cx="31725" cy="398375"/>
            </a:xfrm>
            <a:custGeom>
              <a:avLst/>
              <a:gdLst/>
              <a:ahLst/>
              <a:cxnLst/>
              <a:rect l="l" t="t" r="r" b="b"/>
              <a:pathLst>
                <a:path w="1269" h="15935" extrusionOk="0">
                  <a:moveTo>
                    <a:pt x="1" y="0"/>
                  </a:moveTo>
                  <a:lnTo>
                    <a:pt x="1" y="15935"/>
                  </a:lnTo>
                  <a:lnTo>
                    <a:pt x="1269" y="15935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46"/>
            <p:cNvSpPr/>
            <p:nvPr/>
          </p:nvSpPr>
          <p:spPr>
            <a:xfrm>
              <a:off x="13311100" y="5314950"/>
              <a:ext cx="31725" cy="408150"/>
            </a:xfrm>
            <a:custGeom>
              <a:avLst/>
              <a:gdLst/>
              <a:ahLst/>
              <a:cxnLst/>
              <a:rect l="l" t="t" r="r" b="b"/>
              <a:pathLst>
                <a:path w="1269" h="16326" extrusionOk="0">
                  <a:moveTo>
                    <a:pt x="0" y="1"/>
                  </a:moveTo>
                  <a:lnTo>
                    <a:pt x="0" y="16326"/>
                  </a:lnTo>
                  <a:lnTo>
                    <a:pt x="1269" y="16326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46"/>
            <p:cNvSpPr/>
            <p:nvPr/>
          </p:nvSpPr>
          <p:spPr>
            <a:xfrm>
              <a:off x="13376150" y="5318200"/>
              <a:ext cx="108150" cy="141500"/>
            </a:xfrm>
            <a:custGeom>
              <a:avLst/>
              <a:gdLst/>
              <a:ahLst/>
              <a:cxnLst/>
              <a:rect l="l" t="t" r="r" b="b"/>
              <a:pathLst>
                <a:path w="4326" h="5660" extrusionOk="0">
                  <a:moveTo>
                    <a:pt x="0" y="1"/>
                  </a:moveTo>
                  <a:lnTo>
                    <a:pt x="0" y="4651"/>
                  </a:lnTo>
                  <a:cubicBezTo>
                    <a:pt x="0" y="4749"/>
                    <a:pt x="0" y="4846"/>
                    <a:pt x="0" y="4944"/>
                  </a:cubicBezTo>
                  <a:lnTo>
                    <a:pt x="1301" y="5659"/>
                  </a:lnTo>
                  <a:lnTo>
                    <a:pt x="4325" y="4879"/>
                  </a:lnTo>
                  <a:cubicBezTo>
                    <a:pt x="4325" y="4814"/>
                    <a:pt x="4325" y="4781"/>
                    <a:pt x="4325" y="4716"/>
                  </a:cubicBezTo>
                  <a:lnTo>
                    <a:pt x="4325" y="1"/>
                  </a:ln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46"/>
            <p:cNvSpPr/>
            <p:nvPr/>
          </p:nvSpPr>
          <p:spPr>
            <a:xfrm>
              <a:off x="13376150" y="5519825"/>
              <a:ext cx="108150" cy="144750"/>
            </a:xfrm>
            <a:custGeom>
              <a:avLst/>
              <a:gdLst/>
              <a:ahLst/>
              <a:cxnLst/>
              <a:rect l="l" t="t" r="r" b="b"/>
              <a:pathLst>
                <a:path w="4326" h="5790" extrusionOk="0">
                  <a:moveTo>
                    <a:pt x="2244" y="1"/>
                  </a:moveTo>
                  <a:lnTo>
                    <a:pt x="2179" y="33"/>
                  </a:lnTo>
                  <a:cubicBezTo>
                    <a:pt x="846" y="619"/>
                    <a:pt x="0" y="1952"/>
                    <a:pt x="0" y="3415"/>
                  </a:cubicBezTo>
                  <a:lnTo>
                    <a:pt x="0" y="5106"/>
                  </a:lnTo>
                  <a:lnTo>
                    <a:pt x="1463" y="5789"/>
                  </a:lnTo>
                  <a:lnTo>
                    <a:pt x="4325" y="5106"/>
                  </a:lnTo>
                  <a:lnTo>
                    <a:pt x="4325" y="3350"/>
                  </a:lnTo>
                  <a:cubicBezTo>
                    <a:pt x="4325" y="1919"/>
                    <a:pt x="3512" y="619"/>
                    <a:pt x="2244" y="1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46"/>
            <p:cNvSpPr/>
            <p:nvPr/>
          </p:nvSpPr>
          <p:spPr>
            <a:xfrm>
              <a:off x="13376150" y="5519825"/>
              <a:ext cx="69925" cy="141500"/>
            </a:xfrm>
            <a:custGeom>
              <a:avLst/>
              <a:gdLst/>
              <a:ahLst/>
              <a:cxnLst/>
              <a:rect l="l" t="t" r="r" b="b"/>
              <a:pathLst>
                <a:path w="2797" h="5660" extrusionOk="0">
                  <a:moveTo>
                    <a:pt x="2244" y="1"/>
                  </a:moveTo>
                  <a:lnTo>
                    <a:pt x="2179" y="33"/>
                  </a:lnTo>
                  <a:cubicBezTo>
                    <a:pt x="846" y="619"/>
                    <a:pt x="0" y="1952"/>
                    <a:pt x="0" y="3415"/>
                  </a:cubicBezTo>
                  <a:lnTo>
                    <a:pt x="0" y="5106"/>
                  </a:lnTo>
                  <a:lnTo>
                    <a:pt x="1138" y="5659"/>
                  </a:lnTo>
                  <a:lnTo>
                    <a:pt x="1138" y="5106"/>
                  </a:lnTo>
                  <a:lnTo>
                    <a:pt x="1138" y="3415"/>
                  </a:lnTo>
                  <a:cubicBezTo>
                    <a:pt x="1138" y="2147"/>
                    <a:pt x="1756" y="1009"/>
                    <a:pt x="2797" y="326"/>
                  </a:cubicBezTo>
                  <a:cubicBezTo>
                    <a:pt x="2602" y="196"/>
                    <a:pt x="2439" y="98"/>
                    <a:pt x="2244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46"/>
            <p:cNvSpPr/>
            <p:nvPr/>
          </p:nvSpPr>
          <p:spPr>
            <a:xfrm>
              <a:off x="13311100" y="5685675"/>
              <a:ext cx="31725" cy="37425"/>
            </a:xfrm>
            <a:custGeom>
              <a:avLst/>
              <a:gdLst/>
              <a:ahLst/>
              <a:cxnLst/>
              <a:rect l="l" t="t" r="r" b="b"/>
              <a:pathLst>
                <a:path w="1269" h="1497" extrusionOk="0">
                  <a:moveTo>
                    <a:pt x="0" y="1"/>
                  </a:moveTo>
                  <a:lnTo>
                    <a:pt x="0" y="1497"/>
                  </a:lnTo>
                  <a:lnTo>
                    <a:pt x="1269" y="1497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46"/>
            <p:cNvSpPr/>
            <p:nvPr/>
          </p:nvSpPr>
          <p:spPr>
            <a:xfrm>
              <a:off x="13520850" y="5685675"/>
              <a:ext cx="31725" cy="33350"/>
            </a:xfrm>
            <a:custGeom>
              <a:avLst/>
              <a:gdLst/>
              <a:ahLst/>
              <a:cxnLst/>
              <a:rect l="l" t="t" r="r" b="b"/>
              <a:pathLst>
                <a:path w="1269" h="1334" extrusionOk="0">
                  <a:moveTo>
                    <a:pt x="1" y="1"/>
                  </a:moveTo>
                  <a:lnTo>
                    <a:pt x="1" y="1334"/>
                  </a:lnTo>
                  <a:lnTo>
                    <a:pt x="1269" y="1334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46"/>
            <p:cNvSpPr/>
            <p:nvPr/>
          </p:nvSpPr>
          <p:spPr>
            <a:xfrm>
              <a:off x="13376150" y="5620725"/>
              <a:ext cx="108150" cy="104000"/>
            </a:xfrm>
            <a:custGeom>
              <a:avLst/>
              <a:gdLst/>
              <a:ahLst/>
              <a:cxnLst/>
              <a:rect l="l" t="t" r="r" b="b"/>
              <a:pathLst>
                <a:path w="4326" h="4160" extrusionOk="0">
                  <a:moveTo>
                    <a:pt x="2154" y="1"/>
                  </a:moveTo>
                  <a:cubicBezTo>
                    <a:pt x="2016" y="1"/>
                    <a:pt x="1879" y="33"/>
                    <a:pt x="1756" y="95"/>
                  </a:cubicBezTo>
                  <a:lnTo>
                    <a:pt x="0" y="1070"/>
                  </a:lnTo>
                  <a:lnTo>
                    <a:pt x="0" y="4160"/>
                  </a:lnTo>
                  <a:lnTo>
                    <a:pt x="4325" y="4160"/>
                  </a:lnTo>
                  <a:lnTo>
                    <a:pt x="4325" y="1070"/>
                  </a:lnTo>
                  <a:lnTo>
                    <a:pt x="2602" y="127"/>
                  </a:lnTo>
                  <a:cubicBezTo>
                    <a:pt x="2464" y="41"/>
                    <a:pt x="2309" y="1"/>
                    <a:pt x="2154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46"/>
            <p:cNvSpPr/>
            <p:nvPr/>
          </p:nvSpPr>
          <p:spPr>
            <a:xfrm>
              <a:off x="13376150" y="5632025"/>
              <a:ext cx="108150" cy="92700"/>
            </a:xfrm>
            <a:custGeom>
              <a:avLst/>
              <a:gdLst/>
              <a:ahLst/>
              <a:cxnLst/>
              <a:rect l="l" t="t" r="r" b="b"/>
              <a:pathLst>
                <a:path w="4326" h="3708" extrusionOk="0">
                  <a:moveTo>
                    <a:pt x="1138" y="0"/>
                  </a:moveTo>
                  <a:lnTo>
                    <a:pt x="0" y="618"/>
                  </a:lnTo>
                  <a:lnTo>
                    <a:pt x="0" y="3708"/>
                  </a:lnTo>
                  <a:lnTo>
                    <a:pt x="1138" y="3708"/>
                  </a:lnTo>
                  <a:lnTo>
                    <a:pt x="1138" y="3252"/>
                  </a:lnTo>
                  <a:lnTo>
                    <a:pt x="4325" y="3252"/>
                  </a:lnTo>
                  <a:lnTo>
                    <a:pt x="4325" y="2147"/>
                  </a:lnTo>
                  <a:lnTo>
                    <a:pt x="2081" y="2147"/>
                  </a:lnTo>
                  <a:cubicBezTo>
                    <a:pt x="1561" y="2147"/>
                    <a:pt x="1138" y="1724"/>
                    <a:pt x="1138" y="1204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46"/>
            <p:cNvSpPr/>
            <p:nvPr/>
          </p:nvSpPr>
          <p:spPr>
            <a:xfrm>
              <a:off x="13289150" y="5704275"/>
              <a:ext cx="282125" cy="39975"/>
            </a:xfrm>
            <a:custGeom>
              <a:avLst/>
              <a:gdLst/>
              <a:ahLst/>
              <a:cxnLst/>
              <a:rect l="l" t="t" r="r" b="b"/>
              <a:pathLst>
                <a:path w="11285" h="1599" extrusionOk="0">
                  <a:moveTo>
                    <a:pt x="11034" y="0"/>
                  </a:moveTo>
                  <a:cubicBezTo>
                    <a:pt x="11020" y="0"/>
                    <a:pt x="11006" y="2"/>
                    <a:pt x="10992" y="5"/>
                  </a:cubicBezTo>
                  <a:lnTo>
                    <a:pt x="326" y="5"/>
                  </a:lnTo>
                  <a:cubicBezTo>
                    <a:pt x="131" y="5"/>
                    <a:pt x="0" y="135"/>
                    <a:pt x="0" y="297"/>
                  </a:cubicBezTo>
                  <a:lnTo>
                    <a:pt x="0" y="1273"/>
                  </a:lnTo>
                  <a:cubicBezTo>
                    <a:pt x="0" y="1435"/>
                    <a:pt x="163" y="1598"/>
                    <a:pt x="326" y="1598"/>
                  </a:cubicBezTo>
                  <a:lnTo>
                    <a:pt x="10960" y="1598"/>
                  </a:lnTo>
                  <a:cubicBezTo>
                    <a:pt x="11155" y="1598"/>
                    <a:pt x="11285" y="1435"/>
                    <a:pt x="11285" y="1273"/>
                  </a:cubicBezTo>
                  <a:lnTo>
                    <a:pt x="11285" y="297"/>
                  </a:lnTo>
                  <a:cubicBezTo>
                    <a:pt x="11285" y="149"/>
                    <a:pt x="11176" y="0"/>
                    <a:pt x="11034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46"/>
            <p:cNvSpPr/>
            <p:nvPr/>
          </p:nvSpPr>
          <p:spPr>
            <a:xfrm>
              <a:off x="13376150" y="5411700"/>
              <a:ext cx="108150" cy="108150"/>
            </a:xfrm>
            <a:custGeom>
              <a:avLst/>
              <a:gdLst/>
              <a:ahLst/>
              <a:cxnLst/>
              <a:rect l="l" t="t" r="r" b="b"/>
              <a:pathLst>
                <a:path w="4326" h="4326" extrusionOk="0">
                  <a:moveTo>
                    <a:pt x="2179" y="1"/>
                  </a:moveTo>
                  <a:cubicBezTo>
                    <a:pt x="1268" y="1"/>
                    <a:pt x="455" y="456"/>
                    <a:pt x="0" y="1171"/>
                  </a:cubicBezTo>
                  <a:cubicBezTo>
                    <a:pt x="98" y="2537"/>
                    <a:pt x="943" y="3740"/>
                    <a:pt x="2179" y="4293"/>
                  </a:cubicBezTo>
                  <a:lnTo>
                    <a:pt x="2244" y="4326"/>
                  </a:lnTo>
                  <a:cubicBezTo>
                    <a:pt x="2894" y="4000"/>
                    <a:pt x="3415" y="3545"/>
                    <a:pt x="3772" y="2960"/>
                  </a:cubicBezTo>
                  <a:cubicBezTo>
                    <a:pt x="4098" y="2407"/>
                    <a:pt x="4293" y="1789"/>
                    <a:pt x="4325" y="1139"/>
                  </a:cubicBezTo>
                  <a:cubicBezTo>
                    <a:pt x="3870" y="456"/>
                    <a:pt x="3089" y="1"/>
                    <a:pt x="2179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46"/>
            <p:cNvSpPr/>
            <p:nvPr/>
          </p:nvSpPr>
          <p:spPr>
            <a:xfrm>
              <a:off x="13311100" y="5314950"/>
              <a:ext cx="31725" cy="39050"/>
            </a:xfrm>
            <a:custGeom>
              <a:avLst/>
              <a:gdLst/>
              <a:ahLst/>
              <a:cxnLst/>
              <a:rect l="l" t="t" r="r" b="b"/>
              <a:pathLst>
                <a:path w="1269" h="1562" extrusionOk="0">
                  <a:moveTo>
                    <a:pt x="0" y="1"/>
                  </a:moveTo>
                  <a:lnTo>
                    <a:pt x="0" y="1562"/>
                  </a:lnTo>
                  <a:lnTo>
                    <a:pt x="1269" y="1562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46"/>
            <p:cNvSpPr/>
            <p:nvPr/>
          </p:nvSpPr>
          <p:spPr>
            <a:xfrm>
              <a:off x="13520850" y="5320650"/>
              <a:ext cx="31725" cy="33350"/>
            </a:xfrm>
            <a:custGeom>
              <a:avLst/>
              <a:gdLst/>
              <a:ahLst/>
              <a:cxnLst/>
              <a:rect l="l" t="t" r="r" b="b"/>
              <a:pathLst>
                <a:path w="1269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269" y="1334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46"/>
            <p:cNvSpPr/>
            <p:nvPr/>
          </p:nvSpPr>
          <p:spPr>
            <a:xfrm>
              <a:off x="13289150" y="5295450"/>
              <a:ext cx="282950" cy="39850"/>
            </a:xfrm>
            <a:custGeom>
              <a:avLst/>
              <a:gdLst/>
              <a:ahLst/>
              <a:cxnLst/>
              <a:rect l="l" t="t" r="r" b="b"/>
              <a:pathLst>
                <a:path w="11318" h="1594" extrusionOk="0">
                  <a:moveTo>
                    <a:pt x="261" y="0"/>
                  </a:moveTo>
                  <a:cubicBezTo>
                    <a:pt x="98" y="0"/>
                    <a:pt x="0" y="98"/>
                    <a:pt x="0" y="260"/>
                  </a:cubicBezTo>
                  <a:lnTo>
                    <a:pt x="0" y="1301"/>
                  </a:lnTo>
                  <a:cubicBezTo>
                    <a:pt x="0" y="1464"/>
                    <a:pt x="131" y="1594"/>
                    <a:pt x="326" y="1594"/>
                  </a:cubicBezTo>
                  <a:lnTo>
                    <a:pt x="10992" y="1594"/>
                  </a:lnTo>
                  <a:cubicBezTo>
                    <a:pt x="11155" y="1594"/>
                    <a:pt x="11317" y="1464"/>
                    <a:pt x="11317" y="1301"/>
                  </a:cubicBezTo>
                  <a:lnTo>
                    <a:pt x="11317" y="260"/>
                  </a:lnTo>
                  <a:cubicBezTo>
                    <a:pt x="11317" y="98"/>
                    <a:pt x="11187" y="0"/>
                    <a:pt x="11057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46"/>
            <p:cNvSpPr/>
            <p:nvPr/>
          </p:nvSpPr>
          <p:spPr>
            <a:xfrm>
              <a:off x="13376150" y="5416575"/>
              <a:ext cx="69925" cy="103275"/>
            </a:xfrm>
            <a:custGeom>
              <a:avLst/>
              <a:gdLst/>
              <a:ahLst/>
              <a:cxnLst/>
              <a:rect l="l" t="t" r="r" b="b"/>
              <a:pathLst>
                <a:path w="2797" h="4131" extrusionOk="0">
                  <a:moveTo>
                    <a:pt x="1171" y="1"/>
                  </a:moveTo>
                  <a:cubicBezTo>
                    <a:pt x="683" y="228"/>
                    <a:pt x="293" y="554"/>
                    <a:pt x="0" y="1009"/>
                  </a:cubicBezTo>
                  <a:cubicBezTo>
                    <a:pt x="98" y="2342"/>
                    <a:pt x="943" y="3545"/>
                    <a:pt x="2179" y="4098"/>
                  </a:cubicBezTo>
                  <a:lnTo>
                    <a:pt x="2244" y="4131"/>
                  </a:lnTo>
                  <a:cubicBezTo>
                    <a:pt x="2439" y="4033"/>
                    <a:pt x="2634" y="3936"/>
                    <a:pt x="2797" y="3805"/>
                  </a:cubicBezTo>
                  <a:cubicBezTo>
                    <a:pt x="1854" y="3155"/>
                    <a:pt x="1236" y="2147"/>
                    <a:pt x="1171" y="1009"/>
                  </a:cubicBezTo>
                  <a:cubicBezTo>
                    <a:pt x="1171" y="911"/>
                    <a:pt x="1171" y="814"/>
                    <a:pt x="1171" y="716"/>
                  </a:cubicBezTo>
                  <a:lnTo>
                    <a:pt x="1171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46"/>
            <p:cNvSpPr/>
            <p:nvPr/>
          </p:nvSpPr>
          <p:spPr>
            <a:xfrm>
              <a:off x="13275325" y="5288125"/>
              <a:ext cx="313025" cy="462625"/>
            </a:xfrm>
            <a:custGeom>
              <a:avLst/>
              <a:gdLst/>
              <a:ahLst/>
              <a:cxnLst/>
              <a:rect l="l" t="t" r="r" b="b"/>
              <a:pathLst>
                <a:path w="12521" h="18505" extrusionOk="0">
                  <a:moveTo>
                    <a:pt x="11578" y="553"/>
                  </a:moveTo>
                  <a:lnTo>
                    <a:pt x="11578" y="1594"/>
                  </a:lnTo>
                  <a:cubicBezTo>
                    <a:pt x="11578" y="1627"/>
                    <a:pt x="11578" y="1627"/>
                    <a:pt x="11545" y="1627"/>
                  </a:cubicBezTo>
                  <a:lnTo>
                    <a:pt x="879" y="1627"/>
                  </a:lnTo>
                  <a:cubicBezTo>
                    <a:pt x="846" y="1627"/>
                    <a:pt x="814" y="1627"/>
                    <a:pt x="814" y="1594"/>
                  </a:cubicBezTo>
                  <a:lnTo>
                    <a:pt x="814" y="553"/>
                  </a:lnTo>
                  <a:close/>
                  <a:moveTo>
                    <a:pt x="6212" y="5204"/>
                  </a:moveTo>
                  <a:cubicBezTo>
                    <a:pt x="6960" y="5204"/>
                    <a:pt x="7643" y="5561"/>
                    <a:pt x="8098" y="6147"/>
                  </a:cubicBezTo>
                  <a:cubicBezTo>
                    <a:pt x="8000" y="7350"/>
                    <a:pt x="7318" y="8423"/>
                    <a:pt x="6277" y="8976"/>
                  </a:cubicBezTo>
                  <a:cubicBezTo>
                    <a:pt x="5171" y="8456"/>
                    <a:pt x="4456" y="7383"/>
                    <a:pt x="4326" y="6212"/>
                  </a:cubicBezTo>
                  <a:cubicBezTo>
                    <a:pt x="4748" y="5561"/>
                    <a:pt x="5464" y="5204"/>
                    <a:pt x="6212" y="5204"/>
                  </a:cubicBezTo>
                  <a:close/>
                  <a:moveTo>
                    <a:pt x="5984" y="9691"/>
                  </a:moveTo>
                  <a:lnTo>
                    <a:pt x="5984" y="10700"/>
                  </a:lnTo>
                  <a:cubicBezTo>
                    <a:pt x="5984" y="10862"/>
                    <a:pt x="6114" y="10960"/>
                    <a:pt x="6277" y="10960"/>
                  </a:cubicBezTo>
                  <a:cubicBezTo>
                    <a:pt x="6407" y="10960"/>
                    <a:pt x="6537" y="10862"/>
                    <a:pt x="6537" y="10700"/>
                  </a:cubicBezTo>
                  <a:lnTo>
                    <a:pt x="6537" y="9724"/>
                  </a:lnTo>
                  <a:cubicBezTo>
                    <a:pt x="7513" y="10374"/>
                    <a:pt x="8098" y="11447"/>
                    <a:pt x="8098" y="12618"/>
                  </a:cubicBezTo>
                  <a:lnTo>
                    <a:pt x="8098" y="13886"/>
                  </a:lnTo>
                  <a:lnTo>
                    <a:pt x="6765" y="13171"/>
                  </a:lnTo>
                  <a:cubicBezTo>
                    <a:pt x="6700" y="13139"/>
                    <a:pt x="6602" y="13106"/>
                    <a:pt x="6537" y="13073"/>
                  </a:cubicBezTo>
                  <a:lnTo>
                    <a:pt x="6537" y="11740"/>
                  </a:lnTo>
                  <a:cubicBezTo>
                    <a:pt x="6537" y="11578"/>
                    <a:pt x="6407" y="11447"/>
                    <a:pt x="6277" y="11447"/>
                  </a:cubicBezTo>
                  <a:cubicBezTo>
                    <a:pt x="6114" y="11447"/>
                    <a:pt x="5984" y="11578"/>
                    <a:pt x="5984" y="11740"/>
                  </a:cubicBezTo>
                  <a:lnTo>
                    <a:pt x="5984" y="13041"/>
                  </a:lnTo>
                  <a:cubicBezTo>
                    <a:pt x="5887" y="13073"/>
                    <a:pt x="5789" y="13106"/>
                    <a:pt x="5659" y="13171"/>
                  </a:cubicBezTo>
                  <a:lnTo>
                    <a:pt x="4293" y="13919"/>
                  </a:lnTo>
                  <a:lnTo>
                    <a:pt x="4293" y="12651"/>
                  </a:lnTo>
                  <a:cubicBezTo>
                    <a:pt x="4293" y="11447"/>
                    <a:pt x="4944" y="10309"/>
                    <a:pt x="5984" y="9691"/>
                  </a:cubicBezTo>
                  <a:close/>
                  <a:moveTo>
                    <a:pt x="8098" y="2179"/>
                  </a:moveTo>
                  <a:lnTo>
                    <a:pt x="8098" y="5366"/>
                  </a:lnTo>
                  <a:cubicBezTo>
                    <a:pt x="7578" y="4911"/>
                    <a:pt x="6927" y="4651"/>
                    <a:pt x="6212" y="4651"/>
                  </a:cubicBezTo>
                  <a:cubicBezTo>
                    <a:pt x="5496" y="4651"/>
                    <a:pt x="4814" y="4944"/>
                    <a:pt x="4293" y="5399"/>
                  </a:cubicBezTo>
                  <a:lnTo>
                    <a:pt x="4293" y="4196"/>
                  </a:lnTo>
                  <a:cubicBezTo>
                    <a:pt x="4293" y="4033"/>
                    <a:pt x="4196" y="3935"/>
                    <a:pt x="4033" y="3935"/>
                  </a:cubicBezTo>
                  <a:cubicBezTo>
                    <a:pt x="3870" y="3935"/>
                    <a:pt x="3773" y="4033"/>
                    <a:pt x="3773" y="4196"/>
                  </a:cubicBezTo>
                  <a:lnTo>
                    <a:pt x="3773" y="5854"/>
                  </a:lnTo>
                  <a:cubicBezTo>
                    <a:pt x="3773" y="7252"/>
                    <a:pt x="4488" y="8553"/>
                    <a:pt x="5692" y="9269"/>
                  </a:cubicBezTo>
                  <a:cubicBezTo>
                    <a:pt x="4488" y="9984"/>
                    <a:pt x="3773" y="11285"/>
                    <a:pt x="3773" y="12683"/>
                  </a:cubicBezTo>
                  <a:lnTo>
                    <a:pt x="3773" y="16358"/>
                  </a:lnTo>
                  <a:lnTo>
                    <a:pt x="2960" y="16358"/>
                  </a:lnTo>
                  <a:lnTo>
                    <a:pt x="2960" y="2179"/>
                  </a:lnTo>
                  <a:lnTo>
                    <a:pt x="3773" y="2179"/>
                  </a:lnTo>
                  <a:lnTo>
                    <a:pt x="3773" y="3025"/>
                  </a:lnTo>
                  <a:cubicBezTo>
                    <a:pt x="3773" y="3188"/>
                    <a:pt x="3870" y="3318"/>
                    <a:pt x="4033" y="3318"/>
                  </a:cubicBezTo>
                  <a:cubicBezTo>
                    <a:pt x="4196" y="3318"/>
                    <a:pt x="4293" y="3188"/>
                    <a:pt x="4293" y="3025"/>
                  </a:cubicBezTo>
                  <a:lnTo>
                    <a:pt x="4293" y="2179"/>
                  </a:lnTo>
                  <a:close/>
                  <a:moveTo>
                    <a:pt x="6224" y="13586"/>
                  </a:moveTo>
                  <a:cubicBezTo>
                    <a:pt x="6326" y="13586"/>
                    <a:pt x="6423" y="13610"/>
                    <a:pt x="6505" y="13659"/>
                  </a:cubicBezTo>
                  <a:lnTo>
                    <a:pt x="8098" y="14537"/>
                  </a:lnTo>
                  <a:lnTo>
                    <a:pt x="8098" y="16358"/>
                  </a:lnTo>
                  <a:lnTo>
                    <a:pt x="4293" y="16358"/>
                  </a:lnTo>
                  <a:lnTo>
                    <a:pt x="4293" y="14537"/>
                  </a:lnTo>
                  <a:lnTo>
                    <a:pt x="5919" y="13659"/>
                  </a:lnTo>
                  <a:cubicBezTo>
                    <a:pt x="6017" y="13610"/>
                    <a:pt x="6122" y="13586"/>
                    <a:pt x="6224" y="13586"/>
                  </a:cubicBezTo>
                  <a:close/>
                  <a:moveTo>
                    <a:pt x="10830" y="2179"/>
                  </a:moveTo>
                  <a:lnTo>
                    <a:pt x="10830" y="16358"/>
                  </a:lnTo>
                  <a:lnTo>
                    <a:pt x="10114" y="16358"/>
                  </a:lnTo>
                  <a:lnTo>
                    <a:pt x="10114" y="14407"/>
                  </a:lnTo>
                  <a:cubicBezTo>
                    <a:pt x="10114" y="14277"/>
                    <a:pt x="9984" y="14147"/>
                    <a:pt x="9854" y="14147"/>
                  </a:cubicBezTo>
                  <a:cubicBezTo>
                    <a:pt x="9691" y="14147"/>
                    <a:pt x="9561" y="14277"/>
                    <a:pt x="9561" y="14407"/>
                  </a:cubicBezTo>
                  <a:lnTo>
                    <a:pt x="9561" y="16358"/>
                  </a:lnTo>
                  <a:lnTo>
                    <a:pt x="8651" y="16358"/>
                  </a:lnTo>
                  <a:lnTo>
                    <a:pt x="8651" y="12618"/>
                  </a:lnTo>
                  <a:cubicBezTo>
                    <a:pt x="8651" y="11870"/>
                    <a:pt x="8423" y="11122"/>
                    <a:pt x="8033" y="10504"/>
                  </a:cubicBezTo>
                  <a:cubicBezTo>
                    <a:pt x="7708" y="9984"/>
                    <a:pt x="7318" y="9594"/>
                    <a:pt x="6830" y="9269"/>
                  </a:cubicBezTo>
                  <a:cubicBezTo>
                    <a:pt x="7318" y="8943"/>
                    <a:pt x="7708" y="8521"/>
                    <a:pt x="8033" y="8033"/>
                  </a:cubicBezTo>
                  <a:cubicBezTo>
                    <a:pt x="8423" y="7415"/>
                    <a:pt x="8651" y="6667"/>
                    <a:pt x="8651" y="5919"/>
                  </a:cubicBezTo>
                  <a:lnTo>
                    <a:pt x="8651" y="2179"/>
                  </a:lnTo>
                  <a:lnTo>
                    <a:pt x="9561" y="2179"/>
                  </a:lnTo>
                  <a:lnTo>
                    <a:pt x="9561" y="13269"/>
                  </a:lnTo>
                  <a:cubicBezTo>
                    <a:pt x="9561" y="13399"/>
                    <a:pt x="9691" y="13529"/>
                    <a:pt x="9854" y="13529"/>
                  </a:cubicBezTo>
                  <a:cubicBezTo>
                    <a:pt x="9984" y="13529"/>
                    <a:pt x="10114" y="13399"/>
                    <a:pt x="10114" y="13269"/>
                  </a:cubicBezTo>
                  <a:lnTo>
                    <a:pt x="10114" y="2179"/>
                  </a:lnTo>
                  <a:close/>
                  <a:moveTo>
                    <a:pt x="11545" y="16911"/>
                  </a:moveTo>
                  <a:cubicBezTo>
                    <a:pt x="11578" y="16911"/>
                    <a:pt x="11578" y="16911"/>
                    <a:pt x="11578" y="16943"/>
                  </a:cubicBezTo>
                  <a:lnTo>
                    <a:pt x="11578" y="17984"/>
                  </a:lnTo>
                  <a:lnTo>
                    <a:pt x="814" y="17984"/>
                  </a:lnTo>
                  <a:lnTo>
                    <a:pt x="814" y="16943"/>
                  </a:lnTo>
                  <a:cubicBezTo>
                    <a:pt x="814" y="16911"/>
                    <a:pt x="846" y="16911"/>
                    <a:pt x="879" y="16911"/>
                  </a:cubicBezTo>
                  <a:close/>
                  <a:moveTo>
                    <a:pt x="261" y="1"/>
                  </a:moveTo>
                  <a:cubicBezTo>
                    <a:pt x="131" y="1"/>
                    <a:pt x="1" y="131"/>
                    <a:pt x="1" y="293"/>
                  </a:cubicBezTo>
                  <a:cubicBezTo>
                    <a:pt x="1" y="423"/>
                    <a:pt x="131" y="553"/>
                    <a:pt x="261" y="553"/>
                  </a:cubicBezTo>
                  <a:lnTo>
                    <a:pt x="293" y="553"/>
                  </a:lnTo>
                  <a:lnTo>
                    <a:pt x="293" y="1594"/>
                  </a:lnTo>
                  <a:cubicBezTo>
                    <a:pt x="293" y="1919"/>
                    <a:pt x="553" y="2179"/>
                    <a:pt x="879" y="2179"/>
                  </a:cubicBezTo>
                  <a:lnTo>
                    <a:pt x="1171" y="2179"/>
                  </a:lnTo>
                  <a:lnTo>
                    <a:pt x="1171" y="7025"/>
                  </a:lnTo>
                  <a:cubicBezTo>
                    <a:pt x="1171" y="7187"/>
                    <a:pt x="1269" y="7318"/>
                    <a:pt x="1431" y="7318"/>
                  </a:cubicBezTo>
                  <a:cubicBezTo>
                    <a:pt x="1594" y="7318"/>
                    <a:pt x="1692" y="7187"/>
                    <a:pt x="1692" y="7025"/>
                  </a:cubicBezTo>
                  <a:lnTo>
                    <a:pt x="1692" y="2179"/>
                  </a:lnTo>
                  <a:lnTo>
                    <a:pt x="2440" y="2179"/>
                  </a:lnTo>
                  <a:lnTo>
                    <a:pt x="2440" y="16358"/>
                  </a:lnTo>
                  <a:lnTo>
                    <a:pt x="1692" y="16358"/>
                  </a:lnTo>
                  <a:lnTo>
                    <a:pt x="1692" y="8196"/>
                  </a:lnTo>
                  <a:cubicBezTo>
                    <a:pt x="1692" y="8033"/>
                    <a:pt x="1594" y="7935"/>
                    <a:pt x="1431" y="7935"/>
                  </a:cubicBezTo>
                  <a:cubicBezTo>
                    <a:pt x="1269" y="7935"/>
                    <a:pt x="1171" y="8033"/>
                    <a:pt x="1171" y="8196"/>
                  </a:cubicBezTo>
                  <a:lnTo>
                    <a:pt x="1171" y="16358"/>
                  </a:lnTo>
                  <a:lnTo>
                    <a:pt x="879" y="16358"/>
                  </a:lnTo>
                  <a:cubicBezTo>
                    <a:pt x="553" y="16358"/>
                    <a:pt x="293" y="16618"/>
                    <a:pt x="293" y="16943"/>
                  </a:cubicBezTo>
                  <a:lnTo>
                    <a:pt x="293" y="17984"/>
                  </a:lnTo>
                  <a:lnTo>
                    <a:pt x="261" y="17984"/>
                  </a:lnTo>
                  <a:cubicBezTo>
                    <a:pt x="131" y="17984"/>
                    <a:pt x="1" y="18081"/>
                    <a:pt x="1" y="18244"/>
                  </a:cubicBezTo>
                  <a:cubicBezTo>
                    <a:pt x="1" y="18407"/>
                    <a:pt x="131" y="18504"/>
                    <a:pt x="261" y="18504"/>
                  </a:cubicBezTo>
                  <a:lnTo>
                    <a:pt x="12261" y="18504"/>
                  </a:lnTo>
                  <a:cubicBezTo>
                    <a:pt x="12423" y="18504"/>
                    <a:pt x="12521" y="18407"/>
                    <a:pt x="12521" y="18244"/>
                  </a:cubicBezTo>
                  <a:cubicBezTo>
                    <a:pt x="12521" y="18081"/>
                    <a:pt x="12423" y="17984"/>
                    <a:pt x="12261" y="17984"/>
                  </a:cubicBezTo>
                  <a:lnTo>
                    <a:pt x="12130" y="17984"/>
                  </a:lnTo>
                  <a:lnTo>
                    <a:pt x="12130" y="16943"/>
                  </a:lnTo>
                  <a:cubicBezTo>
                    <a:pt x="12130" y="16618"/>
                    <a:pt x="11870" y="16358"/>
                    <a:pt x="11545" y="16358"/>
                  </a:cubicBezTo>
                  <a:lnTo>
                    <a:pt x="11382" y="16358"/>
                  </a:lnTo>
                  <a:lnTo>
                    <a:pt x="11382" y="2179"/>
                  </a:lnTo>
                  <a:lnTo>
                    <a:pt x="11545" y="2179"/>
                  </a:lnTo>
                  <a:cubicBezTo>
                    <a:pt x="11870" y="2179"/>
                    <a:pt x="12130" y="1919"/>
                    <a:pt x="12130" y="1594"/>
                  </a:cubicBezTo>
                  <a:lnTo>
                    <a:pt x="12130" y="553"/>
                  </a:lnTo>
                  <a:lnTo>
                    <a:pt x="12261" y="553"/>
                  </a:lnTo>
                  <a:cubicBezTo>
                    <a:pt x="12423" y="553"/>
                    <a:pt x="12521" y="423"/>
                    <a:pt x="12521" y="293"/>
                  </a:cubicBezTo>
                  <a:cubicBezTo>
                    <a:pt x="12521" y="131"/>
                    <a:pt x="12423" y="1"/>
                    <a:pt x="122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8" name="Google Shape;4098;p46"/>
          <p:cNvGrpSpPr/>
          <p:nvPr/>
        </p:nvGrpSpPr>
        <p:grpSpPr>
          <a:xfrm>
            <a:off x="6513295" y="4166726"/>
            <a:ext cx="344234" cy="365751"/>
            <a:chOff x="13719225" y="5279175"/>
            <a:chExt cx="437400" cy="462625"/>
          </a:xfrm>
        </p:grpSpPr>
        <p:sp>
          <p:nvSpPr>
            <p:cNvPr id="4099" name="Google Shape;4099;p46"/>
            <p:cNvSpPr/>
            <p:nvPr/>
          </p:nvSpPr>
          <p:spPr>
            <a:xfrm>
              <a:off x="13937925" y="5292200"/>
              <a:ext cx="141475" cy="77250"/>
            </a:xfrm>
            <a:custGeom>
              <a:avLst/>
              <a:gdLst/>
              <a:ahLst/>
              <a:cxnLst/>
              <a:rect l="l" t="t" r="r" b="b"/>
              <a:pathLst>
                <a:path w="5659" h="3090" extrusionOk="0">
                  <a:moveTo>
                    <a:pt x="0" y="0"/>
                  </a:moveTo>
                  <a:lnTo>
                    <a:pt x="0" y="3090"/>
                  </a:lnTo>
                  <a:lnTo>
                    <a:pt x="5496" y="3090"/>
                  </a:lnTo>
                  <a:cubicBezTo>
                    <a:pt x="5593" y="3090"/>
                    <a:pt x="5659" y="2992"/>
                    <a:pt x="5593" y="2927"/>
                  </a:cubicBezTo>
                  <a:lnTo>
                    <a:pt x="4650" y="1594"/>
                  </a:lnTo>
                  <a:cubicBezTo>
                    <a:pt x="4618" y="1561"/>
                    <a:pt x="4618" y="1529"/>
                    <a:pt x="4650" y="1464"/>
                  </a:cubicBezTo>
                  <a:lnTo>
                    <a:pt x="5593" y="130"/>
                  </a:lnTo>
                  <a:cubicBezTo>
                    <a:pt x="5659" y="65"/>
                    <a:pt x="5593" y="0"/>
                    <a:pt x="5496" y="0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46"/>
            <p:cNvSpPr/>
            <p:nvPr/>
          </p:nvSpPr>
          <p:spPr>
            <a:xfrm>
              <a:off x="13738725" y="5507625"/>
              <a:ext cx="396775" cy="226850"/>
            </a:xfrm>
            <a:custGeom>
              <a:avLst/>
              <a:gdLst/>
              <a:ahLst/>
              <a:cxnLst/>
              <a:rect l="l" t="t" r="r" b="b"/>
              <a:pathLst>
                <a:path w="15871" h="9074" extrusionOk="0">
                  <a:moveTo>
                    <a:pt x="8586" y="1"/>
                  </a:moveTo>
                  <a:lnTo>
                    <a:pt x="4716" y="1269"/>
                  </a:lnTo>
                  <a:lnTo>
                    <a:pt x="1" y="9074"/>
                  </a:lnTo>
                  <a:lnTo>
                    <a:pt x="15870" y="9074"/>
                  </a:lnTo>
                  <a:lnTo>
                    <a:pt x="11155" y="1269"/>
                  </a:lnTo>
                  <a:lnTo>
                    <a:pt x="8586" y="1"/>
                  </a:ln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46"/>
            <p:cNvSpPr/>
            <p:nvPr/>
          </p:nvSpPr>
          <p:spPr>
            <a:xfrm>
              <a:off x="13857425" y="5413525"/>
              <a:ext cx="160200" cy="135950"/>
            </a:xfrm>
            <a:custGeom>
              <a:avLst/>
              <a:gdLst/>
              <a:ahLst/>
              <a:cxnLst/>
              <a:rect l="l" t="t" r="r" b="b"/>
              <a:pathLst>
                <a:path w="6408" h="5438" extrusionOk="0">
                  <a:moveTo>
                    <a:pt x="3188" y="1"/>
                  </a:moveTo>
                  <a:cubicBezTo>
                    <a:pt x="3090" y="1"/>
                    <a:pt x="2992" y="41"/>
                    <a:pt x="2927" y="123"/>
                  </a:cubicBezTo>
                  <a:lnTo>
                    <a:pt x="1" y="5033"/>
                  </a:lnTo>
                  <a:lnTo>
                    <a:pt x="1041" y="5423"/>
                  </a:lnTo>
                  <a:cubicBezTo>
                    <a:pt x="1052" y="5434"/>
                    <a:pt x="1063" y="5438"/>
                    <a:pt x="1074" y="5438"/>
                  </a:cubicBezTo>
                  <a:cubicBezTo>
                    <a:pt x="1096" y="5438"/>
                    <a:pt x="1117" y="5423"/>
                    <a:pt x="1139" y="5423"/>
                  </a:cubicBezTo>
                  <a:lnTo>
                    <a:pt x="2049" y="4871"/>
                  </a:lnTo>
                  <a:cubicBezTo>
                    <a:pt x="2066" y="4854"/>
                    <a:pt x="2090" y="4846"/>
                    <a:pt x="2114" y="4846"/>
                  </a:cubicBezTo>
                  <a:cubicBezTo>
                    <a:pt x="2139" y="4846"/>
                    <a:pt x="2163" y="4854"/>
                    <a:pt x="2179" y="4871"/>
                  </a:cubicBezTo>
                  <a:lnTo>
                    <a:pt x="3123" y="5423"/>
                  </a:lnTo>
                  <a:lnTo>
                    <a:pt x="3253" y="5423"/>
                  </a:lnTo>
                  <a:lnTo>
                    <a:pt x="4228" y="4871"/>
                  </a:lnTo>
                  <a:cubicBezTo>
                    <a:pt x="4244" y="4854"/>
                    <a:pt x="4261" y="4846"/>
                    <a:pt x="4277" y="4846"/>
                  </a:cubicBezTo>
                  <a:cubicBezTo>
                    <a:pt x="4293" y="4846"/>
                    <a:pt x="4310" y="4854"/>
                    <a:pt x="4326" y="4871"/>
                  </a:cubicBezTo>
                  <a:lnTo>
                    <a:pt x="5236" y="5423"/>
                  </a:lnTo>
                  <a:lnTo>
                    <a:pt x="5366" y="5423"/>
                  </a:lnTo>
                  <a:lnTo>
                    <a:pt x="6407" y="5033"/>
                  </a:lnTo>
                  <a:lnTo>
                    <a:pt x="3448" y="123"/>
                  </a:lnTo>
                  <a:cubicBezTo>
                    <a:pt x="3383" y="41"/>
                    <a:pt x="3285" y="1"/>
                    <a:pt x="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46"/>
            <p:cNvSpPr/>
            <p:nvPr/>
          </p:nvSpPr>
          <p:spPr>
            <a:xfrm>
              <a:off x="13738725" y="5527150"/>
              <a:ext cx="396775" cy="207325"/>
            </a:xfrm>
            <a:custGeom>
              <a:avLst/>
              <a:gdLst/>
              <a:ahLst/>
              <a:cxnLst/>
              <a:rect l="l" t="t" r="r" b="b"/>
              <a:pathLst>
                <a:path w="15871" h="8293" extrusionOk="0">
                  <a:moveTo>
                    <a:pt x="6830" y="0"/>
                  </a:moveTo>
                  <a:lnTo>
                    <a:pt x="4716" y="488"/>
                  </a:lnTo>
                  <a:lnTo>
                    <a:pt x="1" y="8293"/>
                  </a:lnTo>
                  <a:lnTo>
                    <a:pt x="15870" y="8293"/>
                  </a:lnTo>
                  <a:lnTo>
                    <a:pt x="15090" y="7025"/>
                  </a:lnTo>
                  <a:lnTo>
                    <a:pt x="6440" y="7025"/>
                  </a:lnTo>
                  <a:cubicBezTo>
                    <a:pt x="4749" y="7025"/>
                    <a:pt x="3708" y="5171"/>
                    <a:pt x="4586" y="3740"/>
                  </a:cubicBezTo>
                  <a:lnTo>
                    <a:pt x="6830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46"/>
            <p:cNvSpPr/>
            <p:nvPr/>
          </p:nvSpPr>
          <p:spPr>
            <a:xfrm>
              <a:off x="13856625" y="5413525"/>
              <a:ext cx="103275" cy="135600"/>
            </a:xfrm>
            <a:custGeom>
              <a:avLst/>
              <a:gdLst/>
              <a:ahLst/>
              <a:cxnLst/>
              <a:rect l="l" t="t" r="r" b="b"/>
              <a:pathLst>
                <a:path w="4131" h="5424" extrusionOk="0">
                  <a:moveTo>
                    <a:pt x="3224" y="1"/>
                  </a:moveTo>
                  <a:cubicBezTo>
                    <a:pt x="3171" y="1"/>
                    <a:pt x="3122" y="9"/>
                    <a:pt x="3090" y="25"/>
                  </a:cubicBezTo>
                  <a:cubicBezTo>
                    <a:pt x="3024" y="58"/>
                    <a:pt x="2992" y="90"/>
                    <a:pt x="2959" y="155"/>
                  </a:cubicBezTo>
                  <a:lnTo>
                    <a:pt x="0" y="5033"/>
                  </a:lnTo>
                  <a:lnTo>
                    <a:pt x="1073" y="5423"/>
                  </a:lnTo>
                  <a:lnTo>
                    <a:pt x="1171" y="5423"/>
                  </a:lnTo>
                  <a:lnTo>
                    <a:pt x="1854" y="5001"/>
                  </a:lnTo>
                  <a:lnTo>
                    <a:pt x="4130" y="1228"/>
                  </a:lnTo>
                  <a:lnTo>
                    <a:pt x="3480" y="155"/>
                  </a:lnTo>
                  <a:cubicBezTo>
                    <a:pt x="3447" y="90"/>
                    <a:pt x="3415" y="58"/>
                    <a:pt x="3382" y="25"/>
                  </a:cubicBezTo>
                  <a:cubicBezTo>
                    <a:pt x="3333" y="9"/>
                    <a:pt x="3277" y="1"/>
                    <a:pt x="3224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46"/>
            <p:cNvSpPr/>
            <p:nvPr/>
          </p:nvSpPr>
          <p:spPr>
            <a:xfrm>
              <a:off x="13719225" y="5279175"/>
              <a:ext cx="437400" cy="462625"/>
            </a:xfrm>
            <a:custGeom>
              <a:avLst/>
              <a:gdLst/>
              <a:ahLst/>
              <a:cxnLst/>
              <a:rect l="l" t="t" r="r" b="b"/>
              <a:pathLst>
                <a:path w="17496" h="18505" extrusionOk="0">
                  <a:moveTo>
                    <a:pt x="13919" y="781"/>
                  </a:moveTo>
                  <a:lnTo>
                    <a:pt x="13171" y="1855"/>
                  </a:lnTo>
                  <a:cubicBezTo>
                    <a:pt x="13073" y="1985"/>
                    <a:pt x="13073" y="2147"/>
                    <a:pt x="13171" y="2277"/>
                  </a:cubicBezTo>
                  <a:lnTo>
                    <a:pt x="13919" y="3350"/>
                  </a:lnTo>
                  <a:lnTo>
                    <a:pt x="9008" y="3350"/>
                  </a:lnTo>
                  <a:lnTo>
                    <a:pt x="9008" y="781"/>
                  </a:lnTo>
                  <a:close/>
                  <a:moveTo>
                    <a:pt x="8748" y="5594"/>
                  </a:moveTo>
                  <a:lnTo>
                    <a:pt x="11545" y="10245"/>
                  </a:lnTo>
                  <a:lnTo>
                    <a:pt x="10862" y="10505"/>
                  </a:lnTo>
                  <a:lnTo>
                    <a:pt x="10016" y="10017"/>
                  </a:lnTo>
                  <a:cubicBezTo>
                    <a:pt x="9945" y="9963"/>
                    <a:pt x="9863" y="9939"/>
                    <a:pt x="9788" y="9939"/>
                  </a:cubicBezTo>
                  <a:cubicBezTo>
                    <a:pt x="9727" y="9939"/>
                    <a:pt x="9670" y="9955"/>
                    <a:pt x="9626" y="9984"/>
                  </a:cubicBezTo>
                  <a:lnTo>
                    <a:pt x="8716" y="10505"/>
                  </a:lnTo>
                  <a:lnTo>
                    <a:pt x="7838" y="9984"/>
                  </a:lnTo>
                  <a:cubicBezTo>
                    <a:pt x="7779" y="9955"/>
                    <a:pt x="7714" y="9939"/>
                    <a:pt x="7651" y="9939"/>
                  </a:cubicBezTo>
                  <a:cubicBezTo>
                    <a:pt x="7574" y="9939"/>
                    <a:pt x="7501" y="9963"/>
                    <a:pt x="7447" y="10017"/>
                  </a:cubicBezTo>
                  <a:lnTo>
                    <a:pt x="6602" y="10505"/>
                  </a:lnTo>
                  <a:lnTo>
                    <a:pt x="5919" y="10277"/>
                  </a:lnTo>
                  <a:lnTo>
                    <a:pt x="8748" y="5594"/>
                  </a:lnTo>
                  <a:close/>
                  <a:moveTo>
                    <a:pt x="9789" y="10505"/>
                  </a:moveTo>
                  <a:lnTo>
                    <a:pt x="10634" y="11025"/>
                  </a:lnTo>
                  <a:cubicBezTo>
                    <a:pt x="10699" y="11058"/>
                    <a:pt x="10764" y="11090"/>
                    <a:pt x="10829" y="11090"/>
                  </a:cubicBezTo>
                  <a:cubicBezTo>
                    <a:pt x="10894" y="11090"/>
                    <a:pt x="10927" y="11058"/>
                    <a:pt x="10992" y="11058"/>
                  </a:cubicBezTo>
                  <a:lnTo>
                    <a:pt x="11837" y="10732"/>
                  </a:lnTo>
                  <a:lnTo>
                    <a:pt x="16163" y="17952"/>
                  </a:lnTo>
                  <a:lnTo>
                    <a:pt x="1269" y="17952"/>
                  </a:lnTo>
                  <a:lnTo>
                    <a:pt x="5626" y="10732"/>
                  </a:lnTo>
                  <a:lnTo>
                    <a:pt x="6472" y="11058"/>
                  </a:lnTo>
                  <a:cubicBezTo>
                    <a:pt x="6512" y="11071"/>
                    <a:pt x="6558" y="11079"/>
                    <a:pt x="6605" y="11079"/>
                  </a:cubicBezTo>
                  <a:cubicBezTo>
                    <a:pt x="6671" y="11079"/>
                    <a:pt x="6740" y="11063"/>
                    <a:pt x="6797" y="11025"/>
                  </a:cubicBezTo>
                  <a:lnTo>
                    <a:pt x="7642" y="10505"/>
                  </a:lnTo>
                  <a:lnTo>
                    <a:pt x="8520" y="11025"/>
                  </a:lnTo>
                  <a:cubicBezTo>
                    <a:pt x="8586" y="11058"/>
                    <a:pt x="8651" y="11074"/>
                    <a:pt x="8716" y="11074"/>
                  </a:cubicBezTo>
                  <a:cubicBezTo>
                    <a:pt x="8781" y="11074"/>
                    <a:pt x="8846" y="11058"/>
                    <a:pt x="8911" y="11025"/>
                  </a:cubicBezTo>
                  <a:lnTo>
                    <a:pt x="9789" y="10505"/>
                  </a:lnTo>
                  <a:close/>
                  <a:moveTo>
                    <a:pt x="8716" y="1"/>
                  </a:moveTo>
                  <a:cubicBezTo>
                    <a:pt x="8586" y="1"/>
                    <a:pt x="8455" y="98"/>
                    <a:pt x="8455" y="261"/>
                  </a:cubicBezTo>
                  <a:lnTo>
                    <a:pt x="8455" y="5139"/>
                  </a:lnTo>
                  <a:cubicBezTo>
                    <a:pt x="8390" y="5172"/>
                    <a:pt x="8325" y="5237"/>
                    <a:pt x="8260" y="5334"/>
                  </a:cubicBezTo>
                  <a:lnTo>
                    <a:pt x="618" y="17952"/>
                  </a:lnTo>
                  <a:lnTo>
                    <a:pt x="260" y="17952"/>
                  </a:lnTo>
                  <a:cubicBezTo>
                    <a:pt x="130" y="17952"/>
                    <a:pt x="0" y="18082"/>
                    <a:pt x="0" y="18212"/>
                  </a:cubicBezTo>
                  <a:cubicBezTo>
                    <a:pt x="0" y="18374"/>
                    <a:pt x="130" y="18505"/>
                    <a:pt x="260" y="18505"/>
                  </a:cubicBezTo>
                  <a:lnTo>
                    <a:pt x="17203" y="18505"/>
                  </a:lnTo>
                  <a:cubicBezTo>
                    <a:pt x="17366" y="18505"/>
                    <a:pt x="17496" y="18374"/>
                    <a:pt x="17496" y="18212"/>
                  </a:cubicBezTo>
                  <a:cubicBezTo>
                    <a:pt x="17496" y="18082"/>
                    <a:pt x="17366" y="17952"/>
                    <a:pt x="17236" y="17952"/>
                  </a:cubicBezTo>
                  <a:lnTo>
                    <a:pt x="16813" y="17952"/>
                  </a:lnTo>
                  <a:lnTo>
                    <a:pt x="9203" y="5334"/>
                  </a:lnTo>
                  <a:cubicBezTo>
                    <a:pt x="9138" y="5237"/>
                    <a:pt x="9073" y="5172"/>
                    <a:pt x="9008" y="5139"/>
                  </a:cubicBezTo>
                  <a:lnTo>
                    <a:pt x="9008" y="3903"/>
                  </a:lnTo>
                  <a:lnTo>
                    <a:pt x="14244" y="3903"/>
                  </a:lnTo>
                  <a:cubicBezTo>
                    <a:pt x="14407" y="3903"/>
                    <a:pt x="14537" y="3806"/>
                    <a:pt x="14602" y="3676"/>
                  </a:cubicBezTo>
                  <a:cubicBezTo>
                    <a:pt x="14667" y="3578"/>
                    <a:pt x="14634" y="3415"/>
                    <a:pt x="14569" y="3285"/>
                  </a:cubicBezTo>
                  <a:lnTo>
                    <a:pt x="13691" y="2050"/>
                  </a:lnTo>
                  <a:lnTo>
                    <a:pt x="14569" y="814"/>
                  </a:lnTo>
                  <a:cubicBezTo>
                    <a:pt x="14634" y="716"/>
                    <a:pt x="14667" y="554"/>
                    <a:pt x="14602" y="424"/>
                  </a:cubicBezTo>
                  <a:cubicBezTo>
                    <a:pt x="14504" y="326"/>
                    <a:pt x="14407" y="229"/>
                    <a:pt x="14244" y="229"/>
                  </a:cubicBezTo>
                  <a:lnTo>
                    <a:pt x="9008" y="229"/>
                  </a:lnTo>
                  <a:cubicBezTo>
                    <a:pt x="8976" y="98"/>
                    <a:pt x="8878" y="1"/>
                    <a:pt x="87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5" name="Google Shape;4105;p46"/>
          <p:cNvGrpSpPr/>
          <p:nvPr/>
        </p:nvGrpSpPr>
        <p:grpSpPr>
          <a:xfrm>
            <a:off x="7376577" y="4166786"/>
            <a:ext cx="308387" cy="365746"/>
            <a:chOff x="14222450" y="5264550"/>
            <a:chExt cx="392700" cy="461800"/>
          </a:xfrm>
        </p:grpSpPr>
        <p:sp>
          <p:nvSpPr>
            <p:cNvPr id="4106" name="Google Shape;4106;p46"/>
            <p:cNvSpPr/>
            <p:nvPr/>
          </p:nvSpPr>
          <p:spPr>
            <a:xfrm>
              <a:off x="14228975" y="5271050"/>
              <a:ext cx="356100" cy="448800"/>
            </a:xfrm>
            <a:custGeom>
              <a:avLst/>
              <a:gdLst/>
              <a:ahLst/>
              <a:cxnLst/>
              <a:rect l="l" t="t" r="r" b="b"/>
              <a:pathLst>
                <a:path w="14244" h="17952" extrusionOk="0">
                  <a:moveTo>
                    <a:pt x="6927" y="1"/>
                  </a:moveTo>
                  <a:cubicBezTo>
                    <a:pt x="3447" y="1"/>
                    <a:pt x="716" y="2960"/>
                    <a:pt x="976" y="6440"/>
                  </a:cubicBezTo>
                  <a:lnTo>
                    <a:pt x="1106" y="8033"/>
                  </a:lnTo>
                  <a:cubicBezTo>
                    <a:pt x="1106" y="8131"/>
                    <a:pt x="1073" y="8228"/>
                    <a:pt x="1041" y="8293"/>
                  </a:cubicBezTo>
                  <a:lnTo>
                    <a:pt x="716" y="8814"/>
                  </a:lnTo>
                  <a:cubicBezTo>
                    <a:pt x="260" y="9529"/>
                    <a:pt x="0" y="10374"/>
                    <a:pt x="0" y="11220"/>
                  </a:cubicBezTo>
                  <a:cubicBezTo>
                    <a:pt x="0" y="11350"/>
                    <a:pt x="130" y="11448"/>
                    <a:pt x="228" y="11448"/>
                  </a:cubicBezTo>
                  <a:lnTo>
                    <a:pt x="1236" y="11448"/>
                  </a:lnTo>
                  <a:lnTo>
                    <a:pt x="1724" y="14114"/>
                  </a:lnTo>
                  <a:cubicBezTo>
                    <a:pt x="1789" y="14569"/>
                    <a:pt x="2179" y="14927"/>
                    <a:pt x="2634" y="14927"/>
                  </a:cubicBezTo>
                  <a:lnTo>
                    <a:pt x="5333" y="14927"/>
                  </a:lnTo>
                  <a:cubicBezTo>
                    <a:pt x="5789" y="14927"/>
                    <a:pt x="6114" y="15285"/>
                    <a:pt x="6114" y="15708"/>
                  </a:cubicBezTo>
                  <a:lnTo>
                    <a:pt x="6114" y="17431"/>
                  </a:lnTo>
                  <a:cubicBezTo>
                    <a:pt x="6114" y="17724"/>
                    <a:pt x="6341" y="17951"/>
                    <a:pt x="6634" y="17951"/>
                  </a:cubicBezTo>
                  <a:lnTo>
                    <a:pt x="11252" y="17919"/>
                  </a:lnTo>
                  <a:cubicBezTo>
                    <a:pt x="11545" y="17919"/>
                    <a:pt x="11772" y="17691"/>
                    <a:pt x="11772" y="17399"/>
                  </a:cubicBezTo>
                  <a:lnTo>
                    <a:pt x="11772" y="12326"/>
                  </a:lnTo>
                  <a:lnTo>
                    <a:pt x="13041" y="8196"/>
                  </a:lnTo>
                  <a:cubicBezTo>
                    <a:pt x="14244" y="4098"/>
                    <a:pt x="11187" y="1"/>
                    <a:pt x="692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46"/>
            <p:cNvSpPr/>
            <p:nvPr/>
          </p:nvSpPr>
          <p:spPr>
            <a:xfrm>
              <a:off x="14228150" y="5282425"/>
              <a:ext cx="200025" cy="437425"/>
            </a:xfrm>
            <a:custGeom>
              <a:avLst/>
              <a:gdLst/>
              <a:ahLst/>
              <a:cxnLst/>
              <a:rect l="l" t="t" r="r" b="b"/>
              <a:pathLst>
                <a:path w="8001" h="17497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2342" y="944"/>
                    <a:pt x="749" y="3318"/>
                    <a:pt x="976" y="5985"/>
                  </a:cubicBezTo>
                  <a:lnTo>
                    <a:pt x="1074" y="7578"/>
                  </a:lnTo>
                  <a:cubicBezTo>
                    <a:pt x="1106" y="7676"/>
                    <a:pt x="1074" y="7773"/>
                    <a:pt x="1009" y="7838"/>
                  </a:cubicBezTo>
                  <a:lnTo>
                    <a:pt x="684" y="8359"/>
                  </a:lnTo>
                  <a:cubicBezTo>
                    <a:pt x="261" y="9074"/>
                    <a:pt x="1" y="9919"/>
                    <a:pt x="1" y="10765"/>
                  </a:cubicBezTo>
                  <a:cubicBezTo>
                    <a:pt x="1" y="10895"/>
                    <a:pt x="98" y="10993"/>
                    <a:pt x="228" y="10993"/>
                  </a:cubicBezTo>
                  <a:lnTo>
                    <a:pt x="1236" y="10993"/>
                  </a:lnTo>
                  <a:lnTo>
                    <a:pt x="1692" y="13659"/>
                  </a:lnTo>
                  <a:cubicBezTo>
                    <a:pt x="1789" y="14114"/>
                    <a:pt x="2179" y="14440"/>
                    <a:pt x="2635" y="14472"/>
                  </a:cubicBezTo>
                  <a:lnTo>
                    <a:pt x="5334" y="14472"/>
                  </a:lnTo>
                  <a:cubicBezTo>
                    <a:pt x="5757" y="14472"/>
                    <a:pt x="6114" y="14830"/>
                    <a:pt x="6114" y="15253"/>
                  </a:cubicBezTo>
                  <a:lnTo>
                    <a:pt x="6114" y="17139"/>
                  </a:lnTo>
                  <a:cubicBezTo>
                    <a:pt x="6114" y="17334"/>
                    <a:pt x="6277" y="17496"/>
                    <a:pt x="6472" y="17496"/>
                  </a:cubicBezTo>
                  <a:lnTo>
                    <a:pt x="8000" y="17496"/>
                  </a:lnTo>
                  <a:cubicBezTo>
                    <a:pt x="7903" y="17431"/>
                    <a:pt x="7870" y="17334"/>
                    <a:pt x="7870" y="17204"/>
                  </a:cubicBezTo>
                  <a:lnTo>
                    <a:pt x="7870" y="14147"/>
                  </a:lnTo>
                  <a:cubicBezTo>
                    <a:pt x="7870" y="13692"/>
                    <a:pt x="7513" y="13367"/>
                    <a:pt x="7090" y="13367"/>
                  </a:cubicBezTo>
                  <a:lnTo>
                    <a:pt x="4391" y="13334"/>
                  </a:lnTo>
                  <a:cubicBezTo>
                    <a:pt x="3936" y="13334"/>
                    <a:pt x="3513" y="13009"/>
                    <a:pt x="3448" y="12554"/>
                  </a:cubicBezTo>
                  <a:lnTo>
                    <a:pt x="3155" y="10895"/>
                  </a:lnTo>
                  <a:cubicBezTo>
                    <a:pt x="3057" y="10310"/>
                    <a:pt x="2570" y="9887"/>
                    <a:pt x="1984" y="9887"/>
                  </a:cubicBezTo>
                  <a:cubicBezTo>
                    <a:pt x="1854" y="9887"/>
                    <a:pt x="1757" y="9789"/>
                    <a:pt x="1757" y="9659"/>
                  </a:cubicBezTo>
                  <a:cubicBezTo>
                    <a:pt x="1757" y="8814"/>
                    <a:pt x="1984" y="7968"/>
                    <a:pt x="2440" y="7253"/>
                  </a:cubicBezTo>
                  <a:lnTo>
                    <a:pt x="2765" y="6733"/>
                  </a:lnTo>
                  <a:cubicBezTo>
                    <a:pt x="2830" y="6667"/>
                    <a:pt x="2830" y="6570"/>
                    <a:pt x="2830" y="6472"/>
                  </a:cubicBezTo>
                  <a:lnTo>
                    <a:pt x="2700" y="4879"/>
                  </a:lnTo>
                  <a:cubicBezTo>
                    <a:pt x="2570" y="2960"/>
                    <a:pt x="3350" y="1204"/>
                    <a:pt x="465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46"/>
            <p:cNvSpPr/>
            <p:nvPr/>
          </p:nvSpPr>
          <p:spPr>
            <a:xfrm>
              <a:off x="14292375" y="5314150"/>
              <a:ext cx="227675" cy="227650"/>
            </a:xfrm>
            <a:custGeom>
              <a:avLst/>
              <a:gdLst/>
              <a:ahLst/>
              <a:cxnLst/>
              <a:rect l="l" t="t" r="r" b="b"/>
              <a:pathLst>
                <a:path w="9107" h="9106" extrusionOk="0">
                  <a:moveTo>
                    <a:pt x="4553" y="0"/>
                  </a:moveTo>
                  <a:cubicBezTo>
                    <a:pt x="2049" y="0"/>
                    <a:pt x="1" y="2049"/>
                    <a:pt x="1" y="4553"/>
                  </a:cubicBezTo>
                  <a:cubicBezTo>
                    <a:pt x="1" y="7090"/>
                    <a:pt x="2049" y="9106"/>
                    <a:pt x="4553" y="9106"/>
                  </a:cubicBezTo>
                  <a:cubicBezTo>
                    <a:pt x="7090" y="9106"/>
                    <a:pt x="9106" y="7090"/>
                    <a:pt x="9106" y="4553"/>
                  </a:cubicBezTo>
                  <a:cubicBezTo>
                    <a:pt x="9106" y="2049"/>
                    <a:pt x="7057" y="0"/>
                    <a:pt x="4553" y="0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46"/>
            <p:cNvSpPr/>
            <p:nvPr/>
          </p:nvSpPr>
          <p:spPr>
            <a:xfrm>
              <a:off x="14292375" y="5314150"/>
              <a:ext cx="140675" cy="227650"/>
            </a:xfrm>
            <a:custGeom>
              <a:avLst/>
              <a:gdLst/>
              <a:ahLst/>
              <a:cxnLst/>
              <a:rect l="l" t="t" r="r" b="b"/>
              <a:pathLst>
                <a:path w="5627" h="9106" extrusionOk="0">
                  <a:moveTo>
                    <a:pt x="4553" y="0"/>
                  </a:moveTo>
                  <a:cubicBezTo>
                    <a:pt x="2049" y="0"/>
                    <a:pt x="1" y="2049"/>
                    <a:pt x="1" y="4553"/>
                  </a:cubicBezTo>
                  <a:cubicBezTo>
                    <a:pt x="1" y="7090"/>
                    <a:pt x="2049" y="9106"/>
                    <a:pt x="4553" y="9106"/>
                  </a:cubicBezTo>
                  <a:cubicBezTo>
                    <a:pt x="4944" y="9106"/>
                    <a:pt x="5301" y="9073"/>
                    <a:pt x="5627" y="9008"/>
                  </a:cubicBezTo>
                  <a:cubicBezTo>
                    <a:pt x="3643" y="8520"/>
                    <a:pt x="2147" y="6699"/>
                    <a:pt x="2147" y="4553"/>
                  </a:cubicBezTo>
                  <a:cubicBezTo>
                    <a:pt x="2147" y="2407"/>
                    <a:pt x="3643" y="618"/>
                    <a:pt x="5627" y="130"/>
                  </a:cubicBezTo>
                  <a:cubicBezTo>
                    <a:pt x="5301" y="65"/>
                    <a:pt x="4944" y="0"/>
                    <a:pt x="455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46"/>
            <p:cNvSpPr/>
            <p:nvPr/>
          </p:nvSpPr>
          <p:spPr>
            <a:xfrm>
              <a:off x="14331400" y="5365775"/>
              <a:ext cx="149625" cy="125425"/>
            </a:xfrm>
            <a:custGeom>
              <a:avLst/>
              <a:gdLst/>
              <a:ahLst/>
              <a:cxnLst/>
              <a:rect l="l" t="t" r="r" b="b"/>
              <a:pathLst>
                <a:path w="5985" h="5017" extrusionOk="0">
                  <a:moveTo>
                    <a:pt x="1659" y="0"/>
                  </a:moveTo>
                  <a:cubicBezTo>
                    <a:pt x="1269" y="0"/>
                    <a:pt x="879" y="147"/>
                    <a:pt x="586" y="439"/>
                  </a:cubicBezTo>
                  <a:cubicBezTo>
                    <a:pt x="1" y="992"/>
                    <a:pt x="1" y="1935"/>
                    <a:pt x="553" y="2520"/>
                  </a:cubicBezTo>
                  <a:lnTo>
                    <a:pt x="2732" y="4894"/>
                  </a:lnTo>
                  <a:cubicBezTo>
                    <a:pt x="2814" y="4976"/>
                    <a:pt x="2919" y="5016"/>
                    <a:pt x="3025" y="5016"/>
                  </a:cubicBezTo>
                  <a:cubicBezTo>
                    <a:pt x="3131" y="5016"/>
                    <a:pt x="3236" y="4976"/>
                    <a:pt x="3318" y="4894"/>
                  </a:cubicBezTo>
                  <a:lnTo>
                    <a:pt x="5464" y="2520"/>
                  </a:lnTo>
                  <a:cubicBezTo>
                    <a:pt x="5984" y="1935"/>
                    <a:pt x="5984" y="992"/>
                    <a:pt x="5399" y="439"/>
                  </a:cubicBezTo>
                  <a:cubicBezTo>
                    <a:pt x="5106" y="147"/>
                    <a:pt x="4724" y="0"/>
                    <a:pt x="4338" y="0"/>
                  </a:cubicBezTo>
                  <a:cubicBezTo>
                    <a:pt x="3952" y="0"/>
                    <a:pt x="3562" y="147"/>
                    <a:pt x="3253" y="439"/>
                  </a:cubicBezTo>
                  <a:lnTo>
                    <a:pt x="2992" y="699"/>
                  </a:lnTo>
                  <a:lnTo>
                    <a:pt x="2732" y="439"/>
                  </a:lnTo>
                  <a:cubicBezTo>
                    <a:pt x="2440" y="147"/>
                    <a:pt x="2049" y="0"/>
                    <a:pt x="1659" y="0"/>
                  </a:cubicBezTo>
                  <a:close/>
                </a:path>
              </a:pathLst>
            </a:custGeom>
            <a:solidFill>
              <a:srgbClr val="F9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46"/>
            <p:cNvSpPr/>
            <p:nvPr/>
          </p:nvSpPr>
          <p:spPr>
            <a:xfrm>
              <a:off x="14516775" y="5525000"/>
              <a:ext cx="28475" cy="201350"/>
            </a:xfrm>
            <a:custGeom>
              <a:avLst/>
              <a:gdLst/>
              <a:ahLst/>
              <a:cxnLst/>
              <a:rect l="l" t="t" r="r" b="b"/>
              <a:pathLst>
                <a:path w="1139" h="8054" extrusionOk="0">
                  <a:moveTo>
                    <a:pt x="822" y="1"/>
                  </a:moveTo>
                  <a:cubicBezTo>
                    <a:pt x="716" y="1"/>
                    <a:pt x="611" y="82"/>
                    <a:pt x="585" y="184"/>
                  </a:cubicBezTo>
                  <a:lnTo>
                    <a:pt x="0" y="2103"/>
                  </a:lnTo>
                  <a:cubicBezTo>
                    <a:pt x="0" y="2135"/>
                    <a:pt x="0" y="2168"/>
                    <a:pt x="0" y="2168"/>
                  </a:cubicBezTo>
                  <a:lnTo>
                    <a:pt x="0" y="7761"/>
                  </a:lnTo>
                  <a:cubicBezTo>
                    <a:pt x="0" y="7924"/>
                    <a:pt x="130" y="8054"/>
                    <a:pt x="260" y="8054"/>
                  </a:cubicBezTo>
                  <a:cubicBezTo>
                    <a:pt x="423" y="8054"/>
                    <a:pt x="520" y="7924"/>
                    <a:pt x="520" y="7761"/>
                  </a:cubicBezTo>
                  <a:lnTo>
                    <a:pt x="520" y="2233"/>
                  </a:lnTo>
                  <a:lnTo>
                    <a:pt x="1106" y="347"/>
                  </a:lnTo>
                  <a:cubicBezTo>
                    <a:pt x="1138" y="184"/>
                    <a:pt x="1073" y="54"/>
                    <a:pt x="911" y="21"/>
                  </a:cubicBezTo>
                  <a:cubicBezTo>
                    <a:pt x="882" y="7"/>
                    <a:pt x="852" y="1"/>
                    <a:pt x="8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46"/>
            <p:cNvSpPr/>
            <p:nvPr/>
          </p:nvSpPr>
          <p:spPr>
            <a:xfrm>
              <a:off x="14222450" y="5264550"/>
              <a:ext cx="353700" cy="461800"/>
            </a:xfrm>
            <a:custGeom>
              <a:avLst/>
              <a:gdLst/>
              <a:ahLst/>
              <a:cxnLst/>
              <a:rect l="l" t="t" r="r" b="b"/>
              <a:pathLst>
                <a:path w="14148" h="18472" extrusionOk="0">
                  <a:moveTo>
                    <a:pt x="7188" y="1"/>
                  </a:moveTo>
                  <a:cubicBezTo>
                    <a:pt x="6310" y="1"/>
                    <a:pt x="5464" y="163"/>
                    <a:pt x="4651" y="521"/>
                  </a:cubicBezTo>
                  <a:cubicBezTo>
                    <a:pt x="3871" y="879"/>
                    <a:pt x="3188" y="1366"/>
                    <a:pt x="2603" y="1984"/>
                  </a:cubicBezTo>
                  <a:cubicBezTo>
                    <a:pt x="2017" y="2635"/>
                    <a:pt x="1594" y="3350"/>
                    <a:pt x="1302" y="4131"/>
                  </a:cubicBezTo>
                  <a:cubicBezTo>
                    <a:pt x="1009" y="4976"/>
                    <a:pt x="879" y="5854"/>
                    <a:pt x="944" y="6732"/>
                  </a:cubicBezTo>
                  <a:lnTo>
                    <a:pt x="1074" y="8326"/>
                  </a:lnTo>
                  <a:cubicBezTo>
                    <a:pt x="1074" y="8358"/>
                    <a:pt x="1074" y="8391"/>
                    <a:pt x="1042" y="8391"/>
                  </a:cubicBezTo>
                  <a:lnTo>
                    <a:pt x="716" y="8943"/>
                  </a:lnTo>
                  <a:cubicBezTo>
                    <a:pt x="261" y="9691"/>
                    <a:pt x="1" y="10569"/>
                    <a:pt x="1" y="11480"/>
                  </a:cubicBezTo>
                  <a:cubicBezTo>
                    <a:pt x="1" y="11740"/>
                    <a:pt x="229" y="11968"/>
                    <a:pt x="489" y="11968"/>
                  </a:cubicBezTo>
                  <a:lnTo>
                    <a:pt x="1269" y="11968"/>
                  </a:lnTo>
                  <a:lnTo>
                    <a:pt x="1692" y="14407"/>
                  </a:lnTo>
                  <a:cubicBezTo>
                    <a:pt x="1790" y="14992"/>
                    <a:pt x="2310" y="15415"/>
                    <a:pt x="2895" y="15415"/>
                  </a:cubicBezTo>
                  <a:lnTo>
                    <a:pt x="5594" y="15447"/>
                  </a:lnTo>
                  <a:cubicBezTo>
                    <a:pt x="5887" y="15447"/>
                    <a:pt x="6115" y="15675"/>
                    <a:pt x="6115" y="15935"/>
                  </a:cubicBezTo>
                  <a:lnTo>
                    <a:pt x="6115" y="18211"/>
                  </a:lnTo>
                  <a:cubicBezTo>
                    <a:pt x="6115" y="18342"/>
                    <a:pt x="6245" y="18472"/>
                    <a:pt x="6375" y="18472"/>
                  </a:cubicBezTo>
                  <a:cubicBezTo>
                    <a:pt x="6537" y="18472"/>
                    <a:pt x="6668" y="18342"/>
                    <a:pt x="6668" y="18211"/>
                  </a:cubicBezTo>
                  <a:lnTo>
                    <a:pt x="6668" y="15935"/>
                  </a:lnTo>
                  <a:cubicBezTo>
                    <a:pt x="6668" y="15382"/>
                    <a:pt x="6180" y="14895"/>
                    <a:pt x="5594" y="14895"/>
                  </a:cubicBezTo>
                  <a:lnTo>
                    <a:pt x="2895" y="14895"/>
                  </a:lnTo>
                  <a:cubicBezTo>
                    <a:pt x="2570" y="14895"/>
                    <a:pt x="2277" y="14634"/>
                    <a:pt x="2245" y="14309"/>
                  </a:cubicBezTo>
                  <a:lnTo>
                    <a:pt x="1790" y="11643"/>
                  </a:lnTo>
                  <a:cubicBezTo>
                    <a:pt x="1757" y="11512"/>
                    <a:pt x="1627" y="11415"/>
                    <a:pt x="1497" y="11415"/>
                  </a:cubicBezTo>
                  <a:lnTo>
                    <a:pt x="554" y="11415"/>
                  </a:lnTo>
                  <a:cubicBezTo>
                    <a:pt x="554" y="10634"/>
                    <a:pt x="781" y="9886"/>
                    <a:pt x="1172" y="9204"/>
                  </a:cubicBezTo>
                  <a:lnTo>
                    <a:pt x="1529" y="8683"/>
                  </a:lnTo>
                  <a:cubicBezTo>
                    <a:pt x="1594" y="8553"/>
                    <a:pt x="1627" y="8423"/>
                    <a:pt x="1627" y="8293"/>
                  </a:cubicBezTo>
                  <a:lnTo>
                    <a:pt x="1497" y="6667"/>
                  </a:lnTo>
                  <a:cubicBezTo>
                    <a:pt x="1367" y="5074"/>
                    <a:pt x="1887" y="3545"/>
                    <a:pt x="2993" y="2342"/>
                  </a:cubicBezTo>
                  <a:cubicBezTo>
                    <a:pt x="4098" y="1171"/>
                    <a:pt x="5594" y="521"/>
                    <a:pt x="7188" y="521"/>
                  </a:cubicBezTo>
                  <a:cubicBezTo>
                    <a:pt x="9139" y="521"/>
                    <a:pt x="10928" y="1431"/>
                    <a:pt x="12066" y="2992"/>
                  </a:cubicBezTo>
                  <a:cubicBezTo>
                    <a:pt x="13236" y="4553"/>
                    <a:pt x="13594" y="6504"/>
                    <a:pt x="13009" y="8358"/>
                  </a:cubicBezTo>
                  <a:lnTo>
                    <a:pt x="12684" y="9464"/>
                  </a:lnTo>
                  <a:cubicBezTo>
                    <a:pt x="12651" y="9626"/>
                    <a:pt x="12716" y="9789"/>
                    <a:pt x="12879" y="9821"/>
                  </a:cubicBezTo>
                  <a:cubicBezTo>
                    <a:pt x="12900" y="9827"/>
                    <a:pt x="12923" y="9830"/>
                    <a:pt x="12946" y="9830"/>
                  </a:cubicBezTo>
                  <a:cubicBezTo>
                    <a:pt x="13059" y="9830"/>
                    <a:pt x="13177" y="9762"/>
                    <a:pt x="13204" y="9626"/>
                  </a:cubicBezTo>
                  <a:lnTo>
                    <a:pt x="13529" y="8521"/>
                  </a:lnTo>
                  <a:cubicBezTo>
                    <a:pt x="14147" y="6504"/>
                    <a:pt x="13789" y="4358"/>
                    <a:pt x="12521" y="2667"/>
                  </a:cubicBezTo>
                  <a:cubicBezTo>
                    <a:pt x="11253" y="976"/>
                    <a:pt x="9302" y="1"/>
                    <a:pt x="7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46"/>
            <p:cNvSpPr/>
            <p:nvPr/>
          </p:nvSpPr>
          <p:spPr>
            <a:xfrm>
              <a:off x="14285875" y="5307650"/>
              <a:ext cx="241475" cy="241475"/>
            </a:xfrm>
            <a:custGeom>
              <a:avLst/>
              <a:gdLst/>
              <a:ahLst/>
              <a:cxnLst/>
              <a:rect l="l" t="t" r="r" b="b"/>
              <a:pathLst>
                <a:path w="9659" h="9659" extrusionOk="0">
                  <a:moveTo>
                    <a:pt x="4813" y="0"/>
                  </a:moveTo>
                  <a:cubicBezTo>
                    <a:pt x="2179" y="0"/>
                    <a:pt x="1" y="2179"/>
                    <a:pt x="1" y="4845"/>
                  </a:cubicBezTo>
                  <a:cubicBezTo>
                    <a:pt x="1" y="7480"/>
                    <a:pt x="2179" y="9658"/>
                    <a:pt x="4813" y="9658"/>
                  </a:cubicBezTo>
                  <a:cubicBezTo>
                    <a:pt x="7480" y="9658"/>
                    <a:pt x="9659" y="7480"/>
                    <a:pt x="9659" y="4845"/>
                  </a:cubicBezTo>
                  <a:cubicBezTo>
                    <a:pt x="9659" y="3675"/>
                    <a:pt x="9236" y="2602"/>
                    <a:pt x="8521" y="1724"/>
                  </a:cubicBezTo>
                  <a:cubicBezTo>
                    <a:pt x="8468" y="1654"/>
                    <a:pt x="8397" y="1622"/>
                    <a:pt x="8323" y="1622"/>
                  </a:cubicBezTo>
                  <a:cubicBezTo>
                    <a:pt x="8258" y="1622"/>
                    <a:pt x="8191" y="1646"/>
                    <a:pt x="8130" y="1691"/>
                  </a:cubicBezTo>
                  <a:cubicBezTo>
                    <a:pt x="8033" y="1789"/>
                    <a:pt x="8000" y="1951"/>
                    <a:pt x="8098" y="2081"/>
                  </a:cubicBezTo>
                  <a:cubicBezTo>
                    <a:pt x="8748" y="2829"/>
                    <a:pt x="9106" y="3805"/>
                    <a:pt x="9106" y="4813"/>
                  </a:cubicBezTo>
                  <a:cubicBezTo>
                    <a:pt x="9106" y="7187"/>
                    <a:pt x="7187" y="9106"/>
                    <a:pt x="4813" y="9106"/>
                  </a:cubicBezTo>
                  <a:cubicBezTo>
                    <a:pt x="2472" y="9106"/>
                    <a:pt x="553" y="7187"/>
                    <a:pt x="553" y="4813"/>
                  </a:cubicBezTo>
                  <a:cubicBezTo>
                    <a:pt x="553" y="2472"/>
                    <a:pt x="2472" y="553"/>
                    <a:pt x="4813" y="553"/>
                  </a:cubicBezTo>
                  <a:cubicBezTo>
                    <a:pt x="5691" y="553"/>
                    <a:pt x="6569" y="813"/>
                    <a:pt x="7285" y="1333"/>
                  </a:cubicBezTo>
                  <a:cubicBezTo>
                    <a:pt x="7328" y="1355"/>
                    <a:pt x="7375" y="1366"/>
                    <a:pt x="7421" y="1366"/>
                  </a:cubicBezTo>
                  <a:cubicBezTo>
                    <a:pt x="7513" y="1366"/>
                    <a:pt x="7599" y="1323"/>
                    <a:pt x="7643" y="1236"/>
                  </a:cubicBezTo>
                  <a:cubicBezTo>
                    <a:pt x="7740" y="1138"/>
                    <a:pt x="7708" y="943"/>
                    <a:pt x="7578" y="878"/>
                  </a:cubicBezTo>
                  <a:cubicBezTo>
                    <a:pt x="6765" y="293"/>
                    <a:pt x="5822" y="0"/>
                    <a:pt x="48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46"/>
            <p:cNvSpPr/>
            <p:nvPr/>
          </p:nvSpPr>
          <p:spPr>
            <a:xfrm>
              <a:off x="14324075" y="5358450"/>
              <a:ext cx="165075" cy="139450"/>
            </a:xfrm>
            <a:custGeom>
              <a:avLst/>
              <a:gdLst/>
              <a:ahLst/>
              <a:cxnLst/>
              <a:rect l="l" t="t" r="r" b="b"/>
              <a:pathLst>
                <a:path w="6603" h="5578" extrusionOk="0">
                  <a:moveTo>
                    <a:pt x="1940" y="1"/>
                  </a:moveTo>
                  <a:cubicBezTo>
                    <a:pt x="1481" y="1"/>
                    <a:pt x="1025" y="179"/>
                    <a:pt x="684" y="537"/>
                  </a:cubicBezTo>
                  <a:cubicBezTo>
                    <a:pt x="1" y="1220"/>
                    <a:pt x="1" y="2293"/>
                    <a:pt x="651" y="3009"/>
                  </a:cubicBezTo>
                  <a:lnTo>
                    <a:pt x="1269" y="3692"/>
                  </a:lnTo>
                  <a:cubicBezTo>
                    <a:pt x="1345" y="3748"/>
                    <a:pt x="1431" y="3783"/>
                    <a:pt x="1510" y="3783"/>
                  </a:cubicBezTo>
                  <a:cubicBezTo>
                    <a:pt x="1566" y="3783"/>
                    <a:pt x="1619" y="3765"/>
                    <a:pt x="1659" y="3724"/>
                  </a:cubicBezTo>
                  <a:cubicBezTo>
                    <a:pt x="1790" y="3594"/>
                    <a:pt x="1790" y="3431"/>
                    <a:pt x="1692" y="3334"/>
                  </a:cubicBezTo>
                  <a:lnTo>
                    <a:pt x="1042" y="2618"/>
                  </a:lnTo>
                  <a:cubicBezTo>
                    <a:pt x="586" y="2131"/>
                    <a:pt x="586" y="1383"/>
                    <a:pt x="1074" y="927"/>
                  </a:cubicBezTo>
                  <a:cubicBezTo>
                    <a:pt x="1318" y="683"/>
                    <a:pt x="1635" y="562"/>
                    <a:pt x="1952" y="562"/>
                  </a:cubicBezTo>
                  <a:cubicBezTo>
                    <a:pt x="2269" y="562"/>
                    <a:pt x="2586" y="683"/>
                    <a:pt x="2830" y="927"/>
                  </a:cubicBezTo>
                  <a:lnTo>
                    <a:pt x="3090" y="1188"/>
                  </a:lnTo>
                  <a:cubicBezTo>
                    <a:pt x="3139" y="1236"/>
                    <a:pt x="3212" y="1261"/>
                    <a:pt x="3285" y="1261"/>
                  </a:cubicBezTo>
                  <a:cubicBezTo>
                    <a:pt x="3359" y="1261"/>
                    <a:pt x="3432" y="1236"/>
                    <a:pt x="3481" y="1188"/>
                  </a:cubicBezTo>
                  <a:lnTo>
                    <a:pt x="3741" y="927"/>
                  </a:lnTo>
                  <a:cubicBezTo>
                    <a:pt x="3985" y="683"/>
                    <a:pt x="4302" y="562"/>
                    <a:pt x="4619" y="562"/>
                  </a:cubicBezTo>
                  <a:cubicBezTo>
                    <a:pt x="4936" y="562"/>
                    <a:pt x="5253" y="683"/>
                    <a:pt x="5497" y="927"/>
                  </a:cubicBezTo>
                  <a:cubicBezTo>
                    <a:pt x="5985" y="1383"/>
                    <a:pt x="5985" y="2131"/>
                    <a:pt x="5529" y="2618"/>
                  </a:cubicBezTo>
                  <a:lnTo>
                    <a:pt x="3416" y="4992"/>
                  </a:lnTo>
                  <a:cubicBezTo>
                    <a:pt x="3350" y="5025"/>
                    <a:pt x="3318" y="5025"/>
                    <a:pt x="3318" y="5025"/>
                  </a:cubicBezTo>
                  <a:cubicBezTo>
                    <a:pt x="3285" y="5025"/>
                    <a:pt x="3253" y="5025"/>
                    <a:pt x="3220" y="4992"/>
                  </a:cubicBezTo>
                  <a:lnTo>
                    <a:pt x="2472" y="4179"/>
                  </a:lnTo>
                  <a:cubicBezTo>
                    <a:pt x="2424" y="4131"/>
                    <a:pt x="2359" y="4106"/>
                    <a:pt x="2290" y="4106"/>
                  </a:cubicBezTo>
                  <a:cubicBezTo>
                    <a:pt x="2220" y="4106"/>
                    <a:pt x="2147" y="4131"/>
                    <a:pt x="2082" y="4179"/>
                  </a:cubicBezTo>
                  <a:cubicBezTo>
                    <a:pt x="1985" y="4277"/>
                    <a:pt x="1985" y="4439"/>
                    <a:pt x="2082" y="4537"/>
                  </a:cubicBezTo>
                  <a:lnTo>
                    <a:pt x="2830" y="5350"/>
                  </a:lnTo>
                  <a:cubicBezTo>
                    <a:pt x="2960" y="5480"/>
                    <a:pt x="3123" y="5578"/>
                    <a:pt x="3318" y="5578"/>
                  </a:cubicBezTo>
                  <a:cubicBezTo>
                    <a:pt x="3513" y="5578"/>
                    <a:pt x="3676" y="5480"/>
                    <a:pt x="3806" y="5350"/>
                  </a:cubicBezTo>
                  <a:lnTo>
                    <a:pt x="5952" y="3009"/>
                  </a:lnTo>
                  <a:cubicBezTo>
                    <a:pt x="6602" y="2293"/>
                    <a:pt x="6570" y="1220"/>
                    <a:pt x="5887" y="537"/>
                  </a:cubicBezTo>
                  <a:cubicBezTo>
                    <a:pt x="5546" y="179"/>
                    <a:pt x="5090" y="1"/>
                    <a:pt x="4631" y="1"/>
                  </a:cubicBezTo>
                  <a:cubicBezTo>
                    <a:pt x="4172" y="1"/>
                    <a:pt x="3708" y="179"/>
                    <a:pt x="3350" y="537"/>
                  </a:cubicBezTo>
                  <a:lnTo>
                    <a:pt x="3285" y="602"/>
                  </a:lnTo>
                  <a:lnTo>
                    <a:pt x="3220" y="537"/>
                  </a:lnTo>
                  <a:cubicBezTo>
                    <a:pt x="2863" y="179"/>
                    <a:pt x="2399" y="1"/>
                    <a:pt x="1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46"/>
            <p:cNvSpPr/>
            <p:nvPr/>
          </p:nvSpPr>
          <p:spPr>
            <a:xfrm>
              <a:off x="14573675" y="5316475"/>
              <a:ext cx="26850" cy="22075"/>
            </a:xfrm>
            <a:custGeom>
              <a:avLst/>
              <a:gdLst/>
              <a:ahLst/>
              <a:cxnLst/>
              <a:rect l="l" t="t" r="r" b="b"/>
              <a:pathLst>
                <a:path w="1074" h="883" extrusionOk="0">
                  <a:moveTo>
                    <a:pt x="765" y="0"/>
                  </a:moveTo>
                  <a:cubicBezTo>
                    <a:pt x="697" y="0"/>
                    <a:pt x="631" y="25"/>
                    <a:pt x="586" y="70"/>
                  </a:cubicBezTo>
                  <a:lnTo>
                    <a:pt x="131" y="428"/>
                  </a:lnTo>
                  <a:cubicBezTo>
                    <a:pt x="33" y="525"/>
                    <a:pt x="0" y="688"/>
                    <a:pt x="98" y="785"/>
                  </a:cubicBezTo>
                  <a:cubicBezTo>
                    <a:pt x="163" y="850"/>
                    <a:pt x="228" y="883"/>
                    <a:pt x="326" y="883"/>
                  </a:cubicBezTo>
                  <a:cubicBezTo>
                    <a:pt x="391" y="883"/>
                    <a:pt x="423" y="883"/>
                    <a:pt x="488" y="850"/>
                  </a:cubicBezTo>
                  <a:lnTo>
                    <a:pt x="944" y="460"/>
                  </a:lnTo>
                  <a:cubicBezTo>
                    <a:pt x="1041" y="395"/>
                    <a:pt x="1074" y="200"/>
                    <a:pt x="976" y="102"/>
                  </a:cubicBezTo>
                  <a:cubicBezTo>
                    <a:pt x="924" y="33"/>
                    <a:pt x="843" y="0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46"/>
            <p:cNvSpPr/>
            <p:nvPr/>
          </p:nvSpPr>
          <p:spPr>
            <a:xfrm>
              <a:off x="14544400" y="5283850"/>
              <a:ext cx="19550" cy="27875"/>
            </a:xfrm>
            <a:custGeom>
              <a:avLst/>
              <a:gdLst/>
              <a:ahLst/>
              <a:cxnLst/>
              <a:rect l="l" t="t" r="r" b="b"/>
              <a:pathLst>
                <a:path w="782" h="1115" extrusionOk="0">
                  <a:moveTo>
                    <a:pt x="505" y="1"/>
                  </a:moveTo>
                  <a:cubicBezTo>
                    <a:pt x="381" y="1"/>
                    <a:pt x="282" y="64"/>
                    <a:pt x="228" y="172"/>
                  </a:cubicBezTo>
                  <a:lnTo>
                    <a:pt x="33" y="757"/>
                  </a:lnTo>
                  <a:cubicBezTo>
                    <a:pt x="1" y="887"/>
                    <a:pt x="66" y="1050"/>
                    <a:pt x="228" y="1115"/>
                  </a:cubicBezTo>
                  <a:lnTo>
                    <a:pt x="293" y="1115"/>
                  </a:lnTo>
                  <a:cubicBezTo>
                    <a:pt x="424" y="1115"/>
                    <a:pt x="521" y="1050"/>
                    <a:pt x="554" y="920"/>
                  </a:cubicBezTo>
                  <a:lnTo>
                    <a:pt x="749" y="334"/>
                  </a:lnTo>
                  <a:cubicBezTo>
                    <a:pt x="781" y="204"/>
                    <a:pt x="716" y="42"/>
                    <a:pt x="586" y="9"/>
                  </a:cubicBezTo>
                  <a:cubicBezTo>
                    <a:pt x="558" y="3"/>
                    <a:pt x="531" y="1"/>
                    <a:pt x="5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46"/>
            <p:cNvSpPr/>
            <p:nvPr/>
          </p:nvSpPr>
          <p:spPr>
            <a:xfrm>
              <a:off x="14585875" y="5364550"/>
              <a:ext cx="29275" cy="13850"/>
            </a:xfrm>
            <a:custGeom>
              <a:avLst/>
              <a:gdLst/>
              <a:ahLst/>
              <a:cxnLst/>
              <a:rect l="l" t="t" r="r" b="b"/>
              <a:pathLst>
                <a:path w="1171" h="554" extrusionOk="0">
                  <a:moveTo>
                    <a:pt x="260" y="0"/>
                  </a:moveTo>
                  <a:cubicBezTo>
                    <a:pt x="130" y="0"/>
                    <a:pt x="0" y="131"/>
                    <a:pt x="0" y="261"/>
                  </a:cubicBezTo>
                  <a:cubicBezTo>
                    <a:pt x="0" y="423"/>
                    <a:pt x="130" y="553"/>
                    <a:pt x="260" y="553"/>
                  </a:cubicBezTo>
                  <a:lnTo>
                    <a:pt x="878" y="553"/>
                  </a:lnTo>
                  <a:cubicBezTo>
                    <a:pt x="1041" y="553"/>
                    <a:pt x="1171" y="423"/>
                    <a:pt x="1171" y="261"/>
                  </a:cubicBezTo>
                  <a:cubicBezTo>
                    <a:pt x="1171" y="131"/>
                    <a:pt x="104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Google Shape;4122;p47"/>
          <p:cNvSpPr txBox="1"/>
          <p:nvPr/>
        </p:nvSpPr>
        <p:spPr>
          <a:xfrm>
            <a:off x="1048350" y="902900"/>
            <a:ext cx="7047300" cy="26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In order to use this template, you must credit </a:t>
            </a:r>
            <a:r>
              <a:rPr lang="en" sz="1100" b="1" u="sng">
                <a:solidFill>
                  <a:srgbClr val="869FB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rgbClr val="435D74"/>
                </a:solidFill>
              </a:rPr>
              <a:t> </a:t>
            </a:r>
            <a:r>
              <a:rPr lang="en" sz="1100">
                <a:solidFill>
                  <a:srgbClr val="FFFFFF"/>
                </a:solidFill>
              </a:rPr>
              <a:t>in your final presentation.</a:t>
            </a:r>
            <a:endParaRPr sz="11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69FB2"/>
                </a:solidFill>
              </a:rPr>
              <a:t>You are allowed to:</a:t>
            </a:r>
            <a:endParaRPr sz="1000" b="1">
              <a:solidFill>
                <a:srgbClr val="869FB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- Modify this template.</a:t>
            </a: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- Use it for both personal and commercial projects.</a:t>
            </a: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69FB2"/>
                </a:solidFill>
              </a:rPr>
              <a:t>You are not allowed to:</a:t>
            </a:r>
            <a:endParaRPr sz="1000" b="1">
              <a:solidFill>
                <a:srgbClr val="869FB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- Sublicense, sell or rent any of Slidesgo Content (or a modified version of Slidesgo Content).</a:t>
            </a: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- Distribute Slidesgo Content unless it has been expressly authorized by Slidesgo.</a:t>
            </a: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- Include Slidesgo Content in an online or offline database or file.</a:t>
            </a: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- Offer Slidesgo templates (or modified versions of Slidesgo templates) for download.</a:t>
            </a: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- Acquire the copyright of Slidesgo Content.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4123" name="Google Shape;4123;p47"/>
          <p:cNvSpPr txBox="1"/>
          <p:nvPr/>
        </p:nvSpPr>
        <p:spPr>
          <a:xfrm>
            <a:off x="1048350" y="3238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Instructions for use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124" name="Google Shape;4124;p47"/>
          <p:cNvSpPr txBox="1"/>
          <p:nvPr/>
        </p:nvSpPr>
        <p:spPr>
          <a:xfrm>
            <a:off x="1048350" y="4314290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For more information about editing slides, please read our FAQs or visit Slidesgo School:</a:t>
            </a:r>
            <a:endParaRPr sz="10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and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 u="sng">
                <a:solidFill>
                  <a:srgbClr val="869FB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</a:endParaRPr>
          </a:p>
        </p:txBody>
      </p:sp>
      <p:grpSp>
        <p:nvGrpSpPr>
          <p:cNvPr id="2" name="Google Shape;50;p15">
            <a:extLst>
              <a:ext uri="{FF2B5EF4-FFF2-40B4-BE49-F238E27FC236}">
                <a16:creationId xmlns:a16="http://schemas.microsoft.com/office/drawing/2014/main" id="{FF8281A8-013E-064D-188A-A55D0F7682FA}"/>
              </a:ext>
            </a:extLst>
          </p:cNvPr>
          <p:cNvGrpSpPr/>
          <p:nvPr/>
        </p:nvGrpSpPr>
        <p:grpSpPr>
          <a:xfrm>
            <a:off x="5034811" y="119567"/>
            <a:ext cx="3753633" cy="4700083"/>
            <a:chOff x="4909625" y="457200"/>
            <a:chExt cx="3753633" cy="4700083"/>
          </a:xfrm>
        </p:grpSpPr>
        <p:sp>
          <p:nvSpPr>
            <p:cNvPr id="3" name="Google Shape;51;p15">
              <a:extLst>
                <a:ext uri="{FF2B5EF4-FFF2-40B4-BE49-F238E27FC236}">
                  <a16:creationId xmlns:a16="http://schemas.microsoft.com/office/drawing/2014/main" id="{2B4EF799-1F9D-9D0B-EE7D-28D2F0B75B6B}"/>
                </a:ext>
              </a:extLst>
            </p:cNvPr>
            <p:cNvSpPr/>
            <p:nvPr/>
          </p:nvSpPr>
          <p:spPr>
            <a:xfrm>
              <a:off x="6843404" y="2337686"/>
              <a:ext cx="226741" cy="277560"/>
            </a:xfrm>
            <a:custGeom>
              <a:avLst/>
              <a:gdLst/>
              <a:ahLst/>
              <a:cxnLst/>
              <a:rect l="l" t="t" r="r" b="b"/>
              <a:pathLst>
                <a:path w="5952" h="7286" extrusionOk="0">
                  <a:moveTo>
                    <a:pt x="0" y="1"/>
                  </a:moveTo>
                  <a:lnTo>
                    <a:pt x="0" y="7285"/>
                  </a:lnTo>
                  <a:lnTo>
                    <a:pt x="5951" y="7285"/>
                  </a:lnTo>
                  <a:lnTo>
                    <a:pt x="5951" y="3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7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2;p15">
              <a:extLst>
                <a:ext uri="{FF2B5EF4-FFF2-40B4-BE49-F238E27FC236}">
                  <a16:creationId xmlns:a16="http://schemas.microsoft.com/office/drawing/2014/main" id="{B593A474-D3C6-78C6-427A-F765A725A07D}"/>
                </a:ext>
              </a:extLst>
            </p:cNvPr>
            <p:cNvSpPr/>
            <p:nvPr/>
          </p:nvSpPr>
          <p:spPr>
            <a:xfrm>
              <a:off x="6843404" y="2337686"/>
              <a:ext cx="226741" cy="110780"/>
            </a:xfrm>
            <a:custGeom>
              <a:avLst/>
              <a:gdLst/>
              <a:ahLst/>
              <a:cxnLst/>
              <a:rect l="l" t="t" r="r" b="b"/>
              <a:pathLst>
                <a:path w="5952" h="2908" extrusionOk="0">
                  <a:moveTo>
                    <a:pt x="0" y="1"/>
                  </a:moveTo>
                  <a:lnTo>
                    <a:pt x="0" y="2570"/>
                  </a:lnTo>
                  <a:cubicBezTo>
                    <a:pt x="743" y="2768"/>
                    <a:pt x="1636" y="2907"/>
                    <a:pt x="2655" y="2907"/>
                  </a:cubicBezTo>
                  <a:cubicBezTo>
                    <a:pt x="3644" y="2907"/>
                    <a:pt x="4750" y="2776"/>
                    <a:pt x="5951" y="2440"/>
                  </a:cubicBezTo>
                  <a:lnTo>
                    <a:pt x="5951" y="3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6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3;p15">
              <a:extLst>
                <a:ext uri="{FF2B5EF4-FFF2-40B4-BE49-F238E27FC236}">
                  <a16:creationId xmlns:a16="http://schemas.microsoft.com/office/drawing/2014/main" id="{7677C82B-6F7F-0389-6B35-624A420BC156}"/>
                </a:ext>
              </a:extLst>
            </p:cNvPr>
            <p:cNvSpPr/>
            <p:nvPr/>
          </p:nvSpPr>
          <p:spPr>
            <a:xfrm>
              <a:off x="6401130" y="1019395"/>
              <a:ext cx="1335954" cy="851347"/>
            </a:xfrm>
            <a:custGeom>
              <a:avLst/>
              <a:gdLst/>
              <a:ahLst/>
              <a:cxnLst/>
              <a:rect l="l" t="t" r="r" b="b"/>
              <a:pathLst>
                <a:path w="35069" h="22348" extrusionOk="0">
                  <a:moveTo>
                    <a:pt x="14081" y="1"/>
                  </a:moveTo>
                  <a:cubicBezTo>
                    <a:pt x="13885" y="1"/>
                    <a:pt x="13679" y="13"/>
                    <a:pt x="13464" y="39"/>
                  </a:cubicBezTo>
                  <a:cubicBezTo>
                    <a:pt x="10439" y="364"/>
                    <a:pt x="10114" y="2965"/>
                    <a:pt x="10114" y="2965"/>
                  </a:cubicBezTo>
                  <a:cubicBezTo>
                    <a:pt x="10114" y="2965"/>
                    <a:pt x="8619" y="1946"/>
                    <a:pt x="6992" y="1946"/>
                  </a:cubicBezTo>
                  <a:cubicBezTo>
                    <a:pt x="6368" y="1946"/>
                    <a:pt x="5725" y="2096"/>
                    <a:pt x="5139" y="2510"/>
                  </a:cubicBezTo>
                  <a:cubicBezTo>
                    <a:pt x="3058" y="4006"/>
                    <a:pt x="3903" y="7453"/>
                    <a:pt x="3903" y="7453"/>
                  </a:cubicBezTo>
                  <a:cubicBezTo>
                    <a:pt x="3903" y="7453"/>
                    <a:pt x="1" y="8201"/>
                    <a:pt x="228" y="11941"/>
                  </a:cubicBezTo>
                  <a:cubicBezTo>
                    <a:pt x="423" y="15681"/>
                    <a:pt x="3675" y="16363"/>
                    <a:pt x="3675" y="16363"/>
                  </a:cubicBezTo>
                  <a:lnTo>
                    <a:pt x="25268" y="22347"/>
                  </a:lnTo>
                  <a:lnTo>
                    <a:pt x="30732" y="18119"/>
                  </a:lnTo>
                  <a:cubicBezTo>
                    <a:pt x="35069" y="13524"/>
                    <a:pt x="31739" y="10152"/>
                    <a:pt x="31772" y="10152"/>
                  </a:cubicBezTo>
                  <a:lnTo>
                    <a:pt x="31772" y="10152"/>
                  </a:lnTo>
                  <a:cubicBezTo>
                    <a:pt x="31772" y="10152"/>
                    <a:pt x="31772" y="10152"/>
                    <a:pt x="31772" y="10152"/>
                  </a:cubicBezTo>
                  <a:cubicBezTo>
                    <a:pt x="31773" y="10153"/>
                    <a:pt x="31774" y="10153"/>
                    <a:pt x="31776" y="10153"/>
                  </a:cubicBezTo>
                  <a:cubicBezTo>
                    <a:pt x="31857" y="10153"/>
                    <a:pt x="33100" y="9395"/>
                    <a:pt x="32813" y="8949"/>
                  </a:cubicBezTo>
                  <a:cubicBezTo>
                    <a:pt x="32731" y="8821"/>
                    <a:pt x="32573" y="8776"/>
                    <a:pt x="32387" y="8776"/>
                  </a:cubicBezTo>
                  <a:cubicBezTo>
                    <a:pt x="31910" y="8776"/>
                    <a:pt x="31252" y="9079"/>
                    <a:pt x="31252" y="9079"/>
                  </a:cubicBezTo>
                  <a:cubicBezTo>
                    <a:pt x="30126" y="5495"/>
                    <a:pt x="28058" y="4737"/>
                    <a:pt x="26510" y="4737"/>
                  </a:cubicBezTo>
                  <a:cubicBezTo>
                    <a:pt x="25376" y="4737"/>
                    <a:pt x="24520" y="5144"/>
                    <a:pt x="24520" y="5144"/>
                  </a:cubicBezTo>
                  <a:cubicBezTo>
                    <a:pt x="23588" y="2456"/>
                    <a:pt x="21659" y="2008"/>
                    <a:pt x="20476" y="2008"/>
                  </a:cubicBezTo>
                  <a:cubicBezTo>
                    <a:pt x="19885" y="2008"/>
                    <a:pt x="19480" y="2120"/>
                    <a:pt x="19480" y="2120"/>
                  </a:cubicBezTo>
                  <a:cubicBezTo>
                    <a:pt x="19480" y="2120"/>
                    <a:pt x="19740" y="722"/>
                    <a:pt x="19187" y="591"/>
                  </a:cubicBezTo>
                  <a:cubicBezTo>
                    <a:pt x="19172" y="589"/>
                    <a:pt x="19157" y="587"/>
                    <a:pt x="19142" y="587"/>
                  </a:cubicBezTo>
                  <a:cubicBezTo>
                    <a:pt x="18622" y="587"/>
                    <a:pt x="18407" y="2217"/>
                    <a:pt x="18407" y="2217"/>
                  </a:cubicBezTo>
                  <a:cubicBezTo>
                    <a:pt x="18407" y="2217"/>
                    <a:pt x="18311" y="461"/>
                    <a:pt x="17929" y="461"/>
                  </a:cubicBezTo>
                  <a:cubicBezTo>
                    <a:pt x="17926" y="461"/>
                    <a:pt x="17923" y="461"/>
                    <a:pt x="17919" y="461"/>
                  </a:cubicBezTo>
                  <a:cubicBezTo>
                    <a:pt x="17561" y="526"/>
                    <a:pt x="17626" y="1990"/>
                    <a:pt x="17626" y="1990"/>
                  </a:cubicBezTo>
                  <a:cubicBezTo>
                    <a:pt x="17626" y="1990"/>
                    <a:pt x="16618" y="1"/>
                    <a:pt x="14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4;p15">
              <a:extLst>
                <a:ext uri="{FF2B5EF4-FFF2-40B4-BE49-F238E27FC236}">
                  <a16:creationId xmlns:a16="http://schemas.microsoft.com/office/drawing/2014/main" id="{22E7B1DB-7D0E-526D-9FAC-AF479A42ECB4}"/>
                </a:ext>
              </a:extLst>
            </p:cNvPr>
            <p:cNvSpPr/>
            <p:nvPr/>
          </p:nvSpPr>
          <p:spPr>
            <a:xfrm>
              <a:off x="6435834" y="1190210"/>
              <a:ext cx="1160831" cy="680529"/>
            </a:xfrm>
            <a:custGeom>
              <a:avLst/>
              <a:gdLst/>
              <a:ahLst/>
              <a:cxnLst/>
              <a:rect l="l" t="t" r="r" b="b"/>
              <a:pathLst>
                <a:path w="30472" h="17864" extrusionOk="0">
                  <a:moveTo>
                    <a:pt x="16102" y="0"/>
                  </a:moveTo>
                  <a:cubicBezTo>
                    <a:pt x="13740" y="0"/>
                    <a:pt x="11967" y="1863"/>
                    <a:pt x="11967" y="1863"/>
                  </a:cubicBezTo>
                  <a:cubicBezTo>
                    <a:pt x="11967" y="1863"/>
                    <a:pt x="11216" y="1406"/>
                    <a:pt x="9933" y="1406"/>
                  </a:cubicBezTo>
                  <a:cubicBezTo>
                    <a:pt x="9405" y="1406"/>
                    <a:pt x="8789" y="1483"/>
                    <a:pt x="8098" y="1701"/>
                  </a:cubicBezTo>
                  <a:cubicBezTo>
                    <a:pt x="5724" y="2449"/>
                    <a:pt x="5138" y="5701"/>
                    <a:pt x="2569" y="5701"/>
                  </a:cubicBezTo>
                  <a:cubicBezTo>
                    <a:pt x="0" y="5701"/>
                    <a:pt x="293" y="10253"/>
                    <a:pt x="1724" y="11457"/>
                  </a:cubicBezTo>
                  <a:cubicBezTo>
                    <a:pt x="2309" y="11782"/>
                    <a:pt x="2764" y="11879"/>
                    <a:pt x="2764" y="11879"/>
                  </a:cubicBezTo>
                  <a:lnTo>
                    <a:pt x="24390" y="17863"/>
                  </a:lnTo>
                  <a:lnTo>
                    <a:pt x="28357" y="14741"/>
                  </a:lnTo>
                  <a:cubicBezTo>
                    <a:pt x="28487" y="14481"/>
                    <a:pt x="28585" y="14253"/>
                    <a:pt x="28683" y="13961"/>
                  </a:cubicBezTo>
                  <a:cubicBezTo>
                    <a:pt x="30471" y="8985"/>
                    <a:pt x="26666" y="7164"/>
                    <a:pt x="26666" y="7164"/>
                  </a:cubicBezTo>
                  <a:cubicBezTo>
                    <a:pt x="26864" y="3134"/>
                    <a:pt x="23373" y="2548"/>
                    <a:pt x="21549" y="2548"/>
                  </a:cubicBezTo>
                  <a:cubicBezTo>
                    <a:pt x="21269" y="2548"/>
                    <a:pt x="21027" y="2561"/>
                    <a:pt x="20845" y="2579"/>
                  </a:cubicBezTo>
                  <a:cubicBezTo>
                    <a:pt x="20812" y="2582"/>
                    <a:pt x="20779" y="2584"/>
                    <a:pt x="20747" y="2584"/>
                  </a:cubicBezTo>
                  <a:cubicBezTo>
                    <a:pt x="19480" y="2584"/>
                    <a:pt x="18832" y="168"/>
                    <a:pt x="16390" y="10"/>
                  </a:cubicBezTo>
                  <a:cubicBezTo>
                    <a:pt x="16293" y="3"/>
                    <a:pt x="16197" y="0"/>
                    <a:pt x="16102" y="0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5;p15">
              <a:extLst>
                <a:ext uri="{FF2B5EF4-FFF2-40B4-BE49-F238E27FC236}">
                  <a16:creationId xmlns:a16="http://schemas.microsoft.com/office/drawing/2014/main" id="{7AEFED2C-851B-CDFE-CBF5-C050B30D9D12}"/>
                </a:ext>
              </a:extLst>
            </p:cNvPr>
            <p:cNvSpPr/>
            <p:nvPr/>
          </p:nvSpPr>
          <p:spPr>
            <a:xfrm>
              <a:off x="6408558" y="1634237"/>
              <a:ext cx="158628" cy="326893"/>
            </a:xfrm>
            <a:custGeom>
              <a:avLst/>
              <a:gdLst/>
              <a:ahLst/>
              <a:cxnLst/>
              <a:rect l="l" t="t" r="r" b="b"/>
              <a:pathLst>
                <a:path w="4164" h="8581" extrusionOk="0">
                  <a:moveTo>
                    <a:pt x="2494" y="1"/>
                  </a:moveTo>
                  <a:cubicBezTo>
                    <a:pt x="1769" y="1"/>
                    <a:pt x="855" y="391"/>
                    <a:pt x="521" y="2207"/>
                  </a:cubicBezTo>
                  <a:cubicBezTo>
                    <a:pt x="1" y="5101"/>
                    <a:pt x="1399" y="7800"/>
                    <a:pt x="4163" y="8581"/>
                  </a:cubicBezTo>
                  <a:lnTo>
                    <a:pt x="3480" y="223"/>
                  </a:lnTo>
                  <a:cubicBezTo>
                    <a:pt x="3480" y="223"/>
                    <a:pt x="3041" y="1"/>
                    <a:pt x="2494" y="1"/>
                  </a:cubicBez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6;p15">
              <a:extLst>
                <a:ext uri="{FF2B5EF4-FFF2-40B4-BE49-F238E27FC236}">
                  <a16:creationId xmlns:a16="http://schemas.microsoft.com/office/drawing/2014/main" id="{A0CC1117-B922-EF9F-D5D0-220B89A6C59C}"/>
                </a:ext>
              </a:extLst>
            </p:cNvPr>
            <p:cNvSpPr/>
            <p:nvPr/>
          </p:nvSpPr>
          <p:spPr>
            <a:xfrm>
              <a:off x="7383505" y="1679455"/>
              <a:ext cx="350055" cy="325560"/>
            </a:xfrm>
            <a:custGeom>
              <a:avLst/>
              <a:gdLst/>
              <a:ahLst/>
              <a:cxnLst/>
              <a:rect l="l" t="t" r="r" b="b"/>
              <a:pathLst>
                <a:path w="9189" h="8546" extrusionOk="0">
                  <a:moveTo>
                    <a:pt x="4232" y="1"/>
                  </a:moveTo>
                  <a:cubicBezTo>
                    <a:pt x="2893" y="1"/>
                    <a:pt x="1789" y="597"/>
                    <a:pt x="1789" y="597"/>
                  </a:cubicBezTo>
                  <a:lnTo>
                    <a:pt x="1" y="7752"/>
                  </a:lnTo>
                  <a:cubicBezTo>
                    <a:pt x="1043" y="8307"/>
                    <a:pt x="2038" y="8545"/>
                    <a:pt x="2952" y="8545"/>
                  </a:cubicBezTo>
                  <a:cubicBezTo>
                    <a:pt x="6798" y="8545"/>
                    <a:pt x="9188" y="4323"/>
                    <a:pt x="7480" y="1801"/>
                  </a:cubicBezTo>
                  <a:cubicBezTo>
                    <a:pt x="6550" y="391"/>
                    <a:pt x="5314" y="1"/>
                    <a:pt x="4232" y="1"/>
                  </a:cubicBezTo>
                  <a:close/>
                </a:path>
              </a:pathLst>
            </a:custGeom>
            <a:solidFill>
              <a:srgbClr val="FF7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7;p15">
              <a:extLst>
                <a:ext uri="{FF2B5EF4-FFF2-40B4-BE49-F238E27FC236}">
                  <a16:creationId xmlns:a16="http://schemas.microsoft.com/office/drawing/2014/main" id="{5BCE4A11-43DA-4F00-18DC-E411676AC0B7}"/>
                </a:ext>
              </a:extLst>
            </p:cNvPr>
            <p:cNvSpPr/>
            <p:nvPr/>
          </p:nvSpPr>
          <p:spPr>
            <a:xfrm>
              <a:off x="7451656" y="1679455"/>
              <a:ext cx="257713" cy="265598"/>
            </a:xfrm>
            <a:custGeom>
              <a:avLst/>
              <a:gdLst/>
              <a:ahLst/>
              <a:cxnLst/>
              <a:rect l="l" t="t" r="r" b="b"/>
              <a:pathLst>
                <a:path w="6765" h="6972" extrusionOk="0">
                  <a:moveTo>
                    <a:pt x="2443" y="1"/>
                  </a:moveTo>
                  <a:cubicBezTo>
                    <a:pt x="1104" y="1"/>
                    <a:pt x="0" y="597"/>
                    <a:pt x="0" y="597"/>
                  </a:cubicBezTo>
                  <a:cubicBezTo>
                    <a:pt x="0" y="597"/>
                    <a:pt x="337" y="560"/>
                    <a:pt x="840" y="560"/>
                  </a:cubicBezTo>
                  <a:cubicBezTo>
                    <a:pt x="2098" y="560"/>
                    <a:pt x="4390" y="792"/>
                    <a:pt x="5041" y="2418"/>
                  </a:cubicBezTo>
                  <a:cubicBezTo>
                    <a:pt x="5724" y="4109"/>
                    <a:pt x="5171" y="6061"/>
                    <a:pt x="4813" y="6971"/>
                  </a:cubicBezTo>
                  <a:cubicBezTo>
                    <a:pt x="6244" y="5508"/>
                    <a:pt x="6764" y="3329"/>
                    <a:pt x="5691" y="1801"/>
                  </a:cubicBezTo>
                  <a:cubicBezTo>
                    <a:pt x="4761" y="391"/>
                    <a:pt x="3525" y="1"/>
                    <a:pt x="2443" y="1"/>
                  </a:cubicBez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8;p15">
              <a:extLst>
                <a:ext uri="{FF2B5EF4-FFF2-40B4-BE49-F238E27FC236}">
                  <a16:creationId xmlns:a16="http://schemas.microsoft.com/office/drawing/2014/main" id="{B606F64C-2D3B-7A5B-0783-B575986B8A15}"/>
                </a:ext>
              </a:extLst>
            </p:cNvPr>
            <p:cNvSpPr/>
            <p:nvPr/>
          </p:nvSpPr>
          <p:spPr>
            <a:xfrm>
              <a:off x="6444481" y="1486622"/>
              <a:ext cx="1007232" cy="908947"/>
            </a:xfrm>
            <a:custGeom>
              <a:avLst/>
              <a:gdLst/>
              <a:ahLst/>
              <a:cxnLst/>
              <a:rect l="l" t="t" r="r" b="b"/>
              <a:pathLst>
                <a:path w="26440" h="23860" extrusionOk="0">
                  <a:moveTo>
                    <a:pt x="14960" y="1"/>
                  </a:moveTo>
                  <a:cubicBezTo>
                    <a:pt x="14960" y="1"/>
                    <a:pt x="14169" y="1565"/>
                    <a:pt x="12366" y="1565"/>
                  </a:cubicBezTo>
                  <a:cubicBezTo>
                    <a:pt x="11635" y="1565"/>
                    <a:pt x="10738" y="1308"/>
                    <a:pt x="9659" y="586"/>
                  </a:cubicBezTo>
                  <a:cubicBezTo>
                    <a:pt x="9659" y="586"/>
                    <a:pt x="8936" y="3284"/>
                    <a:pt x="6792" y="3284"/>
                  </a:cubicBezTo>
                  <a:cubicBezTo>
                    <a:pt x="6171" y="3284"/>
                    <a:pt x="5431" y="3057"/>
                    <a:pt x="4554" y="2472"/>
                  </a:cubicBezTo>
                  <a:cubicBezTo>
                    <a:pt x="4554" y="2472"/>
                    <a:pt x="4094" y="4149"/>
                    <a:pt x="2904" y="4149"/>
                  </a:cubicBezTo>
                  <a:cubicBezTo>
                    <a:pt x="2789" y="4149"/>
                    <a:pt x="2667" y="4133"/>
                    <a:pt x="2537" y="4098"/>
                  </a:cubicBezTo>
                  <a:lnTo>
                    <a:pt x="2537" y="4098"/>
                  </a:lnTo>
                  <a:cubicBezTo>
                    <a:pt x="2537" y="4099"/>
                    <a:pt x="1" y="23090"/>
                    <a:pt x="13139" y="23838"/>
                  </a:cubicBezTo>
                  <a:cubicBezTo>
                    <a:pt x="13393" y="23852"/>
                    <a:pt x="13643" y="23859"/>
                    <a:pt x="13888" y="23859"/>
                  </a:cubicBezTo>
                  <a:cubicBezTo>
                    <a:pt x="26283" y="23859"/>
                    <a:pt x="26439" y="5660"/>
                    <a:pt x="26439" y="5659"/>
                  </a:cubicBezTo>
                  <a:lnTo>
                    <a:pt x="26439" y="5659"/>
                  </a:lnTo>
                  <a:cubicBezTo>
                    <a:pt x="26439" y="5660"/>
                    <a:pt x="25567" y="7914"/>
                    <a:pt x="24720" y="7914"/>
                  </a:cubicBezTo>
                  <a:cubicBezTo>
                    <a:pt x="24686" y="7914"/>
                    <a:pt x="24652" y="7911"/>
                    <a:pt x="24618" y="7903"/>
                  </a:cubicBezTo>
                  <a:cubicBezTo>
                    <a:pt x="23740" y="7741"/>
                    <a:pt x="24261" y="5399"/>
                    <a:pt x="24261" y="5399"/>
                  </a:cubicBezTo>
                  <a:cubicBezTo>
                    <a:pt x="24261" y="5399"/>
                    <a:pt x="21561" y="4326"/>
                    <a:pt x="21301" y="1269"/>
                  </a:cubicBezTo>
                  <a:cubicBezTo>
                    <a:pt x="21301" y="1269"/>
                    <a:pt x="20400" y="3363"/>
                    <a:pt x="18286" y="3363"/>
                  </a:cubicBezTo>
                  <a:cubicBezTo>
                    <a:pt x="18059" y="3363"/>
                    <a:pt x="17817" y="3339"/>
                    <a:pt x="17561" y="3285"/>
                  </a:cubicBezTo>
                  <a:cubicBezTo>
                    <a:pt x="14928" y="2733"/>
                    <a:pt x="14960" y="1"/>
                    <a:pt x="14960" y="1"/>
                  </a:cubicBezTo>
                  <a:close/>
                </a:path>
              </a:pathLst>
            </a:custGeom>
            <a:solidFill>
              <a:srgbClr val="FF7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9;p15">
              <a:extLst>
                <a:ext uri="{FF2B5EF4-FFF2-40B4-BE49-F238E27FC236}">
                  <a16:creationId xmlns:a16="http://schemas.microsoft.com/office/drawing/2014/main" id="{2EDBF723-4C4A-47F1-5CCD-790B9333FCA8}"/>
                </a:ext>
              </a:extLst>
            </p:cNvPr>
            <p:cNvSpPr/>
            <p:nvPr/>
          </p:nvSpPr>
          <p:spPr>
            <a:xfrm>
              <a:off x="6577049" y="2083750"/>
              <a:ext cx="732186" cy="235427"/>
            </a:xfrm>
            <a:custGeom>
              <a:avLst/>
              <a:gdLst/>
              <a:ahLst/>
              <a:cxnLst/>
              <a:rect l="l" t="t" r="r" b="b"/>
              <a:pathLst>
                <a:path w="19220" h="6180" extrusionOk="0">
                  <a:moveTo>
                    <a:pt x="911" y="0"/>
                  </a:moveTo>
                  <a:cubicBezTo>
                    <a:pt x="586" y="0"/>
                    <a:pt x="293" y="65"/>
                    <a:pt x="0" y="163"/>
                  </a:cubicBezTo>
                  <a:cubicBezTo>
                    <a:pt x="553" y="1887"/>
                    <a:pt x="1399" y="3545"/>
                    <a:pt x="2602" y="4878"/>
                  </a:cubicBezTo>
                  <a:cubicBezTo>
                    <a:pt x="3220" y="4391"/>
                    <a:pt x="3643" y="3610"/>
                    <a:pt x="3643" y="2732"/>
                  </a:cubicBezTo>
                  <a:cubicBezTo>
                    <a:pt x="3643" y="1236"/>
                    <a:pt x="2407" y="0"/>
                    <a:pt x="911" y="0"/>
                  </a:cubicBezTo>
                  <a:close/>
                  <a:moveTo>
                    <a:pt x="16488" y="716"/>
                  </a:moveTo>
                  <a:cubicBezTo>
                    <a:pt x="14960" y="716"/>
                    <a:pt x="13756" y="1919"/>
                    <a:pt x="13756" y="3447"/>
                  </a:cubicBezTo>
                  <a:cubicBezTo>
                    <a:pt x="13756" y="4943"/>
                    <a:pt x="14960" y="6179"/>
                    <a:pt x="16488" y="6179"/>
                  </a:cubicBezTo>
                  <a:cubicBezTo>
                    <a:pt x="16520" y="6179"/>
                    <a:pt x="16585" y="6179"/>
                    <a:pt x="16651" y="6147"/>
                  </a:cubicBezTo>
                  <a:cubicBezTo>
                    <a:pt x="17659" y="5399"/>
                    <a:pt x="18504" y="4456"/>
                    <a:pt x="19220" y="3415"/>
                  </a:cubicBezTo>
                  <a:cubicBezTo>
                    <a:pt x="19187" y="1919"/>
                    <a:pt x="17984" y="716"/>
                    <a:pt x="16488" y="716"/>
                  </a:cubicBezTo>
                  <a:close/>
                </a:path>
              </a:pathLst>
            </a:custGeom>
            <a:solidFill>
              <a:srgbClr val="FE6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;p15">
              <a:extLst>
                <a:ext uri="{FF2B5EF4-FFF2-40B4-BE49-F238E27FC236}">
                  <a16:creationId xmlns:a16="http://schemas.microsoft.com/office/drawing/2014/main" id="{5A96C2B1-4FEE-4152-4E2A-C97FFBDE91E2}"/>
                </a:ext>
              </a:extLst>
            </p:cNvPr>
            <p:cNvSpPr/>
            <p:nvPr/>
          </p:nvSpPr>
          <p:spPr>
            <a:xfrm>
              <a:off x="7506168" y="1745549"/>
              <a:ext cx="131352" cy="58247"/>
            </a:xfrm>
            <a:custGeom>
              <a:avLst/>
              <a:gdLst/>
              <a:ahLst/>
              <a:cxnLst/>
              <a:rect l="l" t="t" r="r" b="b"/>
              <a:pathLst>
                <a:path w="3448" h="1529" fill="none" extrusionOk="0">
                  <a:moveTo>
                    <a:pt x="0" y="651"/>
                  </a:moveTo>
                  <a:cubicBezTo>
                    <a:pt x="0" y="651"/>
                    <a:pt x="2114" y="1"/>
                    <a:pt x="3447" y="152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;p15">
              <a:extLst>
                <a:ext uri="{FF2B5EF4-FFF2-40B4-BE49-F238E27FC236}">
                  <a16:creationId xmlns:a16="http://schemas.microsoft.com/office/drawing/2014/main" id="{56AC7EC3-C233-9D89-D3D2-950B2F94C7C4}"/>
                </a:ext>
              </a:extLst>
            </p:cNvPr>
            <p:cNvSpPr/>
            <p:nvPr/>
          </p:nvSpPr>
          <p:spPr>
            <a:xfrm>
              <a:off x="7507387" y="1767834"/>
              <a:ext cx="69409" cy="102895"/>
            </a:xfrm>
            <a:custGeom>
              <a:avLst/>
              <a:gdLst/>
              <a:ahLst/>
              <a:cxnLst/>
              <a:rect l="l" t="t" r="r" b="b"/>
              <a:pathLst>
                <a:path w="1822" h="2701" fill="none" extrusionOk="0">
                  <a:moveTo>
                    <a:pt x="1" y="2700"/>
                  </a:moveTo>
                  <a:cubicBezTo>
                    <a:pt x="1" y="2700"/>
                    <a:pt x="1822" y="2115"/>
                    <a:pt x="178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;p15">
              <a:extLst>
                <a:ext uri="{FF2B5EF4-FFF2-40B4-BE49-F238E27FC236}">
                  <a16:creationId xmlns:a16="http://schemas.microsoft.com/office/drawing/2014/main" id="{5698A85A-C4DC-2E07-0896-DBEFDD146864}"/>
                </a:ext>
              </a:extLst>
            </p:cNvPr>
            <p:cNvSpPr/>
            <p:nvPr/>
          </p:nvSpPr>
          <p:spPr>
            <a:xfrm>
              <a:off x="6868166" y="1708369"/>
              <a:ext cx="81790" cy="126399"/>
            </a:xfrm>
            <a:custGeom>
              <a:avLst/>
              <a:gdLst/>
              <a:ahLst/>
              <a:cxnLst/>
              <a:rect l="l" t="t" r="r" b="b"/>
              <a:pathLst>
                <a:path w="2147" h="3318" extrusionOk="0">
                  <a:moveTo>
                    <a:pt x="33" y="1"/>
                  </a:moveTo>
                  <a:cubicBezTo>
                    <a:pt x="33" y="1"/>
                    <a:pt x="1" y="2570"/>
                    <a:pt x="911" y="3318"/>
                  </a:cubicBezTo>
                  <a:cubicBezTo>
                    <a:pt x="911" y="3318"/>
                    <a:pt x="2147" y="1334"/>
                    <a:pt x="33" y="1"/>
                  </a:cubicBezTo>
                  <a:close/>
                </a:path>
              </a:pathLst>
            </a:custGeom>
            <a:solidFill>
              <a:srgbClr val="FE6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;p15">
              <a:extLst>
                <a:ext uri="{FF2B5EF4-FFF2-40B4-BE49-F238E27FC236}">
                  <a16:creationId xmlns:a16="http://schemas.microsoft.com/office/drawing/2014/main" id="{44DD57D5-A633-F46D-F06B-8325565A4FF8}"/>
                </a:ext>
              </a:extLst>
            </p:cNvPr>
            <p:cNvSpPr/>
            <p:nvPr/>
          </p:nvSpPr>
          <p:spPr>
            <a:xfrm>
              <a:off x="6589430" y="1787681"/>
              <a:ext cx="173485" cy="126399"/>
            </a:xfrm>
            <a:custGeom>
              <a:avLst/>
              <a:gdLst/>
              <a:ahLst/>
              <a:cxnLst/>
              <a:rect l="l" t="t" r="r" b="b"/>
              <a:pathLst>
                <a:path w="4554" h="3318" fill="none" extrusionOk="0">
                  <a:moveTo>
                    <a:pt x="1" y="586"/>
                  </a:moveTo>
                  <a:cubicBezTo>
                    <a:pt x="1" y="586"/>
                    <a:pt x="2537" y="3317"/>
                    <a:pt x="4553" y="0"/>
                  </a:cubicBezTo>
                  <a:cubicBezTo>
                    <a:pt x="4553" y="0"/>
                    <a:pt x="3871" y="3090"/>
                    <a:pt x="1659" y="3057"/>
                  </a:cubicBezTo>
                </a:path>
              </a:pathLst>
            </a:custGeom>
            <a:noFill/>
            <a:ln w="10575" cap="rnd" cmpd="sng">
              <a:solidFill>
                <a:srgbClr val="FE6A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4;p15">
              <a:extLst>
                <a:ext uri="{FF2B5EF4-FFF2-40B4-BE49-F238E27FC236}">
                  <a16:creationId xmlns:a16="http://schemas.microsoft.com/office/drawing/2014/main" id="{48FB424B-8DA2-23C2-FEE6-5340125DF5FF}"/>
                </a:ext>
              </a:extLst>
            </p:cNvPr>
            <p:cNvSpPr/>
            <p:nvPr/>
          </p:nvSpPr>
          <p:spPr>
            <a:xfrm>
              <a:off x="7084960" y="1795109"/>
              <a:ext cx="173485" cy="126399"/>
            </a:xfrm>
            <a:custGeom>
              <a:avLst/>
              <a:gdLst/>
              <a:ahLst/>
              <a:cxnLst/>
              <a:rect l="l" t="t" r="r" b="b"/>
              <a:pathLst>
                <a:path w="4554" h="3318" fill="none" extrusionOk="0">
                  <a:moveTo>
                    <a:pt x="4553" y="553"/>
                  </a:moveTo>
                  <a:cubicBezTo>
                    <a:pt x="4553" y="553"/>
                    <a:pt x="2049" y="3317"/>
                    <a:pt x="1" y="0"/>
                  </a:cubicBezTo>
                  <a:cubicBezTo>
                    <a:pt x="1" y="0"/>
                    <a:pt x="683" y="3090"/>
                    <a:pt x="2895" y="3025"/>
                  </a:cubicBezTo>
                </a:path>
              </a:pathLst>
            </a:custGeom>
            <a:noFill/>
            <a:ln w="10575" cap="rnd" cmpd="sng">
              <a:solidFill>
                <a:srgbClr val="FE6A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5;p15">
              <a:extLst>
                <a:ext uri="{FF2B5EF4-FFF2-40B4-BE49-F238E27FC236}">
                  <a16:creationId xmlns:a16="http://schemas.microsoft.com/office/drawing/2014/main" id="{44579A0A-D3E1-590D-13FE-4E3223E66F46}"/>
                </a:ext>
              </a:extLst>
            </p:cNvPr>
            <p:cNvSpPr/>
            <p:nvPr/>
          </p:nvSpPr>
          <p:spPr>
            <a:xfrm>
              <a:off x="6647676" y="1755453"/>
              <a:ext cx="29752" cy="63238"/>
            </a:xfrm>
            <a:custGeom>
              <a:avLst/>
              <a:gdLst/>
              <a:ahLst/>
              <a:cxnLst/>
              <a:rect l="l" t="t" r="r" b="b"/>
              <a:pathLst>
                <a:path w="781" h="1660" extrusionOk="0">
                  <a:moveTo>
                    <a:pt x="390" y="1"/>
                  </a:moveTo>
                  <a:cubicBezTo>
                    <a:pt x="163" y="1"/>
                    <a:pt x="0" y="391"/>
                    <a:pt x="0" y="846"/>
                  </a:cubicBezTo>
                  <a:cubicBezTo>
                    <a:pt x="0" y="1301"/>
                    <a:pt x="163" y="1659"/>
                    <a:pt x="390" y="1659"/>
                  </a:cubicBezTo>
                  <a:cubicBezTo>
                    <a:pt x="585" y="1659"/>
                    <a:pt x="781" y="1301"/>
                    <a:pt x="781" y="846"/>
                  </a:cubicBezTo>
                  <a:cubicBezTo>
                    <a:pt x="781" y="391"/>
                    <a:pt x="585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6;p15">
              <a:extLst>
                <a:ext uri="{FF2B5EF4-FFF2-40B4-BE49-F238E27FC236}">
                  <a16:creationId xmlns:a16="http://schemas.microsoft.com/office/drawing/2014/main" id="{2F1D2259-7FEF-FB14-D8EF-804CA60F8564}"/>
                </a:ext>
              </a:extLst>
            </p:cNvPr>
            <p:cNvSpPr/>
            <p:nvPr/>
          </p:nvSpPr>
          <p:spPr>
            <a:xfrm>
              <a:off x="6829767" y="1708369"/>
              <a:ext cx="76838" cy="151199"/>
            </a:xfrm>
            <a:custGeom>
              <a:avLst/>
              <a:gdLst/>
              <a:ahLst/>
              <a:cxnLst/>
              <a:rect l="l" t="t" r="r" b="b"/>
              <a:pathLst>
                <a:path w="2017" h="3969" fill="none" extrusionOk="0">
                  <a:moveTo>
                    <a:pt x="1041" y="1"/>
                  </a:moveTo>
                  <a:cubicBezTo>
                    <a:pt x="1041" y="1"/>
                    <a:pt x="1171" y="2082"/>
                    <a:pt x="0" y="3416"/>
                  </a:cubicBezTo>
                  <a:cubicBezTo>
                    <a:pt x="0" y="3416"/>
                    <a:pt x="813" y="3968"/>
                    <a:pt x="2017" y="396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7;p15">
              <a:extLst>
                <a:ext uri="{FF2B5EF4-FFF2-40B4-BE49-F238E27FC236}">
                  <a16:creationId xmlns:a16="http://schemas.microsoft.com/office/drawing/2014/main" id="{BA91239A-02AE-E2D7-8013-EF086081E0B3}"/>
                </a:ext>
              </a:extLst>
            </p:cNvPr>
            <p:cNvSpPr/>
            <p:nvPr/>
          </p:nvSpPr>
          <p:spPr>
            <a:xfrm>
              <a:off x="7148158" y="1762881"/>
              <a:ext cx="29752" cy="63238"/>
            </a:xfrm>
            <a:custGeom>
              <a:avLst/>
              <a:gdLst/>
              <a:ahLst/>
              <a:cxnLst/>
              <a:rect l="l" t="t" r="r" b="b"/>
              <a:pathLst>
                <a:path w="781" h="1660" extrusionOk="0">
                  <a:moveTo>
                    <a:pt x="390" y="1"/>
                  </a:moveTo>
                  <a:cubicBezTo>
                    <a:pt x="163" y="1"/>
                    <a:pt x="0" y="359"/>
                    <a:pt x="0" y="814"/>
                  </a:cubicBezTo>
                  <a:cubicBezTo>
                    <a:pt x="0" y="1269"/>
                    <a:pt x="163" y="1659"/>
                    <a:pt x="390" y="1659"/>
                  </a:cubicBezTo>
                  <a:cubicBezTo>
                    <a:pt x="618" y="1659"/>
                    <a:pt x="780" y="1269"/>
                    <a:pt x="780" y="814"/>
                  </a:cubicBezTo>
                  <a:cubicBezTo>
                    <a:pt x="780" y="359"/>
                    <a:pt x="585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8;p15">
              <a:extLst>
                <a:ext uri="{FF2B5EF4-FFF2-40B4-BE49-F238E27FC236}">
                  <a16:creationId xmlns:a16="http://schemas.microsoft.com/office/drawing/2014/main" id="{86FE1AD0-FA11-B0C0-3921-ED2F6611081A}"/>
                </a:ext>
              </a:extLst>
            </p:cNvPr>
            <p:cNvSpPr/>
            <p:nvPr/>
          </p:nvSpPr>
          <p:spPr>
            <a:xfrm>
              <a:off x="6811177" y="1966076"/>
              <a:ext cx="258970" cy="56990"/>
            </a:xfrm>
            <a:custGeom>
              <a:avLst/>
              <a:gdLst/>
              <a:ahLst/>
              <a:cxnLst/>
              <a:rect l="l" t="t" r="r" b="b"/>
              <a:pathLst>
                <a:path w="6798" h="1496" fill="none" extrusionOk="0">
                  <a:moveTo>
                    <a:pt x="1" y="1496"/>
                  </a:moveTo>
                  <a:cubicBezTo>
                    <a:pt x="1" y="1496"/>
                    <a:pt x="3285" y="0"/>
                    <a:pt x="6797" y="97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9;p15">
              <a:extLst>
                <a:ext uri="{FF2B5EF4-FFF2-40B4-BE49-F238E27FC236}">
                  <a16:creationId xmlns:a16="http://schemas.microsoft.com/office/drawing/2014/main" id="{C167E2F9-F9C0-54AF-B8E2-45D16C774BC7}"/>
                </a:ext>
              </a:extLst>
            </p:cNvPr>
            <p:cNvSpPr/>
            <p:nvPr/>
          </p:nvSpPr>
          <p:spPr>
            <a:xfrm>
              <a:off x="5934094" y="4596067"/>
              <a:ext cx="1539914" cy="561216"/>
            </a:xfrm>
            <a:custGeom>
              <a:avLst/>
              <a:gdLst/>
              <a:ahLst/>
              <a:cxnLst/>
              <a:rect l="l" t="t" r="r" b="b"/>
              <a:pathLst>
                <a:path w="40423" h="14732" extrusionOk="0">
                  <a:moveTo>
                    <a:pt x="17074" y="0"/>
                  </a:moveTo>
                  <a:lnTo>
                    <a:pt x="1139" y="1203"/>
                  </a:lnTo>
                  <a:lnTo>
                    <a:pt x="1" y="14731"/>
                  </a:lnTo>
                  <a:lnTo>
                    <a:pt x="40423" y="14731"/>
                  </a:lnTo>
                  <a:lnTo>
                    <a:pt x="39772" y="1073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;p15">
              <a:extLst>
                <a:ext uri="{FF2B5EF4-FFF2-40B4-BE49-F238E27FC236}">
                  <a16:creationId xmlns:a16="http://schemas.microsoft.com/office/drawing/2014/main" id="{613B1B72-1B2B-B897-9517-B199D8EB2EE0}"/>
                </a:ext>
              </a:extLst>
            </p:cNvPr>
            <p:cNvSpPr/>
            <p:nvPr/>
          </p:nvSpPr>
          <p:spPr>
            <a:xfrm>
              <a:off x="6015883" y="4764520"/>
              <a:ext cx="1366468" cy="194551"/>
            </a:xfrm>
            <a:custGeom>
              <a:avLst/>
              <a:gdLst/>
              <a:ahLst/>
              <a:cxnLst/>
              <a:rect l="l" t="t" r="r" b="b"/>
              <a:pathLst>
                <a:path w="35870" h="5107" fill="none" extrusionOk="0">
                  <a:moveTo>
                    <a:pt x="0" y="1"/>
                  </a:moveTo>
                  <a:cubicBezTo>
                    <a:pt x="0" y="1"/>
                    <a:pt x="17983" y="5106"/>
                    <a:pt x="3586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;p15">
              <a:extLst>
                <a:ext uri="{FF2B5EF4-FFF2-40B4-BE49-F238E27FC236}">
                  <a16:creationId xmlns:a16="http://schemas.microsoft.com/office/drawing/2014/main" id="{737F2DA4-750E-B6B1-7B69-BB753A6E6987}"/>
                </a:ext>
              </a:extLst>
            </p:cNvPr>
            <p:cNvSpPr/>
            <p:nvPr/>
          </p:nvSpPr>
          <p:spPr>
            <a:xfrm>
              <a:off x="7091169" y="4794272"/>
              <a:ext cx="246551" cy="246551"/>
            </a:xfrm>
            <a:custGeom>
              <a:avLst/>
              <a:gdLst/>
              <a:ahLst/>
              <a:cxnLst/>
              <a:rect l="l" t="t" r="r" b="b"/>
              <a:pathLst>
                <a:path w="6472" h="6472" fill="none" extrusionOk="0">
                  <a:moveTo>
                    <a:pt x="0" y="0"/>
                  </a:moveTo>
                  <a:cubicBezTo>
                    <a:pt x="0" y="0"/>
                    <a:pt x="683" y="6472"/>
                    <a:pt x="6472" y="591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2;p15">
              <a:extLst>
                <a:ext uri="{FF2B5EF4-FFF2-40B4-BE49-F238E27FC236}">
                  <a16:creationId xmlns:a16="http://schemas.microsoft.com/office/drawing/2014/main" id="{59736F37-EBBF-AD65-256B-868D8732A056}"/>
                </a:ext>
              </a:extLst>
            </p:cNvPr>
            <p:cNvSpPr/>
            <p:nvPr/>
          </p:nvSpPr>
          <p:spPr>
            <a:xfrm>
              <a:off x="5996035" y="4750883"/>
              <a:ext cx="112799" cy="270132"/>
            </a:xfrm>
            <a:custGeom>
              <a:avLst/>
              <a:gdLst/>
              <a:ahLst/>
              <a:cxnLst/>
              <a:rect l="l" t="t" r="r" b="b"/>
              <a:pathLst>
                <a:path w="2961" h="7091" fill="none" extrusionOk="0">
                  <a:moveTo>
                    <a:pt x="2895" y="1"/>
                  </a:moveTo>
                  <a:cubicBezTo>
                    <a:pt x="2895" y="1"/>
                    <a:pt x="2960" y="7090"/>
                    <a:pt x="1" y="709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3;p15">
              <a:extLst>
                <a:ext uri="{FF2B5EF4-FFF2-40B4-BE49-F238E27FC236}">
                  <a16:creationId xmlns:a16="http://schemas.microsoft.com/office/drawing/2014/main" id="{80D4BFE6-E41E-526E-AB0C-893D7435A6CA}"/>
                </a:ext>
              </a:extLst>
            </p:cNvPr>
            <p:cNvSpPr/>
            <p:nvPr/>
          </p:nvSpPr>
          <p:spPr>
            <a:xfrm>
              <a:off x="5977445" y="2527243"/>
              <a:ext cx="1471800" cy="2197510"/>
            </a:xfrm>
            <a:custGeom>
              <a:avLst/>
              <a:gdLst/>
              <a:ahLst/>
              <a:cxnLst/>
              <a:rect l="l" t="t" r="r" b="b"/>
              <a:pathLst>
                <a:path w="38635" h="57685" extrusionOk="0">
                  <a:moveTo>
                    <a:pt x="16619" y="0"/>
                  </a:moveTo>
                  <a:cubicBezTo>
                    <a:pt x="7643" y="2049"/>
                    <a:pt x="4294" y="7935"/>
                    <a:pt x="1790" y="20032"/>
                  </a:cubicBezTo>
                  <a:cubicBezTo>
                    <a:pt x="1790" y="20032"/>
                    <a:pt x="1497" y="39642"/>
                    <a:pt x="1" y="55511"/>
                  </a:cubicBezTo>
                  <a:cubicBezTo>
                    <a:pt x="1" y="55511"/>
                    <a:pt x="8964" y="57685"/>
                    <a:pt x="20272" y="57685"/>
                  </a:cubicBezTo>
                  <a:cubicBezTo>
                    <a:pt x="26073" y="57685"/>
                    <a:pt x="32492" y="57112"/>
                    <a:pt x="38634" y="55381"/>
                  </a:cubicBezTo>
                  <a:lnTo>
                    <a:pt x="36976" y="31805"/>
                  </a:lnTo>
                  <a:lnTo>
                    <a:pt x="36813" y="1529"/>
                  </a:lnTo>
                  <a:cubicBezTo>
                    <a:pt x="35935" y="1106"/>
                    <a:pt x="35025" y="716"/>
                    <a:pt x="34049" y="391"/>
                  </a:cubicBezTo>
                  <a:lnTo>
                    <a:pt x="25334" y="2537"/>
                  </a:lnTo>
                  <a:lnTo>
                    <a:pt x="166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4;p15">
              <a:extLst>
                <a:ext uri="{FF2B5EF4-FFF2-40B4-BE49-F238E27FC236}">
                  <a16:creationId xmlns:a16="http://schemas.microsoft.com/office/drawing/2014/main" id="{E79E640D-FC62-18B2-065A-240236D015CC}"/>
                </a:ext>
              </a:extLst>
            </p:cNvPr>
            <p:cNvSpPr/>
            <p:nvPr/>
          </p:nvSpPr>
          <p:spPr>
            <a:xfrm>
              <a:off x="6575792" y="2527243"/>
              <a:ext cx="730967" cy="227503"/>
            </a:xfrm>
            <a:custGeom>
              <a:avLst/>
              <a:gdLst/>
              <a:ahLst/>
              <a:cxnLst/>
              <a:rect l="l" t="t" r="r" b="b"/>
              <a:pathLst>
                <a:path w="19188" h="5972" extrusionOk="0">
                  <a:moveTo>
                    <a:pt x="912" y="0"/>
                  </a:moveTo>
                  <a:cubicBezTo>
                    <a:pt x="586" y="65"/>
                    <a:pt x="294" y="163"/>
                    <a:pt x="1" y="228"/>
                  </a:cubicBezTo>
                  <a:cubicBezTo>
                    <a:pt x="1204" y="2082"/>
                    <a:pt x="4294" y="5594"/>
                    <a:pt x="9854" y="5951"/>
                  </a:cubicBezTo>
                  <a:cubicBezTo>
                    <a:pt x="10055" y="5965"/>
                    <a:pt x="10252" y="5972"/>
                    <a:pt x="10448" y="5972"/>
                  </a:cubicBezTo>
                  <a:cubicBezTo>
                    <a:pt x="14436" y="5972"/>
                    <a:pt x="17358" y="3196"/>
                    <a:pt x="19188" y="716"/>
                  </a:cubicBezTo>
                  <a:cubicBezTo>
                    <a:pt x="18895" y="586"/>
                    <a:pt x="18635" y="488"/>
                    <a:pt x="18342" y="391"/>
                  </a:cubicBezTo>
                  <a:lnTo>
                    <a:pt x="9627" y="2537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5;p15">
              <a:extLst>
                <a:ext uri="{FF2B5EF4-FFF2-40B4-BE49-F238E27FC236}">
                  <a16:creationId xmlns:a16="http://schemas.microsoft.com/office/drawing/2014/main" id="{F0E7D27D-F81B-C6B4-3EDD-87E537557A85}"/>
                </a:ext>
              </a:extLst>
            </p:cNvPr>
            <p:cNvSpPr/>
            <p:nvPr/>
          </p:nvSpPr>
          <p:spPr>
            <a:xfrm>
              <a:off x="6610496" y="2494215"/>
              <a:ext cx="664072" cy="221789"/>
            </a:xfrm>
            <a:custGeom>
              <a:avLst/>
              <a:gdLst/>
              <a:ahLst/>
              <a:cxnLst/>
              <a:rect l="l" t="t" r="r" b="b"/>
              <a:pathLst>
                <a:path w="17432" h="5822" extrusionOk="0">
                  <a:moveTo>
                    <a:pt x="8908" y="0"/>
                  </a:moveTo>
                  <a:cubicBezTo>
                    <a:pt x="8503" y="0"/>
                    <a:pt x="8092" y="7"/>
                    <a:pt x="7675" y="22"/>
                  </a:cubicBezTo>
                  <a:cubicBezTo>
                    <a:pt x="4748" y="87"/>
                    <a:pt x="2212" y="380"/>
                    <a:pt x="1" y="867"/>
                  </a:cubicBezTo>
                  <a:cubicBezTo>
                    <a:pt x="1408" y="2500"/>
                    <a:pt x="4800" y="5822"/>
                    <a:pt x="9084" y="5822"/>
                  </a:cubicBezTo>
                  <a:cubicBezTo>
                    <a:pt x="11628" y="5822"/>
                    <a:pt x="14487" y="4650"/>
                    <a:pt x="17431" y="1258"/>
                  </a:cubicBezTo>
                  <a:cubicBezTo>
                    <a:pt x="14920" y="450"/>
                    <a:pt x="12102" y="0"/>
                    <a:pt x="8908" y="0"/>
                  </a:cubicBezTo>
                  <a:close/>
                </a:path>
              </a:pathLst>
            </a:custGeom>
            <a:solidFill>
              <a:srgbClr val="FF7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;p15">
              <a:extLst>
                <a:ext uri="{FF2B5EF4-FFF2-40B4-BE49-F238E27FC236}">
                  <a16:creationId xmlns:a16="http://schemas.microsoft.com/office/drawing/2014/main" id="{9BCD8357-6E77-9B20-7FA0-8BF216883B01}"/>
                </a:ext>
              </a:extLst>
            </p:cNvPr>
            <p:cNvSpPr/>
            <p:nvPr/>
          </p:nvSpPr>
          <p:spPr>
            <a:xfrm>
              <a:off x="6600591" y="3447677"/>
              <a:ext cx="838738" cy="1082546"/>
            </a:xfrm>
            <a:custGeom>
              <a:avLst/>
              <a:gdLst/>
              <a:ahLst/>
              <a:cxnLst/>
              <a:rect l="l" t="t" r="r" b="b"/>
              <a:pathLst>
                <a:path w="22017" h="28417" extrusionOk="0">
                  <a:moveTo>
                    <a:pt x="0" y="0"/>
                  </a:moveTo>
                  <a:cubicBezTo>
                    <a:pt x="0" y="1"/>
                    <a:pt x="3090" y="25658"/>
                    <a:pt x="14146" y="28032"/>
                  </a:cubicBezTo>
                  <a:cubicBezTo>
                    <a:pt x="15352" y="28299"/>
                    <a:pt x="16455" y="28417"/>
                    <a:pt x="17461" y="28417"/>
                  </a:cubicBezTo>
                  <a:cubicBezTo>
                    <a:pt x="19278" y="28417"/>
                    <a:pt x="20782" y="28033"/>
                    <a:pt x="22016" y="27447"/>
                  </a:cubicBezTo>
                  <a:lnTo>
                    <a:pt x="21203" y="160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7;p15">
              <a:extLst>
                <a:ext uri="{FF2B5EF4-FFF2-40B4-BE49-F238E27FC236}">
                  <a16:creationId xmlns:a16="http://schemas.microsoft.com/office/drawing/2014/main" id="{05A36D2A-666A-2493-4CD9-420060D16478}"/>
                </a:ext>
              </a:extLst>
            </p:cNvPr>
            <p:cNvSpPr/>
            <p:nvPr/>
          </p:nvSpPr>
          <p:spPr>
            <a:xfrm>
              <a:off x="6724474" y="2840226"/>
              <a:ext cx="121447" cy="238322"/>
            </a:xfrm>
            <a:custGeom>
              <a:avLst/>
              <a:gdLst/>
              <a:ahLst/>
              <a:cxnLst/>
              <a:rect l="l" t="t" r="r" b="b"/>
              <a:pathLst>
                <a:path w="3188" h="6256" extrusionOk="0">
                  <a:moveTo>
                    <a:pt x="1290" y="0"/>
                  </a:moveTo>
                  <a:cubicBezTo>
                    <a:pt x="1261" y="0"/>
                    <a:pt x="1233" y="4"/>
                    <a:pt x="1204" y="12"/>
                  </a:cubicBezTo>
                  <a:cubicBezTo>
                    <a:pt x="0" y="305"/>
                    <a:pt x="716" y="5670"/>
                    <a:pt x="716" y="5670"/>
                  </a:cubicBezTo>
                  <a:lnTo>
                    <a:pt x="3187" y="6256"/>
                  </a:lnTo>
                  <a:cubicBezTo>
                    <a:pt x="3187" y="6256"/>
                    <a:pt x="2444" y="0"/>
                    <a:pt x="1290" y="0"/>
                  </a:cubicBez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8;p15">
              <a:extLst>
                <a:ext uri="{FF2B5EF4-FFF2-40B4-BE49-F238E27FC236}">
                  <a16:creationId xmlns:a16="http://schemas.microsoft.com/office/drawing/2014/main" id="{D816F8FF-C7D4-6E45-DFC0-C219C2CF9766}"/>
                </a:ext>
              </a:extLst>
            </p:cNvPr>
            <p:cNvSpPr/>
            <p:nvPr/>
          </p:nvSpPr>
          <p:spPr>
            <a:xfrm>
              <a:off x="6049329" y="2424274"/>
              <a:ext cx="361750" cy="439959"/>
            </a:xfrm>
            <a:custGeom>
              <a:avLst/>
              <a:gdLst/>
              <a:ahLst/>
              <a:cxnLst/>
              <a:rect l="l" t="t" r="r" b="b"/>
              <a:pathLst>
                <a:path w="9496" h="11549" extrusionOk="0">
                  <a:moveTo>
                    <a:pt x="8144" y="1"/>
                  </a:moveTo>
                  <a:cubicBezTo>
                    <a:pt x="6894" y="1"/>
                    <a:pt x="5691" y="5793"/>
                    <a:pt x="5691" y="5793"/>
                  </a:cubicBezTo>
                  <a:lnTo>
                    <a:pt x="0" y="7841"/>
                  </a:lnTo>
                  <a:lnTo>
                    <a:pt x="6406" y="11549"/>
                  </a:lnTo>
                  <a:lnTo>
                    <a:pt x="7935" y="6443"/>
                  </a:lnTo>
                  <a:cubicBezTo>
                    <a:pt x="7935" y="6443"/>
                    <a:pt x="9496" y="134"/>
                    <a:pt x="8195" y="4"/>
                  </a:cubicBezTo>
                  <a:cubicBezTo>
                    <a:pt x="8178" y="2"/>
                    <a:pt x="8161" y="1"/>
                    <a:pt x="8144" y="1"/>
                  </a:cubicBez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9;p15">
              <a:extLst>
                <a:ext uri="{FF2B5EF4-FFF2-40B4-BE49-F238E27FC236}">
                  <a16:creationId xmlns:a16="http://schemas.microsoft.com/office/drawing/2014/main" id="{E038B9D5-4A80-43BA-1118-1872F1E5F865}"/>
                </a:ext>
              </a:extLst>
            </p:cNvPr>
            <p:cNvSpPr/>
            <p:nvPr/>
          </p:nvSpPr>
          <p:spPr>
            <a:xfrm>
              <a:off x="5521571" y="2722972"/>
              <a:ext cx="890128" cy="1573819"/>
            </a:xfrm>
            <a:custGeom>
              <a:avLst/>
              <a:gdLst/>
              <a:ahLst/>
              <a:cxnLst/>
              <a:rect l="l" t="t" r="r" b="b"/>
              <a:pathLst>
                <a:path w="23366" h="41313" extrusionOk="0">
                  <a:moveTo>
                    <a:pt x="13854" y="0"/>
                  </a:moveTo>
                  <a:cubicBezTo>
                    <a:pt x="13854" y="0"/>
                    <a:pt x="9074" y="13268"/>
                    <a:pt x="3806" y="22959"/>
                  </a:cubicBezTo>
                  <a:cubicBezTo>
                    <a:pt x="326" y="29366"/>
                    <a:pt x="1" y="39252"/>
                    <a:pt x="4391" y="40813"/>
                  </a:cubicBezTo>
                  <a:cubicBezTo>
                    <a:pt x="5331" y="41150"/>
                    <a:pt x="6181" y="41313"/>
                    <a:pt x="6955" y="41313"/>
                  </a:cubicBezTo>
                  <a:cubicBezTo>
                    <a:pt x="11032" y="41313"/>
                    <a:pt x="13009" y="36808"/>
                    <a:pt x="14895" y="29593"/>
                  </a:cubicBezTo>
                  <a:cubicBezTo>
                    <a:pt x="17106" y="20976"/>
                    <a:pt x="19090" y="5984"/>
                    <a:pt x="19090" y="5984"/>
                  </a:cubicBezTo>
                  <a:cubicBezTo>
                    <a:pt x="19090" y="5984"/>
                    <a:pt x="22179" y="3350"/>
                    <a:pt x="23057" y="1691"/>
                  </a:cubicBezTo>
                  <a:cubicBezTo>
                    <a:pt x="23187" y="1431"/>
                    <a:pt x="23252" y="1236"/>
                    <a:pt x="23285" y="1041"/>
                  </a:cubicBezTo>
                  <a:cubicBezTo>
                    <a:pt x="23366" y="330"/>
                    <a:pt x="22419" y="13"/>
                    <a:pt x="21362" y="13"/>
                  </a:cubicBezTo>
                  <a:cubicBezTo>
                    <a:pt x="20292" y="13"/>
                    <a:pt x="19108" y="338"/>
                    <a:pt x="18765" y="911"/>
                  </a:cubicBezTo>
                  <a:lnTo>
                    <a:pt x="13854" y="0"/>
                  </a:ln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80;p15">
              <a:extLst>
                <a:ext uri="{FF2B5EF4-FFF2-40B4-BE49-F238E27FC236}">
                  <a16:creationId xmlns:a16="http://schemas.microsoft.com/office/drawing/2014/main" id="{20855112-833B-381F-17E0-DA6188F95618}"/>
                </a:ext>
              </a:extLst>
            </p:cNvPr>
            <p:cNvSpPr/>
            <p:nvPr/>
          </p:nvSpPr>
          <p:spPr>
            <a:xfrm>
              <a:off x="6095157" y="2704382"/>
              <a:ext cx="319655" cy="231694"/>
            </a:xfrm>
            <a:custGeom>
              <a:avLst/>
              <a:gdLst/>
              <a:ahLst/>
              <a:cxnLst/>
              <a:rect l="l" t="t" r="r" b="b"/>
              <a:pathLst>
                <a:path w="8391" h="6082" fill="none" extrusionOk="0">
                  <a:moveTo>
                    <a:pt x="0" y="6082"/>
                  </a:moveTo>
                  <a:cubicBezTo>
                    <a:pt x="1431" y="2830"/>
                    <a:pt x="5236" y="2537"/>
                    <a:pt x="5236" y="2537"/>
                  </a:cubicBezTo>
                  <a:cubicBezTo>
                    <a:pt x="4488" y="2570"/>
                    <a:pt x="3512" y="2472"/>
                    <a:pt x="3643" y="1659"/>
                  </a:cubicBezTo>
                  <a:cubicBezTo>
                    <a:pt x="3805" y="293"/>
                    <a:pt x="8390" y="1"/>
                    <a:pt x="8228" y="1529"/>
                  </a:cubicBezTo>
                  <a:cubicBezTo>
                    <a:pt x="8228" y="1724"/>
                    <a:pt x="8130" y="1952"/>
                    <a:pt x="8000" y="217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81;p15">
              <a:extLst>
                <a:ext uri="{FF2B5EF4-FFF2-40B4-BE49-F238E27FC236}">
                  <a16:creationId xmlns:a16="http://schemas.microsoft.com/office/drawing/2014/main" id="{C6087146-A024-14B1-5EBC-8B53DA8C1FCB}"/>
                </a:ext>
              </a:extLst>
            </p:cNvPr>
            <p:cNvSpPr/>
            <p:nvPr/>
          </p:nvSpPr>
          <p:spPr>
            <a:xfrm>
              <a:off x="6147193" y="2620346"/>
              <a:ext cx="118971" cy="261294"/>
            </a:xfrm>
            <a:custGeom>
              <a:avLst/>
              <a:gdLst/>
              <a:ahLst/>
              <a:cxnLst/>
              <a:rect l="l" t="t" r="r" b="b"/>
              <a:pathLst>
                <a:path w="3123" h="6859" extrusionOk="0">
                  <a:moveTo>
                    <a:pt x="2139" y="1"/>
                  </a:moveTo>
                  <a:cubicBezTo>
                    <a:pt x="1935" y="1"/>
                    <a:pt x="1707" y="79"/>
                    <a:pt x="1464" y="288"/>
                  </a:cubicBezTo>
                  <a:cubicBezTo>
                    <a:pt x="1399" y="353"/>
                    <a:pt x="1333" y="418"/>
                    <a:pt x="1236" y="516"/>
                  </a:cubicBezTo>
                  <a:cubicBezTo>
                    <a:pt x="260" y="1654"/>
                    <a:pt x="0" y="5003"/>
                    <a:pt x="520" y="6207"/>
                  </a:cubicBezTo>
                  <a:cubicBezTo>
                    <a:pt x="586" y="6272"/>
                    <a:pt x="618" y="6369"/>
                    <a:pt x="651" y="6402"/>
                  </a:cubicBezTo>
                  <a:cubicBezTo>
                    <a:pt x="879" y="6728"/>
                    <a:pt x="1115" y="6858"/>
                    <a:pt x="1332" y="6858"/>
                  </a:cubicBezTo>
                  <a:cubicBezTo>
                    <a:pt x="1761" y="6858"/>
                    <a:pt x="2114" y="6346"/>
                    <a:pt x="2179" y="5849"/>
                  </a:cubicBezTo>
                  <a:cubicBezTo>
                    <a:pt x="2244" y="5101"/>
                    <a:pt x="2016" y="3182"/>
                    <a:pt x="3122" y="646"/>
                  </a:cubicBezTo>
                  <a:cubicBezTo>
                    <a:pt x="3122" y="646"/>
                    <a:pt x="2728" y="1"/>
                    <a:pt x="2139" y="1"/>
                  </a:cubicBez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82;p15">
              <a:extLst>
                <a:ext uri="{FF2B5EF4-FFF2-40B4-BE49-F238E27FC236}">
                  <a16:creationId xmlns:a16="http://schemas.microsoft.com/office/drawing/2014/main" id="{AC49577F-9557-8490-5172-25AB719E8FEC}"/>
                </a:ext>
              </a:extLst>
            </p:cNvPr>
            <p:cNvSpPr/>
            <p:nvPr/>
          </p:nvSpPr>
          <p:spPr>
            <a:xfrm>
              <a:off x="6076567" y="2609832"/>
              <a:ext cx="126399" cy="271122"/>
            </a:xfrm>
            <a:custGeom>
              <a:avLst/>
              <a:gdLst/>
              <a:ahLst/>
              <a:cxnLst/>
              <a:rect l="l" t="t" r="r" b="b"/>
              <a:pathLst>
                <a:path w="3318" h="7117" extrusionOk="0">
                  <a:moveTo>
                    <a:pt x="2340" y="1"/>
                  </a:moveTo>
                  <a:cubicBezTo>
                    <a:pt x="2109" y="1"/>
                    <a:pt x="1838" y="74"/>
                    <a:pt x="1529" y="271"/>
                  </a:cubicBezTo>
                  <a:cubicBezTo>
                    <a:pt x="1496" y="304"/>
                    <a:pt x="1464" y="336"/>
                    <a:pt x="1399" y="369"/>
                  </a:cubicBezTo>
                  <a:cubicBezTo>
                    <a:pt x="163" y="1312"/>
                    <a:pt x="1" y="4271"/>
                    <a:pt x="488" y="5767"/>
                  </a:cubicBezTo>
                  <a:cubicBezTo>
                    <a:pt x="855" y="6893"/>
                    <a:pt x="1388" y="7116"/>
                    <a:pt x="1740" y="7116"/>
                  </a:cubicBezTo>
                  <a:cubicBezTo>
                    <a:pt x="1856" y="7116"/>
                    <a:pt x="1952" y="7092"/>
                    <a:pt x="2017" y="7068"/>
                  </a:cubicBezTo>
                  <a:cubicBezTo>
                    <a:pt x="2309" y="6938"/>
                    <a:pt x="2374" y="6483"/>
                    <a:pt x="2374" y="6483"/>
                  </a:cubicBezTo>
                  <a:cubicBezTo>
                    <a:pt x="1854" y="5279"/>
                    <a:pt x="2114" y="1930"/>
                    <a:pt x="3090" y="792"/>
                  </a:cubicBezTo>
                  <a:cubicBezTo>
                    <a:pt x="3187" y="694"/>
                    <a:pt x="3253" y="629"/>
                    <a:pt x="3318" y="564"/>
                  </a:cubicBezTo>
                  <a:cubicBezTo>
                    <a:pt x="3318" y="564"/>
                    <a:pt x="2983" y="1"/>
                    <a:pt x="2340" y="1"/>
                  </a:cubicBez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83;p15">
              <a:extLst>
                <a:ext uri="{FF2B5EF4-FFF2-40B4-BE49-F238E27FC236}">
                  <a16:creationId xmlns:a16="http://schemas.microsoft.com/office/drawing/2014/main" id="{D5FA41FB-86BF-C893-97CE-F44615E96562}"/>
                </a:ext>
              </a:extLst>
            </p:cNvPr>
            <p:cNvSpPr/>
            <p:nvPr/>
          </p:nvSpPr>
          <p:spPr>
            <a:xfrm>
              <a:off x="6000988" y="2604079"/>
              <a:ext cx="133828" cy="225484"/>
            </a:xfrm>
            <a:custGeom>
              <a:avLst/>
              <a:gdLst/>
              <a:ahLst/>
              <a:cxnLst/>
              <a:rect l="l" t="t" r="r" b="b"/>
              <a:pathLst>
                <a:path w="3513" h="5919" extrusionOk="0">
                  <a:moveTo>
                    <a:pt x="2618" y="1"/>
                  </a:moveTo>
                  <a:cubicBezTo>
                    <a:pt x="2260" y="1"/>
                    <a:pt x="1811" y="175"/>
                    <a:pt x="1302" y="748"/>
                  </a:cubicBezTo>
                  <a:cubicBezTo>
                    <a:pt x="1" y="2243"/>
                    <a:pt x="554" y="4650"/>
                    <a:pt x="1139" y="5300"/>
                  </a:cubicBezTo>
                  <a:cubicBezTo>
                    <a:pt x="1701" y="5892"/>
                    <a:pt x="2343" y="5918"/>
                    <a:pt x="2455" y="5918"/>
                  </a:cubicBezTo>
                  <a:cubicBezTo>
                    <a:pt x="2466" y="5918"/>
                    <a:pt x="2472" y="5918"/>
                    <a:pt x="2472" y="5918"/>
                  </a:cubicBezTo>
                  <a:cubicBezTo>
                    <a:pt x="1985" y="4422"/>
                    <a:pt x="2147" y="1463"/>
                    <a:pt x="3383" y="520"/>
                  </a:cubicBezTo>
                  <a:cubicBezTo>
                    <a:pt x="3448" y="487"/>
                    <a:pt x="3480" y="455"/>
                    <a:pt x="3513" y="422"/>
                  </a:cubicBezTo>
                  <a:cubicBezTo>
                    <a:pt x="3513" y="422"/>
                    <a:pt x="3176" y="1"/>
                    <a:pt x="2618" y="1"/>
                  </a:cubicBez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84;p15">
              <a:extLst>
                <a:ext uri="{FF2B5EF4-FFF2-40B4-BE49-F238E27FC236}">
                  <a16:creationId xmlns:a16="http://schemas.microsoft.com/office/drawing/2014/main" id="{78569B69-28C7-DF68-D7ED-29EB84A4EDF0}"/>
                </a:ext>
              </a:extLst>
            </p:cNvPr>
            <p:cNvSpPr/>
            <p:nvPr/>
          </p:nvSpPr>
          <p:spPr>
            <a:xfrm>
              <a:off x="6147193" y="2600346"/>
              <a:ext cx="118971" cy="301065"/>
            </a:xfrm>
            <a:custGeom>
              <a:avLst/>
              <a:gdLst/>
              <a:ahLst/>
              <a:cxnLst/>
              <a:rect l="l" t="t" r="r" b="b"/>
              <a:pathLst>
                <a:path w="3123" h="7903" fill="none" extrusionOk="0">
                  <a:moveTo>
                    <a:pt x="3122" y="1171"/>
                  </a:moveTo>
                  <a:cubicBezTo>
                    <a:pt x="3122" y="1171"/>
                    <a:pt x="2407" y="0"/>
                    <a:pt x="1464" y="813"/>
                  </a:cubicBezTo>
                  <a:lnTo>
                    <a:pt x="1464" y="813"/>
                  </a:lnTo>
                  <a:cubicBezTo>
                    <a:pt x="1399" y="878"/>
                    <a:pt x="1333" y="943"/>
                    <a:pt x="1268" y="1041"/>
                  </a:cubicBezTo>
                  <a:cubicBezTo>
                    <a:pt x="260" y="2179"/>
                    <a:pt x="0" y="5528"/>
                    <a:pt x="553" y="6732"/>
                  </a:cubicBezTo>
                  <a:lnTo>
                    <a:pt x="553" y="6732"/>
                  </a:lnTo>
                  <a:cubicBezTo>
                    <a:pt x="586" y="6797"/>
                    <a:pt x="618" y="6894"/>
                    <a:pt x="651" y="6927"/>
                  </a:cubicBezTo>
                  <a:cubicBezTo>
                    <a:pt x="1333" y="7902"/>
                    <a:pt x="2114" y="7122"/>
                    <a:pt x="2179" y="6374"/>
                  </a:cubicBezTo>
                  <a:cubicBezTo>
                    <a:pt x="2244" y="5854"/>
                    <a:pt x="2114" y="4650"/>
                    <a:pt x="2504" y="305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85;p15">
              <a:extLst>
                <a:ext uri="{FF2B5EF4-FFF2-40B4-BE49-F238E27FC236}">
                  <a16:creationId xmlns:a16="http://schemas.microsoft.com/office/drawing/2014/main" id="{02C4D592-E9B7-DA34-9C4A-6CA21DC342A5}"/>
                </a:ext>
              </a:extLst>
            </p:cNvPr>
            <p:cNvSpPr/>
            <p:nvPr/>
          </p:nvSpPr>
          <p:spPr>
            <a:xfrm>
              <a:off x="6076567" y="2591661"/>
              <a:ext cx="126399" cy="294893"/>
            </a:xfrm>
            <a:custGeom>
              <a:avLst/>
              <a:gdLst/>
              <a:ahLst/>
              <a:cxnLst/>
              <a:rect l="l" t="t" r="r" b="b"/>
              <a:pathLst>
                <a:path w="3318" h="7741" fill="none" extrusionOk="0">
                  <a:moveTo>
                    <a:pt x="1529" y="748"/>
                  </a:moveTo>
                  <a:cubicBezTo>
                    <a:pt x="1496" y="781"/>
                    <a:pt x="1464" y="813"/>
                    <a:pt x="1399" y="846"/>
                  </a:cubicBezTo>
                  <a:cubicBezTo>
                    <a:pt x="163" y="1789"/>
                    <a:pt x="1" y="4748"/>
                    <a:pt x="488" y="6244"/>
                  </a:cubicBezTo>
                  <a:cubicBezTo>
                    <a:pt x="976" y="7740"/>
                    <a:pt x="1757" y="7643"/>
                    <a:pt x="2017" y="7545"/>
                  </a:cubicBezTo>
                  <a:cubicBezTo>
                    <a:pt x="2309" y="7415"/>
                    <a:pt x="2374" y="6960"/>
                    <a:pt x="2374" y="6960"/>
                  </a:cubicBezTo>
                  <a:cubicBezTo>
                    <a:pt x="1854" y="5756"/>
                    <a:pt x="2114" y="2407"/>
                    <a:pt x="3090" y="1269"/>
                  </a:cubicBezTo>
                  <a:cubicBezTo>
                    <a:pt x="3187" y="1171"/>
                    <a:pt x="3253" y="1106"/>
                    <a:pt x="3318" y="1041"/>
                  </a:cubicBezTo>
                  <a:cubicBezTo>
                    <a:pt x="3318" y="1041"/>
                    <a:pt x="2700" y="0"/>
                    <a:pt x="1529" y="74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86;p15">
              <a:extLst>
                <a:ext uri="{FF2B5EF4-FFF2-40B4-BE49-F238E27FC236}">
                  <a16:creationId xmlns:a16="http://schemas.microsoft.com/office/drawing/2014/main" id="{DAEB4103-4D48-D6C6-8EE5-3EA3E6C0A6B9}"/>
                </a:ext>
              </a:extLst>
            </p:cNvPr>
            <p:cNvSpPr/>
            <p:nvPr/>
          </p:nvSpPr>
          <p:spPr>
            <a:xfrm>
              <a:off x="6000988" y="2576804"/>
              <a:ext cx="133828" cy="253979"/>
            </a:xfrm>
            <a:custGeom>
              <a:avLst/>
              <a:gdLst/>
              <a:ahLst/>
              <a:cxnLst/>
              <a:rect l="l" t="t" r="r" b="b"/>
              <a:pathLst>
                <a:path w="3513" h="6667" fill="none" extrusionOk="0">
                  <a:moveTo>
                    <a:pt x="2472" y="6634"/>
                  </a:moveTo>
                  <a:cubicBezTo>
                    <a:pt x="1985" y="5138"/>
                    <a:pt x="2147" y="2179"/>
                    <a:pt x="3383" y="1236"/>
                  </a:cubicBezTo>
                  <a:cubicBezTo>
                    <a:pt x="3448" y="1203"/>
                    <a:pt x="3480" y="1171"/>
                    <a:pt x="3513" y="1138"/>
                  </a:cubicBezTo>
                  <a:cubicBezTo>
                    <a:pt x="3513" y="1138"/>
                    <a:pt x="2602" y="0"/>
                    <a:pt x="1302" y="1464"/>
                  </a:cubicBezTo>
                  <a:cubicBezTo>
                    <a:pt x="1" y="2959"/>
                    <a:pt x="554" y="5366"/>
                    <a:pt x="1139" y="6016"/>
                  </a:cubicBezTo>
                  <a:cubicBezTo>
                    <a:pt x="1757" y="6667"/>
                    <a:pt x="2472" y="6634"/>
                    <a:pt x="2472" y="663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87;p15">
              <a:extLst>
                <a:ext uri="{FF2B5EF4-FFF2-40B4-BE49-F238E27FC236}">
                  <a16:creationId xmlns:a16="http://schemas.microsoft.com/office/drawing/2014/main" id="{D1AA9760-3ADA-8989-CFE0-A9ADAEDA064F}"/>
                </a:ext>
              </a:extLst>
            </p:cNvPr>
            <p:cNvSpPr/>
            <p:nvPr/>
          </p:nvSpPr>
          <p:spPr>
            <a:xfrm>
              <a:off x="5686329" y="4143888"/>
              <a:ext cx="105371" cy="106590"/>
            </a:xfrm>
            <a:custGeom>
              <a:avLst/>
              <a:gdLst/>
              <a:ahLst/>
              <a:cxnLst/>
              <a:rect l="l" t="t" r="r" b="b"/>
              <a:pathLst>
                <a:path w="2766" h="2798" fill="none" extrusionOk="0">
                  <a:moveTo>
                    <a:pt x="1" y="0"/>
                  </a:moveTo>
                  <a:cubicBezTo>
                    <a:pt x="1" y="0"/>
                    <a:pt x="228" y="2797"/>
                    <a:pt x="2765" y="126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88;p15">
              <a:extLst>
                <a:ext uri="{FF2B5EF4-FFF2-40B4-BE49-F238E27FC236}">
                  <a16:creationId xmlns:a16="http://schemas.microsoft.com/office/drawing/2014/main" id="{55FF4525-A14A-1A8F-D06E-6D8C6FF2ED1B}"/>
                </a:ext>
              </a:extLst>
            </p:cNvPr>
            <p:cNvSpPr/>
            <p:nvPr/>
          </p:nvSpPr>
          <p:spPr>
            <a:xfrm>
              <a:off x="6290885" y="2143139"/>
              <a:ext cx="493102" cy="830128"/>
            </a:xfrm>
            <a:custGeom>
              <a:avLst/>
              <a:gdLst/>
              <a:ahLst/>
              <a:cxnLst/>
              <a:rect l="l" t="t" r="r" b="b"/>
              <a:pathLst>
                <a:path w="12944" h="21791" extrusionOk="0">
                  <a:moveTo>
                    <a:pt x="2606" y="0"/>
                  </a:moveTo>
                  <a:cubicBezTo>
                    <a:pt x="2144" y="0"/>
                    <a:pt x="1754" y="348"/>
                    <a:pt x="1691" y="815"/>
                  </a:cubicBezTo>
                  <a:lnTo>
                    <a:pt x="33" y="19937"/>
                  </a:lnTo>
                  <a:cubicBezTo>
                    <a:pt x="0" y="20425"/>
                    <a:pt x="358" y="20847"/>
                    <a:pt x="846" y="20912"/>
                  </a:cubicBezTo>
                  <a:lnTo>
                    <a:pt x="11122" y="21790"/>
                  </a:lnTo>
                  <a:lnTo>
                    <a:pt x="12943" y="913"/>
                  </a:lnTo>
                  <a:lnTo>
                    <a:pt x="2667" y="2"/>
                  </a:lnTo>
                  <a:cubicBezTo>
                    <a:pt x="2646" y="1"/>
                    <a:pt x="2626" y="0"/>
                    <a:pt x="2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89;p15">
              <a:extLst>
                <a:ext uri="{FF2B5EF4-FFF2-40B4-BE49-F238E27FC236}">
                  <a16:creationId xmlns:a16="http://schemas.microsoft.com/office/drawing/2014/main" id="{8A5E2CBA-BCA0-23EB-7285-6620FE270C08}"/>
                </a:ext>
              </a:extLst>
            </p:cNvPr>
            <p:cNvSpPr/>
            <p:nvPr/>
          </p:nvSpPr>
          <p:spPr>
            <a:xfrm>
              <a:off x="6714570" y="2177881"/>
              <a:ext cx="111504" cy="796681"/>
            </a:xfrm>
            <a:custGeom>
              <a:avLst/>
              <a:gdLst/>
              <a:ahLst/>
              <a:cxnLst/>
              <a:rect l="l" t="t" r="r" b="b"/>
              <a:pathLst>
                <a:path w="2927" h="20913" extrusionOk="0">
                  <a:moveTo>
                    <a:pt x="1821" y="1"/>
                  </a:moveTo>
                  <a:lnTo>
                    <a:pt x="0" y="20878"/>
                  </a:lnTo>
                  <a:lnTo>
                    <a:pt x="228" y="20911"/>
                  </a:lnTo>
                  <a:cubicBezTo>
                    <a:pt x="248" y="20912"/>
                    <a:pt x="269" y="20913"/>
                    <a:pt x="289" y="20913"/>
                  </a:cubicBezTo>
                  <a:cubicBezTo>
                    <a:pt x="753" y="20913"/>
                    <a:pt x="1172" y="20565"/>
                    <a:pt x="1203" y="20098"/>
                  </a:cubicBezTo>
                  <a:lnTo>
                    <a:pt x="2894" y="976"/>
                  </a:lnTo>
                  <a:cubicBezTo>
                    <a:pt x="2927" y="489"/>
                    <a:pt x="2569" y="66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90;p15">
              <a:extLst>
                <a:ext uri="{FF2B5EF4-FFF2-40B4-BE49-F238E27FC236}">
                  <a16:creationId xmlns:a16="http://schemas.microsoft.com/office/drawing/2014/main" id="{6E9A42A0-3A8C-A1C0-325A-4615AEB6FE45}"/>
                </a:ext>
              </a:extLst>
            </p:cNvPr>
            <p:cNvSpPr/>
            <p:nvPr/>
          </p:nvSpPr>
          <p:spPr>
            <a:xfrm>
              <a:off x="6691700" y="2177650"/>
              <a:ext cx="101025" cy="747125"/>
            </a:xfrm>
            <a:custGeom>
              <a:avLst/>
              <a:gdLst/>
              <a:ahLst/>
              <a:cxnLst/>
              <a:rect l="l" t="t" r="r" b="b"/>
              <a:pathLst>
                <a:path w="4041" h="29885" extrusionOk="0">
                  <a:moveTo>
                    <a:pt x="3699" y="0"/>
                  </a:moveTo>
                  <a:lnTo>
                    <a:pt x="4041" y="1277"/>
                  </a:lnTo>
                  <a:lnTo>
                    <a:pt x="1461" y="29885"/>
                  </a:lnTo>
                  <a:lnTo>
                    <a:pt x="0" y="29494"/>
                  </a:lnTo>
                  <a:lnTo>
                    <a:pt x="3152" y="8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4107" name="Google Shape;91;p15">
              <a:extLst>
                <a:ext uri="{FF2B5EF4-FFF2-40B4-BE49-F238E27FC236}">
                  <a16:creationId xmlns:a16="http://schemas.microsoft.com/office/drawing/2014/main" id="{CB7135FD-9770-1885-6633-6D0822C03686}"/>
                </a:ext>
              </a:extLst>
            </p:cNvPr>
            <p:cNvSpPr/>
            <p:nvPr/>
          </p:nvSpPr>
          <p:spPr>
            <a:xfrm>
              <a:off x="6714570" y="2177881"/>
              <a:ext cx="111504" cy="796681"/>
            </a:xfrm>
            <a:custGeom>
              <a:avLst/>
              <a:gdLst/>
              <a:ahLst/>
              <a:cxnLst/>
              <a:rect l="l" t="t" r="r" b="b"/>
              <a:pathLst>
                <a:path w="2927" h="20913" extrusionOk="0">
                  <a:moveTo>
                    <a:pt x="1821" y="1"/>
                  </a:moveTo>
                  <a:lnTo>
                    <a:pt x="0" y="20878"/>
                  </a:lnTo>
                  <a:lnTo>
                    <a:pt x="228" y="20911"/>
                  </a:lnTo>
                  <a:cubicBezTo>
                    <a:pt x="248" y="20912"/>
                    <a:pt x="269" y="20913"/>
                    <a:pt x="289" y="20913"/>
                  </a:cubicBezTo>
                  <a:cubicBezTo>
                    <a:pt x="753" y="20913"/>
                    <a:pt x="1172" y="20565"/>
                    <a:pt x="1203" y="20098"/>
                  </a:cubicBezTo>
                  <a:lnTo>
                    <a:pt x="2894" y="976"/>
                  </a:lnTo>
                  <a:cubicBezTo>
                    <a:pt x="2927" y="489"/>
                    <a:pt x="2569" y="66"/>
                    <a:pt x="2081" y="1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92;p15">
              <a:extLst>
                <a:ext uri="{FF2B5EF4-FFF2-40B4-BE49-F238E27FC236}">
                  <a16:creationId xmlns:a16="http://schemas.microsoft.com/office/drawing/2014/main" id="{B668D23E-C657-736A-2D70-84710F31CEC7}"/>
                </a:ext>
              </a:extLst>
            </p:cNvPr>
            <p:cNvSpPr/>
            <p:nvPr/>
          </p:nvSpPr>
          <p:spPr>
            <a:xfrm>
              <a:off x="6399911" y="2753714"/>
              <a:ext cx="1357782" cy="1695647"/>
            </a:xfrm>
            <a:custGeom>
              <a:avLst/>
              <a:gdLst/>
              <a:ahLst/>
              <a:cxnLst/>
              <a:rect l="l" t="t" r="r" b="b"/>
              <a:pathLst>
                <a:path w="35642" h="44511" extrusionOk="0">
                  <a:moveTo>
                    <a:pt x="6823" y="1"/>
                  </a:moveTo>
                  <a:cubicBezTo>
                    <a:pt x="6803" y="1"/>
                    <a:pt x="6784" y="3"/>
                    <a:pt x="6764" y="6"/>
                  </a:cubicBezTo>
                  <a:cubicBezTo>
                    <a:pt x="5854" y="169"/>
                    <a:pt x="6276" y="3486"/>
                    <a:pt x="6276" y="3486"/>
                  </a:cubicBezTo>
                  <a:cubicBezTo>
                    <a:pt x="6276" y="3486"/>
                    <a:pt x="5338" y="730"/>
                    <a:pt x="4492" y="730"/>
                  </a:cubicBezTo>
                  <a:cubicBezTo>
                    <a:pt x="4447" y="730"/>
                    <a:pt x="4402" y="738"/>
                    <a:pt x="4358" y="754"/>
                  </a:cubicBezTo>
                  <a:cubicBezTo>
                    <a:pt x="3447" y="1047"/>
                    <a:pt x="4163" y="4332"/>
                    <a:pt x="4163" y="4332"/>
                  </a:cubicBezTo>
                  <a:cubicBezTo>
                    <a:pt x="4163" y="4332"/>
                    <a:pt x="3232" y="2413"/>
                    <a:pt x="2499" y="2413"/>
                  </a:cubicBezTo>
                  <a:cubicBezTo>
                    <a:pt x="2446" y="2413"/>
                    <a:pt x="2393" y="2423"/>
                    <a:pt x="2342" y="2445"/>
                  </a:cubicBezTo>
                  <a:cubicBezTo>
                    <a:pt x="1561" y="2803"/>
                    <a:pt x="2797" y="7323"/>
                    <a:pt x="2797" y="7323"/>
                  </a:cubicBezTo>
                  <a:cubicBezTo>
                    <a:pt x="2797" y="7323"/>
                    <a:pt x="1942" y="5822"/>
                    <a:pt x="1158" y="5822"/>
                  </a:cubicBezTo>
                  <a:cubicBezTo>
                    <a:pt x="1063" y="5822"/>
                    <a:pt x="969" y="5843"/>
                    <a:pt x="878" y="5893"/>
                  </a:cubicBezTo>
                  <a:cubicBezTo>
                    <a:pt x="0" y="6348"/>
                    <a:pt x="2667" y="11031"/>
                    <a:pt x="2667" y="11031"/>
                  </a:cubicBezTo>
                  <a:cubicBezTo>
                    <a:pt x="7221" y="26442"/>
                    <a:pt x="13285" y="44510"/>
                    <a:pt x="22364" y="44510"/>
                  </a:cubicBezTo>
                  <a:cubicBezTo>
                    <a:pt x="23075" y="44510"/>
                    <a:pt x="23804" y="44399"/>
                    <a:pt x="24552" y="44168"/>
                  </a:cubicBezTo>
                  <a:cubicBezTo>
                    <a:pt x="34829" y="41014"/>
                    <a:pt x="35642" y="19713"/>
                    <a:pt x="35642" y="19713"/>
                  </a:cubicBezTo>
                  <a:lnTo>
                    <a:pt x="21951" y="19226"/>
                  </a:lnTo>
                  <a:lnTo>
                    <a:pt x="20455" y="27128"/>
                  </a:lnTo>
                  <a:cubicBezTo>
                    <a:pt x="14699" y="17860"/>
                    <a:pt x="11707" y="8494"/>
                    <a:pt x="11707" y="8494"/>
                  </a:cubicBezTo>
                  <a:lnTo>
                    <a:pt x="9821" y="6705"/>
                  </a:lnTo>
                  <a:cubicBezTo>
                    <a:pt x="9821" y="6705"/>
                    <a:pt x="8027" y="1"/>
                    <a:pt x="6823" y="1"/>
                  </a:cubicBezTo>
                  <a:close/>
                </a:path>
              </a:pathLst>
            </a:custGeom>
            <a:solidFill>
              <a:srgbClr val="FF6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93;p15">
              <a:extLst>
                <a:ext uri="{FF2B5EF4-FFF2-40B4-BE49-F238E27FC236}">
                  <a16:creationId xmlns:a16="http://schemas.microsoft.com/office/drawing/2014/main" id="{F9ED037F-CAEC-A1C9-D14B-C9C9AD174DB7}"/>
                </a:ext>
              </a:extLst>
            </p:cNvPr>
            <p:cNvSpPr/>
            <p:nvPr/>
          </p:nvSpPr>
          <p:spPr>
            <a:xfrm>
              <a:off x="6399911" y="2745257"/>
              <a:ext cx="374169" cy="428683"/>
            </a:xfrm>
            <a:custGeom>
              <a:avLst/>
              <a:gdLst/>
              <a:ahLst/>
              <a:cxnLst/>
              <a:rect l="l" t="t" r="r" b="b"/>
              <a:pathLst>
                <a:path w="9822" h="11253" fill="none" extrusionOk="0">
                  <a:moveTo>
                    <a:pt x="2667" y="11253"/>
                  </a:moveTo>
                  <a:cubicBezTo>
                    <a:pt x="2667" y="11253"/>
                    <a:pt x="0" y="6570"/>
                    <a:pt x="878" y="6115"/>
                  </a:cubicBezTo>
                  <a:cubicBezTo>
                    <a:pt x="1724" y="5659"/>
                    <a:pt x="2797" y="7545"/>
                    <a:pt x="2797" y="7545"/>
                  </a:cubicBezTo>
                  <a:cubicBezTo>
                    <a:pt x="2797" y="7545"/>
                    <a:pt x="1561" y="3025"/>
                    <a:pt x="2342" y="2667"/>
                  </a:cubicBezTo>
                  <a:cubicBezTo>
                    <a:pt x="3090" y="2342"/>
                    <a:pt x="4163" y="4586"/>
                    <a:pt x="4163" y="4586"/>
                  </a:cubicBezTo>
                  <a:cubicBezTo>
                    <a:pt x="4163" y="4586"/>
                    <a:pt x="3447" y="1269"/>
                    <a:pt x="4358" y="976"/>
                  </a:cubicBezTo>
                  <a:cubicBezTo>
                    <a:pt x="5236" y="684"/>
                    <a:pt x="6276" y="3708"/>
                    <a:pt x="6276" y="3708"/>
                  </a:cubicBezTo>
                  <a:cubicBezTo>
                    <a:pt x="6276" y="3708"/>
                    <a:pt x="5854" y="391"/>
                    <a:pt x="6764" y="228"/>
                  </a:cubicBezTo>
                  <a:cubicBezTo>
                    <a:pt x="7967" y="1"/>
                    <a:pt x="9821" y="6927"/>
                    <a:pt x="9821" y="692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94;p15">
              <a:extLst>
                <a:ext uri="{FF2B5EF4-FFF2-40B4-BE49-F238E27FC236}">
                  <a16:creationId xmlns:a16="http://schemas.microsoft.com/office/drawing/2014/main" id="{ADF5058A-4021-084C-3841-BE5B3694B65F}"/>
                </a:ext>
              </a:extLst>
            </p:cNvPr>
            <p:cNvSpPr/>
            <p:nvPr/>
          </p:nvSpPr>
          <p:spPr>
            <a:xfrm>
              <a:off x="6845880" y="3078506"/>
              <a:ext cx="434854" cy="858547"/>
            </a:xfrm>
            <a:custGeom>
              <a:avLst/>
              <a:gdLst/>
              <a:ahLst/>
              <a:cxnLst/>
              <a:rect l="l" t="t" r="r" b="b"/>
              <a:pathLst>
                <a:path w="11415" h="22537" fill="none" extrusionOk="0">
                  <a:moveTo>
                    <a:pt x="11415" y="22537"/>
                  </a:moveTo>
                  <a:cubicBezTo>
                    <a:pt x="10472" y="21236"/>
                    <a:pt x="9594" y="19935"/>
                    <a:pt x="8748" y="18602"/>
                  </a:cubicBezTo>
                  <a:cubicBezTo>
                    <a:pt x="2992" y="9366"/>
                    <a:pt x="0" y="1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95;p15">
              <a:extLst>
                <a:ext uri="{FF2B5EF4-FFF2-40B4-BE49-F238E27FC236}">
                  <a16:creationId xmlns:a16="http://schemas.microsoft.com/office/drawing/2014/main" id="{EE2A19EB-54E9-BC17-66FF-F6C3AD642B38}"/>
                </a:ext>
              </a:extLst>
            </p:cNvPr>
            <p:cNvSpPr/>
            <p:nvPr/>
          </p:nvSpPr>
          <p:spPr>
            <a:xfrm>
              <a:off x="6506422" y="3032678"/>
              <a:ext cx="37219" cy="105333"/>
            </a:xfrm>
            <a:custGeom>
              <a:avLst/>
              <a:gdLst/>
              <a:ahLst/>
              <a:cxnLst/>
              <a:rect l="l" t="t" r="r" b="b"/>
              <a:pathLst>
                <a:path w="977" h="2765" fill="none" extrusionOk="0">
                  <a:moveTo>
                    <a:pt x="1" y="0"/>
                  </a:moveTo>
                  <a:cubicBezTo>
                    <a:pt x="1" y="0"/>
                    <a:pt x="489" y="1496"/>
                    <a:pt x="976" y="276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96;p15">
              <a:extLst>
                <a:ext uri="{FF2B5EF4-FFF2-40B4-BE49-F238E27FC236}">
                  <a16:creationId xmlns:a16="http://schemas.microsoft.com/office/drawing/2014/main" id="{88C65108-3BE4-ADA0-F8C9-BCFC44EDF5CB}"/>
                </a:ext>
              </a:extLst>
            </p:cNvPr>
            <p:cNvSpPr/>
            <p:nvPr/>
          </p:nvSpPr>
          <p:spPr>
            <a:xfrm>
              <a:off x="6558459" y="2918700"/>
              <a:ext cx="50819" cy="173485"/>
            </a:xfrm>
            <a:custGeom>
              <a:avLst/>
              <a:gdLst/>
              <a:ahLst/>
              <a:cxnLst/>
              <a:rect l="l" t="t" r="r" b="b"/>
              <a:pathLst>
                <a:path w="1334" h="4554" fill="none" extrusionOk="0">
                  <a:moveTo>
                    <a:pt x="1" y="1"/>
                  </a:moveTo>
                  <a:cubicBezTo>
                    <a:pt x="1" y="1"/>
                    <a:pt x="554" y="2407"/>
                    <a:pt x="1334" y="455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97;p15">
              <a:extLst>
                <a:ext uri="{FF2B5EF4-FFF2-40B4-BE49-F238E27FC236}">
                  <a16:creationId xmlns:a16="http://schemas.microsoft.com/office/drawing/2014/main" id="{B1F9B4D8-98C6-E11A-9F58-8502A25E5AD0}"/>
                </a:ext>
              </a:extLst>
            </p:cNvPr>
            <p:cNvSpPr/>
            <p:nvPr/>
          </p:nvSpPr>
          <p:spPr>
            <a:xfrm>
              <a:off x="6638990" y="2886510"/>
              <a:ext cx="50819" cy="169751"/>
            </a:xfrm>
            <a:custGeom>
              <a:avLst/>
              <a:gdLst/>
              <a:ahLst/>
              <a:cxnLst/>
              <a:rect l="l" t="t" r="r" b="b"/>
              <a:pathLst>
                <a:path w="1334" h="4456" fill="none" extrusionOk="0">
                  <a:moveTo>
                    <a:pt x="0" y="0"/>
                  </a:moveTo>
                  <a:cubicBezTo>
                    <a:pt x="0" y="0"/>
                    <a:pt x="618" y="2569"/>
                    <a:pt x="1334" y="445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98;p15">
              <a:extLst>
                <a:ext uri="{FF2B5EF4-FFF2-40B4-BE49-F238E27FC236}">
                  <a16:creationId xmlns:a16="http://schemas.microsoft.com/office/drawing/2014/main" id="{8CC5A191-06D5-139B-195E-34EC6CC350EF}"/>
                </a:ext>
              </a:extLst>
            </p:cNvPr>
            <p:cNvSpPr/>
            <p:nvPr/>
          </p:nvSpPr>
          <p:spPr>
            <a:xfrm>
              <a:off x="7176615" y="4286361"/>
              <a:ext cx="133866" cy="106552"/>
            </a:xfrm>
            <a:custGeom>
              <a:avLst/>
              <a:gdLst/>
              <a:ahLst/>
              <a:cxnLst/>
              <a:rect l="l" t="t" r="r" b="b"/>
              <a:pathLst>
                <a:path w="3514" h="2797" fill="none" extrusionOk="0">
                  <a:moveTo>
                    <a:pt x="1" y="0"/>
                  </a:moveTo>
                  <a:cubicBezTo>
                    <a:pt x="1" y="0"/>
                    <a:pt x="1627" y="2797"/>
                    <a:pt x="351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99;p15">
              <a:extLst>
                <a:ext uri="{FF2B5EF4-FFF2-40B4-BE49-F238E27FC236}">
                  <a16:creationId xmlns:a16="http://schemas.microsoft.com/office/drawing/2014/main" id="{C5920321-B58E-DE17-C5AB-CAFD71FF7B0D}"/>
                </a:ext>
              </a:extLst>
            </p:cNvPr>
            <p:cNvSpPr/>
            <p:nvPr/>
          </p:nvSpPr>
          <p:spPr>
            <a:xfrm>
              <a:off x="7241032" y="2585451"/>
              <a:ext cx="630625" cy="957670"/>
            </a:xfrm>
            <a:custGeom>
              <a:avLst/>
              <a:gdLst/>
              <a:ahLst/>
              <a:cxnLst/>
              <a:rect l="l" t="t" r="r" b="b"/>
              <a:pathLst>
                <a:path w="16554" h="25139" extrusionOk="0">
                  <a:moveTo>
                    <a:pt x="3643" y="1"/>
                  </a:moveTo>
                  <a:lnTo>
                    <a:pt x="1" y="22634"/>
                  </a:lnTo>
                  <a:lnTo>
                    <a:pt x="1464" y="23708"/>
                  </a:lnTo>
                  <a:lnTo>
                    <a:pt x="8228" y="25138"/>
                  </a:lnTo>
                  <a:lnTo>
                    <a:pt x="14862" y="24748"/>
                  </a:lnTo>
                  <a:lnTo>
                    <a:pt x="16553" y="23577"/>
                  </a:lnTo>
                  <a:cubicBezTo>
                    <a:pt x="15968" y="13041"/>
                    <a:pt x="12098" y="4098"/>
                    <a:pt x="3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100;p15">
              <a:extLst>
                <a:ext uri="{FF2B5EF4-FFF2-40B4-BE49-F238E27FC236}">
                  <a16:creationId xmlns:a16="http://schemas.microsoft.com/office/drawing/2014/main" id="{6230EA3C-5765-7457-8FFC-6E463D13FF0B}"/>
                </a:ext>
              </a:extLst>
            </p:cNvPr>
            <p:cNvSpPr/>
            <p:nvPr/>
          </p:nvSpPr>
          <p:spPr>
            <a:xfrm>
              <a:off x="7236080" y="3447677"/>
              <a:ext cx="638053" cy="122971"/>
            </a:xfrm>
            <a:custGeom>
              <a:avLst/>
              <a:gdLst/>
              <a:ahLst/>
              <a:cxnLst/>
              <a:rect l="l" t="t" r="r" b="b"/>
              <a:pathLst>
                <a:path w="16749" h="3228" extrusionOk="0">
                  <a:moveTo>
                    <a:pt x="131" y="0"/>
                  </a:moveTo>
                  <a:lnTo>
                    <a:pt x="1" y="1009"/>
                  </a:lnTo>
                  <a:cubicBezTo>
                    <a:pt x="3515" y="2731"/>
                    <a:pt x="7058" y="3227"/>
                    <a:pt x="9974" y="3227"/>
                  </a:cubicBezTo>
                  <a:cubicBezTo>
                    <a:pt x="13941" y="3227"/>
                    <a:pt x="16749" y="2309"/>
                    <a:pt x="16749" y="2309"/>
                  </a:cubicBezTo>
                  <a:cubicBezTo>
                    <a:pt x="16716" y="1854"/>
                    <a:pt x="16716" y="1399"/>
                    <a:pt x="16683" y="943"/>
                  </a:cubicBezTo>
                  <a:cubicBezTo>
                    <a:pt x="14358" y="1702"/>
                    <a:pt x="12079" y="1982"/>
                    <a:pt x="9980" y="1982"/>
                  </a:cubicBezTo>
                  <a:cubicBezTo>
                    <a:pt x="5330" y="1982"/>
                    <a:pt x="1565" y="605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101;p15">
              <a:extLst>
                <a:ext uri="{FF2B5EF4-FFF2-40B4-BE49-F238E27FC236}">
                  <a16:creationId xmlns:a16="http://schemas.microsoft.com/office/drawing/2014/main" id="{B1A9B867-75D1-807D-9168-FD0D25B40104}"/>
                </a:ext>
              </a:extLst>
            </p:cNvPr>
            <p:cNvSpPr/>
            <p:nvPr/>
          </p:nvSpPr>
          <p:spPr>
            <a:xfrm>
              <a:off x="4909625" y="2927386"/>
              <a:ext cx="784186" cy="306017"/>
            </a:xfrm>
            <a:custGeom>
              <a:avLst/>
              <a:gdLst/>
              <a:ahLst/>
              <a:cxnLst/>
              <a:rect l="l" t="t" r="r" b="b"/>
              <a:pathLst>
                <a:path w="20585" h="8033" extrusionOk="0">
                  <a:moveTo>
                    <a:pt x="943" y="0"/>
                  </a:moveTo>
                  <a:cubicBezTo>
                    <a:pt x="423" y="0"/>
                    <a:pt x="0" y="423"/>
                    <a:pt x="0" y="943"/>
                  </a:cubicBezTo>
                  <a:lnTo>
                    <a:pt x="0" y="7089"/>
                  </a:lnTo>
                  <a:cubicBezTo>
                    <a:pt x="0" y="7610"/>
                    <a:pt x="423" y="8033"/>
                    <a:pt x="943" y="8033"/>
                  </a:cubicBezTo>
                  <a:lnTo>
                    <a:pt x="19642" y="8033"/>
                  </a:lnTo>
                  <a:cubicBezTo>
                    <a:pt x="20162" y="8033"/>
                    <a:pt x="20585" y="7610"/>
                    <a:pt x="20585" y="7089"/>
                  </a:cubicBezTo>
                  <a:lnTo>
                    <a:pt x="20585" y="943"/>
                  </a:lnTo>
                  <a:cubicBezTo>
                    <a:pt x="20585" y="423"/>
                    <a:pt x="20162" y="0"/>
                    <a:pt x="196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102;p15">
              <a:extLst>
                <a:ext uri="{FF2B5EF4-FFF2-40B4-BE49-F238E27FC236}">
                  <a16:creationId xmlns:a16="http://schemas.microsoft.com/office/drawing/2014/main" id="{94DC3655-40D2-459E-4F36-3D605A2121A4}"/>
                </a:ext>
              </a:extLst>
            </p:cNvPr>
            <p:cNvSpPr/>
            <p:nvPr/>
          </p:nvSpPr>
          <p:spPr>
            <a:xfrm>
              <a:off x="4909625" y="2927386"/>
              <a:ext cx="784186" cy="306017"/>
            </a:xfrm>
            <a:custGeom>
              <a:avLst/>
              <a:gdLst/>
              <a:ahLst/>
              <a:cxnLst/>
              <a:rect l="l" t="t" r="r" b="b"/>
              <a:pathLst>
                <a:path w="20585" h="8033" fill="none" extrusionOk="0">
                  <a:moveTo>
                    <a:pt x="19642" y="8033"/>
                  </a:moveTo>
                  <a:lnTo>
                    <a:pt x="943" y="8033"/>
                  </a:lnTo>
                  <a:cubicBezTo>
                    <a:pt x="423" y="8033"/>
                    <a:pt x="0" y="7610"/>
                    <a:pt x="0" y="7089"/>
                  </a:cubicBezTo>
                  <a:lnTo>
                    <a:pt x="0" y="943"/>
                  </a:lnTo>
                  <a:cubicBezTo>
                    <a:pt x="0" y="423"/>
                    <a:pt x="423" y="0"/>
                    <a:pt x="943" y="0"/>
                  </a:cubicBezTo>
                  <a:lnTo>
                    <a:pt x="19642" y="0"/>
                  </a:lnTo>
                  <a:cubicBezTo>
                    <a:pt x="20162" y="0"/>
                    <a:pt x="20585" y="423"/>
                    <a:pt x="20585" y="943"/>
                  </a:cubicBezTo>
                  <a:lnTo>
                    <a:pt x="20585" y="7089"/>
                  </a:lnTo>
                  <a:cubicBezTo>
                    <a:pt x="20585" y="7610"/>
                    <a:pt x="20162" y="8033"/>
                    <a:pt x="19642" y="80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103;p15">
              <a:extLst>
                <a:ext uri="{FF2B5EF4-FFF2-40B4-BE49-F238E27FC236}">
                  <a16:creationId xmlns:a16="http://schemas.microsoft.com/office/drawing/2014/main" id="{17F54B6B-68E0-AAF2-BC4D-94CD250281C5}"/>
                </a:ext>
              </a:extLst>
            </p:cNvPr>
            <p:cNvSpPr/>
            <p:nvPr/>
          </p:nvSpPr>
          <p:spPr>
            <a:xfrm>
              <a:off x="5639283" y="2792341"/>
              <a:ext cx="239122" cy="213103"/>
            </a:xfrm>
            <a:custGeom>
              <a:avLst/>
              <a:gdLst/>
              <a:ahLst/>
              <a:cxnLst/>
              <a:rect l="l" t="t" r="r" b="b"/>
              <a:pathLst>
                <a:path w="6277" h="5594" fill="none" extrusionOk="0">
                  <a:moveTo>
                    <a:pt x="0" y="5594"/>
                  </a:moveTo>
                  <a:cubicBezTo>
                    <a:pt x="0" y="5594"/>
                    <a:pt x="2211" y="1789"/>
                    <a:pt x="6276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104;p15">
              <a:extLst>
                <a:ext uri="{FF2B5EF4-FFF2-40B4-BE49-F238E27FC236}">
                  <a16:creationId xmlns:a16="http://schemas.microsoft.com/office/drawing/2014/main" id="{E92F1D00-4A05-E695-CE2B-815C8C940E1B}"/>
                </a:ext>
              </a:extLst>
            </p:cNvPr>
            <p:cNvSpPr/>
            <p:nvPr/>
          </p:nvSpPr>
          <p:spPr>
            <a:xfrm>
              <a:off x="5286225" y="3054365"/>
              <a:ext cx="52038" cy="52038"/>
            </a:xfrm>
            <a:custGeom>
              <a:avLst/>
              <a:gdLst/>
              <a:ahLst/>
              <a:cxnLst/>
              <a:rect l="l" t="t" r="r" b="b"/>
              <a:pathLst>
                <a:path w="1366" h="1366" extrusionOk="0">
                  <a:moveTo>
                    <a:pt x="683" y="0"/>
                  </a:moveTo>
                  <a:cubicBezTo>
                    <a:pt x="293" y="0"/>
                    <a:pt x="0" y="293"/>
                    <a:pt x="0" y="683"/>
                  </a:cubicBezTo>
                  <a:cubicBezTo>
                    <a:pt x="0" y="1073"/>
                    <a:pt x="293" y="1366"/>
                    <a:pt x="683" y="1366"/>
                  </a:cubicBezTo>
                  <a:cubicBezTo>
                    <a:pt x="1073" y="1366"/>
                    <a:pt x="1366" y="1073"/>
                    <a:pt x="1366" y="683"/>
                  </a:cubicBezTo>
                  <a:cubicBezTo>
                    <a:pt x="1366" y="293"/>
                    <a:pt x="1073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105;p15">
              <a:extLst>
                <a:ext uri="{FF2B5EF4-FFF2-40B4-BE49-F238E27FC236}">
                  <a16:creationId xmlns:a16="http://schemas.microsoft.com/office/drawing/2014/main" id="{03A748F4-7632-9A33-342F-A86F6FF3F72F}"/>
                </a:ext>
              </a:extLst>
            </p:cNvPr>
            <p:cNvSpPr/>
            <p:nvPr/>
          </p:nvSpPr>
          <p:spPr>
            <a:xfrm>
              <a:off x="5125162" y="3054365"/>
              <a:ext cx="53295" cy="52038"/>
            </a:xfrm>
            <a:custGeom>
              <a:avLst/>
              <a:gdLst/>
              <a:ahLst/>
              <a:cxnLst/>
              <a:rect l="l" t="t" r="r" b="b"/>
              <a:pathLst>
                <a:path w="1399" h="1366" extrusionOk="0">
                  <a:moveTo>
                    <a:pt x="683" y="0"/>
                  </a:moveTo>
                  <a:cubicBezTo>
                    <a:pt x="326" y="0"/>
                    <a:pt x="0" y="293"/>
                    <a:pt x="0" y="683"/>
                  </a:cubicBezTo>
                  <a:cubicBezTo>
                    <a:pt x="0" y="1073"/>
                    <a:pt x="326" y="1366"/>
                    <a:pt x="683" y="1366"/>
                  </a:cubicBezTo>
                  <a:cubicBezTo>
                    <a:pt x="1074" y="1366"/>
                    <a:pt x="1399" y="1073"/>
                    <a:pt x="1399" y="683"/>
                  </a:cubicBezTo>
                  <a:cubicBezTo>
                    <a:pt x="1399" y="293"/>
                    <a:pt x="1074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106;p15">
              <a:extLst>
                <a:ext uri="{FF2B5EF4-FFF2-40B4-BE49-F238E27FC236}">
                  <a16:creationId xmlns:a16="http://schemas.microsoft.com/office/drawing/2014/main" id="{C210F9D0-D3C5-907D-6BE2-07EE4F0F5B46}"/>
                </a:ext>
              </a:extLst>
            </p:cNvPr>
            <p:cNvSpPr/>
            <p:nvPr/>
          </p:nvSpPr>
          <p:spPr>
            <a:xfrm>
              <a:off x="5446030" y="3054365"/>
              <a:ext cx="53295" cy="52038"/>
            </a:xfrm>
            <a:custGeom>
              <a:avLst/>
              <a:gdLst/>
              <a:ahLst/>
              <a:cxnLst/>
              <a:rect l="l" t="t" r="r" b="b"/>
              <a:pathLst>
                <a:path w="1399" h="1366" extrusionOk="0">
                  <a:moveTo>
                    <a:pt x="715" y="0"/>
                  </a:moveTo>
                  <a:cubicBezTo>
                    <a:pt x="325" y="0"/>
                    <a:pt x="0" y="293"/>
                    <a:pt x="0" y="683"/>
                  </a:cubicBezTo>
                  <a:cubicBezTo>
                    <a:pt x="0" y="1073"/>
                    <a:pt x="325" y="1366"/>
                    <a:pt x="715" y="1366"/>
                  </a:cubicBezTo>
                  <a:cubicBezTo>
                    <a:pt x="1073" y="1366"/>
                    <a:pt x="1398" y="1073"/>
                    <a:pt x="1398" y="683"/>
                  </a:cubicBezTo>
                  <a:cubicBezTo>
                    <a:pt x="1398" y="293"/>
                    <a:pt x="1073" y="0"/>
                    <a:pt x="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107;p15">
              <a:extLst>
                <a:ext uri="{FF2B5EF4-FFF2-40B4-BE49-F238E27FC236}">
                  <a16:creationId xmlns:a16="http://schemas.microsoft.com/office/drawing/2014/main" id="{773F45B6-7D79-ED24-1040-ECB891EA7F3A}"/>
                </a:ext>
              </a:extLst>
            </p:cNvPr>
            <p:cNvSpPr/>
            <p:nvPr/>
          </p:nvSpPr>
          <p:spPr>
            <a:xfrm>
              <a:off x="5236664" y="1631570"/>
              <a:ext cx="634320" cy="635577"/>
            </a:xfrm>
            <a:custGeom>
              <a:avLst/>
              <a:gdLst/>
              <a:ahLst/>
              <a:cxnLst/>
              <a:rect l="l" t="t" r="r" b="b"/>
              <a:pathLst>
                <a:path w="16651" h="16684" extrusionOk="0">
                  <a:moveTo>
                    <a:pt x="8325" y="1"/>
                  </a:moveTo>
                  <a:cubicBezTo>
                    <a:pt x="3740" y="1"/>
                    <a:pt x="0" y="3741"/>
                    <a:pt x="0" y="8326"/>
                  </a:cubicBezTo>
                  <a:cubicBezTo>
                    <a:pt x="0" y="12944"/>
                    <a:pt x="3740" y="16683"/>
                    <a:pt x="8325" y="16683"/>
                  </a:cubicBezTo>
                  <a:cubicBezTo>
                    <a:pt x="12911" y="16683"/>
                    <a:pt x="16650" y="12944"/>
                    <a:pt x="16650" y="8326"/>
                  </a:cubicBezTo>
                  <a:cubicBezTo>
                    <a:pt x="16650" y="3741"/>
                    <a:pt x="12911" y="1"/>
                    <a:pt x="8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108;p15">
              <a:extLst>
                <a:ext uri="{FF2B5EF4-FFF2-40B4-BE49-F238E27FC236}">
                  <a16:creationId xmlns:a16="http://schemas.microsoft.com/office/drawing/2014/main" id="{49147D8F-0AFE-B4AE-26B1-DB438F30A09A}"/>
                </a:ext>
              </a:extLst>
            </p:cNvPr>
            <p:cNvSpPr/>
            <p:nvPr/>
          </p:nvSpPr>
          <p:spPr>
            <a:xfrm>
              <a:off x="5236664" y="1631570"/>
              <a:ext cx="634320" cy="635577"/>
            </a:xfrm>
            <a:custGeom>
              <a:avLst/>
              <a:gdLst/>
              <a:ahLst/>
              <a:cxnLst/>
              <a:rect l="l" t="t" r="r" b="b"/>
              <a:pathLst>
                <a:path w="16651" h="16684" fill="none" extrusionOk="0">
                  <a:moveTo>
                    <a:pt x="16650" y="8326"/>
                  </a:moveTo>
                  <a:cubicBezTo>
                    <a:pt x="16650" y="12944"/>
                    <a:pt x="12911" y="16683"/>
                    <a:pt x="8325" y="16683"/>
                  </a:cubicBezTo>
                  <a:cubicBezTo>
                    <a:pt x="3740" y="16683"/>
                    <a:pt x="0" y="12944"/>
                    <a:pt x="0" y="8326"/>
                  </a:cubicBezTo>
                  <a:cubicBezTo>
                    <a:pt x="0" y="3741"/>
                    <a:pt x="3740" y="1"/>
                    <a:pt x="8325" y="1"/>
                  </a:cubicBezTo>
                  <a:cubicBezTo>
                    <a:pt x="12911" y="1"/>
                    <a:pt x="16650" y="3741"/>
                    <a:pt x="16650" y="832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109;p15">
              <a:extLst>
                <a:ext uri="{FF2B5EF4-FFF2-40B4-BE49-F238E27FC236}">
                  <a16:creationId xmlns:a16="http://schemas.microsoft.com/office/drawing/2014/main" id="{B0634E6D-0457-6D1F-75E6-53DC60BDF12E}"/>
                </a:ext>
              </a:extLst>
            </p:cNvPr>
            <p:cNvSpPr/>
            <p:nvPr/>
          </p:nvSpPr>
          <p:spPr>
            <a:xfrm>
              <a:off x="5707395" y="2133310"/>
              <a:ext cx="370474" cy="221789"/>
            </a:xfrm>
            <a:custGeom>
              <a:avLst/>
              <a:gdLst/>
              <a:ahLst/>
              <a:cxnLst/>
              <a:rect l="l" t="t" r="r" b="b"/>
              <a:pathLst>
                <a:path w="9725" h="5822" fill="none" extrusionOk="0">
                  <a:moveTo>
                    <a:pt x="1" y="0"/>
                  </a:moveTo>
                  <a:cubicBezTo>
                    <a:pt x="1" y="0"/>
                    <a:pt x="2765" y="3772"/>
                    <a:pt x="9724" y="582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110;p15">
              <a:extLst>
                <a:ext uri="{FF2B5EF4-FFF2-40B4-BE49-F238E27FC236}">
                  <a16:creationId xmlns:a16="http://schemas.microsoft.com/office/drawing/2014/main" id="{98D283FC-D8AC-F3A8-03EF-48B4BE57B65C}"/>
                </a:ext>
              </a:extLst>
            </p:cNvPr>
            <p:cNvSpPr/>
            <p:nvPr/>
          </p:nvSpPr>
          <p:spPr>
            <a:xfrm>
              <a:off x="5406527" y="1837089"/>
              <a:ext cx="294589" cy="296265"/>
            </a:xfrm>
            <a:custGeom>
              <a:avLst/>
              <a:gdLst/>
              <a:ahLst/>
              <a:cxnLst/>
              <a:rect l="l" t="t" r="r" b="b"/>
              <a:pathLst>
                <a:path w="7733" h="7777" extrusionOk="0">
                  <a:moveTo>
                    <a:pt x="1710" y="0"/>
                  </a:moveTo>
                  <a:cubicBezTo>
                    <a:pt x="814" y="0"/>
                    <a:pt x="0" y="757"/>
                    <a:pt x="94" y="2443"/>
                  </a:cubicBezTo>
                  <a:cubicBezTo>
                    <a:pt x="322" y="5955"/>
                    <a:pt x="3866" y="7776"/>
                    <a:pt x="3866" y="7776"/>
                  </a:cubicBezTo>
                  <a:cubicBezTo>
                    <a:pt x="3866" y="7776"/>
                    <a:pt x="7411" y="5955"/>
                    <a:pt x="7639" y="2443"/>
                  </a:cubicBezTo>
                  <a:cubicBezTo>
                    <a:pt x="7732" y="757"/>
                    <a:pt x="6919" y="0"/>
                    <a:pt x="6023" y="0"/>
                  </a:cubicBezTo>
                  <a:cubicBezTo>
                    <a:pt x="5052" y="0"/>
                    <a:pt x="3985" y="888"/>
                    <a:pt x="3866" y="2443"/>
                  </a:cubicBezTo>
                  <a:cubicBezTo>
                    <a:pt x="3748" y="888"/>
                    <a:pt x="2680" y="0"/>
                    <a:pt x="1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111;p15">
              <a:extLst>
                <a:ext uri="{FF2B5EF4-FFF2-40B4-BE49-F238E27FC236}">
                  <a16:creationId xmlns:a16="http://schemas.microsoft.com/office/drawing/2014/main" id="{02E3B1F1-7A45-8818-AE7A-3635CD961D0E}"/>
                </a:ext>
              </a:extLst>
            </p:cNvPr>
            <p:cNvSpPr/>
            <p:nvPr/>
          </p:nvSpPr>
          <p:spPr>
            <a:xfrm>
              <a:off x="5659092" y="1827299"/>
              <a:ext cx="83047" cy="83047"/>
            </a:xfrm>
            <a:custGeom>
              <a:avLst/>
              <a:gdLst/>
              <a:ahLst/>
              <a:cxnLst/>
              <a:rect l="l" t="t" r="r" b="b"/>
              <a:pathLst>
                <a:path w="2180" h="2180" extrusionOk="0">
                  <a:moveTo>
                    <a:pt x="1106" y="1"/>
                  </a:moveTo>
                  <a:cubicBezTo>
                    <a:pt x="488" y="1"/>
                    <a:pt x="0" y="489"/>
                    <a:pt x="0" y="1107"/>
                  </a:cubicBezTo>
                  <a:cubicBezTo>
                    <a:pt x="0" y="1692"/>
                    <a:pt x="488" y="2180"/>
                    <a:pt x="1106" y="2180"/>
                  </a:cubicBezTo>
                  <a:cubicBezTo>
                    <a:pt x="1691" y="2180"/>
                    <a:pt x="2179" y="1692"/>
                    <a:pt x="2179" y="1107"/>
                  </a:cubicBezTo>
                  <a:cubicBezTo>
                    <a:pt x="2179" y="489"/>
                    <a:pt x="1691" y="1"/>
                    <a:pt x="1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112;p15">
              <a:extLst>
                <a:ext uri="{FF2B5EF4-FFF2-40B4-BE49-F238E27FC236}">
                  <a16:creationId xmlns:a16="http://schemas.microsoft.com/office/drawing/2014/main" id="{E1AC4A37-DC2B-8E7E-046D-4F57E9CDD823}"/>
                </a:ext>
              </a:extLst>
            </p:cNvPr>
            <p:cNvSpPr/>
            <p:nvPr/>
          </p:nvSpPr>
          <p:spPr>
            <a:xfrm>
              <a:off x="5543895" y="457200"/>
              <a:ext cx="676415" cy="701215"/>
            </a:xfrm>
            <a:custGeom>
              <a:avLst/>
              <a:gdLst/>
              <a:ahLst/>
              <a:cxnLst/>
              <a:rect l="l" t="t" r="r" b="b"/>
              <a:pathLst>
                <a:path w="17756" h="18407" extrusionOk="0">
                  <a:moveTo>
                    <a:pt x="1236" y="0"/>
                  </a:moveTo>
                  <a:cubicBezTo>
                    <a:pt x="553" y="0"/>
                    <a:pt x="0" y="586"/>
                    <a:pt x="0" y="1268"/>
                  </a:cubicBezTo>
                  <a:lnTo>
                    <a:pt x="0" y="17138"/>
                  </a:lnTo>
                  <a:cubicBezTo>
                    <a:pt x="0" y="17853"/>
                    <a:pt x="553" y="18406"/>
                    <a:pt x="1236" y="18406"/>
                  </a:cubicBezTo>
                  <a:lnTo>
                    <a:pt x="16488" y="18406"/>
                  </a:lnTo>
                  <a:cubicBezTo>
                    <a:pt x="17170" y="18406"/>
                    <a:pt x="17756" y="17853"/>
                    <a:pt x="17756" y="17138"/>
                  </a:cubicBezTo>
                  <a:lnTo>
                    <a:pt x="17756" y="1268"/>
                  </a:lnTo>
                  <a:cubicBezTo>
                    <a:pt x="17756" y="586"/>
                    <a:pt x="17170" y="0"/>
                    <a:pt x="16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113;p15">
              <a:extLst>
                <a:ext uri="{FF2B5EF4-FFF2-40B4-BE49-F238E27FC236}">
                  <a16:creationId xmlns:a16="http://schemas.microsoft.com/office/drawing/2014/main" id="{4EB8995D-754C-6776-56D2-B0502FFA28CA}"/>
                </a:ext>
              </a:extLst>
            </p:cNvPr>
            <p:cNvSpPr/>
            <p:nvPr/>
          </p:nvSpPr>
          <p:spPr>
            <a:xfrm>
              <a:off x="5543895" y="457200"/>
              <a:ext cx="676415" cy="121447"/>
            </a:xfrm>
            <a:custGeom>
              <a:avLst/>
              <a:gdLst/>
              <a:ahLst/>
              <a:cxnLst/>
              <a:rect l="l" t="t" r="r" b="b"/>
              <a:pathLst>
                <a:path w="17756" h="3188" extrusionOk="0">
                  <a:moveTo>
                    <a:pt x="1236" y="0"/>
                  </a:moveTo>
                  <a:cubicBezTo>
                    <a:pt x="553" y="0"/>
                    <a:pt x="0" y="586"/>
                    <a:pt x="0" y="1268"/>
                  </a:cubicBezTo>
                  <a:lnTo>
                    <a:pt x="0" y="3187"/>
                  </a:lnTo>
                  <a:lnTo>
                    <a:pt x="17756" y="3187"/>
                  </a:lnTo>
                  <a:lnTo>
                    <a:pt x="17756" y="1268"/>
                  </a:lnTo>
                  <a:cubicBezTo>
                    <a:pt x="17756" y="586"/>
                    <a:pt x="17170" y="0"/>
                    <a:pt x="164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114;p15">
              <a:extLst>
                <a:ext uri="{FF2B5EF4-FFF2-40B4-BE49-F238E27FC236}">
                  <a16:creationId xmlns:a16="http://schemas.microsoft.com/office/drawing/2014/main" id="{DD1D9F16-E8B0-508D-0365-3EDF34A41429}"/>
                </a:ext>
              </a:extLst>
            </p:cNvPr>
            <p:cNvSpPr/>
            <p:nvPr/>
          </p:nvSpPr>
          <p:spPr>
            <a:xfrm>
              <a:off x="5543895" y="457200"/>
              <a:ext cx="676415" cy="701215"/>
            </a:xfrm>
            <a:custGeom>
              <a:avLst/>
              <a:gdLst/>
              <a:ahLst/>
              <a:cxnLst/>
              <a:rect l="l" t="t" r="r" b="b"/>
              <a:pathLst>
                <a:path w="17756" h="18407" fill="none" extrusionOk="0">
                  <a:moveTo>
                    <a:pt x="16488" y="18406"/>
                  </a:moveTo>
                  <a:lnTo>
                    <a:pt x="1236" y="18406"/>
                  </a:lnTo>
                  <a:cubicBezTo>
                    <a:pt x="553" y="18406"/>
                    <a:pt x="0" y="17853"/>
                    <a:pt x="0" y="17138"/>
                  </a:cubicBezTo>
                  <a:lnTo>
                    <a:pt x="0" y="1268"/>
                  </a:lnTo>
                  <a:cubicBezTo>
                    <a:pt x="0" y="586"/>
                    <a:pt x="553" y="0"/>
                    <a:pt x="1236" y="0"/>
                  </a:cubicBezTo>
                  <a:lnTo>
                    <a:pt x="16488" y="0"/>
                  </a:lnTo>
                  <a:cubicBezTo>
                    <a:pt x="17170" y="0"/>
                    <a:pt x="17756" y="586"/>
                    <a:pt x="17756" y="1268"/>
                  </a:cubicBezTo>
                  <a:lnTo>
                    <a:pt x="17756" y="17138"/>
                  </a:lnTo>
                  <a:cubicBezTo>
                    <a:pt x="17756" y="17853"/>
                    <a:pt x="17170" y="18406"/>
                    <a:pt x="16488" y="1840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115;p15">
              <a:extLst>
                <a:ext uri="{FF2B5EF4-FFF2-40B4-BE49-F238E27FC236}">
                  <a16:creationId xmlns:a16="http://schemas.microsoft.com/office/drawing/2014/main" id="{9D289DB3-B954-6C89-8ECE-254CCFA235D0}"/>
                </a:ext>
              </a:extLst>
            </p:cNvPr>
            <p:cNvSpPr/>
            <p:nvPr/>
          </p:nvSpPr>
          <p:spPr>
            <a:xfrm>
              <a:off x="6029482" y="1136040"/>
              <a:ext cx="214361" cy="374169"/>
            </a:xfrm>
            <a:custGeom>
              <a:avLst/>
              <a:gdLst/>
              <a:ahLst/>
              <a:cxnLst/>
              <a:rect l="l" t="t" r="r" b="b"/>
              <a:pathLst>
                <a:path w="5627" h="9822" fill="none" extrusionOk="0">
                  <a:moveTo>
                    <a:pt x="1" y="1"/>
                  </a:moveTo>
                  <a:cubicBezTo>
                    <a:pt x="1" y="1"/>
                    <a:pt x="1139" y="6180"/>
                    <a:pt x="5627" y="982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116;p15">
              <a:extLst>
                <a:ext uri="{FF2B5EF4-FFF2-40B4-BE49-F238E27FC236}">
                  <a16:creationId xmlns:a16="http://schemas.microsoft.com/office/drawing/2014/main" id="{8D5B5860-AD04-EA68-4457-43C21F5E5DA8}"/>
                </a:ext>
              </a:extLst>
            </p:cNvPr>
            <p:cNvSpPr/>
            <p:nvPr/>
          </p:nvSpPr>
          <p:spPr>
            <a:xfrm>
              <a:off x="5838706" y="652928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117;p15">
              <a:extLst>
                <a:ext uri="{FF2B5EF4-FFF2-40B4-BE49-F238E27FC236}">
                  <a16:creationId xmlns:a16="http://schemas.microsoft.com/office/drawing/2014/main" id="{DCBAB484-9D32-6FA7-8472-836C16FC6659}"/>
                </a:ext>
              </a:extLst>
            </p:cNvPr>
            <p:cNvSpPr/>
            <p:nvPr/>
          </p:nvSpPr>
          <p:spPr>
            <a:xfrm>
              <a:off x="5714824" y="652928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118;p15">
              <a:extLst>
                <a:ext uri="{FF2B5EF4-FFF2-40B4-BE49-F238E27FC236}">
                  <a16:creationId xmlns:a16="http://schemas.microsoft.com/office/drawing/2014/main" id="{270DB52B-F9D5-92A8-48B8-6B6F810586C2}"/>
                </a:ext>
              </a:extLst>
            </p:cNvPr>
            <p:cNvSpPr/>
            <p:nvPr/>
          </p:nvSpPr>
          <p:spPr>
            <a:xfrm>
              <a:off x="5590941" y="652928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119;p15">
              <a:extLst>
                <a:ext uri="{FF2B5EF4-FFF2-40B4-BE49-F238E27FC236}">
                  <a16:creationId xmlns:a16="http://schemas.microsoft.com/office/drawing/2014/main" id="{D04B129E-926C-8204-E5BB-D7DC03484287}"/>
                </a:ext>
              </a:extLst>
            </p:cNvPr>
            <p:cNvSpPr/>
            <p:nvPr/>
          </p:nvSpPr>
          <p:spPr>
            <a:xfrm>
              <a:off x="6086471" y="652928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120;p15">
              <a:extLst>
                <a:ext uri="{FF2B5EF4-FFF2-40B4-BE49-F238E27FC236}">
                  <a16:creationId xmlns:a16="http://schemas.microsoft.com/office/drawing/2014/main" id="{98723B29-9ADE-BE38-BCC6-4250DD04C4AE}"/>
                </a:ext>
              </a:extLst>
            </p:cNvPr>
            <p:cNvSpPr/>
            <p:nvPr/>
          </p:nvSpPr>
          <p:spPr>
            <a:xfrm>
              <a:off x="5962589" y="652928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121;p15">
              <a:extLst>
                <a:ext uri="{FF2B5EF4-FFF2-40B4-BE49-F238E27FC236}">
                  <a16:creationId xmlns:a16="http://schemas.microsoft.com/office/drawing/2014/main" id="{A9F02846-CFB4-6486-3F0B-358339CD91EE}"/>
                </a:ext>
              </a:extLst>
            </p:cNvPr>
            <p:cNvSpPr/>
            <p:nvPr/>
          </p:nvSpPr>
          <p:spPr>
            <a:xfrm>
              <a:off x="5838706" y="776811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122;p15">
              <a:extLst>
                <a:ext uri="{FF2B5EF4-FFF2-40B4-BE49-F238E27FC236}">
                  <a16:creationId xmlns:a16="http://schemas.microsoft.com/office/drawing/2014/main" id="{F96B352F-6857-D4A1-07A1-72D13B08FF62}"/>
                </a:ext>
              </a:extLst>
            </p:cNvPr>
            <p:cNvSpPr/>
            <p:nvPr/>
          </p:nvSpPr>
          <p:spPr>
            <a:xfrm>
              <a:off x="5714824" y="776811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123;p15">
              <a:extLst>
                <a:ext uri="{FF2B5EF4-FFF2-40B4-BE49-F238E27FC236}">
                  <a16:creationId xmlns:a16="http://schemas.microsoft.com/office/drawing/2014/main" id="{E840B87D-A3A1-A28D-676D-A9102D039A4C}"/>
                </a:ext>
              </a:extLst>
            </p:cNvPr>
            <p:cNvSpPr/>
            <p:nvPr/>
          </p:nvSpPr>
          <p:spPr>
            <a:xfrm>
              <a:off x="5590941" y="776811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124;p15">
              <a:extLst>
                <a:ext uri="{FF2B5EF4-FFF2-40B4-BE49-F238E27FC236}">
                  <a16:creationId xmlns:a16="http://schemas.microsoft.com/office/drawing/2014/main" id="{43CFF1E0-4B70-2AED-01CC-3ED625DB2945}"/>
                </a:ext>
              </a:extLst>
            </p:cNvPr>
            <p:cNvSpPr/>
            <p:nvPr/>
          </p:nvSpPr>
          <p:spPr>
            <a:xfrm>
              <a:off x="6086471" y="776811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125;p15">
              <a:extLst>
                <a:ext uri="{FF2B5EF4-FFF2-40B4-BE49-F238E27FC236}">
                  <a16:creationId xmlns:a16="http://schemas.microsoft.com/office/drawing/2014/main" id="{F4411F83-4666-330E-5286-BCCC3A4975BC}"/>
                </a:ext>
              </a:extLst>
            </p:cNvPr>
            <p:cNvSpPr/>
            <p:nvPr/>
          </p:nvSpPr>
          <p:spPr>
            <a:xfrm>
              <a:off x="5962589" y="776811"/>
              <a:ext cx="85523" cy="86742"/>
            </a:xfrm>
            <a:custGeom>
              <a:avLst/>
              <a:gdLst/>
              <a:ahLst/>
              <a:cxnLst/>
              <a:rect l="l" t="t" r="r" b="b"/>
              <a:pathLst>
                <a:path w="2245" h="2277" fill="none" extrusionOk="0">
                  <a:moveTo>
                    <a:pt x="1" y="0"/>
                  </a:moveTo>
                  <a:lnTo>
                    <a:pt x="2245" y="0"/>
                  </a:lnTo>
                  <a:lnTo>
                    <a:pt x="2245" y="2277"/>
                  </a:lnTo>
                  <a:lnTo>
                    <a:pt x="1" y="2277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126;p15">
              <a:extLst>
                <a:ext uri="{FF2B5EF4-FFF2-40B4-BE49-F238E27FC236}">
                  <a16:creationId xmlns:a16="http://schemas.microsoft.com/office/drawing/2014/main" id="{F7322F47-1B80-DB76-0530-1FC15D5D9428}"/>
                </a:ext>
              </a:extLst>
            </p:cNvPr>
            <p:cNvSpPr/>
            <p:nvPr/>
          </p:nvSpPr>
          <p:spPr>
            <a:xfrm>
              <a:off x="5838706" y="901913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127;p15">
              <a:extLst>
                <a:ext uri="{FF2B5EF4-FFF2-40B4-BE49-F238E27FC236}">
                  <a16:creationId xmlns:a16="http://schemas.microsoft.com/office/drawing/2014/main" id="{4F148985-16B4-D6DF-CB12-7C73E59FE4F3}"/>
                </a:ext>
              </a:extLst>
            </p:cNvPr>
            <p:cNvSpPr/>
            <p:nvPr/>
          </p:nvSpPr>
          <p:spPr>
            <a:xfrm>
              <a:off x="5714824" y="901913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128;p15">
              <a:extLst>
                <a:ext uri="{FF2B5EF4-FFF2-40B4-BE49-F238E27FC236}">
                  <a16:creationId xmlns:a16="http://schemas.microsoft.com/office/drawing/2014/main" id="{9AAB5A49-E753-F92D-A502-385DCFA891E9}"/>
                </a:ext>
              </a:extLst>
            </p:cNvPr>
            <p:cNvSpPr/>
            <p:nvPr/>
          </p:nvSpPr>
          <p:spPr>
            <a:xfrm>
              <a:off x="5590941" y="901913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129;p15">
              <a:extLst>
                <a:ext uri="{FF2B5EF4-FFF2-40B4-BE49-F238E27FC236}">
                  <a16:creationId xmlns:a16="http://schemas.microsoft.com/office/drawing/2014/main" id="{074D32A8-2B8E-C133-FCEA-A70C6A92B6D9}"/>
                </a:ext>
              </a:extLst>
            </p:cNvPr>
            <p:cNvSpPr/>
            <p:nvPr/>
          </p:nvSpPr>
          <p:spPr>
            <a:xfrm>
              <a:off x="6086471" y="901913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130;p15">
              <a:extLst>
                <a:ext uri="{FF2B5EF4-FFF2-40B4-BE49-F238E27FC236}">
                  <a16:creationId xmlns:a16="http://schemas.microsoft.com/office/drawing/2014/main" id="{59CC936E-CC51-664A-93C5-07F7BF1AD773}"/>
                </a:ext>
              </a:extLst>
            </p:cNvPr>
            <p:cNvSpPr/>
            <p:nvPr/>
          </p:nvSpPr>
          <p:spPr>
            <a:xfrm>
              <a:off x="5962589" y="901913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131;p15">
              <a:extLst>
                <a:ext uri="{FF2B5EF4-FFF2-40B4-BE49-F238E27FC236}">
                  <a16:creationId xmlns:a16="http://schemas.microsoft.com/office/drawing/2014/main" id="{63D4A707-F3C6-93A1-0934-48913CF373C4}"/>
                </a:ext>
              </a:extLst>
            </p:cNvPr>
            <p:cNvSpPr/>
            <p:nvPr/>
          </p:nvSpPr>
          <p:spPr>
            <a:xfrm>
              <a:off x="5838706" y="1025795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132;p15">
              <a:extLst>
                <a:ext uri="{FF2B5EF4-FFF2-40B4-BE49-F238E27FC236}">
                  <a16:creationId xmlns:a16="http://schemas.microsoft.com/office/drawing/2014/main" id="{195BEFB3-52AB-9249-F41E-E88E32D728B0}"/>
                </a:ext>
              </a:extLst>
            </p:cNvPr>
            <p:cNvSpPr/>
            <p:nvPr/>
          </p:nvSpPr>
          <p:spPr>
            <a:xfrm>
              <a:off x="5714824" y="1025795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133;p15">
              <a:extLst>
                <a:ext uri="{FF2B5EF4-FFF2-40B4-BE49-F238E27FC236}">
                  <a16:creationId xmlns:a16="http://schemas.microsoft.com/office/drawing/2014/main" id="{8208E83F-701C-5228-9F76-DE8E70CB7B1B}"/>
                </a:ext>
              </a:extLst>
            </p:cNvPr>
            <p:cNvSpPr/>
            <p:nvPr/>
          </p:nvSpPr>
          <p:spPr>
            <a:xfrm>
              <a:off x="5590941" y="1025795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134;p15">
              <a:extLst>
                <a:ext uri="{FF2B5EF4-FFF2-40B4-BE49-F238E27FC236}">
                  <a16:creationId xmlns:a16="http://schemas.microsoft.com/office/drawing/2014/main" id="{A7B9038C-12C6-6F69-902F-1BB259D7F856}"/>
                </a:ext>
              </a:extLst>
            </p:cNvPr>
            <p:cNvSpPr/>
            <p:nvPr/>
          </p:nvSpPr>
          <p:spPr>
            <a:xfrm>
              <a:off x="6086471" y="1025795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135;p15">
              <a:extLst>
                <a:ext uri="{FF2B5EF4-FFF2-40B4-BE49-F238E27FC236}">
                  <a16:creationId xmlns:a16="http://schemas.microsoft.com/office/drawing/2014/main" id="{C17DAC42-AEB9-B43D-544C-A87EB93E6FBA}"/>
                </a:ext>
              </a:extLst>
            </p:cNvPr>
            <p:cNvSpPr/>
            <p:nvPr/>
          </p:nvSpPr>
          <p:spPr>
            <a:xfrm>
              <a:off x="5962589" y="1025795"/>
              <a:ext cx="85523" cy="85523"/>
            </a:xfrm>
            <a:custGeom>
              <a:avLst/>
              <a:gdLst/>
              <a:ahLst/>
              <a:cxnLst/>
              <a:rect l="l" t="t" r="r" b="b"/>
              <a:pathLst>
                <a:path w="2245" h="2245" fill="none" extrusionOk="0">
                  <a:moveTo>
                    <a:pt x="1" y="1"/>
                  </a:moveTo>
                  <a:lnTo>
                    <a:pt x="2245" y="1"/>
                  </a:lnTo>
                  <a:lnTo>
                    <a:pt x="2245" y="2245"/>
                  </a:lnTo>
                  <a:lnTo>
                    <a:pt x="1" y="2245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136;p15">
              <a:extLst>
                <a:ext uri="{FF2B5EF4-FFF2-40B4-BE49-F238E27FC236}">
                  <a16:creationId xmlns:a16="http://schemas.microsoft.com/office/drawing/2014/main" id="{53E9D5EC-04E0-0039-2D62-FE14003607C1}"/>
                </a:ext>
              </a:extLst>
            </p:cNvPr>
            <p:cNvSpPr/>
            <p:nvPr/>
          </p:nvSpPr>
          <p:spPr>
            <a:xfrm>
              <a:off x="5722252" y="618224"/>
              <a:ext cx="78095" cy="87999"/>
            </a:xfrm>
            <a:custGeom>
              <a:avLst/>
              <a:gdLst/>
              <a:ahLst/>
              <a:cxnLst/>
              <a:rect l="l" t="t" r="r" b="b"/>
              <a:pathLst>
                <a:path w="2050" h="2310" fill="none" extrusionOk="0">
                  <a:moveTo>
                    <a:pt x="1" y="619"/>
                  </a:moveTo>
                  <a:lnTo>
                    <a:pt x="846" y="2310"/>
                  </a:lnTo>
                  <a:lnTo>
                    <a:pt x="2050" y="1"/>
                  </a:lnTo>
                </a:path>
              </a:pathLst>
            </a:custGeom>
            <a:noFill/>
            <a:ln w="203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137;p15">
              <a:extLst>
                <a:ext uri="{FF2B5EF4-FFF2-40B4-BE49-F238E27FC236}">
                  <a16:creationId xmlns:a16="http://schemas.microsoft.com/office/drawing/2014/main" id="{2683FCF6-B392-6A6A-4617-5F4973AC6DD6}"/>
                </a:ext>
              </a:extLst>
            </p:cNvPr>
            <p:cNvSpPr/>
            <p:nvPr/>
          </p:nvSpPr>
          <p:spPr>
            <a:xfrm>
              <a:off x="5846134" y="618224"/>
              <a:ext cx="78095" cy="87999"/>
            </a:xfrm>
            <a:custGeom>
              <a:avLst/>
              <a:gdLst/>
              <a:ahLst/>
              <a:cxnLst/>
              <a:rect l="l" t="t" r="r" b="b"/>
              <a:pathLst>
                <a:path w="2050" h="2310" fill="none" extrusionOk="0">
                  <a:moveTo>
                    <a:pt x="1" y="619"/>
                  </a:moveTo>
                  <a:lnTo>
                    <a:pt x="846" y="2310"/>
                  </a:lnTo>
                  <a:lnTo>
                    <a:pt x="2050" y="1"/>
                  </a:lnTo>
                </a:path>
              </a:pathLst>
            </a:custGeom>
            <a:noFill/>
            <a:ln w="203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138;p15">
              <a:extLst>
                <a:ext uri="{FF2B5EF4-FFF2-40B4-BE49-F238E27FC236}">
                  <a16:creationId xmlns:a16="http://schemas.microsoft.com/office/drawing/2014/main" id="{BD0BD7EB-BE31-B9C2-871C-C42C927CE371}"/>
                </a:ext>
              </a:extLst>
            </p:cNvPr>
            <p:cNvSpPr/>
            <p:nvPr/>
          </p:nvSpPr>
          <p:spPr>
            <a:xfrm>
              <a:off x="5971274" y="626910"/>
              <a:ext cx="76838" cy="87999"/>
            </a:xfrm>
            <a:custGeom>
              <a:avLst/>
              <a:gdLst/>
              <a:ahLst/>
              <a:cxnLst/>
              <a:rect l="l" t="t" r="r" b="b"/>
              <a:pathLst>
                <a:path w="2017" h="2310" fill="none" extrusionOk="0">
                  <a:moveTo>
                    <a:pt x="0" y="618"/>
                  </a:moveTo>
                  <a:lnTo>
                    <a:pt x="813" y="2309"/>
                  </a:lnTo>
                  <a:lnTo>
                    <a:pt x="2017" y="0"/>
                  </a:lnTo>
                </a:path>
              </a:pathLst>
            </a:custGeom>
            <a:noFill/>
            <a:ln w="203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139;p15">
              <a:extLst>
                <a:ext uri="{FF2B5EF4-FFF2-40B4-BE49-F238E27FC236}">
                  <a16:creationId xmlns:a16="http://schemas.microsoft.com/office/drawing/2014/main" id="{EE1EEC9E-2D18-F6E1-793E-A70031F64F08}"/>
                </a:ext>
              </a:extLst>
            </p:cNvPr>
            <p:cNvSpPr/>
            <p:nvPr/>
          </p:nvSpPr>
          <p:spPr>
            <a:xfrm>
              <a:off x="6102585" y="609577"/>
              <a:ext cx="78095" cy="87999"/>
            </a:xfrm>
            <a:custGeom>
              <a:avLst/>
              <a:gdLst/>
              <a:ahLst/>
              <a:cxnLst/>
              <a:rect l="l" t="t" r="r" b="b"/>
              <a:pathLst>
                <a:path w="2050" h="2310" fill="none" extrusionOk="0">
                  <a:moveTo>
                    <a:pt x="0" y="618"/>
                  </a:moveTo>
                  <a:lnTo>
                    <a:pt x="846" y="2309"/>
                  </a:lnTo>
                  <a:lnTo>
                    <a:pt x="2049" y="0"/>
                  </a:lnTo>
                </a:path>
              </a:pathLst>
            </a:custGeom>
            <a:noFill/>
            <a:ln w="203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140;p15">
              <a:extLst>
                <a:ext uri="{FF2B5EF4-FFF2-40B4-BE49-F238E27FC236}">
                  <a16:creationId xmlns:a16="http://schemas.microsoft.com/office/drawing/2014/main" id="{DC2ECD6B-C6DE-7D27-2FD1-DC045C0F2E23}"/>
                </a:ext>
              </a:extLst>
            </p:cNvPr>
            <p:cNvSpPr/>
            <p:nvPr/>
          </p:nvSpPr>
          <p:spPr>
            <a:xfrm>
              <a:off x="5598369" y="754488"/>
              <a:ext cx="78095" cy="87999"/>
            </a:xfrm>
            <a:custGeom>
              <a:avLst/>
              <a:gdLst/>
              <a:ahLst/>
              <a:cxnLst/>
              <a:rect l="l" t="t" r="r" b="b"/>
              <a:pathLst>
                <a:path w="2050" h="2310" fill="none" extrusionOk="0">
                  <a:moveTo>
                    <a:pt x="1" y="619"/>
                  </a:moveTo>
                  <a:lnTo>
                    <a:pt x="846" y="2310"/>
                  </a:lnTo>
                  <a:lnTo>
                    <a:pt x="2050" y="1"/>
                  </a:lnTo>
                </a:path>
              </a:pathLst>
            </a:custGeom>
            <a:noFill/>
            <a:ln w="203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141;p15">
              <a:extLst>
                <a:ext uri="{FF2B5EF4-FFF2-40B4-BE49-F238E27FC236}">
                  <a16:creationId xmlns:a16="http://schemas.microsoft.com/office/drawing/2014/main" id="{3DE45D89-7374-4B69-26DC-E07B56E970A5}"/>
                </a:ext>
              </a:extLst>
            </p:cNvPr>
            <p:cNvSpPr/>
            <p:nvPr/>
          </p:nvSpPr>
          <p:spPr>
            <a:xfrm>
              <a:off x="5725985" y="754488"/>
              <a:ext cx="78095" cy="87999"/>
            </a:xfrm>
            <a:custGeom>
              <a:avLst/>
              <a:gdLst/>
              <a:ahLst/>
              <a:cxnLst/>
              <a:rect l="l" t="t" r="r" b="b"/>
              <a:pathLst>
                <a:path w="2050" h="2310" fill="none" extrusionOk="0">
                  <a:moveTo>
                    <a:pt x="0" y="619"/>
                  </a:moveTo>
                  <a:lnTo>
                    <a:pt x="846" y="2310"/>
                  </a:lnTo>
                  <a:lnTo>
                    <a:pt x="2049" y="1"/>
                  </a:lnTo>
                </a:path>
              </a:pathLst>
            </a:custGeom>
            <a:noFill/>
            <a:ln w="203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142;p15">
              <a:extLst>
                <a:ext uri="{FF2B5EF4-FFF2-40B4-BE49-F238E27FC236}">
                  <a16:creationId xmlns:a16="http://schemas.microsoft.com/office/drawing/2014/main" id="{56ABBB3D-319D-D26D-284A-F1AB33A35DA5}"/>
                </a:ext>
              </a:extLst>
            </p:cNvPr>
            <p:cNvSpPr/>
            <p:nvPr/>
          </p:nvSpPr>
          <p:spPr>
            <a:xfrm>
              <a:off x="5846134" y="994825"/>
              <a:ext cx="78095" cy="89257"/>
            </a:xfrm>
            <a:custGeom>
              <a:avLst/>
              <a:gdLst/>
              <a:ahLst/>
              <a:cxnLst/>
              <a:rect l="l" t="t" r="r" b="b"/>
              <a:pathLst>
                <a:path w="2050" h="2343" fill="none" extrusionOk="0">
                  <a:moveTo>
                    <a:pt x="1" y="619"/>
                  </a:moveTo>
                  <a:lnTo>
                    <a:pt x="846" y="2342"/>
                  </a:lnTo>
                  <a:lnTo>
                    <a:pt x="2050" y="1"/>
                  </a:lnTo>
                </a:path>
              </a:pathLst>
            </a:custGeom>
            <a:noFill/>
            <a:ln w="203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143;p15">
              <a:extLst>
                <a:ext uri="{FF2B5EF4-FFF2-40B4-BE49-F238E27FC236}">
                  <a16:creationId xmlns:a16="http://schemas.microsoft.com/office/drawing/2014/main" id="{70C28211-9211-C003-3DC6-26304D70190F}"/>
                </a:ext>
              </a:extLst>
            </p:cNvPr>
            <p:cNvSpPr/>
            <p:nvPr/>
          </p:nvSpPr>
          <p:spPr>
            <a:xfrm>
              <a:off x="5978703" y="981187"/>
              <a:ext cx="76838" cy="87999"/>
            </a:xfrm>
            <a:custGeom>
              <a:avLst/>
              <a:gdLst/>
              <a:ahLst/>
              <a:cxnLst/>
              <a:rect l="l" t="t" r="r" b="b"/>
              <a:pathLst>
                <a:path w="2017" h="2310" fill="none" extrusionOk="0">
                  <a:moveTo>
                    <a:pt x="0" y="619"/>
                  </a:moveTo>
                  <a:lnTo>
                    <a:pt x="813" y="2310"/>
                  </a:lnTo>
                  <a:lnTo>
                    <a:pt x="2017" y="1"/>
                  </a:lnTo>
                </a:path>
              </a:pathLst>
            </a:custGeom>
            <a:noFill/>
            <a:ln w="203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144;p15">
              <a:extLst>
                <a:ext uri="{FF2B5EF4-FFF2-40B4-BE49-F238E27FC236}">
                  <a16:creationId xmlns:a16="http://schemas.microsoft.com/office/drawing/2014/main" id="{174E014F-F51E-586C-3E8B-EB318FB02371}"/>
                </a:ext>
              </a:extLst>
            </p:cNvPr>
            <p:cNvSpPr/>
            <p:nvPr/>
          </p:nvSpPr>
          <p:spPr>
            <a:xfrm>
              <a:off x="6100109" y="1008462"/>
              <a:ext cx="78095" cy="87999"/>
            </a:xfrm>
            <a:custGeom>
              <a:avLst/>
              <a:gdLst/>
              <a:ahLst/>
              <a:cxnLst/>
              <a:rect l="l" t="t" r="r" b="b"/>
              <a:pathLst>
                <a:path w="2050" h="2310" fill="none" extrusionOk="0">
                  <a:moveTo>
                    <a:pt x="0" y="618"/>
                  </a:moveTo>
                  <a:lnTo>
                    <a:pt x="813" y="2309"/>
                  </a:lnTo>
                  <a:lnTo>
                    <a:pt x="2049" y="0"/>
                  </a:lnTo>
                </a:path>
              </a:pathLst>
            </a:custGeom>
            <a:noFill/>
            <a:ln w="203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145;p15">
              <a:extLst>
                <a:ext uri="{FF2B5EF4-FFF2-40B4-BE49-F238E27FC236}">
                  <a16:creationId xmlns:a16="http://schemas.microsoft.com/office/drawing/2014/main" id="{0A02045B-D56A-4B4E-1AD1-C58D656739BF}"/>
                </a:ext>
              </a:extLst>
            </p:cNvPr>
            <p:cNvSpPr/>
            <p:nvPr/>
          </p:nvSpPr>
          <p:spPr>
            <a:xfrm>
              <a:off x="7651079" y="526570"/>
              <a:ext cx="634358" cy="634320"/>
            </a:xfrm>
            <a:custGeom>
              <a:avLst/>
              <a:gdLst/>
              <a:ahLst/>
              <a:cxnLst/>
              <a:rect l="l" t="t" r="r" b="b"/>
              <a:pathLst>
                <a:path w="16652" h="16651" extrusionOk="0">
                  <a:moveTo>
                    <a:pt x="8326" y="0"/>
                  </a:moveTo>
                  <a:cubicBezTo>
                    <a:pt x="3741" y="0"/>
                    <a:pt x="1" y="3708"/>
                    <a:pt x="1" y="8325"/>
                  </a:cubicBezTo>
                  <a:cubicBezTo>
                    <a:pt x="1" y="12911"/>
                    <a:pt x="3741" y="16650"/>
                    <a:pt x="8326" y="16650"/>
                  </a:cubicBezTo>
                  <a:cubicBezTo>
                    <a:pt x="12911" y="16650"/>
                    <a:pt x="16651" y="12911"/>
                    <a:pt x="16651" y="8325"/>
                  </a:cubicBezTo>
                  <a:cubicBezTo>
                    <a:pt x="16651" y="3708"/>
                    <a:pt x="12911" y="0"/>
                    <a:pt x="8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146;p15">
              <a:extLst>
                <a:ext uri="{FF2B5EF4-FFF2-40B4-BE49-F238E27FC236}">
                  <a16:creationId xmlns:a16="http://schemas.microsoft.com/office/drawing/2014/main" id="{7111C253-466A-ED69-A2FF-17E8679BB34F}"/>
                </a:ext>
              </a:extLst>
            </p:cNvPr>
            <p:cNvSpPr/>
            <p:nvPr/>
          </p:nvSpPr>
          <p:spPr>
            <a:xfrm>
              <a:off x="7651079" y="526570"/>
              <a:ext cx="634358" cy="634320"/>
            </a:xfrm>
            <a:custGeom>
              <a:avLst/>
              <a:gdLst/>
              <a:ahLst/>
              <a:cxnLst/>
              <a:rect l="l" t="t" r="r" b="b"/>
              <a:pathLst>
                <a:path w="16652" h="16651" fill="none" extrusionOk="0">
                  <a:moveTo>
                    <a:pt x="16651" y="8325"/>
                  </a:moveTo>
                  <a:cubicBezTo>
                    <a:pt x="16651" y="12911"/>
                    <a:pt x="12911" y="16650"/>
                    <a:pt x="8326" y="16650"/>
                  </a:cubicBezTo>
                  <a:cubicBezTo>
                    <a:pt x="3741" y="16650"/>
                    <a:pt x="1" y="12911"/>
                    <a:pt x="1" y="8325"/>
                  </a:cubicBezTo>
                  <a:cubicBezTo>
                    <a:pt x="1" y="3708"/>
                    <a:pt x="3741" y="0"/>
                    <a:pt x="8326" y="0"/>
                  </a:cubicBezTo>
                  <a:cubicBezTo>
                    <a:pt x="12911" y="0"/>
                    <a:pt x="16651" y="3708"/>
                    <a:pt x="16651" y="832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147;p15">
              <a:extLst>
                <a:ext uri="{FF2B5EF4-FFF2-40B4-BE49-F238E27FC236}">
                  <a16:creationId xmlns:a16="http://schemas.microsoft.com/office/drawing/2014/main" id="{CF08F7CA-5ED9-5FE7-4B56-90FD8D675BDE}"/>
                </a:ext>
              </a:extLst>
            </p:cNvPr>
            <p:cNvSpPr/>
            <p:nvPr/>
          </p:nvSpPr>
          <p:spPr>
            <a:xfrm>
              <a:off x="7757629" y="1084041"/>
              <a:ext cx="198246" cy="494321"/>
            </a:xfrm>
            <a:custGeom>
              <a:avLst/>
              <a:gdLst/>
              <a:ahLst/>
              <a:cxnLst/>
              <a:rect l="l" t="t" r="r" b="b"/>
              <a:pathLst>
                <a:path w="5204" h="12976" fill="none" extrusionOk="0">
                  <a:moveTo>
                    <a:pt x="5204" y="0"/>
                  </a:moveTo>
                  <a:cubicBezTo>
                    <a:pt x="5204" y="0"/>
                    <a:pt x="3968" y="8390"/>
                    <a:pt x="1" y="1297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148;p15">
              <a:extLst>
                <a:ext uri="{FF2B5EF4-FFF2-40B4-BE49-F238E27FC236}">
                  <a16:creationId xmlns:a16="http://schemas.microsoft.com/office/drawing/2014/main" id="{E6E3EE20-3B56-CDBD-FF3E-8102F52D29E7}"/>
                </a:ext>
              </a:extLst>
            </p:cNvPr>
            <p:cNvSpPr/>
            <p:nvPr/>
          </p:nvSpPr>
          <p:spPr>
            <a:xfrm>
              <a:off x="7887721" y="820162"/>
              <a:ext cx="161066" cy="180913"/>
            </a:xfrm>
            <a:custGeom>
              <a:avLst/>
              <a:gdLst/>
              <a:ahLst/>
              <a:cxnLst/>
              <a:rect l="l" t="t" r="r" b="b"/>
              <a:pathLst>
                <a:path w="4228" h="4749" extrusionOk="0">
                  <a:moveTo>
                    <a:pt x="2114" y="0"/>
                  </a:moveTo>
                  <a:cubicBezTo>
                    <a:pt x="716" y="0"/>
                    <a:pt x="0" y="1919"/>
                    <a:pt x="0" y="4748"/>
                  </a:cubicBezTo>
                  <a:lnTo>
                    <a:pt x="4228" y="4748"/>
                  </a:lnTo>
                  <a:cubicBezTo>
                    <a:pt x="4228" y="1919"/>
                    <a:pt x="3512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149;p15">
              <a:extLst>
                <a:ext uri="{FF2B5EF4-FFF2-40B4-BE49-F238E27FC236}">
                  <a16:creationId xmlns:a16="http://schemas.microsoft.com/office/drawing/2014/main" id="{69ED5F3C-0B76-5937-C7B1-6E7D1C60CCA4}"/>
                </a:ext>
              </a:extLst>
            </p:cNvPr>
            <p:cNvSpPr/>
            <p:nvPr/>
          </p:nvSpPr>
          <p:spPr>
            <a:xfrm>
              <a:off x="7916215" y="685118"/>
              <a:ext cx="102857" cy="102857"/>
            </a:xfrm>
            <a:custGeom>
              <a:avLst/>
              <a:gdLst/>
              <a:ahLst/>
              <a:cxnLst/>
              <a:rect l="l" t="t" r="r" b="b"/>
              <a:pathLst>
                <a:path w="2700" h="2700" extrusionOk="0">
                  <a:moveTo>
                    <a:pt x="1366" y="1"/>
                  </a:moveTo>
                  <a:cubicBezTo>
                    <a:pt x="618" y="1"/>
                    <a:pt x="0" y="619"/>
                    <a:pt x="0" y="1367"/>
                  </a:cubicBezTo>
                  <a:cubicBezTo>
                    <a:pt x="0" y="2115"/>
                    <a:pt x="618" y="2700"/>
                    <a:pt x="1366" y="2700"/>
                  </a:cubicBezTo>
                  <a:cubicBezTo>
                    <a:pt x="2114" y="2700"/>
                    <a:pt x="2699" y="2115"/>
                    <a:pt x="2699" y="1367"/>
                  </a:cubicBezTo>
                  <a:cubicBezTo>
                    <a:pt x="2699" y="619"/>
                    <a:pt x="2114" y="1"/>
                    <a:pt x="1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150;p15">
              <a:extLst>
                <a:ext uri="{FF2B5EF4-FFF2-40B4-BE49-F238E27FC236}">
                  <a16:creationId xmlns:a16="http://schemas.microsoft.com/office/drawing/2014/main" id="{89C3E0D3-C73D-E588-9E9F-AE463DA6D470}"/>
                </a:ext>
              </a:extLst>
            </p:cNvPr>
            <p:cNvSpPr/>
            <p:nvPr/>
          </p:nvSpPr>
          <p:spPr>
            <a:xfrm>
              <a:off x="8035145" y="652928"/>
              <a:ext cx="83009" cy="84266"/>
            </a:xfrm>
            <a:custGeom>
              <a:avLst/>
              <a:gdLst/>
              <a:ahLst/>
              <a:cxnLst/>
              <a:rect l="l" t="t" r="r" b="b"/>
              <a:pathLst>
                <a:path w="2179" h="2212" extrusionOk="0">
                  <a:moveTo>
                    <a:pt x="1073" y="0"/>
                  </a:moveTo>
                  <a:cubicBezTo>
                    <a:pt x="488" y="0"/>
                    <a:pt x="0" y="521"/>
                    <a:pt x="0" y="1106"/>
                  </a:cubicBezTo>
                  <a:cubicBezTo>
                    <a:pt x="0" y="1724"/>
                    <a:pt x="488" y="2212"/>
                    <a:pt x="1073" y="2212"/>
                  </a:cubicBezTo>
                  <a:cubicBezTo>
                    <a:pt x="1691" y="2212"/>
                    <a:pt x="2179" y="1724"/>
                    <a:pt x="2179" y="1106"/>
                  </a:cubicBezTo>
                  <a:cubicBezTo>
                    <a:pt x="2179" y="488"/>
                    <a:pt x="169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151;p15">
              <a:extLst>
                <a:ext uri="{FF2B5EF4-FFF2-40B4-BE49-F238E27FC236}">
                  <a16:creationId xmlns:a16="http://schemas.microsoft.com/office/drawing/2014/main" id="{98814A2C-E251-6130-5954-29E8F156A8B4}"/>
                </a:ext>
              </a:extLst>
            </p:cNvPr>
            <p:cNvSpPr/>
            <p:nvPr/>
          </p:nvSpPr>
          <p:spPr>
            <a:xfrm>
              <a:off x="7955833" y="2808455"/>
              <a:ext cx="635577" cy="634320"/>
            </a:xfrm>
            <a:custGeom>
              <a:avLst/>
              <a:gdLst/>
              <a:ahLst/>
              <a:cxnLst/>
              <a:rect l="l" t="t" r="r" b="b"/>
              <a:pathLst>
                <a:path w="16684" h="16651" extrusionOk="0">
                  <a:moveTo>
                    <a:pt x="8326" y="0"/>
                  </a:moveTo>
                  <a:cubicBezTo>
                    <a:pt x="3741" y="0"/>
                    <a:pt x="1" y="3740"/>
                    <a:pt x="1" y="8325"/>
                  </a:cubicBezTo>
                  <a:cubicBezTo>
                    <a:pt x="1" y="12943"/>
                    <a:pt x="3741" y="16650"/>
                    <a:pt x="8326" y="16650"/>
                  </a:cubicBezTo>
                  <a:cubicBezTo>
                    <a:pt x="12944" y="16650"/>
                    <a:pt x="16683" y="12943"/>
                    <a:pt x="16683" y="8325"/>
                  </a:cubicBezTo>
                  <a:cubicBezTo>
                    <a:pt x="16683" y="3740"/>
                    <a:pt x="12944" y="0"/>
                    <a:pt x="8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152;p15">
              <a:extLst>
                <a:ext uri="{FF2B5EF4-FFF2-40B4-BE49-F238E27FC236}">
                  <a16:creationId xmlns:a16="http://schemas.microsoft.com/office/drawing/2014/main" id="{B3874DC8-F8E7-9C56-C23E-398485332FC2}"/>
                </a:ext>
              </a:extLst>
            </p:cNvPr>
            <p:cNvSpPr/>
            <p:nvPr/>
          </p:nvSpPr>
          <p:spPr>
            <a:xfrm>
              <a:off x="7955833" y="2808455"/>
              <a:ext cx="635577" cy="634320"/>
            </a:xfrm>
            <a:custGeom>
              <a:avLst/>
              <a:gdLst/>
              <a:ahLst/>
              <a:cxnLst/>
              <a:rect l="l" t="t" r="r" b="b"/>
              <a:pathLst>
                <a:path w="16684" h="16651" fill="none" extrusionOk="0">
                  <a:moveTo>
                    <a:pt x="16683" y="8325"/>
                  </a:moveTo>
                  <a:cubicBezTo>
                    <a:pt x="16683" y="12943"/>
                    <a:pt x="12944" y="16650"/>
                    <a:pt x="8326" y="16650"/>
                  </a:cubicBezTo>
                  <a:cubicBezTo>
                    <a:pt x="3741" y="16650"/>
                    <a:pt x="1" y="12943"/>
                    <a:pt x="1" y="8325"/>
                  </a:cubicBezTo>
                  <a:cubicBezTo>
                    <a:pt x="1" y="3740"/>
                    <a:pt x="3741" y="0"/>
                    <a:pt x="8326" y="0"/>
                  </a:cubicBezTo>
                  <a:cubicBezTo>
                    <a:pt x="12944" y="0"/>
                    <a:pt x="16683" y="3740"/>
                    <a:pt x="16683" y="832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153;p15">
              <a:extLst>
                <a:ext uri="{FF2B5EF4-FFF2-40B4-BE49-F238E27FC236}">
                  <a16:creationId xmlns:a16="http://schemas.microsoft.com/office/drawing/2014/main" id="{F6498D8F-48C0-89D4-214E-84A0F8367F0F}"/>
                </a:ext>
              </a:extLst>
            </p:cNvPr>
            <p:cNvSpPr/>
            <p:nvPr/>
          </p:nvSpPr>
          <p:spPr>
            <a:xfrm>
              <a:off x="7657288" y="2693258"/>
              <a:ext cx="410093" cy="312189"/>
            </a:xfrm>
            <a:custGeom>
              <a:avLst/>
              <a:gdLst/>
              <a:ahLst/>
              <a:cxnLst/>
              <a:rect l="l" t="t" r="r" b="b"/>
              <a:pathLst>
                <a:path w="10765" h="8195" fill="none" extrusionOk="0">
                  <a:moveTo>
                    <a:pt x="10765" y="8195"/>
                  </a:moveTo>
                  <a:cubicBezTo>
                    <a:pt x="10765" y="8195"/>
                    <a:pt x="5009" y="6016"/>
                    <a:pt x="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154;p15">
              <a:extLst>
                <a:ext uri="{FF2B5EF4-FFF2-40B4-BE49-F238E27FC236}">
                  <a16:creationId xmlns:a16="http://schemas.microsoft.com/office/drawing/2014/main" id="{904B829B-C535-206E-B35A-8D0D59D5DAE7}"/>
                </a:ext>
              </a:extLst>
            </p:cNvPr>
            <p:cNvSpPr/>
            <p:nvPr/>
          </p:nvSpPr>
          <p:spPr>
            <a:xfrm>
              <a:off x="8116896" y="2999231"/>
              <a:ext cx="314703" cy="252760"/>
            </a:xfrm>
            <a:custGeom>
              <a:avLst/>
              <a:gdLst/>
              <a:ahLst/>
              <a:cxnLst/>
              <a:rect l="l" t="t" r="r" b="b"/>
              <a:pathLst>
                <a:path w="8261" h="6635" extrusionOk="0">
                  <a:moveTo>
                    <a:pt x="0" y="0"/>
                  </a:moveTo>
                  <a:lnTo>
                    <a:pt x="0" y="5366"/>
                  </a:lnTo>
                  <a:cubicBezTo>
                    <a:pt x="0" y="6081"/>
                    <a:pt x="553" y="6634"/>
                    <a:pt x="1236" y="6634"/>
                  </a:cubicBezTo>
                  <a:lnTo>
                    <a:pt x="6992" y="6634"/>
                  </a:lnTo>
                  <a:cubicBezTo>
                    <a:pt x="7675" y="6634"/>
                    <a:pt x="8260" y="6081"/>
                    <a:pt x="8260" y="5366"/>
                  </a:cubicBezTo>
                  <a:lnTo>
                    <a:pt x="8260" y="1301"/>
                  </a:lnTo>
                  <a:lnTo>
                    <a:pt x="3480" y="1301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155;p15">
              <a:extLst>
                <a:ext uri="{FF2B5EF4-FFF2-40B4-BE49-F238E27FC236}">
                  <a16:creationId xmlns:a16="http://schemas.microsoft.com/office/drawing/2014/main" id="{E958CE02-3CC0-9893-97E4-90ECA24CA61F}"/>
                </a:ext>
              </a:extLst>
            </p:cNvPr>
            <p:cNvSpPr/>
            <p:nvPr/>
          </p:nvSpPr>
          <p:spPr>
            <a:xfrm>
              <a:off x="8389422" y="2989327"/>
              <a:ext cx="83047" cy="84266"/>
            </a:xfrm>
            <a:custGeom>
              <a:avLst/>
              <a:gdLst/>
              <a:ahLst/>
              <a:cxnLst/>
              <a:rect l="l" t="t" r="r" b="b"/>
              <a:pathLst>
                <a:path w="2180" h="2212" extrusionOk="0">
                  <a:moveTo>
                    <a:pt x="1106" y="0"/>
                  </a:moveTo>
                  <a:cubicBezTo>
                    <a:pt x="488" y="0"/>
                    <a:pt x="1" y="488"/>
                    <a:pt x="1" y="1106"/>
                  </a:cubicBezTo>
                  <a:cubicBezTo>
                    <a:pt x="1" y="1724"/>
                    <a:pt x="488" y="2212"/>
                    <a:pt x="1106" y="2212"/>
                  </a:cubicBezTo>
                  <a:cubicBezTo>
                    <a:pt x="1692" y="2212"/>
                    <a:pt x="2180" y="1724"/>
                    <a:pt x="2180" y="1106"/>
                  </a:cubicBezTo>
                  <a:cubicBezTo>
                    <a:pt x="2180" y="488"/>
                    <a:pt x="1692" y="0"/>
                    <a:pt x="1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156;p15">
              <a:extLst>
                <a:ext uri="{FF2B5EF4-FFF2-40B4-BE49-F238E27FC236}">
                  <a16:creationId xmlns:a16="http://schemas.microsoft.com/office/drawing/2014/main" id="{40F04A57-78EE-74AA-4472-4494D1DA7091}"/>
                </a:ext>
              </a:extLst>
            </p:cNvPr>
            <p:cNvSpPr/>
            <p:nvPr/>
          </p:nvSpPr>
          <p:spPr>
            <a:xfrm>
              <a:off x="7908787" y="1713359"/>
              <a:ext cx="754471" cy="594663"/>
            </a:xfrm>
            <a:custGeom>
              <a:avLst/>
              <a:gdLst/>
              <a:ahLst/>
              <a:cxnLst/>
              <a:rect l="l" t="t" r="r" b="b"/>
              <a:pathLst>
                <a:path w="19805" h="15610" extrusionOk="0">
                  <a:moveTo>
                    <a:pt x="1236" y="0"/>
                  </a:moveTo>
                  <a:cubicBezTo>
                    <a:pt x="553" y="0"/>
                    <a:pt x="0" y="553"/>
                    <a:pt x="0" y="1268"/>
                  </a:cubicBezTo>
                  <a:lnTo>
                    <a:pt x="0" y="14374"/>
                  </a:lnTo>
                  <a:cubicBezTo>
                    <a:pt x="0" y="15057"/>
                    <a:pt x="553" y="15609"/>
                    <a:pt x="1236" y="15609"/>
                  </a:cubicBezTo>
                  <a:lnTo>
                    <a:pt x="18536" y="15609"/>
                  </a:lnTo>
                  <a:cubicBezTo>
                    <a:pt x="19219" y="15609"/>
                    <a:pt x="19805" y="15057"/>
                    <a:pt x="19772" y="14374"/>
                  </a:cubicBezTo>
                  <a:lnTo>
                    <a:pt x="19772" y="1268"/>
                  </a:lnTo>
                  <a:cubicBezTo>
                    <a:pt x="19772" y="553"/>
                    <a:pt x="19219" y="0"/>
                    <a:pt x="18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157;p15">
              <a:extLst>
                <a:ext uri="{FF2B5EF4-FFF2-40B4-BE49-F238E27FC236}">
                  <a16:creationId xmlns:a16="http://schemas.microsoft.com/office/drawing/2014/main" id="{E15E28DF-968A-B03B-1347-8473C6DEDE4A}"/>
                </a:ext>
              </a:extLst>
            </p:cNvPr>
            <p:cNvSpPr/>
            <p:nvPr/>
          </p:nvSpPr>
          <p:spPr>
            <a:xfrm>
              <a:off x="7908787" y="1713359"/>
              <a:ext cx="754471" cy="594663"/>
            </a:xfrm>
            <a:custGeom>
              <a:avLst/>
              <a:gdLst/>
              <a:ahLst/>
              <a:cxnLst/>
              <a:rect l="l" t="t" r="r" b="b"/>
              <a:pathLst>
                <a:path w="19805" h="15610" fill="none" extrusionOk="0">
                  <a:moveTo>
                    <a:pt x="18536" y="15609"/>
                  </a:moveTo>
                  <a:lnTo>
                    <a:pt x="1236" y="15609"/>
                  </a:lnTo>
                  <a:cubicBezTo>
                    <a:pt x="553" y="15609"/>
                    <a:pt x="0" y="15057"/>
                    <a:pt x="0" y="14374"/>
                  </a:cubicBezTo>
                  <a:lnTo>
                    <a:pt x="0" y="1268"/>
                  </a:lnTo>
                  <a:cubicBezTo>
                    <a:pt x="0" y="553"/>
                    <a:pt x="553" y="0"/>
                    <a:pt x="1236" y="0"/>
                  </a:cubicBezTo>
                  <a:lnTo>
                    <a:pt x="18536" y="0"/>
                  </a:lnTo>
                  <a:cubicBezTo>
                    <a:pt x="19219" y="0"/>
                    <a:pt x="19772" y="553"/>
                    <a:pt x="19772" y="1268"/>
                  </a:cubicBezTo>
                  <a:lnTo>
                    <a:pt x="19772" y="14374"/>
                  </a:lnTo>
                  <a:cubicBezTo>
                    <a:pt x="19805" y="15057"/>
                    <a:pt x="19219" y="15609"/>
                    <a:pt x="18536" y="15609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158;p15">
              <a:extLst>
                <a:ext uri="{FF2B5EF4-FFF2-40B4-BE49-F238E27FC236}">
                  <a16:creationId xmlns:a16="http://schemas.microsoft.com/office/drawing/2014/main" id="{4FDF2CDD-567B-E945-9039-7BCD1B0A987E}"/>
                </a:ext>
              </a:extLst>
            </p:cNvPr>
            <p:cNvSpPr/>
            <p:nvPr/>
          </p:nvSpPr>
          <p:spPr>
            <a:xfrm>
              <a:off x="7507387" y="2215061"/>
              <a:ext cx="484416" cy="158589"/>
            </a:xfrm>
            <a:custGeom>
              <a:avLst/>
              <a:gdLst/>
              <a:ahLst/>
              <a:cxnLst/>
              <a:rect l="l" t="t" r="r" b="b"/>
              <a:pathLst>
                <a:path w="12716" h="4163" fill="none" extrusionOk="0">
                  <a:moveTo>
                    <a:pt x="12716" y="0"/>
                  </a:moveTo>
                  <a:cubicBezTo>
                    <a:pt x="12716" y="0"/>
                    <a:pt x="7740" y="3675"/>
                    <a:pt x="1" y="416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159;p15">
              <a:extLst>
                <a:ext uri="{FF2B5EF4-FFF2-40B4-BE49-F238E27FC236}">
                  <a16:creationId xmlns:a16="http://schemas.microsoft.com/office/drawing/2014/main" id="{1C5BD625-7ED8-C9E7-1AA9-5C17DB692632}"/>
                </a:ext>
              </a:extLst>
            </p:cNvPr>
            <p:cNvSpPr/>
            <p:nvPr/>
          </p:nvSpPr>
          <p:spPr>
            <a:xfrm>
              <a:off x="8099563" y="1824823"/>
              <a:ext cx="371655" cy="371693"/>
            </a:xfrm>
            <a:custGeom>
              <a:avLst/>
              <a:gdLst/>
              <a:ahLst/>
              <a:cxnLst/>
              <a:rect l="l" t="t" r="r" b="b"/>
              <a:pathLst>
                <a:path w="9756" h="9757" extrusionOk="0">
                  <a:moveTo>
                    <a:pt x="0" y="1"/>
                  </a:moveTo>
                  <a:lnTo>
                    <a:pt x="0" y="9757"/>
                  </a:lnTo>
                  <a:lnTo>
                    <a:pt x="9756" y="9757"/>
                  </a:lnTo>
                  <a:lnTo>
                    <a:pt x="97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160;p15">
              <a:extLst>
                <a:ext uri="{FF2B5EF4-FFF2-40B4-BE49-F238E27FC236}">
                  <a16:creationId xmlns:a16="http://schemas.microsoft.com/office/drawing/2014/main" id="{86CDB8B1-86B8-BCDD-3356-357478D63A76}"/>
                </a:ext>
              </a:extLst>
            </p:cNvPr>
            <p:cNvSpPr/>
            <p:nvPr/>
          </p:nvSpPr>
          <p:spPr>
            <a:xfrm>
              <a:off x="8161504" y="2010647"/>
              <a:ext cx="249027" cy="38"/>
            </a:xfrm>
            <a:custGeom>
              <a:avLst/>
              <a:gdLst/>
              <a:ahLst/>
              <a:cxnLst/>
              <a:rect l="l" t="t" r="r" b="b"/>
              <a:pathLst>
                <a:path w="6537" h="1" fill="none" extrusionOk="0">
                  <a:moveTo>
                    <a:pt x="0" y="1"/>
                  </a:moveTo>
                  <a:lnTo>
                    <a:pt x="653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161;p15">
              <a:extLst>
                <a:ext uri="{FF2B5EF4-FFF2-40B4-BE49-F238E27FC236}">
                  <a16:creationId xmlns:a16="http://schemas.microsoft.com/office/drawing/2014/main" id="{23A81494-7519-C323-0A98-886A49DBEB09}"/>
                </a:ext>
              </a:extLst>
            </p:cNvPr>
            <p:cNvSpPr/>
            <p:nvPr/>
          </p:nvSpPr>
          <p:spPr>
            <a:xfrm>
              <a:off x="8161504" y="1933849"/>
              <a:ext cx="249027" cy="38"/>
            </a:xfrm>
            <a:custGeom>
              <a:avLst/>
              <a:gdLst/>
              <a:ahLst/>
              <a:cxnLst/>
              <a:rect l="l" t="t" r="r" b="b"/>
              <a:pathLst>
                <a:path w="6537" h="1" fill="none" extrusionOk="0">
                  <a:moveTo>
                    <a:pt x="0" y="1"/>
                  </a:moveTo>
                  <a:lnTo>
                    <a:pt x="653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162;p15">
              <a:extLst>
                <a:ext uri="{FF2B5EF4-FFF2-40B4-BE49-F238E27FC236}">
                  <a16:creationId xmlns:a16="http://schemas.microsoft.com/office/drawing/2014/main" id="{C240D3E3-AFED-D135-79FC-69FF7FACBB4F}"/>
                </a:ext>
              </a:extLst>
            </p:cNvPr>
            <p:cNvSpPr/>
            <p:nvPr/>
          </p:nvSpPr>
          <p:spPr>
            <a:xfrm>
              <a:off x="8161504" y="2087445"/>
              <a:ext cx="169751" cy="38"/>
            </a:xfrm>
            <a:custGeom>
              <a:avLst/>
              <a:gdLst/>
              <a:ahLst/>
              <a:cxnLst/>
              <a:rect l="l" t="t" r="r" b="b"/>
              <a:pathLst>
                <a:path w="4456" h="1" fill="none" extrusionOk="0">
                  <a:moveTo>
                    <a:pt x="0" y="1"/>
                  </a:moveTo>
                  <a:lnTo>
                    <a:pt x="4455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163;p15">
              <a:extLst>
                <a:ext uri="{FF2B5EF4-FFF2-40B4-BE49-F238E27FC236}">
                  <a16:creationId xmlns:a16="http://schemas.microsoft.com/office/drawing/2014/main" id="{17A6D631-F6E6-0867-DC8D-A273F4EEC4DD}"/>
                </a:ext>
              </a:extLst>
            </p:cNvPr>
            <p:cNvSpPr/>
            <p:nvPr/>
          </p:nvSpPr>
          <p:spPr>
            <a:xfrm>
              <a:off x="7236080" y="3447677"/>
              <a:ext cx="638053" cy="122971"/>
            </a:xfrm>
            <a:custGeom>
              <a:avLst/>
              <a:gdLst/>
              <a:ahLst/>
              <a:cxnLst/>
              <a:rect l="l" t="t" r="r" b="b"/>
              <a:pathLst>
                <a:path w="16749" h="3228" extrusionOk="0">
                  <a:moveTo>
                    <a:pt x="131" y="0"/>
                  </a:moveTo>
                  <a:lnTo>
                    <a:pt x="1" y="1009"/>
                  </a:lnTo>
                  <a:cubicBezTo>
                    <a:pt x="3515" y="2731"/>
                    <a:pt x="7058" y="3227"/>
                    <a:pt x="9974" y="3227"/>
                  </a:cubicBezTo>
                  <a:cubicBezTo>
                    <a:pt x="13941" y="3227"/>
                    <a:pt x="16749" y="2309"/>
                    <a:pt x="16749" y="2309"/>
                  </a:cubicBezTo>
                  <a:cubicBezTo>
                    <a:pt x="16716" y="1854"/>
                    <a:pt x="16716" y="1399"/>
                    <a:pt x="16683" y="943"/>
                  </a:cubicBezTo>
                  <a:cubicBezTo>
                    <a:pt x="14358" y="1702"/>
                    <a:pt x="12079" y="1982"/>
                    <a:pt x="9980" y="1982"/>
                  </a:cubicBezTo>
                  <a:cubicBezTo>
                    <a:pt x="5330" y="1982"/>
                    <a:pt x="1565" y="605"/>
                    <a:pt x="13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p48"/>
          <p:cNvSpPr txBox="1"/>
          <p:nvPr/>
        </p:nvSpPr>
        <p:spPr>
          <a:xfrm>
            <a:off x="1048350" y="3238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Instructions for use (premium users)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130" name="Google Shape;4130;p48"/>
          <p:cNvSpPr txBox="1"/>
          <p:nvPr/>
        </p:nvSpPr>
        <p:spPr>
          <a:xfrm>
            <a:off x="1048350" y="902900"/>
            <a:ext cx="7047300" cy="3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As a Premium user, you can use this template without attributing </a:t>
            </a:r>
            <a:r>
              <a:rPr lang="en" sz="1000" b="1" u="sng">
                <a:solidFill>
                  <a:schemeClr val="hlink"/>
                </a:solidFill>
              </a:rPr>
              <a:t>S</a:t>
            </a:r>
            <a:r>
              <a:rPr lang="en" sz="1100" b="1" u="sng">
                <a:solidFill>
                  <a:schemeClr val="hlink"/>
                </a:solidFill>
                <a:hlinkClick r:id="rId3"/>
              </a:rPr>
              <a:t>lidesgo</a:t>
            </a:r>
            <a:r>
              <a:rPr lang="en" sz="1000">
                <a:solidFill>
                  <a:schemeClr val="lt1"/>
                </a:solidFill>
              </a:rPr>
              <a:t>.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869FB2"/>
                </a:solidFill>
              </a:rPr>
              <a:t>You are allowed to:</a:t>
            </a:r>
            <a:endParaRPr sz="1000" b="1">
              <a:solidFill>
                <a:srgbClr val="869FB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Modify this template.</a:t>
            </a:r>
            <a:endParaRPr sz="1000">
              <a:solidFill>
                <a:srgbClr val="FFFFFF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it for both personal and commercial purposes.</a:t>
            </a:r>
            <a:endParaRPr sz="1000">
              <a:solidFill>
                <a:srgbClr val="FFFFFF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Hide or delete the “Thanks” slide and the mention to Slidesgo in the credits.</a:t>
            </a:r>
            <a:endParaRPr sz="1000">
              <a:solidFill>
                <a:srgbClr val="FFFFFF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Share this template in an editable format with people who are not part of your team.</a:t>
            </a: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869FB2"/>
                </a:solidFill>
              </a:rPr>
              <a:t>You are not allowed to:</a:t>
            </a:r>
            <a:endParaRPr sz="1000" b="1">
              <a:solidFill>
                <a:srgbClr val="869FB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Sublicense, sell or rent this Slidesgo Template (or a modified version of this Slidesgo Template).</a:t>
            </a:r>
            <a:endParaRPr sz="1000">
              <a:solidFill>
                <a:srgbClr val="FFFFFF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</a:endParaRPr>
          </a:p>
        </p:txBody>
      </p:sp>
      <p:sp>
        <p:nvSpPr>
          <p:cNvPr id="4131" name="Google Shape;4131;p48"/>
          <p:cNvSpPr txBox="1"/>
          <p:nvPr/>
        </p:nvSpPr>
        <p:spPr>
          <a:xfrm>
            <a:off x="1048350" y="4314290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For more information about editing slides, please read our FAQs or visit Slidesgo School:</a:t>
            </a:r>
            <a:endParaRPr sz="10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and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 u="sng">
                <a:solidFill>
                  <a:srgbClr val="869FB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Google Shape;4136;p49"/>
          <p:cNvSpPr txBox="1">
            <a:spLocks noGrp="1"/>
          </p:cNvSpPr>
          <p:nvPr>
            <p:ph type="title" idx="4294967295"/>
          </p:nvPr>
        </p:nvSpPr>
        <p:spPr>
          <a:xfrm>
            <a:off x="1048350" y="32004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9"/>
          <p:cNvSpPr txBox="1">
            <a:spLocks noGrp="1"/>
          </p:cNvSpPr>
          <p:nvPr>
            <p:ph type="body" idx="4294967295"/>
          </p:nvPr>
        </p:nvSpPr>
        <p:spPr>
          <a:xfrm>
            <a:off x="943675" y="1084204"/>
            <a:ext cx="7079400" cy="3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lang="en" b="1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your presentation to present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9"/>
          <p:cNvSpPr txBox="1"/>
          <p:nvPr/>
        </p:nvSpPr>
        <p:spPr>
          <a:xfrm>
            <a:off x="943675" y="14879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lang="en" sz="1100" b="1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b="1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lang="en" sz="1100" b="1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 b="1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lang="en" sz="1100" b="1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lang="en" sz="1100" b="1">
                <a:solidFill>
                  <a:srgbClr val="869FB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4139" name="Google Shape;4139;p49"/>
          <p:cNvGrpSpPr/>
          <p:nvPr/>
        </p:nvGrpSpPr>
        <p:grpSpPr>
          <a:xfrm>
            <a:off x="6874322" y="1571957"/>
            <a:ext cx="1446116" cy="2863897"/>
            <a:chOff x="6529419" y="1724307"/>
            <a:chExt cx="1480463" cy="2931917"/>
          </a:xfrm>
        </p:grpSpPr>
        <p:grpSp>
          <p:nvGrpSpPr>
            <p:cNvPr id="4140" name="Google Shape;4140;p49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4141" name="Google Shape;4141;p49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4142" name="Google Shape;4142;p49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3" name="Google Shape;4143;p49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44" name="Google Shape;4144;p49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5" name="Google Shape;4145;p49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4146" name="Google Shape;4146;p49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4147" name="Google Shape;4147;p49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8" name="Google Shape;4148;p49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49" name="Google Shape;4149;p49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4150" name="Google Shape;4150;p49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1" name="Google Shape;4151;p49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2" name="Google Shape;4152;p49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3" name="Google Shape;4153;p49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154" name="Google Shape;4154;p49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4155" name="Google Shape;4155;p49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4156" name="Google Shape;4156;p49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7" name="Google Shape;4157;p49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58" name="Google Shape;4158;p49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4159" name="Google Shape;4159;p49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0" name="Google Shape;4160;p49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1" name="Google Shape;4161;p49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2" name="Google Shape;4162;p49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163" name="Google Shape;4163;p49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4164" name="Google Shape;4164;p49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4165" name="Google Shape;4165;p49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6" name="Google Shape;4166;p49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67" name="Google Shape;4167;p49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4168" name="Google Shape;4168;p49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9" name="Google Shape;4169;p49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170" name="Google Shape;4170;p49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4171" name="Google Shape;4171;p49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4172" name="Google Shape;4172;p49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3" name="Google Shape;4173;p49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74" name="Google Shape;4174;p49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4175" name="Google Shape;4175;p49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6" name="Google Shape;4176;p49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7" name="Google Shape;4177;p49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8" name="Google Shape;4178;p49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9" name="Google Shape;4179;p49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4"/>
          <p:cNvSpPr txBox="1">
            <a:spLocks noGrp="1"/>
          </p:cNvSpPr>
          <p:nvPr>
            <p:ph type="title"/>
          </p:nvPr>
        </p:nvSpPr>
        <p:spPr>
          <a:xfrm>
            <a:off x="311700" y="411475"/>
            <a:ext cx="8520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PUBERTAD</a:t>
            </a:r>
            <a:endParaRPr dirty="0"/>
          </a:p>
        </p:txBody>
      </p:sp>
      <p:sp>
        <p:nvSpPr>
          <p:cNvPr id="980" name="Google Shape;980;p24"/>
          <p:cNvSpPr txBox="1"/>
          <p:nvPr/>
        </p:nvSpPr>
        <p:spPr>
          <a:xfrm>
            <a:off x="3108324" y="1457325"/>
            <a:ext cx="3863975" cy="3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Anchamiento de espalda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83" name="Google Shape;983;p24"/>
          <p:cNvSpPr txBox="1"/>
          <p:nvPr/>
        </p:nvSpPr>
        <p:spPr>
          <a:xfrm>
            <a:off x="3108325" y="4400675"/>
            <a:ext cx="3863940" cy="3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Crecimiento del pene y testículos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86" name="Google Shape;986;p24"/>
          <p:cNvSpPr txBox="1"/>
          <p:nvPr/>
        </p:nvSpPr>
        <p:spPr>
          <a:xfrm>
            <a:off x="3108325" y="3910117"/>
            <a:ext cx="3863940" cy="3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Eyaculaciónes iniciales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89" name="Google Shape;989;p24"/>
          <p:cNvSpPr txBox="1"/>
          <p:nvPr/>
        </p:nvSpPr>
        <p:spPr>
          <a:xfrm>
            <a:off x="3108325" y="3419558"/>
            <a:ext cx="3863952" cy="3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Musculatura más desarrolada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95" name="Google Shape;995;p24"/>
          <p:cNvSpPr txBox="1"/>
          <p:nvPr/>
        </p:nvSpPr>
        <p:spPr>
          <a:xfrm>
            <a:off x="3108325" y="2438442"/>
            <a:ext cx="3863958" cy="3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vello en varias partes del cuerpo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98" name="Google Shape;998;p24"/>
          <p:cNvSpPr txBox="1"/>
          <p:nvPr/>
        </p:nvSpPr>
        <p:spPr>
          <a:xfrm>
            <a:off x="3108325" y="1947883"/>
            <a:ext cx="3863964" cy="3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Voz grave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000" name="Google Shape;1000;p24"/>
          <p:cNvCxnSpPr>
            <a:cxnSpLocks/>
            <a:stCxn id="983" idx="1"/>
            <a:endCxn id="980" idx="1"/>
          </p:cNvCxnSpPr>
          <p:nvPr/>
        </p:nvCxnSpPr>
        <p:spPr>
          <a:xfrm rot="10800000">
            <a:off x="3108325" y="1625325"/>
            <a:ext cx="1" cy="2943350"/>
          </a:xfrm>
          <a:prstGeom prst="bentConnector3">
            <a:avLst>
              <a:gd name="adj1" fmla="val 2286010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1" name="Google Shape;1001;p24"/>
          <p:cNvCxnSpPr>
            <a:cxnSpLocks/>
            <a:stCxn id="998" idx="1"/>
          </p:cNvCxnSpPr>
          <p:nvPr/>
        </p:nvCxnSpPr>
        <p:spPr>
          <a:xfrm flipH="1">
            <a:off x="2871325" y="2115883"/>
            <a:ext cx="237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2" name="Google Shape;1002;p24"/>
          <p:cNvCxnSpPr>
            <a:cxnSpLocks/>
            <a:stCxn id="995" idx="1"/>
          </p:cNvCxnSpPr>
          <p:nvPr/>
        </p:nvCxnSpPr>
        <p:spPr>
          <a:xfrm flipH="1">
            <a:off x="2873125" y="2606442"/>
            <a:ext cx="23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3" name="Google Shape;1003;p24"/>
          <p:cNvCxnSpPr>
            <a:cxnSpLocks/>
          </p:cNvCxnSpPr>
          <p:nvPr/>
        </p:nvCxnSpPr>
        <p:spPr>
          <a:xfrm flipH="1">
            <a:off x="2871325" y="3081147"/>
            <a:ext cx="151199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4" name="Google Shape;1004;p24"/>
          <p:cNvCxnSpPr>
            <a:cxnSpLocks/>
            <a:stCxn id="989" idx="1"/>
          </p:cNvCxnSpPr>
          <p:nvPr/>
        </p:nvCxnSpPr>
        <p:spPr>
          <a:xfrm flipH="1">
            <a:off x="2873125" y="3587558"/>
            <a:ext cx="23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Google Shape;1005;p24"/>
          <p:cNvCxnSpPr>
            <a:cxnSpLocks/>
            <a:stCxn id="986" idx="1"/>
          </p:cNvCxnSpPr>
          <p:nvPr/>
        </p:nvCxnSpPr>
        <p:spPr>
          <a:xfrm flipH="1">
            <a:off x="2871325" y="4078117"/>
            <a:ext cx="237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6" name="Google Shape;1006;p24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Cambios físicos y hormonales. Transición de la niñez a la adultez</a:t>
            </a:r>
            <a:endParaRPr sz="20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92" name="Google Shape;992;p24"/>
          <p:cNvSpPr txBox="1"/>
          <p:nvPr/>
        </p:nvSpPr>
        <p:spPr>
          <a:xfrm>
            <a:off x="3108324" y="2929000"/>
            <a:ext cx="3863957" cy="3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Musculatura más desarrollada</a:t>
            </a:r>
            <a:endParaRPr sz="20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" name="Google Shape;1498;p29">
            <a:extLst>
              <a:ext uri="{FF2B5EF4-FFF2-40B4-BE49-F238E27FC236}">
                <a16:creationId xmlns:a16="http://schemas.microsoft.com/office/drawing/2014/main" id="{FC89376C-F5E2-AF57-9E7F-6EE7F2E040A4}"/>
              </a:ext>
            </a:extLst>
          </p:cNvPr>
          <p:cNvGrpSpPr/>
          <p:nvPr/>
        </p:nvGrpSpPr>
        <p:grpSpPr>
          <a:xfrm>
            <a:off x="466772" y="1308575"/>
            <a:ext cx="1781836" cy="3385929"/>
            <a:chOff x="3681082" y="1345775"/>
            <a:chExt cx="1781836" cy="3385929"/>
          </a:xfrm>
        </p:grpSpPr>
        <p:sp>
          <p:nvSpPr>
            <p:cNvPr id="3" name="Google Shape;1499;p29">
              <a:extLst>
                <a:ext uri="{FF2B5EF4-FFF2-40B4-BE49-F238E27FC236}">
                  <a16:creationId xmlns:a16="http://schemas.microsoft.com/office/drawing/2014/main" id="{549FFBF2-442D-5001-C358-AA7656A6C3B3}"/>
                </a:ext>
              </a:extLst>
            </p:cNvPr>
            <p:cNvSpPr/>
            <p:nvPr/>
          </p:nvSpPr>
          <p:spPr>
            <a:xfrm>
              <a:off x="4078311" y="3429441"/>
              <a:ext cx="1336832" cy="1302263"/>
            </a:xfrm>
            <a:custGeom>
              <a:avLst/>
              <a:gdLst/>
              <a:ahLst/>
              <a:cxnLst/>
              <a:rect l="l" t="t" r="r" b="b"/>
              <a:pathLst>
                <a:path w="26374" h="25692" extrusionOk="0">
                  <a:moveTo>
                    <a:pt x="0" y="1"/>
                  </a:moveTo>
                  <a:lnTo>
                    <a:pt x="0" y="25691"/>
                  </a:lnTo>
                  <a:lnTo>
                    <a:pt x="26374" y="25691"/>
                  </a:lnTo>
                  <a:lnTo>
                    <a:pt x="263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500;p29">
              <a:extLst>
                <a:ext uri="{FF2B5EF4-FFF2-40B4-BE49-F238E27FC236}">
                  <a16:creationId xmlns:a16="http://schemas.microsoft.com/office/drawing/2014/main" id="{BCA37539-1027-877A-A8F1-31C52EE84CBB}"/>
                </a:ext>
              </a:extLst>
            </p:cNvPr>
            <p:cNvSpPr/>
            <p:nvPr/>
          </p:nvSpPr>
          <p:spPr>
            <a:xfrm>
              <a:off x="5093661" y="3429441"/>
              <a:ext cx="321460" cy="1302263"/>
            </a:xfrm>
            <a:custGeom>
              <a:avLst/>
              <a:gdLst/>
              <a:ahLst/>
              <a:cxnLst/>
              <a:rect l="l" t="t" r="r" b="b"/>
              <a:pathLst>
                <a:path w="6342" h="25692" extrusionOk="0">
                  <a:moveTo>
                    <a:pt x="0" y="1"/>
                  </a:moveTo>
                  <a:lnTo>
                    <a:pt x="0" y="25691"/>
                  </a:lnTo>
                  <a:lnTo>
                    <a:pt x="6342" y="25691"/>
                  </a:lnTo>
                  <a:lnTo>
                    <a:pt x="6342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501;p29">
              <a:extLst>
                <a:ext uri="{FF2B5EF4-FFF2-40B4-BE49-F238E27FC236}">
                  <a16:creationId xmlns:a16="http://schemas.microsoft.com/office/drawing/2014/main" id="{52BA1CCB-3141-CEE8-1869-43DD534A9B21}"/>
                </a:ext>
              </a:extLst>
            </p:cNvPr>
            <p:cNvSpPr/>
            <p:nvPr/>
          </p:nvSpPr>
          <p:spPr>
            <a:xfrm>
              <a:off x="4911595" y="1345775"/>
              <a:ext cx="424406" cy="532675"/>
            </a:xfrm>
            <a:custGeom>
              <a:avLst/>
              <a:gdLst/>
              <a:ahLst/>
              <a:cxnLst/>
              <a:rect l="l" t="t" r="r" b="b"/>
              <a:pathLst>
                <a:path w="8373" h="10509" extrusionOk="0">
                  <a:moveTo>
                    <a:pt x="1866" y="0"/>
                  </a:moveTo>
                  <a:cubicBezTo>
                    <a:pt x="654" y="0"/>
                    <a:pt x="0" y="1424"/>
                    <a:pt x="568" y="2607"/>
                  </a:cubicBezTo>
                  <a:lnTo>
                    <a:pt x="958" y="6249"/>
                  </a:lnTo>
                  <a:lnTo>
                    <a:pt x="3527" y="10509"/>
                  </a:lnTo>
                  <a:cubicBezTo>
                    <a:pt x="3527" y="10509"/>
                    <a:pt x="7950" y="7517"/>
                    <a:pt x="8178" y="4493"/>
                  </a:cubicBezTo>
                  <a:cubicBezTo>
                    <a:pt x="8373" y="1469"/>
                    <a:pt x="3430" y="688"/>
                    <a:pt x="3430" y="688"/>
                  </a:cubicBezTo>
                  <a:cubicBezTo>
                    <a:pt x="2854" y="200"/>
                    <a:pt x="2321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02;p29">
              <a:extLst>
                <a:ext uri="{FF2B5EF4-FFF2-40B4-BE49-F238E27FC236}">
                  <a16:creationId xmlns:a16="http://schemas.microsoft.com/office/drawing/2014/main" id="{E8A3F78E-FA71-ABFC-59CC-19E654C73816}"/>
                </a:ext>
              </a:extLst>
            </p:cNvPr>
            <p:cNvSpPr/>
            <p:nvPr/>
          </p:nvSpPr>
          <p:spPr>
            <a:xfrm>
              <a:off x="4810172" y="1477864"/>
              <a:ext cx="456593" cy="600039"/>
            </a:xfrm>
            <a:custGeom>
              <a:avLst/>
              <a:gdLst/>
              <a:ahLst/>
              <a:cxnLst/>
              <a:rect l="l" t="t" r="r" b="b"/>
              <a:pathLst>
                <a:path w="9008" h="11838" extrusionOk="0">
                  <a:moveTo>
                    <a:pt x="2569" y="1"/>
                  </a:moveTo>
                  <a:cubicBezTo>
                    <a:pt x="2569" y="1"/>
                    <a:pt x="0" y="3155"/>
                    <a:pt x="325" y="4391"/>
                  </a:cubicBezTo>
                  <a:cubicBezTo>
                    <a:pt x="683" y="5594"/>
                    <a:pt x="2569" y="6505"/>
                    <a:pt x="2569" y="6505"/>
                  </a:cubicBezTo>
                  <a:lnTo>
                    <a:pt x="1886" y="11187"/>
                  </a:lnTo>
                  <a:lnTo>
                    <a:pt x="3122" y="11838"/>
                  </a:lnTo>
                  <a:lnTo>
                    <a:pt x="5203" y="11187"/>
                  </a:lnTo>
                  <a:lnTo>
                    <a:pt x="5626" y="7025"/>
                  </a:lnTo>
                  <a:cubicBezTo>
                    <a:pt x="4358" y="6114"/>
                    <a:pt x="5984" y="4749"/>
                    <a:pt x="5984" y="4749"/>
                  </a:cubicBezTo>
                  <a:cubicBezTo>
                    <a:pt x="5984" y="4749"/>
                    <a:pt x="6325" y="5107"/>
                    <a:pt x="6957" y="5107"/>
                  </a:cubicBezTo>
                  <a:cubicBezTo>
                    <a:pt x="7198" y="5107"/>
                    <a:pt x="7482" y="5055"/>
                    <a:pt x="7805" y="4911"/>
                  </a:cubicBezTo>
                  <a:cubicBezTo>
                    <a:pt x="9008" y="4391"/>
                    <a:pt x="8910" y="2830"/>
                    <a:pt x="7967" y="2602"/>
                  </a:cubicBezTo>
                  <a:cubicBezTo>
                    <a:pt x="7878" y="2581"/>
                    <a:pt x="7791" y="2571"/>
                    <a:pt x="7705" y="2571"/>
                  </a:cubicBezTo>
                  <a:cubicBezTo>
                    <a:pt x="7006" y="2571"/>
                    <a:pt x="6428" y="3215"/>
                    <a:pt x="5851" y="3215"/>
                  </a:cubicBezTo>
                  <a:cubicBezTo>
                    <a:pt x="5755" y="3215"/>
                    <a:pt x="5658" y="3197"/>
                    <a:pt x="5561" y="3155"/>
                  </a:cubicBezTo>
                  <a:cubicBezTo>
                    <a:pt x="4813" y="2797"/>
                    <a:pt x="4293" y="261"/>
                    <a:pt x="4293" y="261"/>
                  </a:cubicBezTo>
                  <a:cubicBezTo>
                    <a:pt x="3966" y="411"/>
                    <a:pt x="3694" y="467"/>
                    <a:pt x="3469" y="467"/>
                  </a:cubicBezTo>
                  <a:cubicBezTo>
                    <a:pt x="2820" y="467"/>
                    <a:pt x="2569" y="1"/>
                    <a:pt x="2569" y="1"/>
                  </a:cubicBezTo>
                  <a:close/>
                </a:path>
              </a:pathLst>
            </a:custGeom>
            <a:solidFill>
              <a:srgbClr val="FF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03;p29">
              <a:extLst>
                <a:ext uri="{FF2B5EF4-FFF2-40B4-BE49-F238E27FC236}">
                  <a16:creationId xmlns:a16="http://schemas.microsoft.com/office/drawing/2014/main" id="{75F9B14F-2F19-32DB-6829-9DCA986F7995}"/>
                </a:ext>
              </a:extLst>
            </p:cNvPr>
            <p:cNvSpPr/>
            <p:nvPr/>
          </p:nvSpPr>
          <p:spPr>
            <a:xfrm>
              <a:off x="4900799" y="1548774"/>
              <a:ext cx="37965" cy="56060"/>
            </a:xfrm>
            <a:custGeom>
              <a:avLst/>
              <a:gdLst/>
              <a:ahLst/>
              <a:cxnLst/>
              <a:rect l="l" t="t" r="r" b="b"/>
              <a:pathLst>
                <a:path w="749" h="1106" fill="none" extrusionOk="0">
                  <a:moveTo>
                    <a:pt x="749" y="0"/>
                  </a:moveTo>
                  <a:cubicBezTo>
                    <a:pt x="749" y="0"/>
                    <a:pt x="228" y="715"/>
                    <a:pt x="1" y="110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04;p29">
              <a:extLst>
                <a:ext uri="{FF2B5EF4-FFF2-40B4-BE49-F238E27FC236}">
                  <a16:creationId xmlns:a16="http://schemas.microsoft.com/office/drawing/2014/main" id="{A1538991-BDA0-FC98-EF2F-1C310B6A4D1A}"/>
                </a:ext>
              </a:extLst>
            </p:cNvPr>
            <p:cNvSpPr/>
            <p:nvPr/>
          </p:nvSpPr>
          <p:spPr>
            <a:xfrm>
              <a:off x="4960153" y="1581720"/>
              <a:ext cx="52766" cy="36292"/>
            </a:xfrm>
            <a:custGeom>
              <a:avLst/>
              <a:gdLst/>
              <a:ahLst/>
              <a:cxnLst/>
              <a:rect l="l" t="t" r="r" b="b"/>
              <a:pathLst>
                <a:path w="1041" h="716" fill="none" extrusionOk="0">
                  <a:moveTo>
                    <a:pt x="130" y="0"/>
                  </a:moveTo>
                  <a:cubicBezTo>
                    <a:pt x="130" y="0"/>
                    <a:pt x="0" y="716"/>
                    <a:pt x="1041" y="65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05;p29">
              <a:extLst>
                <a:ext uri="{FF2B5EF4-FFF2-40B4-BE49-F238E27FC236}">
                  <a16:creationId xmlns:a16="http://schemas.microsoft.com/office/drawing/2014/main" id="{6BCBFF11-7D73-F6AF-391B-77EC8CA0FDC4}"/>
                </a:ext>
              </a:extLst>
            </p:cNvPr>
            <p:cNvSpPr/>
            <p:nvPr/>
          </p:nvSpPr>
          <p:spPr>
            <a:xfrm>
              <a:off x="4871147" y="1662463"/>
              <a:ext cx="74207" cy="28081"/>
            </a:xfrm>
            <a:custGeom>
              <a:avLst/>
              <a:gdLst/>
              <a:ahLst/>
              <a:cxnLst/>
              <a:rect l="l" t="t" r="r" b="b"/>
              <a:pathLst>
                <a:path w="1464" h="554" fill="none" extrusionOk="0">
                  <a:moveTo>
                    <a:pt x="0" y="1"/>
                  </a:moveTo>
                  <a:lnTo>
                    <a:pt x="1464" y="55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06;p29">
              <a:extLst>
                <a:ext uri="{FF2B5EF4-FFF2-40B4-BE49-F238E27FC236}">
                  <a16:creationId xmlns:a16="http://schemas.microsoft.com/office/drawing/2014/main" id="{92B311D6-9D8C-18D6-D065-7344F81A8AF1}"/>
                </a:ext>
              </a:extLst>
            </p:cNvPr>
            <p:cNvSpPr/>
            <p:nvPr/>
          </p:nvSpPr>
          <p:spPr>
            <a:xfrm>
              <a:off x="5184288" y="1637779"/>
              <a:ext cx="33048" cy="49471"/>
            </a:xfrm>
            <a:custGeom>
              <a:avLst/>
              <a:gdLst/>
              <a:ahLst/>
              <a:cxnLst/>
              <a:rect l="l" t="t" r="r" b="b"/>
              <a:pathLst>
                <a:path w="652" h="976" fill="none" extrusionOk="0">
                  <a:moveTo>
                    <a:pt x="1" y="0"/>
                  </a:moveTo>
                  <a:cubicBezTo>
                    <a:pt x="1" y="0"/>
                    <a:pt x="651" y="98"/>
                    <a:pt x="651" y="97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07;p29">
              <a:extLst>
                <a:ext uri="{FF2B5EF4-FFF2-40B4-BE49-F238E27FC236}">
                  <a16:creationId xmlns:a16="http://schemas.microsoft.com/office/drawing/2014/main" id="{13AC037E-20E2-FEA1-AFD2-F94AE8F4DCCE}"/>
                </a:ext>
              </a:extLst>
            </p:cNvPr>
            <p:cNvSpPr/>
            <p:nvPr/>
          </p:nvSpPr>
          <p:spPr>
            <a:xfrm>
              <a:off x="5164520" y="1657547"/>
              <a:ext cx="46227" cy="18197"/>
            </a:xfrm>
            <a:custGeom>
              <a:avLst/>
              <a:gdLst/>
              <a:ahLst/>
              <a:cxnLst/>
              <a:rect l="l" t="t" r="r" b="b"/>
              <a:pathLst>
                <a:path w="912" h="359" fill="none" extrusionOk="0">
                  <a:moveTo>
                    <a:pt x="1" y="260"/>
                  </a:moveTo>
                  <a:cubicBezTo>
                    <a:pt x="1" y="260"/>
                    <a:pt x="554" y="358"/>
                    <a:pt x="911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08;p29">
              <a:extLst>
                <a:ext uri="{FF2B5EF4-FFF2-40B4-BE49-F238E27FC236}">
                  <a16:creationId xmlns:a16="http://schemas.microsoft.com/office/drawing/2014/main" id="{50445379-157E-562D-F30B-26499DFF50E5}"/>
                </a:ext>
              </a:extLst>
            </p:cNvPr>
            <p:cNvSpPr/>
            <p:nvPr/>
          </p:nvSpPr>
          <p:spPr>
            <a:xfrm>
              <a:off x="4930450" y="1807528"/>
              <a:ext cx="85763" cy="70912"/>
            </a:xfrm>
            <a:custGeom>
              <a:avLst/>
              <a:gdLst/>
              <a:ahLst/>
              <a:cxnLst/>
              <a:rect l="l" t="t" r="r" b="b"/>
              <a:pathLst>
                <a:path w="1692" h="1399" extrusionOk="0">
                  <a:moveTo>
                    <a:pt x="229" y="1"/>
                  </a:moveTo>
                  <a:lnTo>
                    <a:pt x="1" y="1399"/>
                  </a:lnTo>
                  <a:cubicBezTo>
                    <a:pt x="846" y="1139"/>
                    <a:pt x="1692" y="553"/>
                    <a:pt x="1692" y="553"/>
                  </a:cubicBezTo>
                  <a:cubicBezTo>
                    <a:pt x="1107" y="391"/>
                    <a:pt x="229" y="1"/>
                    <a:pt x="229" y="1"/>
                  </a:cubicBezTo>
                  <a:close/>
                </a:path>
              </a:pathLst>
            </a:custGeom>
            <a:solidFill>
              <a:srgbClr val="F99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09;p29">
              <a:extLst>
                <a:ext uri="{FF2B5EF4-FFF2-40B4-BE49-F238E27FC236}">
                  <a16:creationId xmlns:a16="http://schemas.microsoft.com/office/drawing/2014/main" id="{2DC769C7-FC55-198B-927D-1FCA0214E75A}"/>
                </a:ext>
              </a:extLst>
            </p:cNvPr>
            <p:cNvSpPr/>
            <p:nvPr/>
          </p:nvSpPr>
          <p:spPr>
            <a:xfrm>
              <a:off x="4963447" y="1703671"/>
              <a:ext cx="67617" cy="67668"/>
            </a:xfrm>
            <a:custGeom>
              <a:avLst/>
              <a:gdLst/>
              <a:ahLst/>
              <a:cxnLst/>
              <a:rect l="l" t="t" r="r" b="b"/>
              <a:pathLst>
                <a:path w="1334" h="1335" extrusionOk="0">
                  <a:moveTo>
                    <a:pt x="651" y="1"/>
                  </a:moveTo>
                  <a:cubicBezTo>
                    <a:pt x="293" y="1"/>
                    <a:pt x="0" y="294"/>
                    <a:pt x="0" y="651"/>
                  </a:cubicBezTo>
                  <a:cubicBezTo>
                    <a:pt x="0" y="1009"/>
                    <a:pt x="293" y="1334"/>
                    <a:pt x="651" y="1334"/>
                  </a:cubicBezTo>
                  <a:cubicBezTo>
                    <a:pt x="1041" y="1334"/>
                    <a:pt x="1334" y="1009"/>
                    <a:pt x="1334" y="651"/>
                  </a:cubicBezTo>
                  <a:cubicBezTo>
                    <a:pt x="1334" y="294"/>
                    <a:pt x="1041" y="1"/>
                    <a:pt x="651" y="1"/>
                  </a:cubicBezTo>
                  <a:close/>
                </a:path>
              </a:pathLst>
            </a:custGeom>
            <a:solidFill>
              <a:srgbClr val="F99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10;p29">
              <a:extLst>
                <a:ext uri="{FF2B5EF4-FFF2-40B4-BE49-F238E27FC236}">
                  <a16:creationId xmlns:a16="http://schemas.microsoft.com/office/drawing/2014/main" id="{790A519E-EEA4-E63A-5F58-4266ABEDE71B}"/>
                </a:ext>
              </a:extLst>
            </p:cNvPr>
            <p:cNvSpPr/>
            <p:nvPr/>
          </p:nvSpPr>
          <p:spPr>
            <a:xfrm>
              <a:off x="3817885" y="4162974"/>
              <a:ext cx="295103" cy="239042"/>
            </a:xfrm>
            <a:custGeom>
              <a:avLst/>
              <a:gdLst/>
              <a:ahLst/>
              <a:cxnLst/>
              <a:rect l="l" t="t" r="r" b="b"/>
              <a:pathLst>
                <a:path w="5822" h="4716" extrusionOk="0">
                  <a:moveTo>
                    <a:pt x="2667" y="0"/>
                  </a:moveTo>
                  <a:lnTo>
                    <a:pt x="0" y="1789"/>
                  </a:lnTo>
                  <a:cubicBezTo>
                    <a:pt x="260" y="3285"/>
                    <a:pt x="423" y="4163"/>
                    <a:pt x="423" y="4163"/>
                  </a:cubicBezTo>
                  <a:lnTo>
                    <a:pt x="2277" y="4715"/>
                  </a:lnTo>
                  <a:lnTo>
                    <a:pt x="5821" y="3057"/>
                  </a:lnTo>
                  <a:lnTo>
                    <a:pt x="5821" y="715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FF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11;p29">
              <a:extLst>
                <a:ext uri="{FF2B5EF4-FFF2-40B4-BE49-F238E27FC236}">
                  <a16:creationId xmlns:a16="http://schemas.microsoft.com/office/drawing/2014/main" id="{ED3E3CA2-75B1-DA57-22A9-CBFDAA662639}"/>
                </a:ext>
              </a:extLst>
            </p:cNvPr>
            <p:cNvSpPr/>
            <p:nvPr/>
          </p:nvSpPr>
          <p:spPr>
            <a:xfrm>
              <a:off x="3766793" y="4316250"/>
              <a:ext cx="346196" cy="163214"/>
            </a:xfrm>
            <a:custGeom>
              <a:avLst/>
              <a:gdLst/>
              <a:ahLst/>
              <a:cxnLst/>
              <a:rect l="l" t="t" r="r" b="b"/>
              <a:pathLst>
                <a:path w="6830" h="3220" extrusionOk="0">
                  <a:moveTo>
                    <a:pt x="6829" y="0"/>
                  </a:moveTo>
                  <a:lnTo>
                    <a:pt x="1431" y="1139"/>
                  </a:lnTo>
                  <a:lnTo>
                    <a:pt x="0" y="3220"/>
                  </a:lnTo>
                  <a:lnTo>
                    <a:pt x="0" y="3220"/>
                  </a:lnTo>
                  <a:lnTo>
                    <a:pt x="6829" y="1789"/>
                  </a:lnTo>
                  <a:lnTo>
                    <a:pt x="68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12;p29">
              <a:extLst>
                <a:ext uri="{FF2B5EF4-FFF2-40B4-BE49-F238E27FC236}">
                  <a16:creationId xmlns:a16="http://schemas.microsoft.com/office/drawing/2014/main" id="{D8D2F300-B7D1-2AEA-346C-13EFF05A5109}"/>
                </a:ext>
              </a:extLst>
            </p:cNvPr>
            <p:cNvSpPr/>
            <p:nvPr/>
          </p:nvSpPr>
          <p:spPr>
            <a:xfrm>
              <a:off x="3681082" y="2939912"/>
              <a:ext cx="1152228" cy="1313769"/>
            </a:xfrm>
            <a:custGeom>
              <a:avLst/>
              <a:gdLst/>
              <a:ahLst/>
              <a:cxnLst/>
              <a:rect l="l" t="t" r="r" b="b"/>
              <a:pathLst>
                <a:path w="22732" h="25919" extrusionOk="0">
                  <a:moveTo>
                    <a:pt x="20032" y="1"/>
                  </a:moveTo>
                  <a:cubicBezTo>
                    <a:pt x="20032" y="1"/>
                    <a:pt x="10959" y="423"/>
                    <a:pt x="6439" y="1757"/>
                  </a:cubicBezTo>
                  <a:cubicBezTo>
                    <a:pt x="1951" y="3090"/>
                    <a:pt x="0" y="4326"/>
                    <a:pt x="715" y="11870"/>
                  </a:cubicBezTo>
                  <a:cubicBezTo>
                    <a:pt x="1236" y="17041"/>
                    <a:pt x="2146" y="22797"/>
                    <a:pt x="2699" y="25919"/>
                  </a:cubicBezTo>
                  <a:lnTo>
                    <a:pt x="8520" y="24845"/>
                  </a:lnTo>
                  <a:lnTo>
                    <a:pt x="8520" y="9659"/>
                  </a:lnTo>
                  <a:lnTo>
                    <a:pt x="22731" y="9659"/>
                  </a:lnTo>
                  <a:lnTo>
                    <a:pt x="200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13;p29">
              <a:extLst>
                <a:ext uri="{FF2B5EF4-FFF2-40B4-BE49-F238E27FC236}">
                  <a16:creationId xmlns:a16="http://schemas.microsoft.com/office/drawing/2014/main" id="{6A17ED97-E7D3-9B13-07E2-26C12917717F}"/>
                </a:ext>
              </a:extLst>
            </p:cNvPr>
            <p:cNvSpPr/>
            <p:nvPr/>
          </p:nvSpPr>
          <p:spPr>
            <a:xfrm>
              <a:off x="4112930" y="2939912"/>
              <a:ext cx="720371" cy="489591"/>
            </a:xfrm>
            <a:custGeom>
              <a:avLst/>
              <a:gdLst/>
              <a:ahLst/>
              <a:cxnLst/>
              <a:rect l="l" t="t" r="r" b="b"/>
              <a:pathLst>
                <a:path w="14212" h="9659" extrusionOk="0">
                  <a:moveTo>
                    <a:pt x="11512" y="1"/>
                  </a:moveTo>
                  <a:cubicBezTo>
                    <a:pt x="11512" y="1"/>
                    <a:pt x="4716" y="326"/>
                    <a:pt x="0" y="1269"/>
                  </a:cubicBezTo>
                  <a:cubicBezTo>
                    <a:pt x="0" y="2635"/>
                    <a:pt x="98" y="6147"/>
                    <a:pt x="1268" y="9659"/>
                  </a:cubicBezTo>
                  <a:lnTo>
                    <a:pt x="14211" y="9659"/>
                  </a:lnTo>
                  <a:lnTo>
                    <a:pt x="11512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14;p29">
              <a:extLst>
                <a:ext uri="{FF2B5EF4-FFF2-40B4-BE49-F238E27FC236}">
                  <a16:creationId xmlns:a16="http://schemas.microsoft.com/office/drawing/2014/main" id="{C90CE62B-483E-42C7-1EA2-E6409B984BF1}"/>
                </a:ext>
              </a:extLst>
            </p:cNvPr>
            <p:cNvSpPr/>
            <p:nvPr/>
          </p:nvSpPr>
          <p:spPr>
            <a:xfrm>
              <a:off x="4696431" y="1915895"/>
              <a:ext cx="675867" cy="1315847"/>
            </a:xfrm>
            <a:custGeom>
              <a:avLst/>
              <a:gdLst/>
              <a:ahLst/>
              <a:cxnLst/>
              <a:rect l="l" t="t" r="r" b="b"/>
              <a:pathLst>
                <a:path w="13334" h="25960" extrusionOk="0">
                  <a:moveTo>
                    <a:pt x="10141" y="1"/>
                  </a:moveTo>
                  <a:cubicBezTo>
                    <a:pt x="10036" y="1"/>
                    <a:pt x="9929" y="3"/>
                    <a:pt x="9821" y="9"/>
                  </a:cubicBezTo>
                  <a:cubicBezTo>
                    <a:pt x="9138" y="9"/>
                    <a:pt x="8618" y="139"/>
                    <a:pt x="8163" y="302"/>
                  </a:cubicBezTo>
                  <a:lnTo>
                    <a:pt x="7187" y="1505"/>
                  </a:lnTo>
                  <a:lnTo>
                    <a:pt x="5268" y="1797"/>
                  </a:lnTo>
                  <a:lnTo>
                    <a:pt x="3805" y="659"/>
                  </a:lnTo>
                  <a:cubicBezTo>
                    <a:pt x="3317" y="529"/>
                    <a:pt x="2732" y="432"/>
                    <a:pt x="1951" y="432"/>
                  </a:cubicBezTo>
                  <a:lnTo>
                    <a:pt x="0" y="12171"/>
                  </a:lnTo>
                  <a:lnTo>
                    <a:pt x="1561" y="18090"/>
                  </a:lnTo>
                  <a:lnTo>
                    <a:pt x="9398" y="25959"/>
                  </a:lnTo>
                  <a:cubicBezTo>
                    <a:pt x="13333" y="14838"/>
                    <a:pt x="11610" y="204"/>
                    <a:pt x="11610" y="204"/>
                  </a:cubicBezTo>
                  <a:cubicBezTo>
                    <a:pt x="11149" y="69"/>
                    <a:pt x="10666" y="1"/>
                    <a:pt x="10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15;p29">
              <a:extLst>
                <a:ext uri="{FF2B5EF4-FFF2-40B4-BE49-F238E27FC236}">
                  <a16:creationId xmlns:a16="http://schemas.microsoft.com/office/drawing/2014/main" id="{E52ED897-988B-7198-DA4B-030496D36757}"/>
                </a:ext>
              </a:extLst>
            </p:cNvPr>
            <p:cNvSpPr/>
            <p:nvPr/>
          </p:nvSpPr>
          <p:spPr>
            <a:xfrm>
              <a:off x="4889242" y="1931152"/>
              <a:ext cx="220947" cy="95951"/>
            </a:xfrm>
            <a:custGeom>
              <a:avLst/>
              <a:gdLst/>
              <a:ahLst/>
              <a:cxnLst/>
              <a:rect l="l" t="t" r="r" b="b"/>
              <a:pathLst>
                <a:path w="4359" h="1893" extrusionOk="0">
                  <a:moveTo>
                    <a:pt x="4359" y="1"/>
                  </a:moveTo>
                  <a:lnTo>
                    <a:pt x="4359" y="1"/>
                  </a:lnTo>
                  <a:cubicBezTo>
                    <a:pt x="3513" y="326"/>
                    <a:pt x="3025" y="781"/>
                    <a:pt x="2180" y="814"/>
                  </a:cubicBezTo>
                  <a:cubicBezTo>
                    <a:pt x="2105" y="820"/>
                    <a:pt x="2031" y="823"/>
                    <a:pt x="1959" y="823"/>
                  </a:cubicBezTo>
                  <a:cubicBezTo>
                    <a:pt x="1284" y="823"/>
                    <a:pt x="736" y="564"/>
                    <a:pt x="1" y="358"/>
                  </a:cubicBezTo>
                  <a:lnTo>
                    <a:pt x="1" y="358"/>
                  </a:lnTo>
                  <a:cubicBezTo>
                    <a:pt x="157" y="857"/>
                    <a:pt x="671" y="1893"/>
                    <a:pt x="2287" y="1893"/>
                  </a:cubicBezTo>
                  <a:cubicBezTo>
                    <a:pt x="2357" y="1893"/>
                    <a:pt x="2430" y="1891"/>
                    <a:pt x="2505" y="1887"/>
                  </a:cubicBezTo>
                  <a:cubicBezTo>
                    <a:pt x="3838" y="1822"/>
                    <a:pt x="4261" y="814"/>
                    <a:pt x="4359" y="1"/>
                  </a:cubicBezTo>
                  <a:close/>
                </a:path>
              </a:pathLst>
            </a:custGeom>
            <a:solidFill>
              <a:srgbClr val="FF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16;p29">
              <a:extLst>
                <a:ext uri="{FF2B5EF4-FFF2-40B4-BE49-F238E27FC236}">
                  <a16:creationId xmlns:a16="http://schemas.microsoft.com/office/drawing/2014/main" id="{DD86F4D8-9CDA-1E0E-F415-A73711992BF3}"/>
                </a:ext>
              </a:extLst>
            </p:cNvPr>
            <p:cNvSpPr/>
            <p:nvPr/>
          </p:nvSpPr>
          <p:spPr>
            <a:xfrm>
              <a:off x="4508486" y="1937031"/>
              <a:ext cx="356130" cy="289223"/>
            </a:xfrm>
            <a:custGeom>
              <a:avLst/>
              <a:gdLst/>
              <a:ahLst/>
              <a:cxnLst/>
              <a:rect l="l" t="t" r="r" b="b"/>
              <a:pathLst>
                <a:path w="7026" h="5706" extrusionOk="0">
                  <a:moveTo>
                    <a:pt x="4638" y="0"/>
                  </a:moveTo>
                  <a:cubicBezTo>
                    <a:pt x="3464" y="0"/>
                    <a:pt x="1879" y="55"/>
                    <a:pt x="294" y="275"/>
                  </a:cubicBezTo>
                  <a:lnTo>
                    <a:pt x="1" y="2909"/>
                  </a:lnTo>
                  <a:lnTo>
                    <a:pt x="586" y="4860"/>
                  </a:lnTo>
                  <a:lnTo>
                    <a:pt x="4879" y="5706"/>
                  </a:lnTo>
                  <a:lnTo>
                    <a:pt x="7025" y="2324"/>
                  </a:lnTo>
                  <a:lnTo>
                    <a:pt x="5659" y="15"/>
                  </a:lnTo>
                  <a:cubicBezTo>
                    <a:pt x="5375" y="7"/>
                    <a:pt x="5029" y="0"/>
                    <a:pt x="4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17;p29">
              <a:extLst>
                <a:ext uri="{FF2B5EF4-FFF2-40B4-BE49-F238E27FC236}">
                  <a16:creationId xmlns:a16="http://schemas.microsoft.com/office/drawing/2014/main" id="{5ED0C7E5-44B1-465A-1B4D-9FC9CBF6E99C}"/>
                </a:ext>
              </a:extLst>
            </p:cNvPr>
            <p:cNvSpPr/>
            <p:nvPr/>
          </p:nvSpPr>
          <p:spPr>
            <a:xfrm>
              <a:off x="4183790" y="1950920"/>
              <a:ext cx="354458" cy="232504"/>
            </a:xfrm>
            <a:custGeom>
              <a:avLst/>
              <a:gdLst/>
              <a:ahLst/>
              <a:cxnLst/>
              <a:rect l="l" t="t" r="r" b="b"/>
              <a:pathLst>
                <a:path w="6993" h="4587" extrusionOk="0">
                  <a:moveTo>
                    <a:pt x="6700" y="1"/>
                  </a:moveTo>
                  <a:cubicBezTo>
                    <a:pt x="3708" y="359"/>
                    <a:pt x="651" y="1204"/>
                    <a:pt x="1" y="3220"/>
                  </a:cubicBezTo>
                  <a:lnTo>
                    <a:pt x="6992" y="4586"/>
                  </a:lnTo>
                  <a:lnTo>
                    <a:pt x="6700" y="1"/>
                  </a:lnTo>
                  <a:close/>
                </a:path>
              </a:pathLst>
            </a:custGeom>
            <a:solidFill>
              <a:srgbClr val="FF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18;p29">
              <a:extLst>
                <a:ext uri="{FF2B5EF4-FFF2-40B4-BE49-F238E27FC236}">
                  <a16:creationId xmlns:a16="http://schemas.microsoft.com/office/drawing/2014/main" id="{86653B19-26B9-22F6-AB25-338C28DCD874}"/>
                </a:ext>
              </a:extLst>
            </p:cNvPr>
            <p:cNvSpPr/>
            <p:nvPr/>
          </p:nvSpPr>
          <p:spPr>
            <a:xfrm>
              <a:off x="4747523" y="2529504"/>
              <a:ext cx="550568" cy="337072"/>
            </a:xfrm>
            <a:custGeom>
              <a:avLst/>
              <a:gdLst/>
              <a:ahLst/>
              <a:cxnLst/>
              <a:rect l="l" t="t" r="r" b="b"/>
              <a:pathLst>
                <a:path w="10862" h="6650" extrusionOk="0">
                  <a:moveTo>
                    <a:pt x="10862" y="0"/>
                  </a:moveTo>
                  <a:lnTo>
                    <a:pt x="5268" y="3512"/>
                  </a:lnTo>
                  <a:lnTo>
                    <a:pt x="0" y="3870"/>
                  </a:lnTo>
                  <a:lnTo>
                    <a:pt x="553" y="5984"/>
                  </a:lnTo>
                  <a:lnTo>
                    <a:pt x="1008" y="6472"/>
                  </a:lnTo>
                  <a:cubicBezTo>
                    <a:pt x="1990" y="6578"/>
                    <a:pt x="2943" y="6650"/>
                    <a:pt x="3908" y="6650"/>
                  </a:cubicBezTo>
                  <a:cubicBezTo>
                    <a:pt x="5886" y="6650"/>
                    <a:pt x="7916" y="6349"/>
                    <a:pt x="10342" y="5431"/>
                  </a:cubicBezTo>
                  <a:cubicBezTo>
                    <a:pt x="10602" y="3577"/>
                    <a:pt x="10764" y="1756"/>
                    <a:pt x="1086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19;p29">
              <a:extLst>
                <a:ext uri="{FF2B5EF4-FFF2-40B4-BE49-F238E27FC236}">
                  <a16:creationId xmlns:a16="http://schemas.microsoft.com/office/drawing/2014/main" id="{6DB59406-901F-830D-84B4-6F0F5C0917B8}"/>
                </a:ext>
              </a:extLst>
            </p:cNvPr>
            <p:cNvSpPr/>
            <p:nvPr/>
          </p:nvSpPr>
          <p:spPr>
            <a:xfrm>
              <a:off x="4714526" y="2293762"/>
              <a:ext cx="428614" cy="299512"/>
            </a:xfrm>
            <a:custGeom>
              <a:avLst/>
              <a:gdLst/>
              <a:ahLst/>
              <a:cxnLst/>
              <a:rect l="l" t="t" r="r" b="b"/>
              <a:pathLst>
                <a:path w="8456" h="5909" extrusionOk="0">
                  <a:moveTo>
                    <a:pt x="424" y="1"/>
                  </a:moveTo>
                  <a:lnTo>
                    <a:pt x="1" y="2537"/>
                  </a:lnTo>
                  <a:cubicBezTo>
                    <a:pt x="261" y="2570"/>
                    <a:pt x="2733" y="3058"/>
                    <a:pt x="4781" y="3773"/>
                  </a:cubicBezTo>
                  <a:cubicBezTo>
                    <a:pt x="4781" y="3773"/>
                    <a:pt x="5594" y="5237"/>
                    <a:pt x="6407" y="5692"/>
                  </a:cubicBezTo>
                  <a:cubicBezTo>
                    <a:pt x="6689" y="5854"/>
                    <a:pt x="7011" y="5909"/>
                    <a:pt x="7314" y="5909"/>
                  </a:cubicBezTo>
                  <a:cubicBezTo>
                    <a:pt x="7921" y="5909"/>
                    <a:pt x="8456" y="5692"/>
                    <a:pt x="8456" y="5692"/>
                  </a:cubicBezTo>
                  <a:lnTo>
                    <a:pt x="6928" y="2017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20;p29">
              <a:extLst>
                <a:ext uri="{FF2B5EF4-FFF2-40B4-BE49-F238E27FC236}">
                  <a16:creationId xmlns:a16="http://schemas.microsoft.com/office/drawing/2014/main" id="{09055C3C-680B-5CF0-CF53-5E86742F13F9}"/>
                </a:ext>
              </a:extLst>
            </p:cNvPr>
            <p:cNvSpPr/>
            <p:nvPr/>
          </p:nvSpPr>
          <p:spPr>
            <a:xfrm>
              <a:off x="4196968" y="3178898"/>
              <a:ext cx="295103" cy="204473"/>
            </a:xfrm>
            <a:custGeom>
              <a:avLst/>
              <a:gdLst/>
              <a:ahLst/>
              <a:cxnLst/>
              <a:rect l="l" t="t" r="r" b="b"/>
              <a:pathLst>
                <a:path w="5822" h="4034" extrusionOk="0">
                  <a:moveTo>
                    <a:pt x="2602" y="1"/>
                  </a:moveTo>
                  <a:lnTo>
                    <a:pt x="1" y="1172"/>
                  </a:lnTo>
                  <a:cubicBezTo>
                    <a:pt x="98" y="2407"/>
                    <a:pt x="163" y="3220"/>
                    <a:pt x="163" y="3220"/>
                  </a:cubicBezTo>
                  <a:lnTo>
                    <a:pt x="3090" y="4033"/>
                  </a:lnTo>
                  <a:lnTo>
                    <a:pt x="5757" y="3220"/>
                  </a:lnTo>
                  <a:lnTo>
                    <a:pt x="5822" y="814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FF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21;p29">
              <a:extLst>
                <a:ext uri="{FF2B5EF4-FFF2-40B4-BE49-F238E27FC236}">
                  <a16:creationId xmlns:a16="http://schemas.microsoft.com/office/drawing/2014/main" id="{BCEC3894-C8B0-29C1-08F4-799C6414EC35}"/>
                </a:ext>
              </a:extLst>
            </p:cNvPr>
            <p:cNvSpPr/>
            <p:nvPr/>
          </p:nvSpPr>
          <p:spPr>
            <a:xfrm>
              <a:off x="4112930" y="3342108"/>
              <a:ext cx="375848" cy="87385"/>
            </a:xfrm>
            <a:custGeom>
              <a:avLst/>
              <a:gdLst/>
              <a:ahLst/>
              <a:cxnLst/>
              <a:rect l="l" t="t" r="r" b="b"/>
              <a:pathLst>
                <a:path w="7415" h="1724" extrusionOk="0">
                  <a:moveTo>
                    <a:pt x="1821" y="0"/>
                  </a:moveTo>
                  <a:lnTo>
                    <a:pt x="0" y="1724"/>
                  </a:lnTo>
                  <a:lnTo>
                    <a:pt x="7350" y="1724"/>
                  </a:lnTo>
                  <a:lnTo>
                    <a:pt x="7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22;p29">
              <a:extLst>
                <a:ext uri="{FF2B5EF4-FFF2-40B4-BE49-F238E27FC236}">
                  <a16:creationId xmlns:a16="http://schemas.microsoft.com/office/drawing/2014/main" id="{1D388BB1-5F39-B51F-EBFB-892AA47A1229}"/>
                </a:ext>
              </a:extLst>
            </p:cNvPr>
            <p:cNvSpPr/>
            <p:nvPr/>
          </p:nvSpPr>
          <p:spPr>
            <a:xfrm>
              <a:off x="4164022" y="2114484"/>
              <a:ext cx="1008833" cy="1315037"/>
            </a:xfrm>
            <a:custGeom>
              <a:avLst/>
              <a:gdLst/>
              <a:ahLst/>
              <a:cxnLst/>
              <a:rect l="l" t="t" r="r" b="b"/>
              <a:pathLst>
                <a:path w="19903" h="25944" extrusionOk="0">
                  <a:moveTo>
                    <a:pt x="4784" y="0"/>
                  </a:moveTo>
                  <a:cubicBezTo>
                    <a:pt x="4554" y="0"/>
                    <a:pt x="4325" y="29"/>
                    <a:pt x="4098" y="91"/>
                  </a:cubicBezTo>
                  <a:cubicBezTo>
                    <a:pt x="0" y="1196"/>
                    <a:pt x="0" y="7635"/>
                    <a:pt x="65" y="11408"/>
                  </a:cubicBezTo>
                  <a:cubicBezTo>
                    <a:pt x="65" y="14042"/>
                    <a:pt x="423" y="19277"/>
                    <a:pt x="651" y="22172"/>
                  </a:cubicBezTo>
                  <a:lnTo>
                    <a:pt x="6472" y="21814"/>
                  </a:lnTo>
                  <a:lnTo>
                    <a:pt x="6569" y="18952"/>
                  </a:lnTo>
                  <a:cubicBezTo>
                    <a:pt x="6569" y="18952"/>
                    <a:pt x="9073" y="24188"/>
                    <a:pt x="12098" y="25944"/>
                  </a:cubicBezTo>
                  <a:lnTo>
                    <a:pt x="16845" y="25944"/>
                  </a:lnTo>
                  <a:cubicBezTo>
                    <a:pt x="18504" y="25131"/>
                    <a:pt x="19284" y="23537"/>
                    <a:pt x="19902" y="22009"/>
                  </a:cubicBezTo>
                  <a:lnTo>
                    <a:pt x="13919" y="11017"/>
                  </a:lnTo>
                  <a:cubicBezTo>
                    <a:pt x="12844" y="8468"/>
                    <a:pt x="8693" y="0"/>
                    <a:pt x="47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23;p29">
              <a:extLst>
                <a:ext uri="{FF2B5EF4-FFF2-40B4-BE49-F238E27FC236}">
                  <a16:creationId xmlns:a16="http://schemas.microsoft.com/office/drawing/2014/main" id="{EBB2A3E0-4027-E410-8089-A7214AD4A55F}"/>
                </a:ext>
              </a:extLst>
            </p:cNvPr>
            <p:cNvSpPr/>
            <p:nvPr/>
          </p:nvSpPr>
          <p:spPr>
            <a:xfrm>
              <a:off x="4218408" y="2114637"/>
              <a:ext cx="511031" cy="289628"/>
            </a:xfrm>
            <a:custGeom>
              <a:avLst/>
              <a:gdLst/>
              <a:ahLst/>
              <a:cxnLst/>
              <a:rect l="l" t="t" r="r" b="b"/>
              <a:pathLst>
                <a:path w="10082" h="5714" extrusionOk="0">
                  <a:moveTo>
                    <a:pt x="3703" y="0"/>
                  </a:moveTo>
                  <a:cubicBezTo>
                    <a:pt x="3476" y="0"/>
                    <a:pt x="3250" y="29"/>
                    <a:pt x="3025" y="88"/>
                  </a:cubicBezTo>
                  <a:cubicBezTo>
                    <a:pt x="1561" y="511"/>
                    <a:pt x="618" y="1616"/>
                    <a:pt x="0" y="3047"/>
                  </a:cubicBezTo>
                  <a:cubicBezTo>
                    <a:pt x="683" y="3600"/>
                    <a:pt x="2212" y="4706"/>
                    <a:pt x="4521" y="5096"/>
                  </a:cubicBezTo>
                  <a:cubicBezTo>
                    <a:pt x="6862" y="5454"/>
                    <a:pt x="9106" y="5649"/>
                    <a:pt x="10082" y="5714"/>
                  </a:cubicBezTo>
                  <a:cubicBezTo>
                    <a:pt x="8308" y="2817"/>
                    <a:pt x="5970" y="0"/>
                    <a:pt x="370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24;p29">
              <a:extLst>
                <a:ext uri="{FF2B5EF4-FFF2-40B4-BE49-F238E27FC236}">
                  <a16:creationId xmlns:a16="http://schemas.microsoft.com/office/drawing/2014/main" id="{28859AF1-E3FA-6C72-E7DC-16A55C03BBB0}"/>
                </a:ext>
              </a:extLst>
            </p:cNvPr>
            <p:cNvSpPr/>
            <p:nvPr/>
          </p:nvSpPr>
          <p:spPr>
            <a:xfrm>
              <a:off x="4168938" y="2715726"/>
              <a:ext cx="804461" cy="168181"/>
            </a:xfrm>
            <a:custGeom>
              <a:avLst/>
              <a:gdLst/>
              <a:ahLst/>
              <a:cxnLst/>
              <a:rect l="l" t="t" r="r" b="b"/>
              <a:pathLst>
                <a:path w="15871" h="3318" extrusionOk="0">
                  <a:moveTo>
                    <a:pt x="14277" y="1"/>
                  </a:moveTo>
                  <a:lnTo>
                    <a:pt x="1" y="976"/>
                  </a:lnTo>
                  <a:cubicBezTo>
                    <a:pt x="1" y="1692"/>
                    <a:pt x="66" y="2505"/>
                    <a:pt x="98" y="3318"/>
                  </a:cubicBezTo>
                  <a:cubicBezTo>
                    <a:pt x="1061" y="2997"/>
                    <a:pt x="3582" y="2259"/>
                    <a:pt x="6671" y="2259"/>
                  </a:cubicBezTo>
                  <a:cubicBezTo>
                    <a:pt x="7340" y="2259"/>
                    <a:pt x="8036" y="2294"/>
                    <a:pt x="8749" y="2375"/>
                  </a:cubicBezTo>
                  <a:cubicBezTo>
                    <a:pt x="11170" y="2644"/>
                    <a:pt x="13207" y="2968"/>
                    <a:pt x="15314" y="2968"/>
                  </a:cubicBezTo>
                  <a:cubicBezTo>
                    <a:pt x="15499" y="2968"/>
                    <a:pt x="15684" y="2965"/>
                    <a:pt x="15870" y="2960"/>
                  </a:cubicBezTo>
                  <a:lnTo>
                    <a:pt x="14277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25;p29">
              <a:extLst>
                <a:ext uri="{FF2B5EF4-FFF2-40B4-BE49-F238E27FC236}">
                  <a16:creationId xmlns:a16="http://schemas.microsoft.com/office/drawing/2014/main" id="{2A25E0D2-21E4-C818-014B-64BA6EBF4EF5}"/>
                </a:ext>
              </a:extLst>
            </p:cNvPr>
            <p:cNvSpPr/>
            <p:nvPr/>
          </p:nvSpPr>
          <p:spPr>
            <a:xfrm>
              <a:off x="4492013" y="2674518"/>
              <a:ext cx="16524" cy="545651"/>
            </a:xfrm>
            <a:custGeom>
              <a:avLst/>
              <a:gdLst/>
              <a:ahLst/>
              <a:cxnLst/>
              <a:rect l="l" t="t" r="r" b="b"/>
              <a:pathLst>
                <a:path w="326" h="10765" fill="none" extrusionOk="0">
                  <a:moveTo>
                    <a:pt x="326" y="1"/>
                  </a:moveTo>
                  <a:lnTo>
                    <a:pt x="66" y="7903"/>
                  </a:lnTo>
                  <a:lnTo>
                    <a:pt x="1" y="1076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26;p29">
              <a:extLst>
                <a:ext uri="{FF2B5EF4-FFF2-40B4-BE49-F238E27FC236}">
                  <a16:creationId xmlns:a16="http://schemas.microsoft.com/office/drawing/2014/main" id="{340D57F1-4277-0F2F-6B64-E037EA26013C}"/>
                </a:ext>
              </a:extLst>
            </p:cNvPr>
            <p:cNvSpPr/>
            <p:nvPr/>
          </p:nvSpPr>
          <p:spPr>
            <a:xfrm>
              <a:off x="4495308" y="3075092"/>
              <a:ext cx="187949" cy="276956"/>
            </a:xfrm>
            <a:custGeom>
              <a:avLst/>
              <a:gdLst/>
              <a:ahLst/>
              <a:cxnLst/>
              <a:rect l="l" t="t" r="r" b="b"/>
              <a:pathLst>
                <a:path w="3708" h="5464" fill="none" extrusionOk="0">
                  <a:moveTo>
                    <a:pt x="1" y="0"/>
                  </a:moveTo>
                  <a:cubicBezTo>
                    <a:pt x="1" y="0"/>
                    <a:pt x="1562" y="3220"/>
                    <a:pt x="3708" y="5463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27;p29">
              <a:extLst>
                <a:ext uri="{FF2B5EF4-FFF2-40B4-BE49-F238E27FC236}">
                  <a16:creationId xmlns:a16="http://schemas.microsoft.com/office/drawing/2014/main" id="{05F35267-E615-C622-4E24-FDB39DBB7C9C}"/>
                </a:ext>
              </a:extLst>
            </p:cNvPr>
            <p:cNvSpPr/>
            <p:nvPr/>
          </p:nvSpPr>
          <p:spPr>
            <a:xfrm>
              <a:off x="4093112" y="2338265"/>
              <a:ext cx="1317115" cy="497244"/>
            </a:xfrm>
            <a:custGeom>
              <a:avLst/>
              <a:gdLst/>
              <a:ahLst/>
              <a:cxnLst/>
              <a:rect l="l" t="t" r="r" b="b"/>
              <a:pathLst>
                <a:path w="25985" h="9810" extrusionOk="0">
                  <a:moveTo>
                    <a:pt x="24326" y="1"/>
                  </a:moveTo>
                  <a:lnTo>
                    <a:pt x="20716" y="1042"/>
                  </a:lnTo>
                  <a:lnTo>
                    <a:pt x="19708" y="4391"/>
                  </a:lnTo>
                  <a:cubicBezTo>
                    <a:pt x="19708" y="4391"/>
                    <a:pt x="18797" y="4749"/>
                    <a:pt x="14472" y="4781"/>
                  </a:cubicBezTo>
                  <a:cubicBezTo>
                    <a:pt x="10147" y="4814"/>
                    <a:pt x="4489" y="6180"/>
                    <a:pt x="3123" y="6440"/>
                  </a:cubicBezTo>
                  <a:cubicBezTo>
                    <a:pt x="1757" y="6667"/>
                    <a:pt x="1" y="7708"/>
                    <a:pt x="164" y="8098"/>
                  </a:cubicBezTo>
                  <a:cubicBezTo>
                    <a:pt x="219" y="8224"/>
                    <a:pt x="371" y="8260"/>
                    <a:pt x="525" y="8260"/>
                  </a:cubicBezTo>
                  <a:cubicBezTo>
                    <a:pt x="732" y="8260"/>
                    <a:pt x="944" y="8196"/>
                    <a:pt x="944" y="8196"/>
                  </a:cubicBezTo>
                  <a:lnTo>
                    <a:pt x="944" y="8196"/>
                  </a:lnTo>
                  <a:cubicBezTo>
                    <a:pt x="944" y="8196"/>
                    <a:pt x="391" y="8586"/>
                    <a:pt x="586" y="8911"/>
                  </a:cubicBezTo>
                  <a:cubicBezTo>
                    <a:pt x="643" y="8996"/>
                    <a:pt x="735" y="9026"/>
                    <a:pt x="838" y="9026"/>
                  </a:cubicBezTo>
                  <a:cubicBezTo>
                    <a:pt x="1088" y="9026"/>
                    <a:pt x="1399" y="8846"/>
                    <a:pt x="1399" y="8846"/>
                  </a:cubicBezTo>
                  <a:lnTo>
                    <a:pt x="1399" y="8846"/>
                  </a:lnTo>
                  <a:cubicBezTo>
                    <a:pt x="1399" y="8846"/>
                    <a:pt x="1074" y="9074"/>
                    <a:pt x="1074" y="9432"/>
                  </a:cubicBezTo>
                  <a:cubicBezTo>
                    <a:pt x="1090" y="9610"/>
                    <a:pt x="1204" y="9675"/>
                    <a:pt x="1342" y="9675"/>
                  </a:cubicBezTo>
                  <a:cubicBezTo>
                    <a:pt x="1481" y="9675"/>
                    <a:pt x="1643" y="9610"/>
                    <a:pt x="1757" y="9529"/>
                  </a:cubicBezTo>
                  <a:cubicBezTo>
                    <a:pt x="1985" y="9367"/>
                    <a:pt x="2537" y="9042"/>
                    <a:pt x="2538" y="9041"/>
                  </a:cubicBezTo>
                  <a:lnTo>
                    <a:pt x="2538" y="9041"/>
                  </a:lnTo>
                  <a:cubicBezTo>
                    <a:pt x="2537" y="9042"/>
                    <a:pt x="1920" y="9432"/>
                    <a:pt x="2115" y="9724"/>
                  </a:cubicBezTo>
                  <a:cubicBezTo>
                    <a:pt x="2153" y="9785"/>
                    <a:pt x="2236" y="9810"/>
                    <a:pt x="2346" y="9810"/>
                  </a:cubicBezTo>
                  <a:cubicBezTo>
                    <a:pt x="2886" y="9810"/>
                    <a:pt x="4098" y="9204"/>
                    <a:pt x="4098" y="9204"/>
                  </a:cubicBezTo>
                  <a:cubicBezTo>
                    <a:pt x="4098" y="9204"/>
                    <a:pt x="6391" y="8590"/>
                    <a:pt x="8759" y="8590"/>
                  </a:cubicBezTo>
                  <a:cubicBezTo>
                    <a:pt x="9169" y="8590"/>
                    <a:pt x="9581" y="8608"/>
                    <a:pt x="9985" y="8651"/>
                  </a:cubicBezTo>
                  <a:cubicBezTo>
                    <a:pt x="11355" y="8783"/>
                    <a:pt x="13816" y="9192"/>
                    <a:pt x="16340" y="9192"/>
                  </a:cubicBezTo>
                  <a:cubicBezTo>
                    <a:pt x="18787" y="9192"/>
                    <a:pt x="21295" y="8808"/>
                    <a:pt x="22927" y="7415"/>
                  </a:cubicBezTo>
                  <a:cubicBezTo>
                    <a:pt x="24358" y="6180"/>
                    <a:pt x="25366" y="4098"/>
                    <a:pt x="25984" y="1952"/>
                  </a:cubicBezTo>
                  <a:lnTo>
                    <a:pt x="24326" y="1"/>
                  </a:lnTo>
                  <a:close/>
                </a:path>
              </a:pathLst>
            </a:custGeom>
            <a:solidFill>
              <a:srgbClr val="FF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528;p29">
              <a:extLst>
                <a:ext uri="{FF2B5EF4-FFF2-40B4-BE49-F238E27FC236}">
                  <a16:creationId xmlns:a16="http://schemas.microsoft.com/office/drawing/2014/main" id="{0F3A9410-E154-13FA-7121-CB498A4C432A}"/>
                </a:ext>
              </a:extLst>
            </p:cNvPr>
            <p:cNvSpPr/>
            <p:nvPr/>
          </p:nvSpPr>
          <p:spPr>
            <a:xfrm>
              <a:off x="5143080" y="1926235"/>
              <a:ext cx="319838" cy="511031"/>
            </a:xfrm>
            <a:custGeom>
              <a:avLst/>
              <a:gdLst/>
              <a:ahLst/>
              <a:cxnLst/>
              <a:rect l="l" t="t" r="r" b="b"/>
              <a:pathLst>
                <a:path w="6310" h="10082" extrusionOk="0">
                  <a:moveTo>
                    <a:pt x="2798" y="0"/>
                  </a:moveTo>
                  <a:lnTo>
                    <a:pt x="1" y="9171"/>
                  </a:lnTo>
                  <a:lnTo>
                    <a:pt x="5269" y="10081"/>
                  </a:lnTo>
                  <a:cubicBezTo>
                    <a:pt x="6115" y="7219"/>
                    <a:pt x="6310" y="4228"/>
                    <a:pt x="6017" y="3024"/>
                  </a:cubicBezTo>
                  <a:cubicBezTo>
                    <a:pt x="5529" y="1138"/>
                    <a:pt x="4098" y="358"/>
                    <a:pt x="2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529;p29">
              <a:extLst>
                <a:ext uri="{FF2B5EF4-FFF2-40B4-BE49-F238E27FC236}">
                  <a16:creationId xmlns:a16="http://schemas.microsoft.com/office/drawing/2014/main" id="{81107E02-C1B9-6192-C4ED-F1FEAABB12E1}"/>
                </a:ext>
              </a:extLst>
            </p:cNvPr>
            <p:cNvSpPr/>
            <p:nvPr/>
          </p:nvSpPr>
          <p:spPr>
            <a:xfrm>
              <a:off x="4221703" y="2773458"/>
              <a:ext cx="42932" cy="23113"/>
            </a:xfrm>
            <a:custGeom>
              <a:avLst/>
              <a:gdLst/>
              <a:ahLst/>
              <a:cxnLst/>
              <a:rect l="l" t="t" r="r" b="b"/>
              <a:pathLst>
                <a:path w="847" h="456" fill="none" extrusionOk="0">
                  <a:moveTo>
                    <a:pt x="1" y="455"/>
                  </a:moveTo>
                  <a:cubicBezTo>
                    <a:pt x="488" y="130"/>
                    <a:pt x="846" y="0"/>
                    <a:pt x="84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530;p29">
              <a:extLst>
                <a:ext uri="{FF2B5EF4-FFF2-40B4-BE49-F238E27FC236}">
                  <a16:creationId xmlns:a16="http://schemas.microsoft.com/office/drawing/2014/main" id="{B6EB9530-5052-7D78-D8E9-3CA0E7C4D5E3}"/>
                </a:ext>
              </a:extLst>
            </p:cNvPr>
            <p:cNvSpPr/>
            <p:nvPr/>
          </p:nvSpPr>
          <p:spPr>
            <a:xfrm>
              <a:off x="4164022" y="2738839"/>
              <a:ext cx="90680" cy="47849"/>
            </a:xfrm>
            <a:custGeom>
              <a:avLst/>
              <a:gdLst/>
              <a:ahLst/>
              <a:cxnLst/>
              <a:rect l="l" t="t" r="r" b="b"/>
              <a:pathLst>
                <a:path w="1789" h="944" fill="none" extrusionOk="0">
                  <a:moveTo>
                    <a:pt x="0" y="943"/>
                  </a:moveTo>
                  <a:cubicBezTo>
                    <a:pt x="651" y="455"/>
                    <a:pt x="1301" y="195"/>
                    <a:pt x="1789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531;p29">
              <a:extLst>
                <a:ext uri="{FF2B5EF4-FFF2-40B4-BE49-F238E27FC236}">
                  <a16:creationId xmlns:a16="http://schemas.microsoft.com/office/drawing/2014/main" id="{94B4671D-8391-CB7A-583D-7E331A2434DC}"/>
                </a:ext>
              </a:extLst>
            </p:cNvPr>
            <p:cNvSpPr/>
            <p:nvPr/>
          </p:nvSpPr>
          <p:spPr>
            <a:xfrm>
              <a:off x="4140960" y="2707515"/>
              <a:ext cx="87385" cy="46176"/>
            </a:xfrm>
            <a:custGeom>
              <a:avLst/>
              <a:gdLst/>
              <a:ahLst/>
              <a:cxnLst/>
              <a:rect l="l" t="t" r="r" b="b"/>
              <a:pathLst>
                <a:path w="1724" h="911" fill="none" extrusionOk="0">
                  <a:moveTo>
                    <a:pt x="0" y="911"/>
                  </a:moveTo>
                  <a:cubicBezTo>
                    <a:pt x="585" y="456"/>
                    <a:pt x="1724" y="0"/>
                    <a:pt x="1724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532;p29">
              <a:extLst>
                <a:ext uri="{FF2B5EF4-FFF2-40B4-BE49-F238E27FC236}">
                  <a16:creationId xmlns:a16="http://schemas.microsoft.com/office/drawing/2014/main" id="{BA8A5AB9-A156-9BC7-FC58-75D00022C572}"/>
                </a:ext>
              </a:extLst>
            </p:cNvPr>
            <p:cNvSpPr/>
            <p:nvPr/>
          </p:nvSpPr>
          <p:spPr>
            <a:xfrm>
              <a:off x="4093112" y="2226197"/>
              <a:ext cx="1101186" cy="623101"/>
            </a:xfrm>
            <a:custGeom>
              <a:avLst/>
              <a:gdLst/>
              <a:ahLst/>
              <a:cxnLst/>
              <a:rect l="l" t="t" r="r" b="b"/>
              <a:pathLst>
                <a:path w="21725" h="12293" fill="none" extrusionOk="0">
                  <a:moveTo>
                    <a:pt x="21724" y="1"/>
                  </a:moveTo>
                  <a:lnTo>
                    <a:pt x="20716" y="3253"/>
                  </a:lnTo>
                  <a:lnTo>
                    <a:pt x="19708" y="6602"/>
                  </a:lnTo>
                  <a:cubicBezTo>
                    <a:pt x="19708" y="6602"/>
                    <a:pt x="18765" y="6960"/>
                    <a:pt x="14472" y="6992"/>
                  </a:cubicBezTo>
                  <a:cubicBezTo>
                    <a:pt x="10147" y="7025"/>
                    <a:pt x="4489" y="8391"/>
                    <a:pt x="3123" y="8651"/>
                  </a:cubicBezTo>
                  <a:cubicBezTo>
                    <a:pt x="1757" y="8878"/>
                    <a:pt x="1" y="9919"/>
                    <a:pt x="164" y="10309"/>
                  </a:cubicBezTo>
                  <a:cubicBezTo>
                    <a:pt x="294" y="10602"/>
                    <a:pt x="944" y="10407"/>
                    <a:pt x="944" y="10407"/>
                  </a:cubicBezTo>
                  <a:cubicBezTo>
                    <a:pt x="944" y="10407"/>
                    <a:pt x="391" y="10797"/>
                    <a:pt x="586" y="11122"/>
                  </a:cubicBezTo>
                  <a:cubicBezTo>
                    <a:pt x="781" y="11415"/>
                    <a:pt x="1399" y="11057"/>
                    <a:pt x="1399" y="11057"/>
                  </a:cubicBezTo>
                  <a:cubicBezTo>
                    <a:pt x="1399" y="11057"/>
                    <a:pt x="1074" y="11285"/>
                    <a:pt x="1074" y="11643"/>
                  </a:cubicBezTo>
                  <a:cubicBezTo>
                    <a:pt x="1107" y="12000"/>
                    <a:pt x="1529" y="11903"/>
                    <a:pt x="1757" y="11740"/>
                  </a:cubicBezTo>
                  <a:cubicBezTo>
                    <a:pt x="1952" y="11578"/>
                    <a:pt x="2538" y="11252"/>
                    <a:pt x="2538" y="11252"/>
                  </a:cubicBezTo>
                  <a:cubicBezTo>
                    <a:pt x="2538" y="11252"/>
                    <a:pt x="1920" y="11643"/>
                    <a:pt x="2115" y="11935"/>
                  </a:cubicBezTo>
                  <a:cubicBezTo>
                    <a:pt x="2342" y="12293"/>
                    <a:pt x="4098" y="11415"/>
                    <a:pt x="4098" y="1141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533;p29">
              <a:extLst>
                <a:ext uri="{FF2B5EF4-FFF2-40B4-BE49-F238E27FC236}">
                  <a16:creationId xmlns:a16="http://schemas.microsoft.com/office/drawing/2014/main" id="{D59FBBED-014E-C457-0A3E-2EC0F40FCFF8}"/>
                </a:ext>
              </a:extLst>
            </p:cNvPr>
            <p:cNvSpPr/>
            <p:nvPr/>
          </p:nvSpPr>
          <p:spPr>
            <a:xfrm>
              <a:off x="4127730" y="2084427"/>
              <a:ext cx="1045126" cy="484927"/>
            </a:xfrm>
            <a:custGeom>
              <a:avLst/>
              <a:gdLst/>
              <a:ahLst/>
              <a:cxnLst/>
              <a:rect l="l" t="t" r="r" b="b"/>
              <a:pathLst>
                <a:path w="20619" h="9567" extrusionOk="0">
                  <a:moveTo>
                    <a:pt x="7513" y="1"/>
                  </a:moveTo>
                  <a:lnTo>
                    <a:pt x="1107" y="586"/>
                  </a:lnTo>
                  <a:cubicBezTo>
                    <a:pt x="1" y="4066"/>
                    <a:pt x="6960" y="5041"/>
                    <a:pt x="10082" y="5367"/>
                  </a:cubicBezTo>
                  <a:cubicBezTo>
                    <a:pt x="13204" y="5724"/>
                    <a:pt x="16976" y="7318"/>
                    <a:pt x="16976" y="7318"/>
                  </a:cubicBezTo>
                  <a:cubicBezTo>
                    <a:pt x="16976" y="7318"/>
                    <a:pt x="17757" y="8521"/>
                    <a:pt x="17984" y="8879"/>
                  </a:cubicBezTo>
                  <a:cubicBezTo>
                    <a:pt x="18083" y="9064"/>
                    <a:pt x="18205" y="9141"/>
                    <a:pt x="18310" y="9141"/>
                  </a:cubicBezTo>
                  <a:cubicBezTo>
                    <a:pt x="18481" y="9141"/>
                    <a:pt x="18605" y="8934"/>
                    <a:pt x="18505" y="8651"/>
                  </a:cubicBezTo>
                  <a:lnTo>
                    <a:pt x="18505" y="8651"/>
                  </a:lnTo>
                  <a:cubicBezTo>
                    <a:pt x="18505" y="8651"/>
                    <a:pt x="18667" y="8879"/>
                    <a:pt x="18862" y="9204"/>
                  </a:cubicBezTo>
                  <a:cubicBezTo>
                    <a:pt x="18989" y="9432"/>
                    <a:pt x="19135" y="9561"/>
                    <a:pt x="19271" y="9561"/>
                  </a:cubicBezTo>
                  <a:cubicBezTo>
                    <a:pt x="19309" y="9561"/>
                    <a:pt x="19347" y="9551"/>
                    <a:pt x="19383" y="9529"/>
                  </a:cubicBezTo>
                  <a:cubicBezTo>
                    <a:pt x="19506" y="9455"/>
                    <a:pt x="19480" y="9231"/>
                    <a:pt x="19445" y="9127"/>
                  </a:cubicBezTo>
                  <a:lnTo>
                    <a:pt x="19445" y="9127"/>
                  </a:lnTo>
                  <a:cubicBezTo>
                    <a:pt x="19520" y="9255"/>
                    <a:pt x="19721" y="9567"/>
                    <a:pt x="19897" y="9567"/>
                  </a:cubicBezTo>
                  <a:cubicBezTo>
                    <a:pt x="19910" y="9567"/>
                    <a:pt x="19923" y="9565"/>
                    <a:pt x="19935" y="9562"/>
                  </a:cubicBezTo>
                  <a:cubicBezTo>
                    <a:pt x="20196" y="9497"/>
                    <a:pt x="20098" y="9107"/>
                    <a:pt x="20098" y="9106"/>
                  </a:cubicBezTo>
                  <a:lnTo>
                    <a:pt x="20098" y="9106"/>
                  </a:lnTo>
                  <a:cubicBezTo>
                    <a:pt x="20098" y="9107"/>
                    <a:pt x="20242" y="9337"/>
                    <a:pt x="20395" y="9337"/>
                  </a:cubicBezTo>
                  <a:cubicBezTo>
                    <a:pt x="20404" y="9337"/>
                    <a:pt x="20414" y="9336"/>
                    <a:pt x="20423" y="9334"/>
                  </a:cubicBezTo>
                  <a:cubicBezTo>
                    <a:pt x="20618" y="9269"/>
                    <a:pt x="20586" y="8651"/>
                    <a:pt x="20293" y="7871"/>
                  </a:cubicBezTo>
                  <a:cubicBezTo>
                    <a:pt x="20000" y="7090"/>
                    <a:pt x="18602" y="5204"/>
                    <a:pt x="17204" y="4033"/>
                  </a:cubicBezTo>
                  <a:cubicBezTo>
                    <a:pt x="15155" y="2310"/>
                    <a:pt x="10895" y="684"/>
                    <a:pt x="7513" y="1"/>
                  </a:cubicBezTo>
                  <a:close/>
                </a:path>
              </a:pathLst>
            </a:custGeom>
            <a:solidFill>
              <a:srgbClr val="FF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534;p29">
              <a:extLst>
                <a:ext uri="{FF2B5EF4-FFF2-40B4-BE49-F238E27FC236}">
                  <a16:creationId xmlns:a16="http://schemas.microsoft.com/office/drawing/2014/main" id="{E692BE9F-1522-2879-48BB-F25B46B72FF2}"/>
                </a:ext>
              </a:extLst>
            </p:cNvPr>
            <p:cNvSpPr/>
            <p:nvPr/>
          </p:nvSpPr>
          <p:spPr>
            <a:xfrm>
              <a:off x="4508486" y="2084427"/>
              <a:ext cx="664361" cy="487969"/>
            </a:xfrm>
            <a:custGeom>
              <a:avLst/>
              <a:gdLst/>
              <a:ahLst/>
              <a:cxnLst/>
              <a:rect l="l" t="t" r="r" b="b"/>
              <a:pathLst>
                <a:path w="13107" h="9627" fill="none" extrusionOk="0">
                  <a:moveTo>
                    <a:pt x="9464" y="7318"/>
                  </a:moveTo>
                  <a:cubicBezTo>
                    <a:pt x="9464" y="7318"/>
                    <a:pt x="10245" y="8521"/>
                    <a:pt x="10472" y="8879"/>
                  </a:cubicBezTo>
                  <a:cubicBezTo>
                    <a:pt x="10732" y="9367"/>
                    <a:pt x="11155" y="9106"/>
                    <a:pt x="10993" y="8651"/>
                  </a:cubicBezTo>
                  <a:cubicBezTo>
                    <a:pt x="10993" y="8651"/>
                    <a:pt x="11155" y="8879"/>
                    <a:pt x="11350" y="9204"/>
                  </a:cubicBezTo>
                  <a:cubicBezTo>
                    <a:pt x="11513" y="9497"/>
                    <a:pt x="11708" y="9627"/>
                    <a:pt x="11871" y="9529"/>
                  </a:cubicBezTo>
                  <a:cubicBezTo>
                    <a:pt x="12033" y="9432"/>
                    <a:pt x="11936" y="9074"/>
                    <a:pt x="11903" y="9074"/>
                  </a:cubicBezTo>
                  <a:cubicBezTo>
                    <a:pt x="11903" y="9074"/>
                    <a:pt x="12196" y="9627"/>
                    <a:pt x="12423" y="9562"/>
                  </a:cubicBezTo>
                  <a:cubicBezTo>
                    <a:pt x="12684" y="9497"/>
                    <a:pt x="12586" y="9106"/>
                    <a:pt x="12586" y="9106"/>
                  </a:cubicBezTo>
                  <a:cubicBezTo>
                    <a:pt x="12586" y="9106"/>
                    <a:pt x="12749" y="9367"/>
                    <a:pt x="12911" y="9334"/>
                  </a:cubicBezTo>
                  <a:cubicBezTo>
                    <a:pt x="13106" y="9269"/>
                    <a:pt x="13074" y="8651"/>
                    <a:pt x="12781" y="7871"/>
                  </a:cubicBezTo>
                  <a:cubicBezTo>
                    <a:pt x="12488" y="7090"/>
                    <a:pt x="11090" y="5204"/>
                    <a:pt x="9692" y="4033"/>
                  </a:cubicBezTo>
                  <a:cubicBezTo>
                    <a:pt x="7643" y="2310"/>
                    <a:pt x="3383" y="684"/>
                    <a:pt x="1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535;p29">
              <a:extLst>
                <a:ext uri="{FF2B5EF4-FFF2-40B4-BE49-F238E27FC236}">
                  <a16:creationId xmlns:a16="http://schemas.microsoft.com/office/drawing/2014/main" id="{C870065D-9FE2-B4E4-F388-589472ED3554}"/>
                </a:ext>
              </a:extLst>
            </p:cNvPr>
            <p:cNvSpPr/>
            <p:nvPr/>
          </p:nvSpPr>
          <p:spPr>
            <a:xfrm>
              <a:off x="5039274" y="2470151"/>
              <a:ext cx="26408" cy="52816"/>
            </a:xfrm>
            <a:custGeom>
              <a:avLst/>
              <a:gdLst/>
              <a:ahLst/>
              <a:cxnLst/>
              <a:rect l="l" t="t" r="r" b="b"/>
              <a:pathLst>
                <a:path w="521" h="1042" fill="none" extrusionOk="0">
                  <a:moveTo>
                    <a:pt x="521" y="1041"/>
                  </a:moveTo>
                  <a:cubicBezTo>
                    <a:pt x="293" y="553"/>
                    <a:pt x="0" y="0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536;p29">
              <a:extLst>
                <a:ext uri="{FF2B5EF4-FFF2-40B4-BE49-F238E27FC236}">
                  <a16:creationId xmlns:a16="http://schemas.microsoft.com/office/drawing/2014/main" id="{0564B931-D487-BD56-C651-172B7729E2F8}"/>
                </a:ext>
              </a:extLst>
            </p:cNvPr>
            <p:cNvSpPr/>
            <p:nvPr/>
          </p:nvSpPr>
          <p:spPr>
            <a:xfrm>
              <a:off x="5070598" y="2465183"/>
              <a:ext cx="41260" cy="79174"/>
            </a:xfrm>
            <a:custGeom>
              <a:avLst/>
              <a:gdLst/>
              <a:ahLst/>
              <a:cxnLst/>
              <a:rect l="l" t="t" r="r" b="b"/>
              <a:pathLst>
                <a:path w="814" h="1562" fill="none" extrusionOk="0">
                  <a:moveTo>
                    <a:pt x="813" y="1562"/>
                  </a:moveTo>
                  <a:cubicBezTo>
                    <a:pt x="683" y="1042"/>
                    <a:pt x="0" y="1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537;p29">
              <a:extLst>
                <a:ext uri="{FF2B5EF4-FFF2-40B4-BE49-F238E27FC236}">
                  <a16:creationId xmlns:a16="http://schemas.microsoft.com/office/drawing/2014/main" id="{88EDF275-2318-738C-4E2E-702EAAB92728}"/>
                </a:ext>
              </a:extLst>
            </p:cNvPr>
            <p:cNvSpPr/>
            <p:nvPr/>
          </p:nvSpPr>
          <p:spPr>
            <a:xfrm>
              <a:off x="5100250" y="2450383"/>
              <a:ext cx="46176" cy="97269"/>
            </a:xfrm>
            <a:custGeom>
              <a:avLst/>
              <a:gdLst/>
              <a:ahLst/>
              <a:cxnLst/>
              <a:rect l="l" t="t" r="r" b="b"/>
              <a:pathLst>
                <a:path w="911" h="1919" fill="none" extrusionOk="0">
                  <a:moveTo>
                    <a:pt x="911" y="1919"/>
                  </a:moveTo>
                  <a:cubicBezTo>
                    <a:pt x="651" y="1106"/>
                    <a:pt x="0" y="0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32949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" grpId="0"/>
      <p:bldP spid="10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06;p24">
            <a:extLst>
              <a:ext uri="{FF2B5EF4-FFF2-40B4-BE49-F238E27FC236}">
                <a16:creationId xmlns:a16="http://schemas.microsoft.com/office/drawing/2014/main" id="{87BB898F-DD30-49A5-B01A-4A8494D175B0}"/>
              </a:ext>
            </a:extLst>
          </p:cNvPr>
          <p:cNvSpPr txBox="1"/>
          <p:nvPr/>
        </p:nvSpPr>
        <p:spPr>
          <a:xfrm>
            <a:off x="457200" y="130249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Hormonas del ciclo menstrual y de la gestación </a:t>
            </a:r>
            <a:endParaRPr sz="20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7850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06;p24">
            <a:extLst>
              <a:ext uri="{FF2B5EF4-FFF2-40B4-BE49-F238E27FC236}">
                <a16:creationId xmlns:a16="http://schemas.microsoft.com/office/drawing/2014/main" id="{87BB898F-DD30-49A5-B01A-4A8494D175B0}"/>
              </a:ext>
            </a:extLst>
          </p:cNvPr>
          <p:cNvSpPr txBox="1"/>
          <p:nvPr/>
        </p:nvSpPr>
        <p:spPr>
          <a:xfrm>
            <a:off x="457200" y="130249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Hormonas del ciclo menstrual </a:t>
            </a:r>
            <a:endParaRPr sz="20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CF13BF-DD12-4F32-8FAD-3D9238A40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83" y="993226"/>
            <a:ext cx="5084379" cy="33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72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BC7E10-DBFB-4006-98CB-4DFB53511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62" y="0"/>
            <a:ext cx="74413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3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GUIMIENTO DE LA GESTACIÓN EN EL LABORATORIO Autores: Jon Sánchez  Munárriz, Ilenia Liria González - Issuu">
            <a:extLst>
              <a:ext uri="{FF2B5EF4-FFF2-40B4-BE49-F238E27FC236}">
                <a16:creationId xmlns:a16="http://schemas.microsoft.com/office/drawing/2014/main" id="{90EACD89-2016-4194-957E-7E6A0924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8" y="879912"/>
            <a:ext cx="4820633" cy="334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s 5 hormonas del embarazo">
            <a:extLst>
              <a:ext uri="{FF2B5EF4-FFF2-40B4-BE49-F238E27FC236}">
                <a16:creationId xmlns:a16="http://schemas.microsoft.com/office/drawing/2014/main" id="{DE660F39-09C8-4A32-A2BC-3A481C21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28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enager Behavior Infographics by Slidesgo">
  <a:themeElements>
    <a:clrScheme name="Simple Light">
      <a:dk1>
        <a:srgbClr val="000000"/>
      </a:dk1>
      <a:lt1>
        <a:srgbClr val="FFFFFF"/>
      </a:lt1>
      <a:dk2>
        <a:srgbClr val="F24182"/>
      </a:dk2>
      <a:lt2>
        <a:srgbClr val="16288C"/>
      </a:lt2>
      <a:accent1>
        <a:srgbClr val="41BFB3"/>
      </a:accent1>
      <a:accent2>
        <a:srgbClr val="F28322"/>
      </a:accent2>
      <a:accent3>
        <a:srgbClr val="198DE6"/>
      </a:accent3>
      <a:accent4>
        <a:srgbClr val="F73934"/>
      </a:accent4>
      <a:accent5>
        <a:srgbClr val="EFEFEF"/>
      </a:accent5>
      <a:accent6>
        <a:srgbClr val="B7B7B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2904</Words>
  <Application>Microsoft Office PowerPoint</Application>
  <PresentationFormat>Presentación en pantalla (16:9)</PresentationFormat>
  <Paragraphs>451</Paragraphs>
  <Slides>44</Slides>
  <Notes>44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44</vt:i4>
      </vt:variant>
    </vt:vector>
  </HeadingPairs>
  <TitlesOfParts>
    <vt:vector size="53" baseType="lpstr">
      <vt:lpstr>Roboto Medium</vt:lpstr>
      <vt:lpstr>Proxima Nova Semibold</vt:lpstr>
      <vt:lpstr>Fira Sans Extra Condensed SemiBold</vt:lpstr>
      <vt:lpstr>Fira Sans Extra Condensed Medium</vt:lpstr>
      <vt:lpstr>Roboto</vt:lpstr>
      <vt:lpstr>Proxima Nova</vt:lpstr>
      <vt:lpstr>Arial</vt:lpstr>
      <vt:lpstr>Teenager Behavior Infographics by Slidesgo</vt:lpstr>
      <vt:lpstr>Slidesgo Final Pages</vt:lpstr>
      <vt:lpstr>Regulación del desarrollo</vt:lpstr>
      <vt:lpstr>Presentación de PowerPoint</vt:lpstr>
      <vt:lpstr>PUBERTAD</vt:lpstr>
      <vt:lpstr>Presentación de PowerPoint</vt:lpstr>
      <vt:lpstr>PUBERTAD</vt:lpstr>
      <vt:lpstr>Presentación de PowerPoint</vt:lpstr>
      <vt:lpstr>Presentación de PowerPoint</vt:lpstr>
      <vt:lpstr>Presentación de PowerPoint</vt:lpstr>
      <vt:lpstr>Presentación de PowerPoint</vt:lpstr>
      <vt:lpstr>ADOLESCENCIA</vt:lpstr>
      <vt:lpstr>Presentación de PowerPoint</vt:lpstr>
      <vt:lpstr>Comportamiento en adolescentes</vt:lpstr>
      <vt:lpstr>Comportamiento adolescente</vt:lpstr>
      <vt:lpstr>Gracias!</vt:lpstr>
      <vt:lpstr>Presentación de PowerPoint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Teenager behavior infographics</vt:lpstr>
      <vt:lpstr>Icon pack: self awareness | linear color</vt:lpstr>
      <vt:lpstr>Presentación de PowerPoint</vt:lpstr>
      <vt:lpstr>Presentación de PowerPoint</vt:lpstr>
      <vt:lpstr>Infographics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Regulación del desarrollo</dc:title>
  <cp:lastModifiedBy>ALEJANDRA SOFIA SIERRA OLARTE</cp:lastModifiedBy>
  <cp:revision>6</cp:revision>
  <dcterms:modified xsi:type="dcterms:W3CDTF">2025-03-17T02:10:24Z</dcterms:modified>
</cp:coreProperties>
</file>